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60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recursive function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recursive function is a function that calls itself in its own definition. Here's a simple example of a recursive function in Python: calculating the factorial of a number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recursive function </a:t>
            </a:r>
            <a:r>
              <a:rPr lang="en-US" dirty="0" smtClean="0"/>
              <a:t>Continue …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factorial(n):</a:t>
            </a:r>
          </a:p>
          <a:p>
            <a:pPr marL="0" indent="0">
              <a:buNone/>
            </a:pPr>
            <a:r>
              <a:rPr lang="en-US" dirty="0"/>
              <a:t>    if n == 0 or n == 1:</a:t>
            </a:r>
          </a:p>
          <a:p>
            <a:pPr marL="0" indent="0">
              <a:buNone/>
            </a:pPr>
            <a:r>
              <a:rPr lang="en-US" dirty="0"/>
              <a:t>        return 1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n * factorial(n - 1)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Example usage:</a:t>
            </a:r>
          </a:p>
          <a:p>
            <a:pPr marL="0" indent="0">
              <a:buNone/>
            </a:pPr>
            <a:r>
              <a:rPr lang="en-US" dirty="0"/>
              <a:t>result = factorial(5)</a:t>
            </a:r>
          </a:p>
          <a:p>
            <a:pPr marL="0" indent="0">
              <a:buNone/>
            </a:pPr>
            <a:r>
              <a:rPr lang="en-US" dirty="0"/>
              <a:t>print("Factorial of 5:", result)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recursive function Continue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example, the factorial function calculates the factorial of a number n by recursively calling itself with n-1 until it reaches the base case (when n is 0 or 1), where it returns 1. The result is then multiplied by n as the recursion unwinds.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that when working with recursive functions, it's essential to have a base case to prevent infinite recursion. In this case, the base case is when n is 0 or 1, and the function returns 1.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3597</TotalTime>
  <Words>210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About Me</vt:lpstr>
      <vt:lpstr>Python recursive function :</vt:lpstr>
      <vt:lpstr>Python recursive function Continue … </vt:lpstr>
      <vt:lpstr>Python recursive function Continue…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411</cp:revision>
  <dcterms:created xsi:type="dcterms:W3CDTF">2019-09-15T04:30:17Z</dcterms:created>
  <dcterms:modified xsi:type="dcterms:W3CDTF">2024-01-07T13:34:41Z</dcterms:modified>
</cp:coreProperties>
</file>