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method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In Python, method overloading is not supported in the same way as in some other languages like Java or C++. However, you can achieve similar functionality by using default values for parameters and leveraging variable-length argument lists (*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and **</a:t>
            </a:r>
            <a:r>
              <a:rPr lang="en-US" b="1" dirty="0" err="1">
                <a:solidFill>
                  <a:schemeClr val="bg1"/>
                </a:solidFill>
              </a:rPr>
              <a:t>kwargs</a:t>
            </a:r>
            <a:r>
              <a:rPr lang="en-US" b="1" dirty="0">
                <a:solidFill>
                  <a:schemeClr val="bg1"/>
                </a:solidFill>
              </a:rPr>
              <a:t>).</a:t>
            </a:r>
          </a:p>
          <a:p>
            <a:pPr marL="0" indent="0" algn="l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Let's look at an example that demonstrates both function overloading and constructor overloading: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method overloading </a:t>
            </a:r>
            <a:r>
              <a:rPr lang="en-US" b="1" i="0" dirty="0">
                <a:effectLst/>
                <a:latin typeface="Söhne"/>
              </a:rPr>
              <a:t>  Example: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OverloadingExample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== 0: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self.default_constructor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== 1: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self.constructor_with_one_arg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== 2: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self.constructor_with_two_args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[0], </a:t>
            </a:r>
            <a:r>
              <a:rPr lang="en-US" dirty="0" err="1"/>
              <a:t>args</a:t>
            </a:r>
            <a:r>
              <a:rPr lang="en-US" dirty="0"/>
              <a:t>[1])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print("Invalid number of arguments for the constructor.")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method overloading </a:t>
            </a:r>
            <a:r>
              <a:rPr lang="en-US" b="1" i="0" dirty="0">
                <a:effectLst/>
                <a:latin typeface="Söhne"/>
              </a:rPr>
              <a:t>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default_constructor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print("Default constructor called.")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constructor_with_one_arg</a:t>
            </a:r>
            <a:r>
              <a:rPr lang="en-US" dirty="0"/>
              <a:t>(self, arg1):</a:t>
            </a:r>
          </a:p>
          <a:p>
            <a:pPr marL="0" indent="0">
              <a:buNone/>
            </a:pPr>
            <a:r>
              <a:rPr lang="en-US" dirty="0"/>
              <a:t>        print("Constructor with one argument called. Argument:", arg1)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constructor_with_two_args</a:t>
            </a:r>
            <a:r>
              <a:rPr lang="en-US" dirty="0"/>
              <a:t>(self, arg1, arg2):</a:t>
            </a:r>
          </a:p>
          <a:p>
            <a:pPr marL="0" indent="0">
              <a:buNone/>
            </a:pPr>
            <a:r>
              <a:rPr lang="en-US" dirty="0"/>
              <a:t>        print("Constructor with two arguments called. Arguments:", arg1,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Python, method overloading </a:t>
            </a:r>
            <a:r>
              <a:rPr lang="en-US" b="1" i="0" dirty="0">
                <a:effectLst/>
                <a:latin typeface="Söhne"/>
              </a:rPr>
              <a:t>Continue 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method_overloading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== 1: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self.method_with_one_arg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== 2: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self.method_with_two_args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[0], </a:t>
            </a:r>
            <a:r>
              <a:rPr lang="en-US" dirty="0" err="1"/>
              <a:t>args</a:t>
            </a:r>
            <a:r>
              <a:rPr lang="en-US" dirty="0"/>
              <a:t>[1])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print("Invalid number of arguments for the method.")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792A-BC33-F932-73D4-A8BD5EE6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method overloading </a:t>
            </a:r>
            <a:r>
              <a:rPr lang="en-US" b="1" i="0" dirty="0">
                <a:effectLst/>
                <a:latin typeface="Söhne"/>
              </a:rPr>
              <a:t>Continue </a:t>
            </a:r>
            <a:r>
              <a:rPr lang="en-US" dirty="0"/>
              <a:t>…: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5C16-3EB1-FB4C-1744-8B4AEF5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method_with_one_arg</a:t>
            </a:r>
            <a:r>
              <a:rPr lang="en-US" dirty="0"/>
              <a:t>(self, arg1):</a:t>
            </a:r>
          </a:p>
          <a:p>
            <a:pPr marL="0" indent="0">
              <a:buNone/>
            </a:pPr>
            <a:r>
              <a:rPr lang="en-US" dirty="0"/>
              <a:t>        print("Method with one argument called. Argument:", arg1)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method_with_two_args</a:t>
            </a:r>
            <a:r>
              <a:rPr lang="en-US" dirty="0"/>
              <a:t>(self, arg1, arg2):</a:t>
            </a:r>
          </a:p>
          <a:p>
            <a:pPr marL="0" indent="0">
              <a:buNone/>
            </a:pPr>
            <a:r>
              <a:rPr lang="en-US" dirty="0"/>
              <a:t>        print("Method with two arguments called. Arguments:", arg1,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60B3-835E-CEBD-AAB0-D423C1F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122B1-C7D0-AFAD-7D95-23BD5DC7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10D-6F6E-A710-6310-24EB457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method overloading </a:t>
            </a:r>
            <a:r>
              <a:rPr lang="en-US" b="1" i="0" dirty="0">
                <a:effectLst/>
                <a:latin typeface="Söhne"/>
              </a:rPr>
              <a:t>Continue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A539-3AA6-C538-7032-A355E70E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Create instances using different constructors</a:t>
            </a:r>
          </a:p>
          <a:p>
            <a:pPr marL="0" indent="0">
              <a:buNone/>
            </a:pPr>
            <a:r>
              <a:rPr lang="en-US" dirty="0"/>
              <a:t>example1 = </a:t>
            </a:r>
            <a:r>
              <a:rPr lang="en-US" dirty="0" err="1"/>
              <a:t>OverloadingExample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example2 = </a:t>
            </a:r>
            <a:r>
              <a:rPr lang="en-US" dirty="0" err="1"/>
              <a:t>OverloadingExample</a:t>
            </a:r>
            <a:r>
              <a:rPr lang="en-US" dirty="0"/>
              <a:t>(42)</a:t>
            </a:r>
          </a:p>
          <a:p>
            <a:pPr marL="0" indent="0">
              <a:buNone/>
            </a:pPr>
            <a:r>
              <a:rPr lang="en-US" dirty="0"/>
              <a:t>example3 = </a:t>
            </a:r>
            <a:r>
              <a:rPr lang="en-US" dirty="0" err="1"/>
              <a:t>OverloadingExample</a:t>
            </a:r>
            <a:r>
              <a:rPr lang="en-US" dirty="0"/>
              <a:t>("hello", 3.14)</a:t>
            </a:r>
          </a:p>
          <a:p>
            <a:pPr marL="0" indent="0">
              <a:buNone/>
            </a:pPr>
            <a:r>
              <a:rPr lang="en-US" dirty="0"/>
              <a:t>example4 = </a:t>
            </a:r>
            <a:r>
              <a:rPr lang="en-US" dirty="0" err="1"/>
              <a:t>OverloadingExample</a:t>
            </a:r>
            <a:r>
              <a:rPr lang="en-US" dirty="0"/>
              <a:t>("too", "many", "arguments")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Call methods with different numbers of arguments</a:t>
            </a:r>
          </a:p>
          <a:p>
            <a:pPr marL="0" indent="0">
              <a:buNone/>
            </a:pPr>
            <a:r>
              <a:rPr lang="en-US" dirty="0"/>
              <a:t>example1.method_overloading(10)</a:t>
            </a:r>
          </a:p>
          <a:p>
            <a:pPr marL="0" indent="0">
              <a:buNone/>
            </a:pPr>
            <a:r>
              <a:rPr lang="en-US" dirty="0"/>
              <a:t>example1.method_overloading(10, 20)</a:t>
            </a:r>
          </a:p>
          <a:p>
            <a:pPr marL="0" indent="0">
              <a:buNone/>
            </a:pPr>
            <a:r>
              <a:rPr lang="en-US" dirty="0"/>
              <a:t>example1.method_overloading(10, 20, 30)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614B5-C7A2-334A-5791-A161C9EA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8FC8-0143-7756-9D72-C6C74AF2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496-4DF4-9732-8825-B38AF32B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Continue ..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F9F8-38AE-48DB-CD94-D3BDD13C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OverloadingExample</a:t>
            </a:r>
            <a:r>
              <a:rPr lang="en-US" dirty="0"/>
              <a:t> class has a constructor that accepts variable arguments (*</a:t>
            </a:r>
            <a:r>
              <a:rPr lang="en-US" dirty="0" err="1"/>
              <a:t>args</a:t>
            </a:r>
            <a:r>
              <a:rPr lang="en-US" dirty="0"/>
              <a:t>). Depending on the number of arguments passed, it delegates the initialization to different methods (</a:t>
            </a:r>
            <a:r>
              <a:rPr lang="en-US" dirty="0" err="1"/>
              <a:t>default_constructor</a:t>
            </a:r>
            <a:r>
              <a:rPr lang="en-US" dirty="0"/>
              <a:t>, </a:t>
            </a:r>
            <a:r>
              <a:rPr lang="en-US" dirty="0" err="1"/>
              <a:t>constructor_with_one_arg</a:t>
            </a:r>
            <a:r>
              <a:rPr lang="en-US" dirty="0"/>
              <a:t>, and </a:t>
            </a:r>
            <a:r>
              <a:rPr lang="en-US" dirty="0" err="1"/>
              <a:t>constructor_with_two_args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method_overloading</a:t>
            </a:r>
            <a:r>
              <a:rPr lang="en-US" dirty="0"/>
              <a:t> method similarly checks the number of arguments passed and delegates the call to </a:t>
            </a:r>
            <a:r>
              <a:rPr lang="en-US" dirty="0" err="1"/>
              <a:t>method_with_one_arg</a:t>
            </a:r>
            <a:r>
              <a:rPr lang="en-US" dirty="0"/>
              <a:t> or </a:t>
            </a:r>
            <a:r>
              <a:rPr lang="en-US" dirty="0" err="1"/>
              <a:t>method_with_two_args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11BD-E805-139C-1866-E26ED4B5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43D5-E054-D2D1-19E9-98558B65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97E5-AAE4-6312-10CA-A276E1D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Continue ..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4D6A-6077-A643-9842-F660C970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run this code, you'll see the output based on the number of arguments provided and which constructor/method is called.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that Python is a dynamically-typed language, and function/method signatures are not explicitly defined, so overloading is achieved through these conditional checks based on the number of arguments..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8127-935F-951A-04E7-9E6B364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5E8D4-FF2E-68E5-F1EC-D03E16F7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3614</TotalTime>
  <Words>690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About Me</vt:lpstr>
      <vt:lpstr>Python, method overloading </vt:lpstr>
      <vt:lpstr>Python, method overloading   Example:</vt:lpstr>
      <vt:lpstr>Python, method overloading Continue … </vt:lpstr>
      <vt:lpstr>Python, method overloading Continue …</vt:lpstr>
      <vt:lpstr>Python, method overloading Continue …:</vt:lpstr>
      <vt:lpstr>Python, method overloading Continue :</vt:lpstr>
      <vt:lpstr>Explanation Continue .. :</vt:lpstr>
      <vt:lpstr>Explanation Continue ..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418</cp:revision>
  <dcterms:created xsi:type="dcterms:W3CDTF">2019-09-15T04:30:17Z</dcterms:created>
  <dcterms:modified xsi:type="dcterms:W3CDTF">2024-01-08T08:36:45Z</dcterms:modified>
</cp:coreProperties>
</file>