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0"/>
  </p:notesMasterIdLst>
  <p:handoutMasterIdLst>
    <p:handoutMasterId r:id="rId11"/>
  </p:handout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68" d="100"/>
          <a:sy n="68" d="100"/>
        </p:scale>
        <p:origin x="103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1/8/2024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1/8/2024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1/8/2024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1/8/2024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1/8/2024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1/8/2024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1/8/2024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1/8/2024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1/8/2024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1/8/2024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1/8/2024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1/8/2024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1/8/2024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1/8/2024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sz="3600" dirty="0"/>
              <a:t>Custom container:</a:t>
            </a:r>
          </a:p>
        </p:txBody>
      </p:sp>
      <p:sp>
        <p:nvSpPr>
          <p:cNvPr id="3" name="Content Placeholder 2">
            <a:extLst>
              <a:ext uri="{FF2B5EF4-FFF2-40B4-BE49-F238E27FC236}">
                <a16:creationId xmlns:a16="http://schemas.microsoft.com/office/drawing/2014/main" id="{E240ADE9-1411-4D62-98CD-B7E5194292E0}"/>
              </a:ext>
            </a:extLst>
          </p:cNvPr>
          <p:cNvSpPr>
            <a:spLocks noGrp="1"/>
          </p:cNvSpPr>
          <p:nvPr>
            <p:ph idx="1"/>
          </p:nvPr>
        </p:nvSpPr>
        <p:spPr/>
        <p:txBody>
          <a:bodyPr>
            <a:normAutofit/>
          </a:bodyPr>
          <a:lstStyle/>
          <a:p>
            <a:pPr marL="0" indent="0" algn="l">
              <a:buNone/>
            </a:pPr>
            <a:r>
              <a:rPr lang="en-US" b="1" dirty="0">
                <a:solidFill>
                  <a:schemeClr val="bg1"/>
                </a:solidFill>
              </a:rPr>
              <a:t>Creating a custom container in Python typically involves defining a class that encapsulates the desired behavior of the container. Let's create a simple custom container called Custom Container that can hold a collection of elements and provides basic operations like adding elements, removing elements, and checking if an element is present</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297787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600-997B-4F3C-92CC-FD4C39C5B65A}"/>
              </a:ext>
            </a:extLst>
          </p:cNvPr>
          <p:cNvSpPr>
            <a:spLocks noGrp="1"/>
          </p:cNvSpPr>
          <p:nvPr>
            <p:ph type="title"/>
          </p:nvPr>
        </p:nvSpPr>
        <p:spPr/>
        <p:txBody>
          <a:bodyPr>
            <a:normAutofit fontScale="90000"/>
          </a:bodyPr>
          <a:lstStyle/>
          <a:p>
            <a:r>
              <a:rPr lang="en-US" dirty="0"/>
              <a:t>Custom container  Example </a:t>
            </a:r>
            <a:r>
              <a:rPr lang="en-US" b="1" i="0" dirty="0">
                <a:effectLst/>
                <a:latin typeface="Söhne"/>
              </a:rPr>
              <a:t>:</a:t>
            </a:r>
            <a:endParaRPr lang="en-US" dirty="0"/>
          </a:p>
        </p:txBody>
      </p:sp>
      <p:sp>
        <p:nvSpPr>
          <p:cNvPr id="4" name="Footer Placeholder 3">
            <a:extLst>
              <a:ext uri="{FF2B5EF4-FFF2-40B4-BE49-F238E27FC236}">
                <a16:creationId xmlns:a16="http://schemas.microsoft.com/office/drawing/2014/main" id="{5BBB10BF-E462-4660-994D-8031DE89B1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CC513A6-6FC0-41AC-9258-637121F7B13C}"/>
              </a:ext>
            </a:extLst>
          </p:cNvPr>
          <p:cNvSpPr>
            <a:spLocks noGrp="1"/>
          </p:cNvSpPr>
          <p:nvPr>
            <p:ph type="sldNum" sz="quarter" idx="12"/>
          </p:nvPr>
        </p:nvSpPr>
        <p:spPr/>
        <p:txBody>
          <a:bodyPr/>
          <a:lstStyle/>
          <a:p>
            <a:fld id="{CBA38C19-DD30-46F9-A559-7559A714E450}" type="slidenum">
              <a:rPr lang="en-US" smtClean="0"/>
              <a:t>3</a:t>
            </a:fld>
            <a:endParaRPr lang="en-US"/>
          </a:p>
        </p:txBody>
      </p:sp>
      <p:sp>
        <p:nvSpPr>
          <p:cNvPr id="3" name="Content Placeholder 2">
            <a:extLst>
              <a:ext uri="{FF2B5EF4-FFF2-40B4-BE49-F238E27FC236}">
                <a16:creationId xmlns:a16="http://schemas.microsoft.com/office/drawing/2014/main" id="{E7F7A133-7452-8294-86AF-2426EEBFE97F}"/>
              </a:ext>
            </a:extLst>
          </p:cNvPr>
          <p:cNvSpPr>
            <a:spLocks noGrp="1"/>
          </p:cNvSpPr>
          <p:nvPr>
            <p:ph idx="1"/>
          </p:nvPr>
        </p:nvSpPr>
        <p:spPr/>
        <p:txBody>
          <a:bodyPr>
            <a:normAutofit/>
          </a:bodyPr>
          <a:lstStyle/>
          <a:p>
            <a:pPr marL="0" indent="0">
              <a:buNone/>
            </a:pPr>
            <a:r>
              <a:rPr lang="en-US" dirty="0"/>
              <a:t>class </a:t>
            </a:r>
            <a:r>
              <a:rPr lang="en-US" dirty="0" err="1"/>
              <a:t>CustomContainer</a:t>
            </a:r>
            <a:r>
              <a:rPr lang="en-US" dirty="0"/>
              <a:t>:</a:t>
            </a:r>
          </a:p>
          <a:p>
            <a:pPr marL="0" indent="0">
              <a:buNone/>
            </a:pPr>
            <a:r>
              <a:rPr lang="en-US" dirty="0"/>
              <a:t>    def __</a:t>
            </a:r>
            <a:r>
              <a:rPr lang="en-US" dirty="0" err="1"/>
              <a:t>init</a:t>
            </a:r>
            <a:r>
              <a:rPr lang="en-US" dirty="0"/>
              <a:t>__(self):</a:t>
            </a:r>
          </a:p>
          <a:p>
            <a:pPr marL="0" indent="0">
              <a:buNone/>
            </a:pPr>
            <a:r>
              <a:rPr lang="en-US" dirty="0"/>
              <a:t>        </a:t>
            </a:r>
            <a:r>
              <a:rPr lang="en-US" dirty="0" err="1"/>
              <a:t>self.elements</a:t>
            </a:r>
            <a:r>
              <a:rPr lang="en-US" dirty="0"/>
              <a:t> = []</a:t>
            </a:r>
          </a:p>
          <a:p>
            <a:pPr marL="0" indent="0">
              <a:buNone/>
            </a:pPr>
            <a:endParaRPr lang="en-US" dirty="0"/>
          </a:p>
          <a:p>
            <a:pPr marL="0" indent="0">
              <a:buNone/>
            </a:pPr>
            <a:r>
              <a:rPr lang="en-US" dirty="0"/>
              <a:t>    def </a:t>
            </a:r>
            <a:r>
              <a:rPr lang="en-US" dirty="0" err="1"/>
              <a:t>add_element</a:t>
            </a:r>
            <a:r>
              <a:rPr lang="en-US" dirty="0"/>
              <a:t>(self, element):</a:t>
            </a:r>
          </a:p>
          <a:p>
            <a:pPr marL="0" indent="0">
              <a:buNone/>
            </a:pPr>
            <a:r>
              <a:rPr lang="en-US" dirty="0"/>
              <a:t>        </a:t>
            </a:r>
            <a:r>
              <a:rPr lang="en-US" dirty="0" err="1"/>
              <a:t>self.elements.append</a:t>
            </a:r>
            <a:r>
              <a:rPr lang="en-US" dirty="0"/>
              <a:t>(element)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818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1D31-C725-42FE-86E5-49ED6464E91C}"/>
              </a:ext>
            </a:extLst>
          </p:cNvPr>
          <p:cNvSpPr>
            <a:spLocks noGrp="1"/>
          </p:cNvSpPr>
          <p:nvPr>
            <p:ph type="title"/>
          </p:nvPr>
        </p:nvSpPr>
        <p:spPr/>
        <p:txBody>
          <a:bodyPr>
            <a:normAutofit fontScale="90000"/>
          </a:bodyPr>
          <a:lstStyle/>
          <a:p>
            <a:r>
              <a:rPr lang="en-US" dirty="0"/>
              <a:t>Custom container  Example Continue … :</a:t>
            </a:r>
          </a:p>
        </p:txBody>
      </p:sp>
      <p:sp>
        <p:nvSpPr>
          <p:cNvPr id="3" name="Content Placeholder 2">
            <a:extLst>
              <a:ext uri="{FF2B5EF4-FFF2-40B4-BE49-F238E27FC236}">
                <a16:creationId xmlns:a16="http://schemas.microsoft.com/office/drawing/2014/main" id="{13E142D5-CC8C-4F68-A536-14112325FC62}"/>
              </a:ext>
            </a:extLst>
          </p:cNvPr>
          <p:cNvSpPr>
            <a:spLocks noGrp="1"/>
          </p:cNvSpPr>
          <p:nvPr>
            <p:ph idx="1"/>
          </p:nvPr>
        </p:nvSpPr>
        <p:spPr/>
        <p:txBody>
          <a:bodyPr>
            <a:normAutofit/>
          </a:bodyPr>
          <a:lstStyle/>
          <a:p>
            <a:pPr marL="0" indent="0">
              <a:buNone/>
            </a:pPr>
            <a:r>
              <a:rPr lang="en-US" dirty="0"/>
              <a:t> def </a:t>
            </a:r>
            <a:r>
              <a:rPr lang="en-US" dirty="0" err="1"/>
              <a:t>remove_element</a:t>
            </a:r>
            <a:r>
              <a:rPr lang="en-US" dirty="0"/>
              <a:t>(self, element):</a:t>
            </a:r>
          </a:p>
          <a:p>
            <a:pPr marL="0" indent="0">
              <a:buNone/>
            </a:pPr>
            <a:r>
              <a:rPr lang="en-US" dirty="0"/>
              <a:t>        if element in </a:t>
            </a:r>
            <a:r>
              <a:rPr lang="en-US" dirty="0" err="1"/>
              <a:t>self.elements</a:t>
            </a:r>
            <a:r>
              <a:rPr lang="en-US" dirty="0"/>
              <a:t>:</a:t>
            </a:r>
          </a:p>
          <a:p>
            <a:pPr marL="0" indent="0">
              <a:buNone/>
            </a:pPr>
            <a:r>
              <a:rPr lang="en-US" dirty="0"/>
              <a:t>            </a:t>
            </a:r>
            <a:r>
              <a:rPr lang="en-US" dirty="0" err="1"/>
              <a:t>self.elements.remove</a:t>
            </a:r>
            <a:r>
              <a:rPr lang="en-US" dirty="0"/>
              <a:t>(element)</a:t>
            </a:r>
          </a:p>
          <a:p>
            <a:pPr marL="0" indent="0">
              <a:buNone/>
            </a:pPr>
            <a:r>
              <a:rPr lang="en-US" dirty="0"/>
              <a:t>        else:</a:t>
            </a:r>
          </a:p>
          <a:p>
            <a:pPr marL="0" indent="0">
              <a:buNone/>
            </a:pPr>
            <a:r>
              <a:rPr lang="en-US" dirty="0"/>
              <a:t>            print(f"{element} not found in the container.")</a:t>
            </a:r>
          </a:p>
          <a:p>
            <a:pPr marL="0" indent="0">
              <a:buNone/>
            </a:pPr>
            <a:endParaRPr lang="en-US" dirty="0"/>
          </a:p>
          <a:p>
            <a:pPr marL="0" indent="0">
              <a:buNone/>
            </a:pPr>
            <a:r>
              <a:rPr lang="en-US" dirty="0"/>
              <a:t>    def </a:t>
            </a:r>
            <a:r>
              <a:rPr lang="en-US" dirty="0" err="1"/>
              <a:t>contains_element</a:t>
            </a:r>
            <a:r>
              <a:rPr lang="en-US" dirty="0"/>
              <a:t>(self, element):</a:t>
            </a:r>
          </a:p>
        </p:txBody>
      </p:sp>
      <p:sp>
        <p:nvSpPr>
          <p:cNvPr id="4" name="Footer Placeholder 3">
            <a:extLst>
              <a:ext uri="{FF2B5EF4-FFF2-40B4-BE49-F238E27FC236}">
                <a16:creationId xmlns:a16="http://schemas.microsoft.com/office/drawing/2014/main" id="{3B26491E-7257-497F-B433-2078B259339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B6279B-7B7D-446E-9E0D-449876861E9D}"/>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400963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3B43-A575-41E6-82C6-C771D86CEE0D}"/>
              </a:ext>
            </a:extLst>
          </p:cNvPr>
          <p:cNvSpPr>
            <a:spLocks noGrp="1"/>
          </p:cNvSpPr>
          <p:nvPr>
            <p:ph type="title"/>
          </p:nvPr>
        </p:nvSpPr>
        <p:spPr/>
        <p:txBody>
          <a:bodyPr>
            <a:normAutofit fontScale="90000"/>
          </a:bodyPr>
          <a:lstStyle/>
          <a:p>
            <a:pPr marL="0" indent="0">
              <a:buNone/>
            </a:pPr>
            <a:r>
              <a:rPr lang="en-US" dirty="0"/>
              <a:t>Custom container  Example Continue … :</a:t>
            </a:r>
            <a:endParaRPr lang="en-US" b="1" dirty="0"/>
          </a:p>
        </p:txBody>
      </p:sp>
      <p:sp>
        <p:nvSpPr>
          <p:cNvPr id="3" name="Content Placeholder 2">
            <a:extLst>
              <a:ext uri="{FF2B5EF4-FFF2-40B4-BE49-F238E27FC236}">
                <a16:creationId xmlns:a16="http://schemas.microsoft.com/office/drawing/2014/main" id="{637B2EEE-5D26-4787-AE84-AA31AD61AD57}"/>
              </a:ext>
            </a:extLst>
          </p:cNvPr>
          <p:cNvSpPr>
            <a:spLocks noGrp="1"/>
          </p:cNvSpPr>
          <p:nvPr>
            <p:ph idx="1"/>
          </p:nvPr>
        </p:nvSpPr>
        <p:spPr/>
        <p:txBody>
          <a:bodyPr>
            <a:normAutofit/>
          </a:bodyPr>
          <a:lstStyle/>
          <a:p>
            <a:pPr marL="0" indent="0">
              <a:buNone/>
            </a:pPr>
            <a:r>
              <a:rPr lang="en-US" dirty="0"/>
              <a:t> return element in </a:t>
            </a:r>
            <a:r>
              <a:rPr lang="en-US" dirty="0" err="1"/>
              <a:t>self.elements</a:t>
            </a:r>
            <a:endParaRPr lang="en-US" dirty="0"/>
          </a:p>
          <a:p>
            <a:pPr marL="0" indent="0">
              <a:buNone/>
            </a:pPr>
            <a:endParaRPr lang="en-US" dirty="0"/>
          </a:p>
          <a:p>
            <a:pPr marL="0" indent="0">
              <a:buNone/>
            </a:pPr>
            <a:r>
              <a:rPr lang="en-US" dirty="0"/>
              <a:t>    def </a:t>
            </a:r>
            <a:r>
              <a:rPr lang="en-US" dirty="0" err="1"/>
              <a:t>get_elements</a:t>
            </a:r>
            <a:r>
              <a:rPr lang="en-US" dirty="0"/>
              <a:t>(self):</a:t>
            </a:r>
          </a:p>
          <a:p>
            <a:pPr marL="0" indent="0">
              <a:buNone/>
            </a:pPr>
            <a:r>
              <a:rPr lang="en-US" dirty="0"/>
              <a:t>        return </a:t>
            </a:r>
            <a:r>
              <a:rPr lang="en-US" dirty="0" err="1"/>
              <a:t>self.elements</a:t>
            </a:r>
            <a:endParaRPr lang="en-US" dirty="0"/>
          </a:p>
          <a:p>
            <a:pPr marL="0" indent="0">
              <a:buNone/>
            </a:pPr>
            <a:endParaRPr lang="en-US" dirty="0"/>
          </a:p>
          <a:p>
            <a:pPr marL="0" indent="0">
              <a:buNone/>
            </a:pPr>
            <a:endParaRPr lang="en-US" dirty="0"/>
          </a:p>
          <a:p>
            <a:pPr marL="0" indent="0">
              <a:buNone/>
            </a:pPr>
            <a:r>
              <a:rPr lang="en-US" dirty="0"/>
              <a:t># Example usage:</a:t>
            </a:r>
          </a:p>
          <a:p>
            <a:pPr marL="0" indent="0">
              <a:buNone/>
            </a:pPr>
            <a:r>
              <a:rPr lang="en-US" dirty="0" err="1"/>
              <a:t>custom_container</a:t>
            </a:r>
            <a:r>
              <a:rPr lang="en-US" dirty="0"/>
              <a:t> = </a:t>
            </a:r>
            <a:r>
              <a:rPr lang="en-US" dirty="0" err="1"/>
              <a:t>CustomContainer</a:t>
            </a:r>
            <a:r>
              <a:rPr lang="en-US" dirty="0"/>
              <a:t>()</a:t>
            </a:r>
          </a:p>
          <a:p>
            <a:pPr marL="0" indent="0">
              <a:buNone/>
            </a:pPr>
            <a:endParaRPr lang="en-US" dirty="0"/>
          </a:p>
          <a:p>
            <a:pPr marL="0" indent="0">
              <a:buNone/>
            </a:pPr>
            <a:endParaRPr lang="en-US" b="1" dirty="0"/>
          </a:p>
        </p:txBody>
      </p:sp>
      <p:sp>
        <p:nvSpPr>
          <p:cNvPr id="4" name="Footer Placeholder 3">
            <a:extLst>
              <a:ext uri="{FF2B5EF4-FFF2-40B4-BE49-F238E27FC236}">
                <a16:creationId xmlns:a16="http://schemas.microsoft.com/office/drawing/2014/main" id="{387BA308-1217-41EB-A256-5B33DD9FD71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DEB236F-BE93-4F61-B886-AEE8FD706338}"/>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92192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792A-BC33-F932-73D4-A8BD5EE64F23}"/>
              </a:ext>
            </a:extLst>
          </p:cNvPr>
          <p:cNvSpPr>
            <a:spLocks noGrp="1"/>
          </p:cNvSpPr>
          <p:nvPr>
            <p:ph type="title"/>
          </p:nvPr>
        </p:nvSpPr>
        <p:spPr/>
        <p:txBody>
          <a:bodyPr>
            <a:normAutofit fontScale="90000"/>
          </a:bodyPr>
          <a:lstStyle/>
          <a:p>
            <a:r>
              <a:rPr lang="en-US" dirty="0"/>
              <a:t>Custom container  Example Continue … :</a:t>
            </a:r>
          </a:p>
        </p:txBody>
      </p:sp>
      <p:sp>
        <p:nvSpPr>
          <p:cNvPr id="3" name="Content Placeholder 2">
            <a:extLst>
              <a:ext uri="{FF2B5EF4-FFF2-40B4-BE49-F238E27FC236}">
                <a16:creationId xmlns:a16="http://schemas.microsoft.com/office/drawing/2014/main" id="{9BA25C16-3EB1-FB4C-1744-8B4AEF5540A4}"/>
              </a:ext>
            </a:extLst>
          </p:cNvPr>
          <p:cNvSpPr>
            <a:spLocks noGrp="1"/>
          </p:cNvSpPr>
          <p:nvPr>
            <p:ph idx="1"/>
          </p:nvPr>
        </p:nvSpPr>
        <p:spPr/>
        <p:txBody>
          <a:bodyPr>
            <a:normAutofit/>
          </a:bodyPr>
          <a:lstStyle/>
          <a:p>
            <a:pPr marL="0" indent="0">
              <a:buNone/>
            </a:pPr>
            <a:r>
              <a:rPr lang="en-US" dirty="0"/>
              <a:t># Adding elements to the container</a:t>
            </a:r>
          </a:p>
          <a:p>
            <a:pPr marL="0" indent="0">
              <a:buNone/>
            </a:pPr>
            <a:r>
              <a:rPr lang="en-US" dirty="0" err="1"/>
              <a:t>custom_container.add_element</a:t>
            </a:r>
            <a:r>
              <a:rPr lang="en-US" dirty="0"/>
              <a:t>(10)</a:t>
            </a:r>
          </a:p>
          <a:p>
            <a:pPr marL="0" indent="0">
              <a:buNone/>
            </a:pPr>
            <a:r>
              <a:rPr lang="en-US" dirty="0" err="1"/>
              <a:t>custom_container.add_element</a:t>
            </a:r>
            <a:r>
              <a:rPr lang="en-US" dirty="0"/>
              <a:t>(20)</a:t>
            </a:r>
          </a:p>
          <a:p>
            <a:pPr marL="0" indent="0">
              <a:buNone/>
            </a:pPr>
            <a:r>
              <a:rPr lang="en-US" dirty="0" err="1"/>
              <a:t>custom_container.add_element</a:t>
            </a:r>
            <a:r>
              <a:rPr lang="en-US" dirty="0"/>
              <a:t>(30)</a:t>
            </a:r>
          </a:p>
          <a:p>
            <a:pPr marL="0" indent="0">
              <a:buNone/>
            </a:pPr>
            <a:endParaRPr lang="en-US" dirty="0"/>
          </a:p>
          <a:p>
            <a:pPr marL="0" indent="0">
              <a:buNone/>
            </a:pPr>
            <a:r>
              <a:rPr lang="en-US" dirty="0"/>
              <a:t># Displaying the elements in the container</a:t>
            </a:r>
          </a:p>
          <a:p>
            <a:pPr marL="0" indent="0">
              <a:buNone/>
            </a:pPr>
            <a:r>
              <a:rPr lang="en-US" dirty="0"/>
              <a:t>print("Elements in the container:", </a:t>
            </a:r>
            <a:r>
              <a:rPr lang="en-US" dirty="0" err="1"/>
              <a:t>custom_container.get_elements</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216E60B3-835E-CEBD-AAB0-D423C1F896C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F2122B1-C7D0-AFAD-7D95-23BD5DC75482}"/>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43551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110D-6F6E-A710-6310-24EB45700DE2}"/>
              </a:ext>
            </a:extLst>
          </p:cNvPr>
          <p:cNvSpPr>
            <a:spLocks noGrp="1"/>
          </p:cNvSpPr>
          <p:nvPr>
            <p:ph type="title"/>
          </p:nvPr>
        </p:nvSpPr>
        <p:spPr/>
        <p:txBody>
          <a:bodyPr>
            <a:normAutofit fontScale="90000"/>
          </a:bodyPr>
          <a:lstStyle/>
          <a:p>
            <a:r>
              <a:rPr lang="en-US" dirty="0"/>
              <a:t>Custom container  Example Continue … :</a:t>
            </a:r>
          </a:p>
        </p:txBody>
      </p:sp>
      <p:sp>
        <p:nvSpPr>
          <p:cNvPr id="3" name="Content Placeholder 2">
            <a:extLst>
              <a:ext uri="{FF2B5EF4-FFF2-40B4-BE49-F238E27FC236}">
                <a16:creationId xmlns:a16="http://schemas.microsoft.com/office/drawing/2014/main" id="{1C58A539-3AA6-C538-7032-A355E70E16E9}"/>
              </a:ext>
            </a:extLst>
          </p:cNvPr>
          <p:cNvSpPr>
            <a:spLocks noGrp="1"/>
          </p:cNvSpPr>
          <p:nvPr>
            <p:ph idx="1"/>
          </p:nvPr>
        </p:nvSpPr>
        <p:spPr/>
        <p:txBody>
          <a:bodyPr>
            <a:normAutofit fontScale="85000" lnSpcReduction="10000"/>
          </a:bodyPr>
          <a:lstStyle/>
          <a:p>
            <a:pPr marL="0" indent="0">
              <a:buNone/>
            </a:pPr>
            <a:r>
              <a:rPr lang="en-US" dirty="0"/>
              <a:t># Checking if an element is present</a:t>
            </a:r>
          </a:p>
          <a:p>
            <a:pPr marL="0" indent="0">
              <a:buNone/>
            </a:pPr>
            <a:r>
              <a:rPr lang="en-US" dirty="0"/>
              <a:t>print("Is 20 present in the container?", </a:t>
            </a:r>
            <a:r>
              <a:rPr lang="en-US" dirty="0" err="1"/>
              <a:t>custom_container.contains_element</a:t>
            </a:r>
            <a:r>
              <a:rPr lang="en-US" dirty="0"/>
              <a:t>(20))</a:t>
            </a:r>
          </a:p>
          <a:p>
            <a:pPr marL="0" indent="0">
              <a:buNone/>
            </a:pPr>
            <a:r>
              <a:rPr lang="en-US" dirty="0"/>
              <a:t>print("Is 40 present in the container?", </a:t>
            </a:r>
            <a:r>
              <a:rPr lang="en-US" dirty="0" err="1"/>
              <a:t>custom_container.contains_element</a:t>
            </a:r>
            <a:r>
              <a:rPr lang="en-US" dirty="0"/>
              <a:t>(40))</a:t>
            </a:r>
          </a:p>
          <a:p>
            <a:pPr marL="0" indent="0">
              <a:buNone/>
            </a:pPr>
            <a:endParaRPr lang="en-US" dirty="0"/>
          </a:p>
          <a:p>
            <a:pPr marL="0" indent="0">
              <a:buNone/>
            </a:pPr>
            <a:r>
              <a:rPr lang="en-US" dirty="0"/>
              <a:t># Removing an element from the container</a:t>
            </a:r>
          </a:p>
          <a:p>
            <a:pPr marL="0" indent="0">
              <a:buNone/>
            </a:pPr>
            <a:r>
              <a:rPr lang="en-US" dirty="0" err="1"/>
              <a:t>custom_container.remove_element</a:t>
            </a:r>
            <a:r>
              <a:rPr lang="en-US" dirty="0"/>
              <a:t>(20)</a:t>
            </a:r>
          </a:p>
          <a:p>
            <a:pPr marL="0" indent="0">
              <a:buNone/>
            </a:pPr>
            <a:endParaRPr lang="en-US" dirty="0"/>
          </a:p>
          <a:p>
            <a:pPr marL="0" indent="0">
              <a:buNone/>
            </a:pPr>
            <a:r>
              <a:rPr lang="en-US" dirty="0"/>
              <a:t># Displaying the updated elements in the container</a:t>
            </a:r>
          </a:p>
          <a:p>
            <a:pPr marL="0" indent="0">
              <a:buNone/>
            </a:pPr>
            <a:r>
              <a:rPr lang="en-US" dirty="0"/>
              <a:t>print("Elements in the container after removal:", </a:t>
            </a:r>
            <a:r>
              <a:rPr lang="en-US" dirty="0" err="1"/>
              <a:t>custom_container.get_elements</a:t>
            </a:r>
            <a:r>
              <a:rPr lang="en-US" dirty="0"/>
              <a:t>())</a:t>
            </a:r>
            <a:r>
              <a:rPr lang="en-US" b="1" dirty="0"/>
              <a:t>.</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18E614B5-C7A2-334A-5791-A161C9EAD78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0EE8FC8-0143-7756-9D72-C6C74AF2C81B}"/>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9909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3496-4DF4-9732-8825-B38AF32BCC9B}"/>
              </a:ext>
            </a:extLst>
          </p:cNvPr>
          <p:cNvSpPr>
            <a:spLocks noGrp="1"/>
          </p:cNvSpPr>
          <p:nvPr>
            <p:ph type="title"/>
          </p:nvPr>
        </p:nvSpPr>
        <p:spPr/>
        <p:txBody>
          <a:bodyPr>
            <a:normAutofit fontScale="90000"/>
          </a:bodyPr>
          <a:lstStyle/>
          <a:p>
            <a:r>
              <a:rPr lang="en-US" dirty="0"/>
              <a:t>Explanation :</a:t>
            </a:r>
          </a:p>
        </p:txBody>
      </p:sp>
      <p:sp>
        <p:nvSpPr>
          <p:cNvPr id="3" name="Content Placeholder 2">
            <a:extLst>
              <a:ext uri="{FF2B5EF4-FFF2-40B4-BE49-F238E27FC236}">
                <a16:creationId xmlns:a16="http://schemas.microsoft.com/office/drawing/2014/main" id="{C137F9F8-38AE-48DB-CD94-D3BDD13C9F0A}"/>
              </a:ext>
            </a:extLst>
          </p:cNvPr>
          <p:cNvSpPr>
            <a:spLocks noGrp="1"/>
          </p:cNvSpPr>
          <p:nvPr>
            <p:ph idx="1"/>
          </p:nvPr>
        </p:nvSpPr>
        <p:spPr/>
        <p:txBody>
          <a:bodyPr/>
          <a:lstStyle/>
          <a:p>
            <a:pPr marL="0" indent="0">
              <a:buNone/>
            </a:pPr>
            <a:r>
              <a:rPr lang="en-US" dirty="0"/>
              <a:t>In this example, we've created a </a:t>
            </a:r>
            <a:r>
              <a:rPr lang="en-US" dirty="0" err="1"/>
              <a:t>CustomContainer</a:t>
            </a:r>
            <a:r>
              <a:rPr lang="en-US" dirty="0"/>
              <a:t> class with methods for adding, removing, checking the presence of elements, and getting the current elements in the container. The example demonstrates how to use the container by adding elements, checking their presence, and removing an element.</a:t>
            </a:r>
          </a:p>
          <a:p>
            <a:pPr marL="0" indent="0">
              <a:buNone/>
            </a:pPr>
            <a:endParaRPr lang="en-US" dirty="0"/>
          </a:p>
          <a:p>
            <a:pPr marL="0" indent="0">
              <a:buNone/>
            </a:pPr>
            <a:r>
              <a:rPr lang="en-US" dirty="0"/>
              <a:t>Feel free to customize this </a:t>
            </a:r>
            <a:r>
              <a:rPr lang="en-US" dirty="0" err="1"/>
              <a:t>CustomContainer</a:t>
            </a:r>
            <a:r>
              <a:rPr lang="en-US" dirty="0"/>
              <a:t> class according to your specific needs. You can add more methods, change the behavior, or incorporate additional features based on your requirements.</a:t>
            </a:r>
          </a:p>
          <a:p>
            <a:pPr marL="0" indent="0">
              <a:buNone/>
            </a:pPr>
            <a:endParaRPr lang="en-US" dirty="0"/>
          </a:p>
        </p:txBody>
      </p:sp>
      <p:sp>
        <p:nvSpPr>
          <p:cNvPr id="4" name="Footer Placeholder 3">
            <a:extLst>
              <a:ext uri="{FF2B5EF4-FFF2-40B4-BE49-F238E27FC236}">
                <a16:creationId xmlns:a16="http://schemas.microsoft.com/office/drawing/2014/main" id="{F70111BD-E805-139C-1866-E26ED4B5C1C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BCDD43D5-E054-D2D1-19E9-98558B65785C}"/>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717901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3597</TotalTime>
  <Words>495</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About Me</vt:lpstr>
      <vt:lpstr>Custom container:</vt:lpstr>
      <vt:lpstr>Custom container  Example :</vt:lpstr>
      <vt:lpstr>Custom container  Example Continue … :</vt:lpstr>
      <vt:lpstr>Custom container  Example Continue … :</vt:lpstr>
      <vt:lpstr>Custom container  Example Continue … :</vt:lpstr>
      <vt:lpstr>Custom container  Example Continue … :</vt:lpstr>
      <vt:lpstr>Explanation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cp:lastModifiedBy>
  <cp:revision>413</cp:revision>
  <dcterms:created xsi:type="dcterms:W3CDTF">2019-09-15T04:30:17Z</dcterms:created>
  <dcterms:modified xsi:type="dcterms:W3CDTF">2024-01-08T09:10:54Z</dcterms:modified>
</cp:coreProperties>
</file>