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E4D-0E12-4421-A3E1-1B7E591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DB01B-674E-4638-B97B-D225514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5E3F-B9A5-4457-943D-67B4222F59F8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AC31-D510-45E3-86D6-51B3168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BA07-3AA0-4671-A7E6-96E7031A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Ritesh@Computer Point Nepal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1064525"/>
            <a:ext cx="12192000" cy="52918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178"/>
            <a:ext cx="10515600" cy="530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Ritesh@Computer</a:t>
            </a:r>
            <a:r>
              <a:rPr lang="en-US" dirty="0"/>
              <a:t> Point Nepal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D76F0-6667-480A-946C-62E18FF69B14}"/>
              </a:ext>
            </a:extLst>
          </p:cNvPr>
          <p:cNvCxnSpPr>
            <a:cxnSpLocks/>
          </p:cNvCxnSpPr>
          <p:nvPr userDrawn="1"/>
        </p:nvCxnSpPr>
        <p:spPr>
          <a:xfrm>
            <a:off x="9564914" y="1721754"/>
            <a:ext cx="262708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44F931-5A6D-4598-A4A0-0D5EBC2C94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7" y="0"/>
            <a:ext cx="1815152" cy="101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7" r:id="rId11"/>
    <p:sldLayoutId id="214748395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AFE7-378B-4F0D-A3A4-CE2A596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F3F3-D5B4-41E3-AE45-E674FFAC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Certified Database Administrator</a:t>
            </a:r>
          </a:p>
          <a:p>
            <a:r>
              <a:rPr lang="en-US" dirty="0"/>
              <a:t>Sun Certified Java Programmer</a:t>
            </a:r>
          </a:p>
          <a:p>
            <a:r>
              <a:rPr lang="en-US" dirty="0"/>
              <a:t>Certified Ethical Hacker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2735B-5FBD-4A5E-9D99-03AA8A2F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Ritesh@Computer Point Nepal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32C-5ADB-4637-BB32-0397C39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3942-6EE1-4B63-BC6E-34A6146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classes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ADE9-1411-4D62-98CD-B7E51942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 Python, the data classes module provides a decorator and functions for automatically adding special methods such as __</a:t>
            </a:r>
            <a:r>
              <a:rPr lang="en-US" b="1" dirty="0" err="1">
                <a:solidFill>
                  <a:schemeClr val="bg1"/>
                </a:solidFill>
              </a:rPr>
              <a:t>init</a:t>
            </a:r>
            <a:r>
              <a:rPr lang="en-US" b="1" dirty="0">
                <a:solidFill>
                  <a:schemeClr val="bg1"/>
                </a:solidFill>
              </a:rPr>
              <a:t>__() and __</a:t>
            </a:r>
            <a:r>
              <a:rPr lang="en-US" b="1" dirty="0" err="1">
                <a:solidFill>
                  <a:schemeClr val="bg1"/>
                </a:solidFill>
              </a:rPr>
              <a:t>repr</a:t>
            </a:r>
            <a:r>
              <a:rPr lang="en-US" b="1" dirty="0">
                <a:solidFill>
                  <a:schemeClr val="bg1"/>
                </a:solidFill>
              </a:rPr>
              <a:t>__() to user-defined classes. This can be particularly useful for creating classes that primarily store data without much additional logic.</a:t>
            </a:r>
          </a:p>
          <a:p>
            <a:pPr marL="0" indent="0" algn="l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chemeClr val="bg1"/>
                </a:solidFill>
              </a:rPr>
              <a:t>Here's a simple example to illustrate how to use data classes: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A54B-2C88-4668-9F6F-AB565D0C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424B-318C-417B-ACD9-985E9AA9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D600-997B-4F3C-92CC-FD4C39C5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The data classes  Example: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10BF-E462-4660-994D-8031DE89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13A6-6FC0-41AC-9258-637121F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A133-7452-8294-86AF-2426EEBF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dataclasses</a:t>
            </a:r>
            <a:r>
              <a:rPr lang="en-US" dirty="0"/>
              <a:t> import </a:t>
            </a:r>
            <a:r>
              <a:rPr lang="en-US" dirty="0" err="1"/>
              <a:t>dataclass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@dataclass</a:t>
            </a:r>
          </a:p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    name: str</a:t>
            </a:r>
          </a:p>
          <a:p>
            <a:pPr marL="0" indent="0">
              <a:buNone/>
            </a:pPr>
            <a:r>
              <a:rPr lang="en-US" dirty="0"/>
              <a:t>    age: int</a:t>
            </a:r>
          </a:p>
          <a:p>
            <a:pPr marL="0" indent="0">
              <a:buNone/>
            </a:pPr>
            <a:r>
              <a:rPr lang="en-US" dirty="0"/>
              <a:t>    city: str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D31-C725-42FE-86E5-49ED6464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The data classes  Example Continue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42D5-CC8C-4F68-A536-14112325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Creating instances of the Person class</a:t>
            </a:r>
          </a:p>
          <a:p>
            <a:pPr marL="0" indent="0">
              <a:buNone/>
            </a:pPr>
            <a:r>
              <a:rPr lang="en-US" dirty="0"/>
              <a:t>person1 = Person("Alice", 25, "New York")</a:t>
            </a:r>
          </a:p>
          <a:p>
            <a:pPr marL="0" indent="0">
              <a:buNone/>
            </a:pPr>
            <a:r>
              <a:rPr lang="en-US" dirty="0"/>
              <a:t>person2 = Person("Bob", 30, "San Francisco")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Accessing attributes</a:t>
            </a:r>
          </a:p>
          <a:p>
            <a:pPr marL="0" indent="0">
              <a:buNone/>
            </a:pPr>
            <a:r>
              <a:rPr lang="en-US" dirty="0"/>
              <a:t>print(person1.name)  # Output: Alice</a:t>
            </a:r>
          </a:p>
          <a:p>
            <a:pPr marL="0" indent="0">
              <a:buNone/>
            </a:pPr>
            <a:r>
              <a:rPr lang="en-US" dirty="0"/>
              <a:t>print(person2.age)   # Output: 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491E-7257-497F-B433-2078B259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279B-7B7D-446E-9E0D-4498768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3B43-A575-41E6-82C6-C771D86C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Söhne"/>
              </a:rPr>
              <a:t>The data classes  Example Continue 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2EEE-5D26-4787-AE84-AA31AD61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Printing the object representation</a:t>
            </a:r>
          </a:p>
          <a:p>
            <a:pPr marL="0" indent="0">
              <a:buNone/>
            </a:pPr>
            <a:r>
              <a:rPr lang="en-US" dirty="0"/>
              <a:t>print(person1)  # Output: Person(name='Alice', age=25, city='New York')</a:t>
            </a:r>
          </a:p>
          <a:p>
            <a:pPr marL="0" indent="0">
              <a:buNone/>
            </a:pPr>
            <a:r>
              <a:rPr lang="en-US" dirty="0"/>
              <a:t>print(person2)  # Output: Person(name='Bob', age=30, city='San Francisco')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BA308-1217-41EB-A256-5B33DD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236F-BE93-4F61-B886-AEE8FD70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2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792A-BC33-F932-73D4-A8BD5EE6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Explanation…: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5C16-3EB1-FB4C-1744-8B4AEF55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example, the @dataclass decorator automatically adds special methods like __</a:t>
            </a:r>
            <a:r>
              <a:rPr lang="en-US" dirty="0" err="1"/>
              <a:t>init</a:t>
            </a:r>
            <a:r>
              <a:rPr lang="en-US" dirty="0"/>
              <a:t>__(), __</a:t>
            </a:r>
            <a:r>
              <a:rPr lang="en-US" dirty="0" err="1"/>
              <a:t>repr</a:t>
            </a:r>
            <a:r>
              <a:rPr lang="en-US" dirty="0"/>
              <a:t>__(), and others to the Person class based on the class attributes (name, age, and city). This eliminates the need to write boilerplate code for those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__() method is used for initializing the object with the provided values, and __</a:t>
            </a:r>
            <a:r>
              <a:rPr lang="en-US" dirty="0" err="1"/>
              <a:t>repr</a:t>
            </a:r>
            <a:r>
              <a:rPr lang="en-US" dirty="0"/>
              <a:t>__() provides a string representation of the object, which is useful for debugging and readability.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E60B3-835E-CEBD-AAB0-D423C1F8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122B1-C7D0-AFAD-7D95-23BD5DC7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10D-6F6E-A710-6310-24EB4570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A539-3AA6-C538-7032-A355E70E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classes also provide additional features like default values, default factory functions, ordering, and more. You can customize their behavior further using various class-level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 in mind that data classes were introduced in Python 3.7, so you need at least that version to use them without external libraries.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614B5-C7A2-334A-5791-A161C9EA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Ritesh@Computer Point Nepal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E8FC8-0143-7756-9D72-C6C74AF2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3606</TotalTime>
  <Words>404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About Me</vt:lpstr>
      <vt:lpstr>The data classes :</vt:lpstr>
      <vt:lpstr>The data classes  Example:</vt:lpstr>
      <vt:lpstr>The data classes  Example Continue … </vt:lpstr>
      <vt:lpstr>The data classes  Example Continue …</vt:lpstr>
      <vt:lpstr>Explanation…: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Ritesh</cp:lastModifiedBy>
  <cp:revision>418</cp:revision>
  <dcterms:created xsi:type="dcterms:W3CDTF">2019-09-15T04:30:17Z</dcterms:created>
  <dcterms:modified xsi:type="dcterms:W3CDTF">2024-01-08T09:20:41Z</dcterms:modified>
</cp:coreProperties>
</file>