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8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81"/>
            <p14:sldId id="260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Virtual Environment Setup: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407DAF-E6C5-8534-2484-FAB125F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virtual environment is an environment which is used by Django to execute an application. It is recommended to create and execute a Django application in a separate environment. Python provides a tool </a:t>
            </a:r>
            <a:r>
              <a:rPr lang="en-US" dirty="0" err="1"/>
              <a:t>virtualenv</a:t>
            </a:r>
            <a:r>
              <a:rPr lang="en-US" dirty="0"/>
              <a:t> to create an isolated Python environment. We will use this tool to create a virtual environment for our Django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set up a virtual environment, use the following steps.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 Package</a:t>
            </a:r>
          </a:p>
          <a:p>
            <a:pPr marL="0" indent="0">
              <a:buNone/>
            </a:pPr>
            <a:r>
              <a:rPr lang="en-US" dirty="0"/>
              <a:t>First, install python3-venv package by using the following command.</a:t>
            </a:r>
          </a:p>
          <a:p>
            <a:pPr marL="0" indent="0">
              <a:buNone/>
            </a:pPr>
            <a:r>
              <a:rPr lang="en-US" dirty="0"/>
              <a:t>apt-get install python3-venv  (in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Directory 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djangoenv</a:t>
            </a:r>
            <a:r>
              <a:rPr lang="en-US" dirty="0"/>
              <a:t>  (in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it, change directory to the newly created directory by using the cd </a:t>
            </a:r>
            <a:r>
              <a:rPr lang="en-US" dirty="0" err="1"/>
              <a:t>djangoenv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python3 -m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/>
              <a:t>djangoenv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5B2B-DBBD-6AC4-0AA8-4E826137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Activate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50B1-7048-F14B-E725-A429630D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creating a virtual environment, activate it by using the following command.</a:t>
            </a:r>
          </a:p>
          <a:p>
            <a:pPr marL="0" indent="0">
              <a:buNone/>
            </a:pPr>
            <a:r>
              <a:rPr lang="en-US" dirty="0"/>
              <a:t>source </a:t>
            </a:r>
            <a:r>
              <a:rPr lang="en-US" dirty="0" err="1"/>
              <a:t>djangoenv</a:t>
            </a:r>
            <a:r>
              <a:rPr lang="en-US" dirty="0"/>
              <a:t>/bin/activate   (for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72D7E-3161-D8AB-BFB0-2038EBF5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A0E83-9C43-AA3C-840C-12BD28B0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FBB54-D023-4546-F5E3-C73C8DBC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07" y="3629767"/>
            <a:ext cx="1017898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Install Django in the virtual environment. To install Django, use the following command.</a:t>
            </a:r>
          </a:p>
          <a:p>
            <a:pPr marL="0" indent="0">
              <a:buNone/>
            </a:pPr>
            <a:r>
              <a:rPr lang="en-US" dirty="0"/>
              <a:t> pip install </a:t>
            </a:r>
            <a:r>
              <a:rPr lang="en-US" dirty="0" err="1"/>
              <a:t>django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427BB-3B76-304A-48CC-3EC37BF9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1" y="3654086"/>
            <a:ext cx="10728960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3760</TotalTime>
  <Words>217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About Me</vt:lpstr>
      <vt:lpstr>Django Virtual Environment Setup:</vt:lpstr>
      <vt:lpstr>To set up a virtual environment, use the following steps.</vt:lpstr>
      <vt:lpstr>Activate Virtual Environment</vt:lpstr>
      <vt:lpstr>Install 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439</cp:revision>
  <dcterms:created xsi:type="dcterms:W3CDTF">2019-09-15T04:30:17Z</dcterms:created>
  <dcterms:modified xsi:type="dcterms:W3CDTF">2024-01-22T09:47:07Z</dcterms:modified>
</cp:coreProperties>
</file>