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2"/>
            <p14:sldId id="260"/>
            <p14:sldId id="261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CSS margin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CSS margin property is used to create space around an element's content, inside any defined borders. It can be set for individual sides (top, right, bottom, left) or as a shorthand property for all sides at once.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8B7-3531-462D-47EF-37F0589E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4699-4252-ECE3-0732-740494B0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9F73-09B4-96B3-B2C0-3E6D67BB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4766C-04DE-4049-95A7-FAB0DF5F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B207-D15D-E150-C11D-DEB6D386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A7EE-5D8E-0B4B-6147-A72BE9C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        /* Apply margin to a specific element with individual values */</a:t>
            </a:r>
          </a:p>
          <a:p>
            <a:pPr marL="0" indent="0">
              <a:buNone/>
            </a:pPr>
            <a:r>
              <a:rPr lang="en-US" dirty="0"/>
              <a:t>        .box1 {</a:t>
            </a:r>
          </a:p>
          <a:p>
            <a:pPr marL="0" indent="0">
              <a:buNone/>
            </a:pPr>
            <a:r>
              <a:rPr lang="en-US" dirty="0"/>
              <a:t>            margin-top: 20px;</a:t>
            </a:r>
          </a:p>
          <a:p>
            <a:pPr marL="0" indent="0">
              <a:buNone/>
            </a:pPr>
            <a:r>
              <a:rPr lang="en-US" dirty="0"/>
              <a:t>            margin-right: 30px;</a:t>
            </a:r>
          </a:p>
          <a:p>
            <a:pPr marL="0" indent="0">
              <a:buNone/>
            </a:pPr>
            <a:r>
              <a:rPr lang="en-US" dirty="0"/>
              <a:t>            margin-bottom: 20px;</a:t>
            </a:r>
          </a:p>
          <a:p>
            <a:pPr marL="0" indent="0">
              <a:buNone/>
            </a:pPr>
            <a:r>
              <a:rPr lang="en-US" dirty="0"/>
              <a:t>            margin-left: 30px;</a:t>
            </a:r>
          </a:p>
          <a:p>
            <a:pPr marL="0" indent="0">
              <a:buNone/>
            </a:pPr>
            <a:r>
              <a:rPr lang="en-US" dirty="0"/>
              <a:t>            border: 1px solid black;</a:t>
            </a:r>
          </a:p>
          <a:p>
            <a:pPr marL="0" indent="0">
              <a:buNone/>
            </a:pPr>
            <a:r>
              <a:rPr lang="en-US" dirty="0"/>
              <a:t>            padding: 20px;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2E020-4184-36FA-8A73-D84EF4D5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81CE2-FF72-4E10-8A46-715A22DB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60F0-C9DC-0EAB-77D6-63052EC5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17EA-0B5E-D0C0-31BB-22ED4805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/* Apply margin using shorthand property for all sides */</a:t>
            </a:r>
          </a:p>
          <a:p>
            <a:pPr marL="0" indent="0">
              <a:buNone/>
            </a:pPr>
            <a:r>
              <a:rPr lang="en-US" dirty="0"/>
              <a:t>        .box2 {</a:t>
            </a:r>
          </a:p>
          <a:p>
            <a:pPr marL="0" indent="0">
              <a:buNone/>
            </a:pPr>
            <a:r>
              <a:rPr lang="en-US" dirty="0"/>
              <a:t>            margin: 10px; /* Top, Right, Bottom, Left - all set to 10px */</a:t>
            </a:r>
          </a:p>
          <a:p>
            <a:pPr marL="0" indent="0">
              <a:buNone/>
            </a:pPr>
            <a:r>
              <a:rPr lang="en-US" dirty="0"/>
              <a:t>            border: 1px solid red;</a:t>
            </a:r>
          </a:p>
          <a:p>
            <a:pPr marL="0" indent="0">
              <a:buNone/>
            </a:pPr>
            <a:r>
              <a:rPr lang="en-US" dirty="0"/>
              <a:t>            padding: 20px;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&lt;/style&gt;</a:t>
            </a:r>
          </a:p>
          <a:p>
            <a:pPr marL="0" indent="0">
              <a:buNone/>
            </a:pPr>
            <a:r>
              <a:rPr lang="en-US" dirty="0"/>
              <a:t>    &lt;title&gt;CSS Margin 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52E4-3BC4-9DEA-F78C-057A490B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4BA51-787A-4227-F654-7E06DA1F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5EB2-2678-A07B-8C50-37D4ED1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A6EF-8CDB-7517-BDDD-44009A6B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&lt;div class="box1"&gt;</a:t>
            </a:r>
          </a:p>
          <a:p>
            <a:pPr marL="0" indent="0">
              <a:buNone/>
            </a:pPr>
            <a:r>
              <a:rPr lang="en-US" dirty="0"/>
              <a:t>        &lt;p&gt;This box has different margin values for each side.&lt;/p&gt;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&lt;div class="box2"&gt;</a:t>
            </a:r>
          </a:p>
          <a:p>
            <a:pPr marL="0" indent="0">
              <a:buNone/>
            </a:pPr>
            <a:r>
              <a:rPr lang="en-US" dirty="0"/>
              <a:t>        &lt;p&gt;This box has the same margin value for all sides using shorthand property.&lt;/p&gt;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CA74-3848-1CF7-0FB5-1E4197B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86F6-C2B1-30C9-AE0A-A0ADA4B7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3649</TotalTime>
  <Words>326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About Me</vt:lpstr>
      <vt:lpstr>The CSS margin :</vt:lpstr>
      <vt:lpstr>Here's an example: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424</cp:revision>
  <dcterms:created xsi:type="dcterms:W3CDTF">2019-09-15T04:30:17Z</dcterms:created>
  <dcterms:modified xsi:type="dcterms:W3CDTF">2024-01-18T05:17:58Z</dcterms:modified>
</cp:coreProperties>
</file>