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1"/>
  </p:notesMasterIdLst>
  <p:handoutMasterIdLst>
    <p:handoutMasterId r:id="rId12"/>
  </p:handoutMasterIdLst>
  <p:sldIdLst>
    <p:sldId id="257" r:id="rId2"/>
    <p:sldId id="258" r:id="rId3"/>
    <p:sldId id="259"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3"/>
            <p14:sldId id="264"/>
            <p14:sldId id="265"/>
            <p14:sldId id="266"/>
            <p14:sldId id="267"/>
            <p14:sldId id="268"/>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1/18/2024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1/18/2024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1/18/2024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1/18/2024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1/18/2024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1/18/2024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1/18/2024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1/18/2024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1/18/2024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1/18/2024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1/18/2024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1/18/2024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1/18/2024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1/18/2024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The CSS </a:t>
            </a:r>
            <a:r>
              <a:rPr lang="en-US" b="1" dirty="0"/>
              <a:t>height and width</a:t>
            </a:r>
            <a:r>
              <a:rPr lang="en-US" dirty="0"/>
              <a:t> :</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a:xfrm>
            <a:off x="838200" y="1825625"/>
            <a:ext cx="10753578" cy="4351338"/>
          </a:xfrm>
        </p:spPr>
        <p:txBody>
          <a:bodyPr>
            <a:normAutofit/>
          </a:bodyPr>
          <a:lstStyle/>
          <a:p>
            <a:pPr marL="0" indent="0">
              <a:buNone/>
            </a:pPr>
            <a:r>
              <a:rPr lang="en-US" b="1" dirty="0"/>
              <a:t>In CSS, the height and width properties are used to define the size of elements on a webpage. These properties can be applied to various HTML elements, such as </a:t>
            </a:r>
            <a:r>
              <a:rPr lang="en-US" b="1" dirty="0" err="1"/>
              <a:t>divs</a:t>
            </a:r>
            <a:r>
              <a:rPr lang="en-US" b="1" dirty="0"/>
              <a:t>, images, paragraphs, and more.</a:t>
            </a:r>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F8B7-3531-462D-47EF-37F0589E0364}"/>
              </a:ext>
            </a:extLst>
          </p:cNvPr>
          <p:cNvSpPr>
            <a:spLocks noGrp="1"/>
          </p:cNvSpPr>
          <p:nvPr>
            <p:ph type="title"/>
          </p:nvPr>
        </p:nvSpPr>
        <p:spPr/>
        <p:txBody>
          <a:bodyPr>
            <a:normAutofit fontScale="90000"/>
          </a:bodyPr>
          <a:lstStyle/>
          <a:p>
            <a:r>
              <a:rPr lang="en-US" dirty="0"/>
              <a:t>width Property:</a:t>
            </a:r>
          </a:p>
        </p:txBody>
      </p:sp>
      <p:sp>
        <p:nvSpPr>
          <p:cNvPr id="3" name="Content Placeholder 2">
            <a:extLst>
              <a:ext uri="{FF2B5EF4-FFF2-40B4-BE49-F238E27FC236}">
                <a16:creationId xmlns:a16="http://schemas.microsoft.com/office/drawing/2014/main" id="{5B264699-4252-ECE3-0732-740494B01B75}"/>
              </a:ext>
            </a:extLst>
          </p:cNvPr>
          <p:cNvSpPr>
            <a:spLocks noGrp="1"/>
          </p:cNvSpPr>
          <p:nvPr>
            <p:ph idx="1"/>
          </p:nvPr>
        </p:nvSpPr>
        <p:spPr/>
        <p:txBody>
          <a:bodyPr>
            <a:normAutofit/>
          </a:bodyPr>
          <a:lstStyle/>
          <a:p>
            <a:pPr marL="0" indent="0">
              <a:buNone/>
            </a:pPr>
            <a:r>
              <a:rPr lang="en-US" dirty="0"/>
              <a:t>The width property sets the width of an element. It can be specified using various units such as pixels (</a:t>
            </a:r>
            <a:r>
              <a:rPr lang="en-US" dirty="0" err="1"/>
              <a:t>px</a:t>
            </a:r>
            <a:r>
              <a:rPr lang="en-US" dirty="0"/>
              <a:t>), percentages (%), </a:t>
            </a:r>
            <a:r>
              <a:rPr lang="en-US" dirty="0" err="1"/>
              <a:t>em</a:t>
            </a:r>
            <a:r>
              <a:rPr lang="en-US" dirty="0"/>
              <a:t> units (</a:t>
            </a:r>
            <a:r>
              <a:rPr lang="en-US" dirty="0" err="1"/>
              <a:t>em</a:t>
            </a:r>
            <a:r>
              <a:rPr lang="en-US" dirty="0"/>
              <a:t>), and others.</a:t>
            </a:r>
          </a:p>
        </p:txBody>
      </p:sp>
      <p:sp>
        <p:nvSpPr>
          <p:cNvPr id="4" name="Footer Placeholder 3">
            <a:extLst>
              <a:ext uri="{FF2B5EF4-FFF2-40B4-BE49-F238E27FC236}">
                <a16:creationId xmlns:a16="http://schemas.microsoft.com/office/drawing/2014/main" id="{80C09F73-09B4-96B3-B2C0-3E6D67BB0DE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CE4766C-04DE-4049-95A7-FAB0DF5F560B}"/>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45464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9B97-AEAB-45C1-3ED0-9A8343D95B9E}"/>
              </a:ext>
            </a:extLst>
          </p:cNvPr>
          <p:cNvSpPr>
            <a:spLocks noGrp="1"/>
          </p:cNvSpPr>
          <p:nvPr>
            <p:ph type="title"/>
          </p:nvPr>
        </p:nvSpPr>
        <p:spPr/>
        <p:txBody>
          <a:bodyPr>
            <a:normAutofit fontScale="90000"/>
          </a:bodyPr>
          <a:lstStyle/>
          <a:p>
            <a:r>
              <a:rPr lang="en-US" dirty="0"/>
              <a:t>width Property Continue …</a:t>
            </a:r>
          </a:p>
        </p:txBody>
      </p:sp>
      <p:sp>
        <p:nvSpPr>
          <p:cNvPr id="3" name="Content Placeholder 2">
            <a:extLst>
              <a:ext uri="{FF2B5EF4-FFF2-40B4-BE49-F238E27FC236}">
                <a16:creationId xmlns:a16="http://schemas.microsoft.com/office/drawing/2014/main" id="{0B69445E-BEFB-5773-0A18-A6BC2F55FB42}"/>
              </a:ext>
            </a:extLst>
          </p:cNvPr>
          <p:cNvSpPr>
            <a:spLocks noGrp="1"/>
          </p:cNvSpPr>
          <p:nvPr>
            <p:ph idx="1"/>
          </p:nvPr>
        </p:nvSpPr>
        <p:spPr/>
        <p:txBody>
          <a:bodyPr>
            <a:normAutofit fontScale="55000" lnSpcReduction="20000"/>
          </a:bodyPr>
          <a:lstStyle/>
          <a:p>
            <a:pPr marL="0" indent="0">
              <a:buNone/>
            </a:pPr>
            <a:r>
              <a:rPr lang="en-US" dirty="0"/>
              <a:t>/* Set width in pixels */</a:t>
            </a:r>
          </a:p>
          <a:p>
            <a:pPr marL="0" indent="0">
              <a:buNone/>
            </a:pPr>
            <a:r>
              <a:rPr lang="en-US" dirty="0"/>
              <a:t>.element1 {</a:t>
            </a:r>
          </a:p>
          <a:p>
            <a:pPr marL="0" indent="0">
              <a:buNone/>
            </a:pPr>
            <a:r>
              <a:rPr lang="en-US" dirty="0"/>
              <a:t>    width: 300px;</a:t>
            </a:r>
          </a:p>
          <a:p>
            <a:pPr marL="0" indent="0">
              <a:buNone/>
            </a:pPr>
            <a:r>
              <a:rPr lang="en-US" dirty="0"/>
              <a:t>}</a:t>
            </a:r>
          </a:p>
          <a:p>
            <a:pPr marL="0" indent="0">
              <a:buNone/>
            </a:pPr>
            <a:endParaRPr lang="en-US" dirty="0"/>
          </a:p>
          <a:p>
            <a:pPr marL="0" indent="0">
              <a:buNone/>
            </a:pPr>
            <a:r>
              <a:rPr lang="en-US" dirty="0"/>
              <a:t>/* Set width as a percentage of the parent container */</a:t>
            </a:r>
          </a:p>
          <a:p>
            <a:pPr marL="0" indent="0">
              <a:buNone/>
            </a:pPr>
            <a:r>
              <a:rPr lang="en-US" dirty="0"/>
              <a:t>.element2 {</a:t>
            </a:r>
          </a:p>
          <a:p>
            <a:pPr marL="0" indent="0">
              <a:buNone/>
            </a:pPr>
            <a:r>
              <a:rPr lang="en-US" dirty="0"/>
              <a:t>    width: 50%;</a:t>
            </a:r>
          </a:p>
          <a:p>
            <a:pPr marL="0" indent="0">
              <a:buNone/>
            </a:pPr>
            <a:r>
              <a:rPr lang="en-US" dirty="0"/>
              <a:t>}</a:t>
            </a:r>
          </a:p>
          <a:p>
            <a:pPr marL="0" indent="0">
              <a:buNone/>
            </a:pPr>
            <a:endParaRPr lang="en-US" dirty="0"/>
          </a:p>
          <a:p>
            <a:pPr marL="0" indent="0">
              <a:buNone/>
            </a:pPr>
            <a:r>
              <a:rPr lang="en-US" dirty="0"/>
              <a:t>/* Set width using </a:t>
            </a:r>
            <a:r>
              <a:rPr lang="en-US" dirty="0" err="1"/>
              <a:t>em</a:t>
            </a:r>
            <a:r>
              <a:rPr lang="en-US" dirty="0"/>
              <a:t> units */</a:t>
            </a:r>
          </a:p>
          <a:p>
            <a:pPr marL="0" indent="0">
              <a:buNone/>
            </a:pPr>
            <a:r>
              <a:rPr lang="en-US" dirty="0"/>
              <a:t>.element3 {</a:t>
            </a:r>
          </a:p>
          <a:p>
            <a:pPr marL="0" indent="0">
              <a:buNone/>
            </a:pPr>
            <a:r>
              <a:rPr lang="en-US" dirty="0"/>
              <a:t>    width: 10em;</a:t>
            </a:r>
          </a:p>
          <a:p>
            <a:pPr marL="0" indent="0">
              <a:buNone/>
            </a:pP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D5436FC9-A01B-26C0-80CA-4C9EC57010FF}"/>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26F4854-0470-7382-C725-FB883F9E3BE3}"/>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59331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E3B-D971-8FEA-60FB-57C01A5AF826}"/>
              </a:ext>
            </a:extLst>
          </p:cNvPr>
          <p:cNvSpPr>
            <a:spLocks noGrp="1"/>
          </p:cNvSpPr>
          <p:nvPr>
            <p:ph type="title"/>
          </p:nvPr>
        </p:nvSpPr>
        <p:spPr/>
        <p:txBody>
          <a:bodyPr>
            <a:normAutofit fontScale="90000"/>
          </a:bodyPr>
          <a:lstStyle/>
          <a:p>
            <a:r>
              <a:rPr lang="en-US" dirty="0"/>
              <a:t>height Property:</a:t>
            </a:r>
          </a:p>
        </p:txBody>
      </p:sp>
      <p:sp>
        <p:nvSpPr>
          <p:cNvPr id="3" name="Content Placeholder 2">
            <a:extLst>
              <a:ext uri="{FF2B5EF4-FFF2-40B4-BE49-F238E27FC236}">
                <a16:creationId xmlns:a16="http://schemas.microsoft.com/office/drawing/2014/main" id="{37FC326D-7959-0A7C-2286-B94F8D6478F0}"/>
              </a:ext>
            </a:extLst>
          </p:cNvPr>
          <p:cNvSpPr>
            <a:spLocks noGrp="1"/>
          </p:cNvSpPr>
          <p:nvPr>
            <p:ph idx="1"/>
          </p:nvPr>
        </p:nvSpPr>
        <p:spPr/>
        <p:txBody>
          <a:bodyPr/>
          <a:lstStyle/>
          <a:p>
            <a:pPr marL="0" indent="0">
              <a:buNone/>
            </a:pPr>
            <a:r>
              <a:rPr lang="en-US" dirty="0"/>
              <a:t>The height property sets the height of an element and is used in a manner similar to the width property. It also supports units like pixels, percentages, </a:t>
            </a:r>
            <a:r>
              <a:rPr lang="en-US" dirty="0" err="1"/>
              <a:t>em</a:t>
            </a:r>
            <a:r>
              <a:rPr lang="en-US" dirty="0"/>
              <a:t> units, etc.</a:t>
            </a:r>
          </a:p>
        </p:txBody>
      </p:sp>
      <p:sp>
        <p:nvSpPr>
          <p:cNvPr id="4" name="Footer Placeholder 3">
            <a:extLst>
              <a:ext uri="{FF2B5EF4-FFF2-40B4-BE49-F238E27FC236}">
                <a16:creationId xmlns:a16="http://schemas.microsoft.com/office/drawing/2014/main" id="{177AF153-F6D5-1752-55D4-B03C525D06B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41EE0F3-DD36-E9F7-2F11-37B21AD4FDC5}"/>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71647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3736-742C-270A-CC7B-1E034FB639DC}"/>
              </a:ext>
            </a:extLst>
          </p:cNvPr>
          <p:cNvSpPr>
            <a:spLocks noGrp="1"/>
          </p:cNvSpPr>
          <p:nvPr>
            <p:ph type="title"/>
          </p:nvPr>
        </p:nvSpPr>
        <p:spPr/>
        <p:txBody>
          <a:bodyPr>
            <a:normAutofit fontScale="90000"/>
          </a:bodyPr>
          <a:lstStyle/>
          <a:p>
            <a:r>
              <a:rPr lang="en-US" dirty="0"/>
              <a:t>height Property Continue …</a:t>
            </a:r>
          </a:p>
        </p:txBody>
      </p:sp>
      <p:sp>
        <p:nvSpPr>
          <p:cNvPr id="3" name="Content Placeholder 2">
            <a:extLst>
              <a:ext uri="{FF2B5EF4-FFF2-40B4-BE49-F238E27FC236}">
                <a16:creationId xmlns:a16="http://schemas.microsoft.com/office/drawing/2014/main" id="{72A22EF6-737E-0B97-B2AF-B80077B42E26}"/>
              </a:ext>
            </a:extLst>
          </p:cNvPr>
          <p:cNvSpPr>
            <a:spLocks noGrp="1"/>
          </p:cNvSpPr>
          <p:nvPr>
            <p:ph idx="1"/>
          </p:nvPr>
        </p:nvSpPr>
        <p:spPr/>
        <p:txBody>
          <a:bodyPr>
            <a:normAutofit fontScale="55000" lnSpcReduction="20000"/>
          </a:bodyPr>
          <a:lstStyle/>
          <a:p>
            <a:pPr marL="0" indent="0">
              <a:buNone/>
            </a:pPr>
            <a:r>
              <a:rPr lang="en-US" dirty="0"/>
              <a:t>/* Set height in pixels */</a:t>
            </a:r>
          </a:p>
          <a:p>
            <a:pPr marL="0" indent="0">
              <a:buNone/>
            </a:pPr>
            <a:r>
              <a:rPr lang="en-US" dirty="0"/>
              <a:t>.element1 {</a:t>
            </a:r>
          </a:p>
          <a:p>
            <a:pPr marL="0" indent="0">
              <a:buNone/>
            </a:pPr>
            <a:r>
              <a:rPr lang="en-US" dirty="0"/>
              <a:t>    height: 200px;</a:t>
            </a:r>
          </a:p>
          <a:p>
            <a:pPr marL="0" indent="0">
              <a:buNone/>
            </a:pPr>
            <a:r>
              <a:rPr lang="en-US" dirty="0"/>
              <a:t>}</a:t>
            </a:r>
          </a:p>
          <a:p>
            <a:pPr marL="0" indent="0">
              <a:buNone/>
            </a:pPr>
            <a:endParaRPr lang="en-US" dirty="0"/>
          </a:p>
          <a:p>
            <a:pPr marL="0" indent="0">
              <a:buNone/>
            </a:pPr>
            <a:r>
              <a:rPr lang="en-US" dirty="0"/>
              <a:t>/* Set height as a percentage of the parent container */</a:t>
            </a:r>
          </a:p>
          <a:p>
            <a:pPr marL="0" indent="0">
              <a:buNone/>
            </a:pPr>
            <a:r>
              <a:rPr lang="en-US" dirty="0"/>
              <a:t>.element2 {</a:t>
            </a:r>
          </a:p>
          <a:p>
            <a:pPr marL="0" indent="0">
              <a:buNone/>
            </a:pPr>
            <a:r>
              <a:rPr lang="en-US" dirty="0"/>
              <a:t>    height: 75%;</a:t>
            </a:r>
          </a:p>
          <a:p>
            <a:pPr marL="0" indent="0">
              <a:buNone/>
            </a:pPr>
            <a:r>
              <a:rPr lang="en-US" dirty="0"/>
              <a:t>}</a:t>
            </a:r>
          </a:p>
          <a:p>
            <a:pPr marL="0" indent="0">
              <a:buNone/>
            </a:pPr>
            <a:endParaRPr lang="en-US" dirty="0"/>
          </a:p>
          <a:p>
            <a:pPr marL="0" indent="0">
              <a:buNone/>
            </a:pPr>
            <a:r>
              <a:rPr lang="en-US" dirty="0"/>
              <a:t>/* Set height using </a:t>
            </a:r>
            <a:r>
              <a:rPr lang="en-US" dirty="0" err="1"/>
              <a:t>em</a:t>
            </a:r>
            <a:r>
              <a:rPr lang="en-US" dirty="0"/>
              <a:t> units */</a:t>
            </a:r>
          </a:p>
          <a:p>
            <a:pPr marL="0" indent="0">
              <a:buNone/>
            </a:pPr>
            <a:r>
              <a:rPr lang="en-US" dirty="0"/>
              <a:t>.element3 {</a:t>
            </a:r>
          </a:p>
          <a:p>
            <a:pPr marL="0" indent="0">
              <a:buNone/>
            </a:pPr>
            <a:r>
              <a:rPr lang="en-US" dirty="0"/>
              <a:t>    height: 8em;</a:t>
            </a:r>
          </a:p>
          <a:p>
            <a:pPr marL="0" indent="0">
              <a:buNone/>
            </a:pP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C35CFF18-E123-6464-E9D4-E38895AEC79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7FE2563-2D75-99B6-40D1-A2212DA63BBB}"/>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83071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05F2-0F21-D401-F973-D7C9B80A5BAA}"/>
              </a:ext>
            </a:extLst>
          </p:cNvPr>
          <p:cNvSpPr>
            <a:spLocks noGrp="1"/>
          </p:cNvSpPr>
          <p:nvPr>
            <p:ph type="title"/>
          </p:nvPr>
        </p:nvSpPr>
        <p:spPr/>
        <p:txBody>
          <a:bodyPr>
            <a:normAutofit fontScale="90000"/>
          </a:bodyPr>
          <a:lstStyle/>
          <a:p>
            <a:r>
              <a:rPr lang="en-US" dirty="0"/>
              <a:t>Shorthand width and height:</a:t>
            </a:r>
          </a:p>
        </p:txBody>
      </p:sp>
      <p:sp>
        <p:nvSpPr>
          <p:cNvPr id="3" name="Content Placeholder 2">
            <a:extLst>
              <a:ext uri="{FF2B5EF4-FFF2-40B4-BE49-F238E27FC236}">
                <a16:creationId xmlns:a16="http://schemas.microsoft.com/office/drawing/2014/main" id="{B1040E2E-F779-D3F4-7B46-985EE4FE2301}"/>
              </a:ext>
            </a:extLst>
          </p:cNvPr>
          <p:cNvSpPr>
            <a:spLocks noGrp="1"/>
          </p:cNvSpPr>
          <p:nvPr>
            <p:ph idx="1"/>
          </p:nvPr>
        </p:nvSpPr>
        <p:spPr/>
        <p:txBody>
          <a:bodyPr/>
          <a:lstStyle/>
          <a:p>
            <a:pPr marL="0" indent="0">
              <a:buNone/>
            </a:pPr>
            <a:r>
              <a:rPr lang="en-US" dirty="0"/>
              <a:t>You can also use the shorthand property width and height to set both the width and height in a single declaration:</a:t>
            </a:r>
          </a:p>
          <a:p>
            <a:pPr marL="0" indent="0">
              <a:buNone/>
            </a:pPr>
            <a:endParaRPr lang="en-US" dirty="0"/>
          </a:p>
          <a:p>
            <a:pPr marL="0" indent="0">
              <a:buNone/>
            </a:pPr>
            <a:r>
              <a:rPr lang="en-US" dirty="0"/>
              <a:t>.element {</a:t>
            </a:r>
          </a:p>
          <a:p>
            <a:pPr marL="0" indent="0">
              <a:buNone/>
            </a:pPr>
            <a:r>
              <a:rPr lang="en-US" dirty="0"/>
              <a:t>    width: 300px;</a:t>
            </a:r>
          </a:p>
          <a:p>
            <a:pPr marL="0" indent="0">
              <a:buNone/>
            </a:pPr>
            <a:r>
              <a:rPr lang="en-US" dirty="0"/>
              <a:t>    height: 200px;</a:t>
            </a:r>
          </a:p>
          <a:p>
            <a:pPr marL="0" indent="0">
              <a:buNone/>
            </a:pP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99403CB6-BF8D-02F8-8FEA-B4D6C26E488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799E8E4-54F3-AC91-EEE4-ADEB84137F97}"/>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54177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8F98-4BBE-74A9-887A-F812919458DD}"/>
              </a:ext>
            </a:extLst>
          </p:cNvPr>
          <p:cNvSpPr>
            <a:spLocks noGrp="1"/>
          </p:cNvSpPr>
          <p:nvPr>
            <p:ph type="title"/>
          </p:nvPr>
        </p:nvSpPr>
        <p:spPr/>
        <p:txBody>
          <a:bodyPr>
            <a:normAutofit fontScale="90000"/>
          </a:bodyPr>
          <a:lstStyle/>
          <a:p>
            <a:r>
              <a:rPr lang="en-US" b="1" i="0" dirty="0">
                <a:effectLst/>
                <a:latin typeface="Söhne"/>
              </a:rPr>
              <a:t>Auto Value:</a:t>
            </a:r>
            <a:endParaRPr lang="en-US" dirty="0"/>
          </a:p>
        </p:txBody>
      </p:sp>
      <p:sp>
        <p:nvSpPr>
          <p:cNvPr id="3" name="Content Placeholder 2">
            <a:extLst>
              <a:ext uri="{FF2B5EF4-FFF2-40B4-BE49-F238E27FC236}">
                <a16:creationId xmlns:a16="http://schemas.microsoft.com/office/drawing/2014/main" id="{8D11D6CE-DF44-DB7E-21E8-A5540C16CDB2}"/>
              </a:ext>
            </a:extLst>
          </p:cNvPr>
          <p:cNvSpPr>
            <a:spLocks noGrp="1"/>
          </p:cNvSpPr>
          <p:nvPr>
            <p:ph idx="1"/>
          </p:nvPr>
        </p:nvSpPr>
        <p:spPr/>
        <p:txBody>
          <a:bodyPr>
            <a:normAutofit fontScale="92500" lnSpcReduction="10000"/>
          </a:bodyPr>
          <a:lstStyle/>
          <a:p>
            <a:pPr marL="0" indent="0">
              <a:buNone/>
            </a:pPr>
            <a:r>
              <a:rPr lang="en-US" dirty="0"/>
              <a:t>If you want the browser to automatically calculate the size based on the content, you can use the auto value for width or height.</a:t>
            </a:r>
          </a:p>
          <a:p>
            <a:pPr marL="0" indent="0">
              <a:buNone/>
            </a:pPr>
            <a:endParaRPr lang="en-US" dirty="0"/>
          </a:p>
          <a:p>
            <a:pPr marL="0" indent="0">
              <a:buNone/>
            </a:pPr>
            <a:r>
              <a:rPr lang="en-US" dirty="0"/>
              <a:t>.auto-width {</a:t>
            </a:r>
          </a:p>
          <a:p>
            <a:pPr marL="0" indent="0">
              <a:buNone/>
            </a:pPr>
            <a:r>
              <a:rPr lang="en-US" dirty="0"/>
              <a:t>    width: auto;</a:t>
            </a:r>
          </a:p>
          <a:p>
            <a:pPr marL="0" indent="0">
              <a:buNone/>
            </a:pPr>
            <a:r>
              <a:rPr lang="en-US" dirty="0"/>
              <a:t>}</a:t>
            </a:r>
          </a:p>
          <a:p>
            <a:pPr marL="0" indent="0">
              <a:buNone/>
            </a:pPr>
            <a:endParaRPr lang="en-US" dirty="0"/>
          </a:p>
          <a:p>
            <a:pPr marL="0" indent="0">
              <a:buNone/>
            </a:pPr>
            <a:r>
              <a:rPr lang="en-US" dirty="0"/>
              <a:t>.auto-height {</a:t>
            </a:r>
          </a:p>
          <a:p>
            <a:pPr marL="0" indent="0">
              <a:buNone/>
            </a:pPr>
            <a:r>
              <a:rPr lang="en-US" dirty="0"/>
              <a:t>    height: auto;</a:t>
            </a:r>
          </a:p>
          <a:p>
            <a:pPr marL="0" indent="0">
              <a:buNone/>
            </a:pP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5EB6D366-F4C2-4C77-DE5D-4161FADA01E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0DB1B81-6A3E-372F-C18F-1306A498ADD2}"/>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51509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EE9E-2000-3C1A-BC48-4D5A9254BBA0}"/>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878DDE0-B212-45AC-6CDA-A092AE7F20CE}"/>
              </a:ext>
            </a:extLst>
          </p:cNvPr>
          <p:cNvSpPr>
            <a:spLocks noGrp="1"/>
          </p:cNvSpPr>
          <p:nvPr>
            <p:ph idx="1"/>
          </p:nvPr>
        </p:nvSpPr>
        <p:spPr/>
        <p:txBody>
          <a:bodyPr/>
          <a:lstStyle/>
          <a:p>
            <a:pPr marL="0" indent="0">
              <a:buNone/>
            </a:pPr>
            <a:r>
              <a:rPr lang="en-US" dirty="0"/>
              <a:t>It's important to note that if you set only one of the width or height properties, the browser will automatically calculate the other dimension to maintain the aspect ratio of the element unless specified otherwise.</a:t>
            </a:r>
          </a:p>
        </p:txBody>
      </p:sp>
      <p:sp>
        <p:nvSpPr>
          <p:cNvPr id="4" name="Footer Placeholder 3">
            <a:extLst>
              <a:ext uri="{FF2B5EF4-FFF2-40B4-BE49-F238E27FC236}">
                <a16:creationId xmlns:a16="http://schemas.microsoft.com/office/drawing/2014/main" id="{C08B3D6A-98A3-B18F-E746-BFEB20FCC12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C2EA2C2-A01E-C404-1050-E98AE0448F24}"/>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53021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3738</TotalTime>
  <Words>423</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About Me</vt:lpstr>
      <vt:lpstr>The CSS height and width :</vt:lpstr>
      <vt:lpstr>width Property:</vt:lpstr>
      <vt:lpstr>width Property Continue …</vt:lpstr>
      <vt:lpstr>height Property:</vt:lpstr>
      <vt:lpstr>height Property Continue …</vt:lpstr>
      <vt:lpstr>Shorthand width and height:</vt:lpstr>
      <vt:lpstr>Auto Value: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429</cp:revision>
  <dcterms:created xsi:type="dcterms:W3CDTF">2019-09-15T04:30:17Z</dcterms:created>
  <dcterms:modified xsi:type="dcterms:W3CDTF">2024-01-18T07:01:51Z</dcterms:modified>
</cp:coreProperties>
</file>