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6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C25-77E1-4637-9AAB-29DCF5B8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Reduce Function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D5B4-B651-407B-B804-36566B62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reduce() function is part of the </a:t>
            </a:r>
            <a:r>
              <a:rPr lang="en-US" dirty="0" err="1"/>
              <a:t>functools</a:t>
            </a:r>
            <a:r>
              <a:rPr lang="en-US" dirty="0"/>
              <a:t> module in Python and is used to successively apply a binary function to the items of an </a:t>
            </a:r>
            <a:r>
              <a:rPr lang="en-US" dirty="0" err="1"/>
              <a:t>iterable</a:t>
            </a:r>
            <a:r>
              <a:rPr lang="en-US" dirty="0"/>
              <a:t>, reducing the </a:t>
            </a:r>
            <a:r>
              <a:rPr lang="en-US" dirty="0" err="1"/>
              <a:t>iterable</a:t>
            </a:r>
            <a:r>
              <a:rPr lang="en-US" dirty="0"/>
              <a:t> to a single accumulated result. To use reduce(), you need to import it from the </a:t>
            </a:r>
            <a:r>
              <a:rPr lang="en-US" dirty="0" err="1"/>
              <a:t>functools</a:t>
            </a:r>
            <a:r>
              <a:rPr lang="en-US" dirty="0"/>
              <a:t> module.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Here's an example using reduce() with a lambda function to calculate the product of all numbers in a list: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DD428-5646-45CA-8171-50102004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1284-5EB0-424D-9071-1CED81B1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FEE8-F88C-4227-84A0-B0EBA5FA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Reduce Continue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6FA9-A427-4373-B3A5-03266115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functools</a:t>
            </a:r>
            <a:r>
              <a:rPr lang="en-US" dirty="0"/>
              <a:t> import reduce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numbers = [1, 2, 3, 4, 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Using reduce with lambda to calculate the product of all numbers</a:t>
            </a:r>
          </a:p>
          <a:p>
            <a:pPr marL="0" indent="0">
              <a:buNone/>
            </a:pPr>
            <a:r>
              <a:rPr lang="en-US" dirty="0"/>
              <a:t>product = reduce(lambda x, y: x * y, numbers)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print(product)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113FA-FD6C-4A85-8EDB-CC3CF3EC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965ED-6F58-4605-A0EC-29F45465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Reduce Continue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example, the lambda function takes two arguments (x and y) and returns their product (x * y). The reduce() function applies this lambda function successively to the elements of the numbers list, resulting in the cumulative </a:t>
            </a:r>
            <a:r>
              <a:rPr lang="en-US" dirty="0" smtClean="0"/>
              <a:t>product </a:t>
            </a:r>
            <a:r>
              <a:rPr lang="en-US" dirty="0"/>
              <a:t>of all the numbers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120</a:t>
            </a:r>
          </a:p>
          <a:p>
            <a:pPr marL="0" indent="0">
              <a:buNone/>
            </a:pPr>
            <a:r>
              <a:rPr lang="en-US" dirty="0"/>
              <a:t>This demonstrates how you can use reduce() with a lambda function to iteratively combine elements of an </a:t>
            </a:r>
            <a:r>
              <a:rPr lang="en-US" dirty="0" err="1"/>
              <a:t>iterable</a:t>
            </a:r>
            <a:r>
              <a:rPr lang="en-US" dirty="0"/>
              <a:t>, reducing it to a single accumulated result. Keep in mind that for simpler operations like summing or multiplying elements, built-in functions like sum() or </a:t>
            </a:r>
            <a:r>
              <a:rPr lang="en-US" dirty="0" err="1"/>
              <a:t>math.prod</a:t>
            </a:r>
            <a:r>
              <a:rPr lang="en-US" dirty="0"/>
              <a:t>() are often more readable and straightforward.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Lambda Function: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ADE9-1411-4D62-98CD-B7E51942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dirty="0"/>
              <a:t>In Python, a lambda function is a small, anonymous function defined using the lambda keyword. It is also known as an inline function or a lambda expression. Lambda functions are typically used for short, simple operations where a </a:t>
            </a:r>
            <a:r>
              <a:rPr lang="en-US" b="1" dirty="0" smtClean="0"/>
              <a:t>full </a:t>
            </a:r>
            <a:r>
              <a:rPr lang="en-US" b="1" dirty="0"/>
              <a:t>function definition is unnecessary</a:t>
            </a:r>
            <a:r>
              <a:rPr lang="en-US" b="1" dirty="0" smtClean="0"/>
              <a:t>.</a:t>
            </a:r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r>
              <a:rPr lang="en-US" b="1" dirty="0"/>
              <a:t>The basic syntax of a lambda function is</a:t>
            </a:r>
            <a:r>
              <a:rPr lang="en-US" b="1" dirty="0" smtClean="0"/>
              <a:t>: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</a:rPr>
              <a:t>lambda arguments: </a:t>
            </a:r>
            <a:r>
              <a:rPr lang="en-US" b="1" dirty="0" smtClean="0">
                <a:solidFill>
                  <a:schemeClr val="tx1"/>
                </a:solidFill>
              </a:rPr>
              <a:t>expression</a:t>
            </a:r>
          </a:p>
          <a:p>
            <a:pPr marL="0" indent="0" algn="l">
              <a:buNone/>
            </a:pPr>
            <a:r>
              <a:rPr lang="en-US" b="1" dirty="0"/>
              <a:t>Here, arguments are the input parameters, and expression is the result of the function. The lambda function can take any number of arguments but can only have one expression.</a:t>
            </a:r>
          </a:p>
          <a:p>
            <a:pPr marL="0" indent="0" algn="l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Continue 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example, a simple lambda function that calculates the square of a number looks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square = lambda x: x**2</a:t>
            </a:r>
          </a:p>
          <a:p>
            <a:pPr marL="0" indent="0">
              <a:buNone/>
            </a:pPr>
            <a:r>
              <a:rPr lang="en-US" dirty="0"/>
              <a:t>print(square(5))  # Output: 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Continue 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functions are often used with functions like map(), filter(), and reduce(), which expect a function as one of their arguments. Here's an example using map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numbers = [1, 2, 3, 4, 5]</a:t>
            </a:r>
          </a:p>
          <a:p>
            <a:pPr marL="0" indent="0">
              <a:buNone/>
            </a:pPr>
            <a:r>
              <a:rPr lang="en-US" dirty="0" err="1"/>
              <a:t>squared_numbers</a:t>
            </a:r>
            <a:r>
              <a:rPr lang="en-US" dirty="0"/>
              <a:t> = list(map(lambda x: x**2, numbers))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squared_numbers</a:t>
            </a:r>
            <a:r>
              <a:rPr lang="en-US" dirty="0"/>
              <a:t>)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Output: [1, 4, 9, 16, 25]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3B43-A575-41E6-82C6-C771D86C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 Continue  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2EEE-5D26-4787-AE84-AA31AD61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While lambda functions are concise and can be handy for simple operations, it's important to use them judiciously. For more complex functionality, it's generally better to use a regular named function for better readability and maintainability.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BA308-1217-41EB-A256-5B33DD9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B236F-BE93-4F61-B886-AEE8FD70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25C5-C422-410E-9D01-74ABC09E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Filter 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2817-8FCA-427A-9346-1E03DF22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filter() function in Python is used to filter elements from an </a:t>
            </a:r>
            <a:r>
              <a:rPr lang="en-US" dirty="0" err="1"/>
              <a:t>iterable</a:t>
            </a:r>
            <a:r>
              <a:rPr lang="en-US" dirty="0"/>
              <a:t> based on a given function. Here's an example using a lambda function with filter() to filter out even numbers from a 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numbers = [1, 2, 3, 4, 5, 6, 7, 8, 9, 10]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Using filter with lambda to get only even numbers</a:t>
            </a:r>
          </a:p>
          <a:p>
            <a:pPr marL="0" indent="0">
              <a:buNone/>
            </a:pPr>
            <a:r>
              <a:rPr lang="en-US" dirty="0" err="1"/>
              <a:t>even_numbers</a:t>
            </a:r>
            <a:r>
              <a:rPr lang="en-US" dirty="0"/>
              <a:t> = list(filter(lambda x: x % 2 == 0, numbers))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even_numbers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B91F4-C12B-4CA0-BB2F-53505EDE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93586-46F5-4F91-90FA-AE0F1C7C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73DB-03B8-4A8F-A871-FBE78703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Filter Continue 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61A6-D97D-4A24-A094-ACB3EF6A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example, the lambda function checks whether each number in the list is even (x % 2 == 0). The filter() function then filters out the elements for which the lambda function returns True, resulting in a new list containing only the even numbers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[2, 4, 6, 8, 10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 simple illustration of how you can use filter() with a lambda function to selectively include or exclude elements from an </a:t>
            </a:r>
            <a:r>
              <a:rPr lang="en-US" dirty="0" err="1"/>
              <a:t>iterable</a:t>
            </a:r>
            <a:r>
              <a:rPr lang="en-US" dirty="0"/>
              <a:t> based on a specified condition.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EC95-C573-497B-B5E6-3D3AE837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CD727-0FFA-4EB5-9FFB-3FE854CB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9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1403-26AF-487D-B518-32F012E8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0A93-D3CF-46BC-9D40-875DA16D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map() function in Python is used to apply a given function to all the items in an </a:t>
            </a:r>
            <a:r>
              <a:rPr lang="en-US" dirty="0" err="1"/>
              <a:t>iterable</a:t>
            </a:r>
            <a:r>
              <a:rPr lang="en-US" dirty="0"/>
              <a:t> (e.g., a list) and return an iterator that produces the results. Here's an example using a lambda function with map() to double each element in a 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numbers </a:t>
            </a:r>
            <a:r>
              <a:rPr lang="en-US" dirty="0"/>
              <a:t>= [1, 2, 3, 4, 5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Using map with lambda to double each number</a:t>
            </a:r>
          </a:p>
          <a:p>
            <a:pPr marL="0" indent="0">
              <a:buNone/>
            </a:pPr>
            <a:r>
              <a:rPr lang="en-US" dirty="0" err="1"/>
              <a:t>doubled_numbers</a:t>
            </a:r>
            <a:r>
              <a:rPr lang="en-US" dirty="0"/>
              <a:t> = list(map(lambda x: x * 2, numbers))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doubled_numbers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EC340-29CB-483B-83F1-9B4FD135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B5075-C03C-4E31-9E55-062B8A93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3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2B37-1104-4EC3-B712-D011E911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Continue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8E6C-E1E5-4603-98D1-45B57D9DA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example, the lambda function takes a single argument (x) and returns the result of doubling that argument (x * 2). The map() function applies this lambda function to each element in the numbers list, resulting in a new list with each number doubled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[2, 4, 6, 8, 10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demonstrates how you can use map() with a lambda function to perform a specific operation on each element of an </a:t>
            </a:r>
            <a:r>
              <a:rPr lang="en-US" dirty="0" err="1"/>
              <a:t>iterable</a:t>
            </a:r>
            <a:r>
              <a:rPr lang="en-US" dirty="0"/>
              <a:t>, producing a new </a:t>
            </a:r>
            <a:r>
              <a:rPr lang="en-US" dirty="0" err="1"/>
              <a:t>iterable</a:t>
            </a:r>
            <a:r>
              <a:rPr lang="en-US" dirty="0"/>
              <a:t> with the results.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A3C79-3D0D-43E4-BC39-AC7A7E6B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0544-4954-4475-B803-AEF9F4AF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3568</TotalTime>
  <Words>926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About Me</vt:lpstr>
      <vt:lpstr>Python Lambda Function:</vt:lpstr>
      <vt:lpstr>Lambda Continue … </vt:lpstr>
      <vt:lpstr>Lambda Continue … </vt:lpstr>
      <vt:lpstr>Lambda Continue  …</vt:lpstr>
      <vt:lpstr>Filter Example </vt:lpstr>
      <vt:lpstr>Filter Continue …</vt:lpstr>
      <vt:lpstr>Map Example </vt:lpstr>
      <vt:lpstr>Map Continue …</vt:lpstr>
      <vt:lpstr>The Reduce Function :</vt:lpstr>
      <vt:lpstr>Reduce Continue …</vt:lpstr>
      <vt:lpstr>Reduce Continue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404</cp:revision>
  <dcterms:created xsi:type="dcterms:W3CDTF">2019-09-15T04:30:17Z</dcterms:created>
  <dcterms:modified xsi:type="dcterms:W3CDTF">2024-01-07T12:29:21Z</dcterms:modified>
</cp:coreProperties>
</file>