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Zip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The zip function in Python is used to combine two or more </a:t>
            </a:r>
            <a:r>
              <a:rPr lang="en-US" b="1" dirty="0" err="1"/>
              <a:t>iterables</a:t>
            </a:r>
            <a:r>
              <a:rPr lang="en-US" b="1" dirty="0"/>
              <a:t> (such as lists, tuples, or strings) element-wise. It takes multiple </a:t>
            </a:r>
            <a:r>
              <a:rPr lang="en-US" b="1" dirty="0" err="1"/>
              <a:t>iterables</a:t>
            </a:r>
            <a:r>
              <a:rPr lang="en-US" b="1" dirty="0"/>
              <a:t> as arguments and returns an iterator that generates tuples containing elements from the input </a:t>
            </a:r>
            <a:r>
              <a:rPr lang="en-US" b="1" dirty="0" err="1"/>
              <a:t>iterables</a:t>
            </a:r>
            <a:r>
              <a:rPr lang="en-US" b="1" dirty="0"/>
              <a:t>, pairing them based on their positions</a:t>
            </a:r>
            <a:r>
              <a:rPr lang="en-US" b="1" dirty="0" smtClean="0"/>
              <a:t>.</a:t>
            </a:r>
          </a:p>
          <a:p>
            <a:pPr marL="0" indent="0" algn="l">
              <a:buNone/>
            </a:pPr>
            <a:r>
              <a:rPr lang="en-US" b="1" dirty="0"/>
              <a:t>Here's the basic syntax of the zip function</a:t>
            </a:r>
            <a:r>
              <a:rPr lang="en-US" b="1" dirty="0" smtClean="0"/>
              <a:t>: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zip(iterable1, iterable2, ...)</a:t>
            </a:r>
          </a:p>
          <a:p>
            <a:pPr marL="0" indent="0" algn="l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 Function Example  </a:t>
            </a:r>
            <a:r>
              <a:rPr lang="en-US" dirty="0"/>
              <a:t>Continue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list1 = [1, 2, 3]</a:t>
            </a:r>
          </a:p>
          <a:p>
            <a:pPr marL="0" indent="0">
              <a:buNone/>
            </a:pPr>
            <a:r>
              <a:rPr lang="en-US" dirty="0"/>
              <a:t>list2 = ['a', 'b', 'c']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zipped = zip(list1, list2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zipped variable now contains an iterator, and you can convert it to a list or iterate through it: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 Example </a:t>
            </a:r>
            <a:r>
              <a:rPr lang="en-US" dirty="0" smtClean="0"/>
              <a:t> </a:t>
            </a:r>
            <a:r>
              <a:rPr lang="en-US" dirty="0"/>
              <a:t>Continue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Convert to list</a:t>
            </a:r>
          </a:p>
          <a:p>
            <a:pPr marL="0" indent="0">
              <a:buNone/>
            </a:pPr>
            <a:r>
              <a:rPr lang="en-US" dirty="0" err="1"/>
              <a:t>result_list</a:t>
            </a:r>
            <a:r>
              <a:rPr lang="en-US" dirty="0"/>
              <a:t> = list(zipped)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Output: [(1, 'a'), (2, 'b'), (3, 'c')]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Iterate through the zipped result</a:t>
            </a:r>
          </a:p>
          <a:p>
            <a:pPr marL="0" indent="0">
              <a:buNone/>
            </a:pPr>
            <a:r>
              <a:rPr lang="en-US" dirty="0"/>
              <a:t>for item in </a:t>
            </a:r>
            <a:r>
              <a:rPr lang="en-US" dirty="0" err="1"/>
              <a:t>result_list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print(item)</a:t>
            </a:r>
          </a:p>
          <a:p>
            <a:pPr marL="0" indent="0">
              <a:buNone/>
            </a:pPr>
            <a:r>
              <a:rPr lang="en-US" dirty="0"/>
              <a:t># Output:</a:t>
            </a:r>
          </a:p>
          <a:p>
            <a:pPr marL="0" indent="0">
              <a:buNone/>
            </a:pPr>
            <a:r>
              <a:rPr lang="en-US" dirty="0"/>
              <a:t># (1, 'a')</a:t>
            </a:r>
          </a:p>
          <a:p>
            <a:pPr marL="0" indent="0">
              <a:buNone/>
            </a:pPr>
            <a:r>
              <a:rPr lang="en-US" dirty="0"/>
              <a:t># (2, 'b')</a:t>
            </a:r>
          </a:p>
          <a:p>
            <a:pPr marL="0" indent="0">
              <a:buNone/>
            </a:pPr>
            <a:r>
              <a:rPr lang="en-US" dirty="0"/>
              <a:t># (3, 'c')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Zip Example  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Note that if the input </a:t>
            </a:r>
            <a:r>
              <a:rPr lang="en-US" b="1" dirty="0" err="1"/>
              <a:t>iterables</a:t>
            </a:r>
            <a:r>
              <a:rPr lang="en-US" b="1" dirty="0"/>
              <a:t> are of different lengths, zip will stop creating tuples when the shortest input </a:t>
            </a:r>
            <a:r>
              <a:rPr lang="en-US" b="1" dirty="0" err="1"/>
              <a:t>iterable</a:t>
            </a:r>
            <a:r>
              <a:rPr lang="en-US" b="1" dirty="0"/>
              <a:t> is exhausted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25C5-C422-410E-9D01-74ABC09E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 Example Continue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2817-8FCA-427A-9346-1E03DF22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You can also use zip with more than two </a:t>
            </a:r>
            <a:r>
              <a:rPr lang="en-US" b="1" dirty="0" err="1"/>
              <a:t>iterables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smtClean="0"/>
              <a:t>list1 </a:t>
            </a:r>
            <a:r>
              <a:rPr lang="en-US" b="1" dirty="0"/>
              <a:t>= [1, 2, 3]</a:t>
            </a:r>
          </a:p>
          <a:p>
            <a:pPr marL="0" indent="0">
              <a:buNone/>
            </a:pPr>
            <a:r>
              <a:rPr lang="en-US" b="1" dirty="0"/>
              <a:t>list2 = ['a', 'b', 'c']</a:t>
            </a:r>
          </a:p>
          <a:p>
            <a:pPr marL="0" indent="0">
              <a:buNone/>
            </a:pPr>
            <a:r>
              <a:rPr lang="en-US" b="1" dirty="0"/>
              <a:t>list3 = ['x', 'y', 'z']</a:t>
            </a:r>
          </a:p>
          <a:p>
            <a:pPr marL="0" indent="0">
              <a:buNone/>
            </a:pPr>
            <a:r>
              <a:rPr lang="en-US" b="1" dirty="0"/>
              <a:t>zipped = zip(list1, list2, list3)</a:t>
            </a:r>
          </a:p>
          <a:p>
            <a:pPr marL="0" indent="0">
              <a:buNone/>
            </a:pPr>
            <a:r>
              <a:rPr lang="en-US" b="1" dirty="0" err="1"/>
              <a:t>result_list</a:t>
            </a:r>
            <a:r>
              <a:rPr lang="en-US" b="1" dirty="0"/>
              <a:t> = list(zipped)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result_list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# Output: [(1, 'a', 'x'), (2, 'b', 'y'), (3, 'c', 'z</a:t>
            </a:r>
            <a:r>
              <a:rPr lang="en-US" b="1" dirty="0" smtClean="0"/>
              <a:t>')]</a:t>
            </a:r>
          </a:p>
          <a:p>
            <a:pPr marL="0" indent="0">
              <a:buNone/>
            </a:pPr>
            <a:r>
              <a:rPr lang="en-US" dirty="0" smtClean="0"/>
              <a:t>It's </a:t>
            </a:r>
            <a:r>
              <a:rPr lang="en-US" dirty="0"/>
              <a:t>a convenient way to iterate over multiple </a:t>
            </a:r>
            <a:r>
              <a:rPr lang="en-US" dirty="0" err="1"/>
              <a:t>iterables</a:t>
            </a:r>
            <a:r>
              <a:rPr lang="en-US" dirty="0"/>
              <a:t> simultaneously.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91F4-C12B-4CA0-BB2F-53505EDE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3586-46F5-4F91-90FA-AE0F1C7C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3575</TotalTime>
  <Words>343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About Me</vt:lpstr>
      <vt:lpstr>Python Zip Function:</vt:lpstr>
      <vt:lpstr>Zip Function Example  Continue … </vt:lpstr>
      <vt:lpstr>Zip Example  Continue … </vt:lpstr>
      <vt:lpstr>Zip Example  Continue … </vt:lpstr>
      <vt:lpstr>Zip Example Continue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405</cp:revision>
  <dcterms:created xsi:type="dcterms:W3CDTF">2019-09-15T04:30:17Z</dcterms:created>
  <dcterms:modified xsi:type="dcterms:W3CDTF">2024-01-07T12:46:44Z</dcterms:modified>
</cp:coreProperties>
</file>