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CSS: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07DAF-E6C5-8534-2484-FAB125F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CSS is a stylesheet language that is used to describe the look and formatting of a document written in HTML. It allows you to control the style and layout of multiple web pages all at once. Here are some key concepts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Selectors: </a:t>
            </a:r>
            <a:r>
              <a:rPr lang="en-US" dirty="0"/>
              <a:t>CSS uses selectors to target HTML elements and apply s</a:t>
            </a:r>
          </a:p>
          <a:p>
            <a:pPr marL="0" indent="0">
              <a:buNone/>
            </a:pPr>
            <a:r>
              <a:rPr lang="en-US" dirty="0"/>
              <a:t>tyles to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selector {</a:t>
            </a:r>
          </a:p>
          <a:p>
            <a:pPr marL="0" indent="0">
              <a:buNone/>
            </a:pPr>
            <a:r>
              <a:rPr lang="en-US" dirty="0"/>
              <a:t>  property: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7BCE-4EC0-68B1-52C3-13AC7CA0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 and Values: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EA2C-4158-6DB8-A9E2-A0270D75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 are the aspects of the element you want to style, and values are the settings you apply to those properties.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 color: blue;</a:t>
            </a:r>
          </a:p>
          <a:p>
            <a:pPr marL="0" indent="0">
              <a:buNone/>
            </a:pPr>
            <a:r>
              <a:rPr lang="en-US" dirty="0"/>
              <a:t>  font-size: 24px;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7C516-6ADC-D142-2B1E-8F14D3B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22A6E-12EB-46CB-65A5-5AAFEF7D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9E9F-D077-D8C2-A4A8-E62628C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and IDs: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544C-AB79-4CE7-B8B0-8EA13E68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Classes and IDs are used to target specific HTML elements with CSS. Classes are denoted by a period (.), and IDs are denoted by a hash (#).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class="my-class"&gt;This is a div with a class&lt;/div&gt;</a:t>
            </a:r>
          </a:p>
          <a:p>
            <a:pPr marL="0" indent="0">
              <a:buNone/>
            </a:pPr>
            <a:r>
              <a:rPr lang="en-US" dirty="0"/>
              <a:t>&lt;p id="my-id"&gt;This is a paragraph with an ID&lt;/p&gt;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C011-5943-4AE8-949E-6F59963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FC897-B378-91E0-828E-9E9B9B99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AE6C-524A-FBD5-F324-37E48670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and IDs continue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5C96-930D-9474-FDF1-0C158DB3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.my-class {</a:t>
            </a:r>
          </a:p>
          <a:p>
            <a:pPr marL="0" indent="0">
              <a:buNone/>
            </a:pPr>
            <a:r>
              <a:rPr lang="en-US" dirty="0"/>
              <a:t>  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#my-id {</a:t>
            </a:r>
          </a:p>
          <a:p>
            <a:pPr marL="0" indent="0">
              <a:buNone/>
            </a:pPr>
            <a:r>
              <a:rPr lang="en-US" dirty="0"/>
              <a:t>  font-size: 18px;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15B2-8CA2-2E7F-BB50-EE6E2E40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51BDD-F6A0-5EE9-D1E6-5F4AA013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B606-FACD-9ED6-DFF7-86623252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7BCA-C874-72EB-0398-39E112E6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&lt;title&gt;Styled Web Page&lt;/title&gt;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&lt;h1 class="heading"&gt;Styled Heading&lt;/h1&gt;</a:t>
            </a:r>
          </a:p>
          <a:p>
            <a:pPr marL="0" indent="0">
              <a:buNone/>
            </a:pPr>
            <a:r>
              <a:rPr lang="en-US" dirty="0"/>
              <a:t>    &lt;p id="paragraph"&gt;This is a styled paragraph.&lt;/p&gt;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2AA6C-A09D-C3D1-63D9-770CDA3B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C5CEA-74C4-311E-347C-F9DF68CD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DFDC-CB29-0AE3-7A69-8713A11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C1FF-4616-CE72-B366-C489F9FC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.heading {</a:t>
            </a:r>
          </a:p>
          <a:p>
            <a:pPr marL="0" indent="0">
              <a:buNone/>
            </a:pPr>
            <a:r>
              <a:rPr lang="en-US" dirty="0"/>
              <a:t>  color: green;</a:t>
            </a:r>
          </a:p>
          <a:p>
            <a:pPr marL="0" indent="0">
              <a:buNone/>
            </a:pPr>
            <a:r>
              <a:rPr lang="en-US" dirty="0"/>
              <a:t>  font-size: 28px;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#paragraph {</a:t>
            </a:r>
          </a:p>
          <a:p>
            <a:pPr marL="0" indent="0">
              <a:buNone/>
            </a:pPr>
            <a:r>
              <a:rPr lang="en-US" dirty="0"/>
              <a:t>  background-color: yellow;</a:t>
            </a:r>
          </a:p>
          <a:p>
            <a:pPr marL="0" indent="0">
              <a:buNone/>
            </a:pPr>
            <a:r>
              <a:rPr lang="en-US" dirty="0"/>
              <a:t>  padding: 10px;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CC843-E13C-D86C-8C49-8DE71D12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5C41D-B19F-267E-5557-7E74828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9269-9EF3-1B28-5281-FEE4B804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B494-B4C9-FAFC-B32C-7CD2DBE1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example, the HTML file links to an external CSS file (styles.css) to keep the styles separate from the HTML structure. The CSS file then styles the heading with a green color and a font size of 28 pixels, and the paragraph with a yellow background and 10 pixels of padding.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620BD-B06E-E79C-BA15-D17A94FC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39A8B-0EB6-ACFB-AA11-F391123A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3642</TotalTime>
  <Words>431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About Me</vt:lpstr>
      <vt:lpstr>Overview of CSS:</vt:lpstr>
      <vt:lpstr>Properties and Values:</vt:lpstr>
      <vt:lpstr>Classes and IDs:</vt:lpstr>
      <vt:lpstr>Classes and IDs continue ..</vt:lpstr>
      <vt:lpstr>Example.html</vt:lpstr>
      <vt:lpstr>Styles.css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423</cp:revision>
  <dcterms:created xsi:type="dcterms:W3CDTF">2019-09-15T04:30:17Z</dcterms:created>
  <dcterms:modified xsi:type="dcterms:W3CDTF">2024-01-18T05:09:52Z</dcterms:modified>
</cp:coreProperties>
</file>