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0"/>
  </p:notesMasterIdLst>
  <p:handoutMasterIdLst>
    <p:handoutMasterId r:id="rId11"/>
  </p:handout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FD089D-ADFB-4F43-8907-20D0D22E0C83}">
          <p14:sldIdLst>
            <p14:sldId id="257"/>
            <p14:sldId id="258"/>
            <p14:sldId id="259"/>
            <p14:sldId id="260"/>
            <p14:sldId id="261"/>
            <p14:sldId id="262"/>
            <p14:sldId id="263"/>
            <p14:sldId id="264"/>
          </p14:sldIdLst>
        </p14:section>
        <p14:section name="Untitled Section" id="{1E42D361-1EAA-4579-8359-DF4AF4541E3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68" d="100"/>
          <a:sy n="68" d="100"/>
        </p:scale>
        <p:origin x="103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1/18/2024</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1/18/2024</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dirty="0"/>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1/18/2024</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4E4D-0E12-4421-A3E1-1B7E59184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ADB01B-674E-4638-B97B-D225514C8C85}"/>
              </a:ext>
            </a:extLst>
          </p:cNvPr>
          <p:cNvSpPr>
            <a:spLocks noGrp="1"/>
          </p:cNvSpPr>
          <p:nvPr>
            <p:ph type="dt" sz="half" idx="10"/>
          </p:nvPr>
        </p:nvSpPr>
        <p:spPr/>
        <p:txBody>
          <a:bodyPr/>
          <a:lstStyle/>
          <a:p>
            <a:fld id="{B0A75E3F-B9A5-4457-943D-67B4222F59F8}" type="datetime1">
              <a:rPr lang="en-US" smtClean="0"/>
              <a:t>1/18/2024</a:t>
            </a:fld>
            <a:endParaRPr lang="en-US"/>
          </a:p>
        </p:txBody>
      </p:sp>
      <p:sp>
        <p:nvSpPr>
          <p:cNvPr id="4" name="Footer Placeholder 3">
            <a:extLst>
              <a:ext uri="{FF2B5EF4-FFF2-40B4-BE49-F238E27FC236}">
                <a16:creationId xmlns:a16="http://schemas.microsoft.com/office/drawing/2014/main" id="{E1F1AC31-D510-45E3-86D6-51B3168C5C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78BA07-3AA0-4671-A7E6-96E7031A32A4}"/>
              </a:ext>
            </a:extLst>
          </p:cNvPr>
          <p:cNvSpPr>
            <a:spLocks noGrp="1"/>
          </p:cNvSpPr>
          <p:nvPr>
            <p:ph type="sldNum" sz="quarter" idx="12"/>
          </p:nvPr>
        </p:nvSpPr>
        <p:spPr/>
        <p:txBody>
          <a:bodyPr/>
          <a:lstStyle/>
          <a:p>
            <a:fld id="{CBA38C19-DD30-46F9-A559-7559A714E450}" type="slidenum">
              <a:rPr lang="en-US" smtClean="0"/>
              <a:pPr/>
              <a:t>‹#›</a:t>
            </a:fld>
            <a:endParaRPr lang="en-US"/>
          </a:p>
        </p:txBody>
      </p:sp>
    </p:spTree>
    <p:extLst>
      <p:ext uri="{BB962C8B-B14F-4D97-AF65-F5344CB8AC3E}">
        <p14:creationId xmlns:p14="http://schemas.microsoft.com/office/powerpoint/2010/main" val="98027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1/18/2024</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1/18/2024</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endParaRPr lang="en-US" dirty="0"/>
          </a:p>
          <a:p>
            <a:r>
              <a:rPr lang="en-US" dirty="0"/>
              <a:t>Ritesh@Computer Point Nepal</a:t>
            </a:r>
          </a:p>
          <a:p>
            <a:endParaRPr lang="en-US" dirty="0"/>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1/18/2024</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1/18/2024</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1/18/2024</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1/18/2024</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1/18/2024</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1/18/2024</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1/18/2024</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1064525"/>
            <a:ext cx="12192000" cy="52918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1191178"/>
            <a:ext cx="10515600" cy="5305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1/18/2024</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dirty="0" err="1"/>
              <a:t>Ritesh@Computer</a:t>
            </a:r>
            <a:r>
              <a:rPr lang="en-US" dirty="0"/>
              <a:t> Point Nepal</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cxnSp>
        <p:nvCxnSpPr>
          <p:cNvPr id="11" name="Straight Connector 10">
            <a:extLst>
              <a:ext uri="{FF2B5EF4-FFF2-40B4-BE49-F238E27FC236}">
                <a16:creationId xmlns:a16="http://schemas.microsoft.com/office/drawing/2014/main" id="{744D76F0-6667-480A-946C-62E18FF69B14}"/>
              </a:ext>
            </a:extLst>
          </p:cNvPr>
          <p:cNvCxnSpPr>
            <a:cxnSpLocks/>
          </p:cNvCxnSpPr>
          <p:nvPr userDrawn="1"/>
        </p:nvCxnSpPr>
        <p:spPr>
          <a:xfrm>
            <a:off x="9564914" y="1721754"/>
            <a:ext cx="2627086"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044F931-5A6D-4598-A4A0-0D5EBC2C9416}"/>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04717" y="0"/>
            <a:ext cx="1815152" cy="101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7" r:id="rId11"/>
    <p:sldLayoutId id="2147483956" r:id="rId12"/>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AFE7-378B-4F0D-A3A4-CE2A596E4E12}"/>
              </a:ext>
            </a:extLst>
          </p:cNvPr>
          <p:cNvSpPr>
            <a:spLocks noGrp="1"/>
          </p:cNvSpPr>
          <p:nvPr>
            <p:ph type="title"/>
          </p:nvPr>
        </p:nvSpPr>
        <p:spPr/>
        <p:txBody>
          <a:bodyPr>
            <a:normAutofit fontScale="90000"/>
          </a:bodyPr>
          <a:lstStyle/>
          <a:p>
            <a:pPr algn="ctr"/>
            <a:r>
              <a:rPr lang="en-US" dirty="0"/>
              <a:t>About Me</a:t>
            </a:r>
          </a:p>
        </p:txBody>
      </p:sp>
      <p:sp>
        <p:nvSpPr>
          <p:cNvPr id="3" name="Content Placeholder 2">
            <a:extLst>
              <a:ext uri="{FF2B5EF4-FFF2-40B4-BE49-F238E27FC236}">
                <a16:creationId xmlns:a16="http://schemas.microsoft.com/office/drawing/2014/main" id="{601FF3F3-D5B4-41E3-AE45-E674FFACDCB4}"/>
              </a:ext>
            </a:extLst>
          </p:cNvPr>
          <p:cNvSpPr>
            <a:spLocks noGrp="1"/>
          </p:cNvSpPr>
          <p:nvPr>
            <p:ph idx="1"/>
          </p:nvPr>
        </p:nvSpPr>
        <p:spPr/>
        <p:txBody>
          <a:bodyPr/>
          <a:lstStyle/>
          <a:p>
            <a:r>
              <a:rPr lang="en-US" dirty="0"/>
              <a:t>Oracle Certified Database Administrator</a:t>
            </a:r>
          </a:p>
          <a:p>
            <a:r>
              <a:rPr lang="en-US" dirty="0"/>
              <a:t>Sun Certified Java Programmer</a:t>
            </a:r>
          </a:p>
          <a:p>
            <a:r>
              <a:rPr lang="en-US" dirty="0"/>
              <a:t>Certified Ethical Hacker</a:t>
            </a:r>
          </a:p>
          <a:p>
            <a:pPr marL="0" indent="0">
              <a:buNone/>
            </a:pPr>
            <a:endParaRPr lang="en-US" dirty="0"/>
          </a:p>
        </p:txBody>
      </p:sp>
      <p:sp>
        <p:nvSpPr>
          <p:cNvPr id="4" name="Footer Placeholder 3">
            <a:extLst>
              <a:ext uri="{FF2B5EF4-FFF2-40B4-BE49-F238E27FC236}">
                <a16:creationId xmlns:a16="http://schemas.microsoft.com/office/drawing/2014/main" id="{2C42735B-5FBD-4A5E-9D99-03AA8A2F9A04}"/>
              </a:ext>
            </a:extLst>
          </p:cNvPr>
          <p:cNvSpPr>
            <a:spLocks noGrp="1"/>
          </p:cNvSpPr>
          <p:nvPr>
            <p:ph type="ftr" sz="quarter" idx="11"/>
          </p:nvPr>
        </p:nvSpPr>
        <p:spPr/>
        <p:txBody>
          <a:bodyPr/>
          <a:lstStyle/>
          <a:p>
            <a:r>
              <a:rPr lang="en-US" dirty="0"/>
              <a:t>Ritesh@Computer Point Nepal</a:t>
            </a:r>
          </a:p>
        </p:txBody>
      </p:sp>
      <p:sp>
        <p:nvSpPr>
          <p:cNvPr id="5" name="Slide Number Placeholder 4">
            <a:extLst>
              <a:ext uri="{FF2B5EF4-FFF2-40B4-BE49-F238E27FC236}">
                <a16:creationId xmlns:a16="http://schemas.microsoft.com/office/drawing/2014/main" id="{1AD9932C-5ADB-4637-BB32-0397C3950973}"/>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57044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3942-6EE1-4B63-BC6E-34A6146C1800}"/>
              </a:ext>
            </a:extLst>
          </p:cNvPr>
          <p:cNvSpPr>
            <a:spLocks noGrp="1"/>
          </p:cNvSpPr>
          <p:nvPr>
            <p:ph type="title"/>
          </p:nvPr>
        </p:nvSpPr>
        <p:spPr/>
        <p:txBody>
          <a:bodyPr>
            <a:normAutofit fontScale="90000"/>
          </a:bodyPr>
          <a:lstStyle/>
          <a:p>
            <a:r>
              <a:rPr lang="en-US" dirty="0"/>
              <a:t>Overview of HTML:</a:t>
            </a:r>
          </a:p>
        </p:txBody>
      </p:sp>
      <p:sp>
        <p:nvSpPr>
          <p:cNvPr id="4" name="Footer Placeholder 3">
            <a:extLst>
              <a:ext uri="{FF2B5EF4-FFF2-40B4-BE49-F238E27FC236}">
                <a16:creationId xmlns:a16="http://schemas.microsoft.com/office/drawing/2014/main" id="{A069A54B-2C88-4668-9F6F-AB565D0CF59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808424B-318C-417B-ACD9-985E9AA99447}"/>
              </a:ext>
            </a:extLst>
          </p:cNvPr>
          <p:cNvSpPr>
            <a:spLocks noGrp="1"/>
          </p:cNvSpPr>
          <p:nvPr>
            <p:ph type="sldNum" sz="quarter" idx="12"/>
          </p:nvPr>
        </p:nvSpPr>
        <p:spPr/>
        <p:txBody>
          <a:bodyPr/>
          <a:lstStyle/>
          <a:p>
            <a:fld id="{CBA38C19-DD30-46F9-A559-7559A714E450}" type="slidenum">
              <a:rPr lang="en-US" smtClean="0"/>
              <a:t>2</a:t>
            </a:fld>
            <a:endParaRPr lang="en-US"/>
          </a:p>
        </p:txBody>
      </p:sp>
      <p:sp>
        <p:nvSpPr>
          <p:cNvPr id="8" name="Content Placeholder 7">
            <a:extLst>
              <a:ext uri="{FF2B5EF4-FFF2-40B4-BE49-F238E27FC236}">
                <a16:creationId xmlns:a16="http://schemas.microsoft.com/office/drawing/2014/main" id="{65407DAF-E6C5-8534-2484-FAB125FCC643}"/>
              </a:ext>
            </a:extLst>
          </p:cNvPr>
          <p:cNvSpPr>
            <a:spLocks noGrp="1"/>
          </p:cNvSpPr>
          <p:nvPr>
            <p:ph idx="1"/>
          </p:nvPr>
        </p:nvSpPr>
        <p:spPr/>
        <p:txBody>
          <a:bodyPr/>
          <a:lstStyle/>
          <a:p>
            <a:pPr marL="0" indent="0">
              <a:buNone/>
            </a:pPr>
            <a:r>
              <a:rPr lang="en-US" dirty="0"/>
              <a:t>HTML (Hypertext Markup Language) is the standard markup language used to create and design documents on the web. HTML documents are composed of HTML elements, which are the building blocks of web pages. Each HTML element consists of a start tag, content, and an end tag (if applicable). Here's a basic structure of an HTML element</a:t>
            </a:r>
          </a:p>
          <a:p>
            <a:pPr marL="0" indent="0">
              <a:buNone/>
            </a:pPr>
            <a:endParaRPr lang="en-US" dirty="0"/>
          </a:p>
          <a:p>
            <a:pPr marL="0" indent="0">
              <a:buNone/>
            </a:pPr>
            <a:r>
              <a:rPr lang="en-US" dirty="0"/>
              <a:t>&lt;</a:t>
            </a:r>
            <a:r>
              <a:rPr lang="en-US" dirty="0" err="1"/>
              <a:t>tagname</a:t>
            </a:r>
            <a:r>
              <a:rPr lang="en-US" dirty="0"/>
              <a:t>&gt;Content goes here&lt;/</a:t>
            </a:r>
            <a:r>
              <a:rPr lang="en-US" dirty="0" err="1"/>
              <a:t>tagname</a:t>
            </a:r>
            <a:r>
              <a:rPr lang="en-US" dirty="0"/>
              <a:t>&gt;</a:t>
            </a:r>
          </a:p>
          <a:p>
            <a:pPr marL="0" indent="0">
              <a:buNone/>
            </a:pPr>
            <a:endParaRPr lang="en-US" dirty="0"/>
          </a:p>
        </p:txBody>
      </p:sp>
    </p:spTree>
    <p:extLst>
      <p:ext uri="{BB962C8B-B14F-4D97-AF65-F5344CB8AC3E}">
        <p14:creationId xmlns:p14="http://schemas.microsoft.com/office/powerpoint/2010/main" val="297787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4281-F213-040C-2878-6D1FB8C45AEA}"/>
              </a:ext>
            </a:extLst>
          </p:cNvPr>
          <p:cNvSpPr>
            <a:spLocks noGrp="1"/>
          </p:cNvSpPr>
          <p:nvPr>
            <p:ph type="title"/>
          </p:nvPr>
        </p:nvSpPr>
        <p:spPr/>
        <p:txBody>
          <a:bodyPr>
            <a:normAutofit fontScale="90000"/>
          </a:bodyPr>
          <a:lstStyle/>
          <a:p>
            <a:r>
              <a:rPr lang="en-US" dirty="0"/>
              <a:t>Here's a brief explanation of the components:</a:t>
            </a:r>
          </a:p>
        </p:txBody>
      </p:sp>
      <p:sp>
        <p:nvSpPr>
          <p:cNvPr id="3" name="Content Placeholder 2">
            <a:extLst>
              <a:ext uri="{FF2B5EF4-FFF2-40B4-BE49-F238E27FC236}">
                <a16:creationId xmlns:a16="http://schemas.microsoft.com/office/drawing/2014/main" id="{EF253539-727B-A661-5B4E-D3521163A1D8}"/>
              </a:ext>
            </a:extLst>
          </p:cNvPr>
          <p:cNvSpPr>
            <a:spLocks noGrp="1"/>
          </p:cNvSpPr>
          <p:nvPr>
            <p:ph idx="1"/>
          </p:nvPr>
        </p:nvSpPr>
        <p:spPr/>
        <p:txBody>
          <a:bodyPr/>
          <a:lstStyle/>
          <a:p>
            <a:pPr marL="0" indent="0">
              <a:buNone/>
            </a:pPr>
            <a:r>
              <a:rPr lang="en-US" dirty="0"/>
              <a:t>Start tag: This is the beginning of the HTML element. It consists of the element name (e.g., &lt;p&gt; for a paragraph).</a:t>
            </a:r>
          </a:p>
          <a:p>
            <a:pPr marL="0" indent="0">
              <a:buNone/>
            </a:pPr>
            <a:endParaRPr lang="en-US" dirty="0"/>
          </a:p>
          <a:p>
            <a:pPr marL="0" indent="0">
              <a:buNone/>
            </a:pPr>
            <a:r>
              <a:rPr lang="en-US" dirty="0"/>
              <a:t>Content: This is the actual content of the element, such as text, images, links, etc.</a:t>
            </a:r>
          </a:p>
          <a:p>
            <a:pPr marL="0" indent="0">
              <a:buNone/>
            </a:pPr>
            <a:endParaRPr lang="en-US" dirty="0"/>
          </a:p>
          <a:p>
            <a:pPr marL="0" indent="0">
              <a:buNone/>
            </a:pPr>
            <a:r>
              <a:rPr lang="en-US" dirty="0"/>
              <a:t>End tag: This is the closing part of the HTML element, which is preceded by a forward slash (/). It looks like &lt;/</a:t>
            </a:r>
            <a:r>
              <a:rPr lang="en-US" dirty="0" err="1"/>
              <a:t>tagname</a:t>
            </a:r>
            <a:r>
              <a:rPr lang="en-US" dirty="0"/>
              <a:t>&gt;.</a:t>
            </a:r>
          </a:p>
        </p:txBody>
      </p:sp>
      <p:sp>
        <p:nvSpPr>
          <p:cNvPr id="4" name="Footer Placeholder 3">
            <a:extLst>
              <a:ext uri="{FF2B5EF4-FFF2-40B4-BE49-F238E27FC236}">
                <a16:creationId xmlns:a16="http://schemas.microsoft.com/office/drawing/2014/main" id="{D6717FCF-26D7-DD12-B77D-8F9022EC349F}"/>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512450A-01BF-228F-F6DA-C00437767EDC}"/>
              </a:ext>
            </a:extLst>
          </p:cNvPr>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1973259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4BC6-2C00-0499-D966-8C2B02F367F8}"/>
              </a:ext>
            </a:extLst>
          </p:cNvPr>
          <p:cNvSpPr>
            <a:spLocks noGrp="1"/>
          </p:cNvSpPr>
          <p:nvPr>
            <p:ph type="title"/>
          </p:nvPr>
        </p:nvSpPr>
        <p:spPr/>
        <p:txBody>
          <a:bodyPr>
            <a:normAutofit fontScale="90000"/>
          </a:bodyPr>
          <a:lstStyle/>
          <a:p>
            <a:r>
              <a:rPr lang="en-US" b="1" i="0" dirty="0">
                <a:effectLst/>
                <a:latin typeface="Söhne"/>
              </a:rPr>
              <a:t>Here are some common HTML elements:</a:t>
            </a:r>
            <a:endParaRPr lang="en-US" dirty="0"/>
          </a:p>
        </p:txBody>
      </p:sp>
      <p:sp>
        <p:nvSpPr>
          <p:cNvPr id="3" name="Content Placeholder 2">
            <a:extLst>
              <a:ext uri="{FF2B5EF4-FFF2-40B4-BE49-F238E27FC236}">
                <a16:creationId xmlns:a16="http://schemas.microsoft.com/office/drawing/2014/main" id="{353A5351-E0A9-F260-002D-553EF2244E72}"/>
              </a:ext>
            </a:extLst>
          </p:cNvPr>
          <p:cNvSpPr>
            <a:spLocks noGrp="1"/>
          </p:cNvSpPr>
          <p:nvPr>
            <p:ph idx="1"/>
          </p:nvPr>
        </p:nvSpPr>
        <p:spPr/>
        <p:txBody>
          <a:bodyPr/>
          <a:lstStyle/>
          <a:p>
            <a:r>
              <a:rPr lang="en-US" b="1" i="0" dirty="0">
                <a:effectLst/>
                <a:latin typeface="Söhne"/>
              </a:rPr>
              <a:t>Paragraph:</a:t>
            </a:r>
            <a:endParaRPr lang="en-US" dirty="0"/>
          </a:p>
          <a:p>
            <a:pPr marL="0" indent="0">
              <a:buNone/>
            </a:pPr>
            <a:r>
              <a:rPr lang="en-US" dirty="0"/>
              <a:t>	&lt;p&gt;This is a paragraph.&lt;/p&gt;</a:t>
            </a:r>
          </a:p>
          <a:p>
            <a:r>
              <a:rPr lang="en-US" b="1" i="0" dirty="0">
                <a:effectLst/>
                <a:latin typeface="Söhne"/>
              </a:rPr>
              <a:t>Heading:</a:t>
            </a:r>
          </a:p>
          <a:p>
            <a:pPr marL="0" indent="0">
              <a:buNone/>
            </a:pPr>
            <a:r>
              <a:rPr lang="en-US" dirty="0"/>
              <a:t>	&lt;h1&gt;This is a Heading 1&lt;/h1&gt;</a:t>
            </a:r>
          </a:p>
          <a:p>
            <a:r>
              <a:rPr lang="en-US" b="1" i="0" dirty="0">
                <a:effectLst/>
                <a:latin typeface="Söhne"/>
              </a:rPr>
              <a:t>Link:</a:t>
            </a:r>
            <a:endParaRPr lang="en-US" dirty="0"/>
          </a:p>
          <a:p>
            <a:pPr marL="0" indent="0">
              <a:buNone/>
            </a:pPr>
            <a:r>
              <a:rPr lang="en-US" dirty="0"/>
              <a:t>	</a:t>
            </a:r>
            <a:r>
              <a:rPr lang="pt-BR" dirty="0"/>
              <a:t>&lt;a href="https://www.example.com"&gt;Visit Example.com&lt;/a&gt;</a:t>
            </a:r>
          </a:p>
          <a:p>
            <a:pPr marL="0" indent="0">
              <a:buNone/>
            </a:pPr>
            <a:r>
              <a:rPr lang="en-US" b="1" i="0" dirty="0">
                <a:effectLst/>
                <a:latin typeface="Söhne"/>
              </a:rPr>
              <a:t>Image:</a:t>
            </a:r>
          </a:p>
          <a:p>
            <a:pPr marL="0" indent="0">
              <a:buNone/>
            </a:pPr>
            <a:r>
              <a:rPr lang="en-US" dirty="0"/>
              <a:t>	&lt;</a:t>
            </a:r>
            <a:r>
              <a:rPr lang="en-US" dirty="0" err="1"/>
              <a:t>img</a:t>
            </a:r>
            <a:r>
              <a:rPr lang="en-US" dirty="0"/>
              <a:t> </a:t>
            </a:r>
            <a:r>
              <a:rPr lang="en-US" dirty="0" err="1"/>
              <a:t>src</a:t>
            </a:r>
            <a:r>
              <a:rPr lang="en-US" dirty="0"/>
              <a:t>="image.jpg" alt="Description of the image"&gt;</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0FAE36E5-ED40-BE55-E9EB-DE05B4AFDCD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808607C9-4545-D7CA-04DD-8D3201A86E9D}"/>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4080408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6057-075D-E65B-6618-0EACDDD378B2}"/>
              </a:ext>
            </a:extLst>
          </p:cNvPr>
          <p:cNvSpPr>
            <a:spLocks noGrp="1"/>
          </p:cNvSpPr>
          <p:nvPr>
            <p:ph type="title"/>
          </p:nvPr>
        </p:nvSpPr>
        <p:spPr/>
        <p:txBody>
          <a:bodyPr>
            <a:normAutofit fontScale="90000"/>
          </a:bodyPr>
          <a:lstStyle/>
          <a:p>
            <a:r>
              <a:rPr lang="en-US" b="1" i="0" dirty="0">
                <a:effectLst/>
                <a:latin typeface="Söhne"/>
              </a:rPr>
              <a:t>Here are some common HTML elements continue …</a:t>
            </a:r>
            <a:endParaRPr lang="en-US" dirty="0"/>
          </a:p>
        </p:txBody>
      </p:sp>
      <p:sp>
        <p:nvSpPr>
          <p:cNvPr id="3" name="Content Placeholder 2">
            <a:extLst>
              <a:ext uri="{FF2B5EF4-FFF2-40B4-BE49-F238E27FC236}">
                <a16:creationId xmlns:a16="http://schemas.microsoft.com/office/drawing/2014/main" id="{5DB88648-771D-950D-E37F-B337A15A7AB2}"/>
              </a:ext>
            </a:extLst>
          </p:cNvPr>
          <p:cNvSpPr>
            <a:spLocks noGrp="1"/>
          </p:cNvSpPr>
          <p:nvPr>
            <p:ph idx="1"/>
          </p:nvPr>
        </p:nvSpPr>
        <p:spPr/>
        <p:txBody>
          <a:bodyPr>
            <a:normAutofit fontScale="85000" lnSpcReduction="20000"/>
          </a:bodyPr>
          <a:lstStyle/>
          <a:p>
            <a:pPr marL="0" indent="0">
              <a:buNone/>
            </a:pPr>
            <a:r>
              <a:rPr lang="en-US" b="1" i="0" dirty="0">
                <a:effectLst/>
                <a:latin typeface="Söhne"/>
              </a:rPr>
              <a:t>List:</a:t>
            </a:r>
          </a:p>
          <a:p>
            <a:pPr marL="0" indent="0">
              <a:buNone/>
            </a:pPr>
            <a:r>
              <a:rPr lang="it-IT" dirty="0"/>
              <a:t>&lt;ul&gt;</a:t>
            </a:r>
          </a:p>
          <a:p>
            <a:pPr marL="0" indent="0">
              <a:buNone/>
            </a:pPr>
            <a:r>
              <a:rPr lang="it-IT" dirty="0"/>
              <a:t>  &lt;li&gt;Item 1&lt;/li&gt;</a:t>
            </a:r>
          </a:p>
          <a:p>
            <a:pPr marL="0" indent="0">
              <a:buNone/>
            </a:pPr>
            <a:r>
              <a:rPr lang="it-IT" dirty="0"/>
              <a:t>  &lt;li&gt;Item 2&lt;/li&gt;</a:t>
            </a:r>
          </a:p>
          <a:p>
            <a:pPr marL="0" indent="0">
              <a:buNone/>
            </a:pPr>
            <a:r>
              <a:rPr lang="it-IT" dirty="0"/>
              <a:t>&lt;/ul&gt;</a:t>
            </a:r>
          </a:p>
          <a:p>
            <a:pPr marL="0" indent="0">
              <a:buNone/>
            </a:pPr>
            <a:endParaRPr lang="it-IT" dirty="0"/>
          </a:p>
          <a:p>
            <a:pPr marL="0" indent="0">
              <a:buNone/>
            </a:pPr>
            <a:r>
              <a:rPr lang="it-IT" dirty="0"/>
              <a:t>&lt;ol&gt;</a:t>
            </a:r>
          </a:p>
          <a:p>
            <a:pPr marL="0" indent="0">
              <a:buNone/>
            </a:pPr>
            <a:r>
              <a:rPr lang="it-IT" dirty="0"/>
              <a:t>  &lt;li&gt;Coffee&lt;/li&gt;</a:t>
            </a:r>
          </a:p>
          <a:p>
            <a:pPr marL="0" indent="0">
              <a:buNone/>
            </a:pPr>
            <a:r>
              <a:rPr lang="it-IT" dirty="0"/>
              <a:t>  &lt;li&gt;Tea&lt;/li&gt;</a:t>
            </a:r>
          </a:p>
          <a:p>
            <a:pPr marL="0" indent="0">
              <a:buNone/>
            </a:pPr>
            <a:r>
              <a:rPr lang="it-IT" dirty="0"/>
              <a:t>  &lt;li&gt;Milk&lt;/li&gt;</a:t>
            </a:r>
          </a:p>
          <a:p>
            <a:pPr marL="0" indent="0">
              <a:buNone/>
            </a:pPr>
            <a:r>
              <a:rPr lang="it-IT" dirty="0"/>
              <a:t>&lt;/ol&gt;</a:t>
            </a:r>
          </a:p>
          <a:p>
            <a:pPr marL="0" indent="0">
              <a:buNone/>
            </a:pPr>
            <a:endParaRPr lang="en-US" dirty="0"/>
          </a:p>
        </p:txBody>
      </p:sp>
      <p:sp>
        <p:nvSpPr>
          <p:cNvPr id="4" name="Footer Placeholder 3">
            <a:extLst>
              <a:ext uri="{FF2B5EF4-FFF2-40B4-BE49-F238E27FC236}">
                <a16:creationId xmlns:a16="http://schemas.microsoft.com/office/drawing/2014/main" id="{90D0424C-1898-3BBD-28D0-B37BBFC1A86D}"/>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72648816-F6E7-76B3-7D3B-A0B1028512CE}"/>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4219460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2BFD-1070-7925-BED0-D52E0E256034}"/>
              </a:ext>
            </a:extLst>
          </p:cNvPr>
          <p:cNvSpPr>
            <a:spLocks noGrp="1"/>
          </p:cNvSpPr>
          <p:nvPr>
            <p:ph type="title"/>
          </p:nvPr>
        </p:nvSpPr>
        <p:spPr/>
        <p:txBody>
          <a:bodyPr>
            <a:normAutofit fontScale="90000"/>
          </a:bodyPr>
          <a:lstStyle/>
          <a:p>
            <a:r>
              <a:rPr lang="en-US" b="1" i="0" dirty="0">
                <a:effectLst/>
                <a:latin typeface="Söhne"/>
              </a:rPr>
              <a:t>Here are some common HTML elements continue …</a:t>
            </a:r>
            <a:endParaRPr lang="en-US" dirty="0"/>
          </a:p>
        </p:txBody>
      </p:sp>
      <p:sp>
        <p:nvSpPr>
          <p:cNvPr id="3" name="Content Placeholder 2">
            <a:extLst>
              <a:ext uri="{FF2B5EF4-FFF2-40B4-BE49-F238E27FC236}">
                <a16:creationId xmlns:a16="http://schemas.microsoft.com/office/drawing/2014/main" id="{40DB680D-153E-A6F0-98F8-02D21FF6E602}"/>
              </a:ext>
            </a:extLst>
          </p:cNvPr>
          <p:cNvSpPr>
            <a:spLocks noGrp="1"/>
          </p:cNvSpPr>
          <p:nvPr>
            <p:ph idx="1"/>
          </p:nvPr>
        </p:nvSpPr>
        <p:spPr/>
        <p:txBody>
          <a:bodyPr/>
          <a:lstStyle/>
          <a:p>
            <a:pPr marL="0" indent="0">
              <a:buNone/>
            </a:pPr>
            <a:r>
              <a:rPr lang="en-US" b="1" i="0" dirty="0">
                <a:effectLst/>
                <a:latin typeface="Söhne"/>
              </a:rPr>
              <a:t>Form:</a:t>
            </a:r>
          </a:p>
          <a:p>
            <a:pPr marL="0" indent="0">
              <a:buNone/>
            </a:pPr>
            <a:endParaRPr lang="en-US" b="1" dirty="0">
              <a:latin typeface="Söhne"/>
            </a:endParaRPr>
          </a:p>
          <a:p>
            <a:pPr marL="0" indent="0">
              <a:buNone/>
            </a:pPr>
            <a:r>
              <a:rPr lang="en-US" dirty="0"/>
              <a:t>&lt;form action="/submit" method="post"&gt;</a:t>
            </a:r>
          </a:p>
          <a:p>
            <a:pPr marL="0" indent="0">
              <a:buNone/>
            </a:pPr>
            <a:r>
              <a:rPr lang="en-US" dirty="0"/>
              <a:t>  &lt;!-- Form elements go here --&gt;</a:t>
            </a:r>
          </a:p>
          <a:p>
            <a:pPr marL="0" indent="0">
              <a:buNone/>
            </a:pPr>
            <a:r>
              <a:rPr lang="en-US" dirty="0"/>
              <a:t>&lt;/form&gt;</a:t>
            </a:r>
          </a:p>
          <a:p>
            <a:pPr marL="0" indent="0">
              <a:buNone/>
            </a:pPr>
            <a:endParaRPr lang="en-US" dirty="0"/>
          </a:p>
        </p:txBody>
      </p:sp>
      <p:sp>
        <p:nvSpPr>
          <p:cNvPr id="4" name="Footer Placeholder 3">
            <a:extLst>
              <a:ext uri="{FF2B5EF4-FFF2-40B4-BE49-F238E27FC236}">
                <a16:creationId xmlns:a16="http://schemas.microsoft.com/office/drawing/2014/main" id="{8297881A-50B6-4658-903C-B711C99D6C0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C1094A2F-9780-0FF1-1CC5-58651C3FFA2C}"/>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1617943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D168-331A-A47D-483A-FC791D5A4255}"/>
              </a:ext>
            </a:extLst>
          </p:cNvPr>
          <p:cNvSpPr>
            <a:spLocks noGrp="1"/>
          </p:cNvSpPr>
          <p:nvPr>
            <p:ph type="title"/>
          </p:nvPr>
        </p:nvSpPr>
        <p:spPr/>
        <p:txBody>
          <a:bodyPr>
            <a:normAutofit fontScale="90000"/>
          </a:bodyPr>
          <a:lstStyle/>
          <a:p>
            <a:r>
              <a:rPr lang="en-US" b="1" i="0" dirty="0">
                <a:effectLst/>
                <a:latin typeface="Söhne"/>
              </a:rPr>
              <a:t>Here are some common HTML elements continue …</a:t>
            </a:r>
            <a:endParaRPr lang="en-US" dirty="0"/>
          </a:p>
        </p:txBody>
      </p:sp>
      <p:sp>
        <p:nvSpPr>
          <p:cNvPr id="3" name="Content Placeholder 2">
            <a:extLst>
              <a:ext uri="{FF2B5EF4-FFF2-40B4-BE49-F238E27FC236}">
                <a16:creationId xmlns:a16="http://schemas.microsoft.com/office/drawing/2014/main" id="{36DCC06D-91A4-6BCC-23C6-0987F04F8C60}"/>
              </a:ext>
            </a:extLst>
          </p:cNvPr>
          <p:cNvSpPr>
            <a:spLocks noGrp="1"/>
          </p:cNvSpPr>
          <p:nvPr>
            <p:ph idx="1"/>
          </p:nvPr>
        </p:nvSpPr>
        <p:spPr/>
        <p:txBody>
          <a:bodyPr>
            <a:normAutofit/>
          </a:bodyPr>
          <a:lstStyle/>
          <a:p>
            <a:pPr marL="0" indent="0">
              <a:buNone/>
            </a:pPr>
            <a:r>
              <a:rPr lang="en-US" b="1" dirty="0"/>
              <a:t>Table :</a:t>
            </a:r>
          </a:p>
          <a:p>
            <a:pPr marL="0" indent="0">
              <a:buNone/>
            </a:pPr>
            <a:r>
              <a:rPr lang="en-US" dirty="0"/>
              <a:t>&lt;table&gt;</a:t>
            </a:r>
          </a:p>
          <a:p>
            <a:pPr marL="0" indent="0">
              <a:buNone/>
            </a:pPr>
            <a:r>
              <a:rPr lang="en-US" dirty="0"/>
              <a:t>  &lt;tr&gt;</a:t>
            </a:r>
          </a:p>
          <a:p>
            <a:pPr marL="0" indent="0">
              <a:buNone/>
            </a:pPr>
            <a:r>
              <a:rPr lang="en-US" dirty="0"/>
              <a:t>    &lt;</a:t>
            </a:r>
            <a:r>
              <a:rPr lang="en-US" dirty="0" err="1"/>
              <a:t>th</a:t>
            </a:r>
            <a:r>
              <a:rPr lang="en-US" dirty="0"/>
              <a:t>&gt;Company&lt;/</a:t>
            </a:r>
            <a:r>
              <a:rPr lang="en-US" dirty="0" err="1"/>
              <a:t>th</a:t>
            </a:r>
            <a:r>
              <a:rPr lang="en-US" dirty="0"/>
              <a:t>&gt;</a:t>
            </a:r>
          </a:p>
          <a:p>
            <a:pPr marL="0" indent="0">
              <a:buNone/>
            </a:pPr>
            <a:r>
              <a:rPr lang="en-US" dirty="0"/>
              <a:t>    &lt;</a:t>
            </a:r>
            <a:r>
              <a:rPr lang="en-US" dirty="0" err="1"/>
              <a:t>th</a:t>
            </a:r>
            <a:r>
              <a:rPr lang="en-US" dirty="0"/>
              <a:t>&gt;Contact&lt;/</a:t>
            </a:r>
            <a:r>
              <a:rPr lang="en-US" dirty="0" err="1"/>
              <a:t>th</a:t>
            </a:r>
            <a:r>
              <a:rPr lang="en-US" dirty="0"/>
              <a:t>&gt;</a:t>
            </a:r>
          </a:p>
          <a:p>
            <a:pPr marL="0" indent="0">
              <a:buNone/>
            </a:pPr>
            <a:r>
              <a:rPr lang="en-US" dirty="0"/>
              <a:t>    &lt;</a:t>
            </a:r>
            <a:r>
              <a:rPr lang="en-US" dirty="0" err="1"/>
              <a:t>th</a:t>
            </a:r>
            <a:r>
              <a:rPr lang="en-US" dirty="0"/>
              <a:t>&gt;Country&lt;/</a:t>
            </a:r>
            <a:r>
              <a:rPr lang="en-US" dirty="0" err="1"/>
              <a:t>th</a:t>
            </a:r>
            <a:r>
              <a:rPr lang="en-US" dirty="0"/>
              <a:t>&gt;</a:t>
            </a:r>
          </a:p>
          <a:p>
            <a:pPr marL="0" indent="0">
              <a:buNone/>
            </a:pPr>
            <a:r>
              <a:rPr lang="en-US" dirty="0"/>
              <a:t>  &lt;/tr&gt;</a:t>
            </a:r>
          </a:p>
          <a:p>
            <a:pPr marL="0" indent="0">
              <a:buNone/>
            </a:pPr>
            <a:endParaRPr lang="en-US" dirty="0"/>
          </a:p>
        </p:txBody>
      </p:sp>
      <p:sp>
        <p:nvSpPr>
          <p:cNvPr id="4" name="Footer Placeholder 3">
            <a:extLst>
              <a:ext uri="{FF2B5EF4-FFF2-40B4-BE49-F238E27FC236}">
                <a16:creationId xmlns:a16="http://schemas.microsoft.com/office/drawing/2014/main" id="{1210DB18-6CD4-5265-B3B7-35C1C2F73B2B}"/>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5F7FEC16-57C2-85A2-E8F9-7D52EC9A765C}"/>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85514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6829B-218F-CB39-7305-0C9B38D8FDED}"/>
              </a:ext>
            </a:extLst>
          </p:cNvPr>
          <p:cNvSpPr>
            <a:spLocks noGrp="1"/>
          </p:cNvSpPr>
          <p:nvPr>
            <p:ph type="title"/>
          </p:nvPr>
        </p:nvSpPr>
        <p:spPr/>
        <p:txBody>
          <a:bodyPr>
            <a:normAutofit fontScale="90000"/>
          </a:bodyPr>
          <a:lstStyle/>
          <a:p>
            <a:r>
              <a:rPr lang="en-US" b="1" i="0" dirty="0">
                <a:effectLst/>
                <a:latin typeface="Söhne"/>
              </a:rPr>
              <a:t>Here are some common HTML elements continue …</a:t>
            </a:r>
            <a:endParaRPr lang="en-US" dirty="0"/>
          </a:p>
        </p:txBody>
      </p:sp>
      <p:sp>
        <p:nvSpPr>
          <p:cNvPr id="3" name="Content Placeholder 2">
            <a:extLst>
              <a:ext uri="{FF2B5EF4-FFF2-40B4-BE49-F238E27FC236}">
                <a16:creationId xmlns:a16="http://schemas.microsoft.com/office/drawing/2014/main" id="{95719CC5-B3BD-7630-E4F9-4B560DCDCFA1}"/>
              </a:ext>
            </a:extLst>
          </p:cNvPr>
          <p:cNvSpPr>
            <a:spLocks noGrp="1"/>
          </p:cNvSpPr>
          <p:nvPr>
            <p:ph idx="1"/>
          </p:nvPr>
        </p:nvSpPr>
        <p:spPr/>
        <p:txBody>
          <a:bodyPr>
            <a:normAutofit fontScale="85000" lnSpcReduction="20000"/>
          </a:bodyPr>
          <a:lstStyle/>
          <a:p>
            <a:pPr marL="0" indent="0">
              <a:buNone/>
            </a:pPr>
            <a:r>
              <a:rPr lang="en-US" dirty="0"/>
              <a:t> &lt;tr&gt;</a:t>
            </a:r>
          </a:p>
          <a:p>
            <a:pPr marL="0" indent="0">
              <a:buNone/>
            </a:pPr>
            <a:r>
              <a:rPr lang="en-US" dirty="0"/>
              <a:t>    &lt;td&gt;</a:t>
            </a:r>
            <a:r>
              <a:rPr lang="en-US" dirty="0" err="1"/>
              <a:t>Alfreds</a:t>
            </a:r>
            <a:r>
              <a:rPr lang="en-US" dirty="0"/>
              <a:t> </a:t>
            </a:r>
            <a:r>
              <a:rPr lang="en-US" dirty="0" err="1"/>
              <a:t>Futterkiste</a:t>
            </a:r>
            <a:r>
              <a:rPr lang="en-US" dirty="0"/>
              <a:t>&lt;/td&gt;</a:t>
            </a:r>
          </a:p>
          <a:p>
            <a:pPr marL="0" indent="0">
              <a:buNone/>
            </a:pPr>
            <a:r>
              <a:rPr lang="en-US" dirty="0"/>
              <a:t>    &lt;td&gt;Maria Anders&lt;/td&gt;</a:t>
            </a:r>
          </a:p>
          <a:p>
            <a:pPr marL="0" indent="0">
              <a:buNone/>
            </a:pPr>
            <a:r>
              <a:rPr lang="en-US" dirty="0"/>
              <a:t>    &lt;td&gt;Germany&lt;/td&gt;</a:t>
            </a:r>
          </a:p>
          <a:p>
            <a:pPr marL="0" indent="0">
              <a:buNone/>
            </a:pPr>
            <a:r>
              <a:rPr lang="en-US" dirty="0"/>
              <a:t>  &lt;/tr&gt;</a:t>
            </a:r>
          </a:p>
          <a:p>
            <a:pPr marL="0" indent="0">
              <a:buNone/>
            </a:pPr>
            <a:r>
              <a:rPr lang="en-US" dirty="0"/>
              <a:t>  &lt;tr&gt;</a:t>
            </a:r>
          </a:p>
          <a:p>
            <a:pPr marL="0" indent="0">
              <a:buNone/>
            </a:pPr>
            <a:r>
              <a:rPr lang="en-US" dirty="0"/>
              <a:t>    &lt;td&gt;Centro </a:t>
            </a:r>
            <a:r>
              <a:rPr lang="en-US" dirty="0" err="1"/>
              <a:t>comercial</a:t>
            </a:r>
            <a:r>
              <a:rPr lang="en-US" dirty="0"/>
              <a:t> Moctezuma&lt;/td&gt;</a:t>
            </a:r>
          </a:p>
          <a:p>
            <a:pPr marL="0" indent="0">
              <a:buNone/>
            </a:pPr>
            <a:r>
              <a:rPr lang="en-US" dirty="0"/>
              <a:t>    &lt;td&gt;Francisco Chang&lt;/td&gt;</a:t>
            </a:r>
          </a:p>
          <a:p>
            <a:pPr marL="0" indent="0">
              <a:buNone/>
            </a:pPr>
            <a:r>
              <a:rPr lang="en-US" dirty="0"/>
              <a:t>    &lt;td&gt;Mexico&lt;/td&gt;</a:t>
            </a:r>
          </a:p>
          <a:p>
            <a:pPr marL="0" indent="0">
              <a:buNone/>
            </a:pPr>
            <a:r>
              <a:rPr lang="en-US" dirty="0"/>
              <a:t>  &lt;/tr&gt;</a:t>
            </a:r>
          </a:p>
          <a:p>
            <a:pPr marL="0" indent="0">
              <a:buNone/>
            </a:pPr>
            <a:r>
              <a:rPr lang="en-US" dirty="0"/>
              <a:t>&lt;/table&gt;</a:t>
            </a:r>
          </a:p>
        </p:txBody>
      </p:sp>
      <p:sp>
        <p:nvSpPr>
          <p:cNvPr id="4" name="Footer Placeholder 3">
            <a:extLst>
              <a:ext uri="{FF2B5EF4-FFF2-40B4-BE49-F238E27FC236}">
                <a16:creationId xmlns:a16="http://schemas.microsoft.com/office/drawing/2014/main" id="{836451E3-07EF-ABA4-B0A6-D256FBE6FD0D}"/>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B04BE12D-CFE5-8178-142B-298B4F72DBCC}"/>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1379742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3634</TotalTime>
  <Words>518</Words>
  <Application>Microsoft Office PowerPoint</Application>
  <PresentationFormat>Widescreen</PresentationFormat>
  <Paragraphs>84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About Me</vt:lpstr>
      <vt:lpstr>Overview of HTML:</vt:lpstr>
      <vt:lpstr>Here's a brief explanation of the components:</vt:lpstr>
      <vt:lpstr>Here are some common HTML elements:</vt:lpstr>
      <vt:lpstr>Here are some common HTML elements continue …</vt:lpstr>
      <vt:lpstr>Here are some common HTML elements continue …</vt:lpstr>
      <vt:lpstr>Here are some common HTML elements continue …</vt:lpstr>
      <vt:lpstr>Here are some common HTML elements continue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cp:lastModifiedBy>
  <cp:revision>417</cp:revision>
  <dcterms:created xsi:type="dcterms:W3CDTF">2019-09-15T04:30:17Z</dcterms:created>
  <dcterms:modified xsi:type="dcterms:W3CDTF">2024-01-18T04:53:37Z</dcterms:modified>
</cp:coreProperties>
</file>