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6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Python, decorators are a powerful and flexible way to modify or extend the behavior of functions or methods. Decorators allow you to wrap a function with another function, adding functionality before or after the original function is called. They are commonly used for tasks such as logging, timing, access control, and more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Continue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Here's a basic example of how a decorator works: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my_decorator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def wrapper():</a:t>
            </a:r>
          </a:p>
          <a:p>
            <a:pPr marL="0" indent="0">
              <a:buNone/>
            </a:pPr>
            <a:r>
              <a:rPr lang="en-US" dirty="0"/>
              <a:t>        print("Something is happening before the function is called.")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print("Something is happening after the function is called.")</a:t>
            </a:r>
          </a:p>
          <a:p>
            <a:pPr marL="0" indent="0">
              <a:buNone/>
            </a:pPr>
            <a:r>
              <a:rPr lang="en-US" dirty="0"/>
              <a:t>    return wrapper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Continue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@my_decorator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say_hello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print("Hello!")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the decorated function</a:t>
            </a:r>
          </a:p>
          <a:p>
            <a:pPr marL="0" indent="0">
              <a:buNone/>
            </a:pPr>
            <a:r>
              <a:rPr lang="en-US" dirty="0" err="1"/>
              <a:t>say_hello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E84A-DE43-BD39-BB9E-E3D2094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AB0A-DDBB-2989-452B-B23D7834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In this example, </a:t>
            </a:r>
            <a:r>
              <a:rPr lang="en-US" dirty="0" err="1"/>
              <a:t>my_decorator</a:t>
            </a:r>
            <a:r>
              <a:rPr lang="en-US" dirty="0"/>
              <a:t> is a function that takes another function </a:t>
            </a:r>
            <a:r>
              <a:rPr lang="en-US" dirty="0" err="1"/>
              <a:t>func</a:t>
            </a:r>
            <a:r>
              <a:rPr lang="en-US" dirty="0"/>
              <a:t> as an argument and returns a new function wrapper that surrounds the original function with additional behavior. The @my_decorator syntax is a shorthand for saying </a:t>
            </a:r>
            <a:r>
              <a:rPr lang="en-US" dirty="0" err="1"/>
              <a:t>say_hello</a:t>
            </a:r>
            <a:r>
              <a:rPr lang="en-US" dirty="0"/>
              <a:t> = </a:t>
            </a:r>
            <a:r>
              <a:rPr lang="en-US" dirty="0" err="1"/>
              <a:t>my_decorator</a:t>
            </a:r>
            <a:r>
              <a:rPr lang="en-US" dirty="0"/>
              <a:t>(</a:t>
            </a:r>
            <a:r>
              <a:rPr lang="en-US" dirty="0" err="1"/>
              <a:t>say_hello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A72F3-6F57-0AFB-F2B6-D15C0456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4F6D-C040-51BC-A5C0-AA06700B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1910-3B22-E5EF-E279-DBB8D119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4274-A2BD-C80B-DDE2-D8ABA790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a few key points about decorators:</a:t>
            </a:r>
          </a:p>
          <a:p>
            <a:r>
              <a:rPr lang="en-US" dirty="0"/>
              <a:t>Function Wrapping: Decorators wrap functions or methods, allowing you to execute code before and/or after the wrapped function.</a:t>
            </a:r>
          </a:p>
          <a:p>
            <a:endParaRPr lang="en-US" dirty="0"/>
          </a:p>
          <a:p>
            <a:r>
              <a:rPr lang="en-US" dirty="0"/>
              <a:t>Syntax: You can use the @decorator syntax as a convenient way to apply a decorator to a function.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F6BE2-E9AB-EDBD-385F-9763CAAE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54402-C04E-024E-FF4B-151E7BA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5AC6-D512-6426-BEF8-DEAFC73D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Python, decorators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368F-6680-7369-A070-E3C2035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Here's an example of a decorator with arguments:</a:t>
            </a:r>
          </a:p>
          <a:p>
            <a:pPr marL="0" indent="0">
              <a:buNone/>
            </a:pPr>
            <a:r>
              <a:rPr lang="en-US" dirty="0"/>
              <a:t>def repeat(n):</a:t>
            </a:r>
          </a:p>
          <a:p>
            <a:pPr marL="0" indent="0">
              <a:buNone/>
            </a:pPr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for _ in range(n):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return wrapper</a:t>
            </a:r>
          </a:p>
          <a:p>
            <a:pPr marL="0" indent="0">
              <a:buNone/>
            </a:pPr>
            <a:r>
              <a:rPr lang="en-US" dirty="0"/>
              <a:t>    return decorator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B1292-28A7-BD53-AF4C-EBB01264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A0AE-4F94-3F86-601C-5D21FA02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4025-6E8C-E4A2-E0A8-F5A70237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decorators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0EAF-0044-CA6A-33FA-EE75EAE6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@repeat(3)</a:t>
            </a:r>
          </a:p>
          <a:p>
            <a:pPr marL="0" indent="0">
              <a:buNone/>
            </a:pPr>
            <a:r>
              <a:rPr lang="en-US" dirty="0"/>
              <a:t>def greet(name):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the decorated function</a:t>
            </a:r>
          </a:p>
          <a:p>
            <a:pPr marL="0" indent="0">
              <a:buNone/>
            </a:pPr>
            <a:r>
              <a:rPr lang="en-US" dirty="0"/>
              <a:t>greet("Alice")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1F0E9-2BD0-19C0-3873-6DBCCC3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5A43E-4D92-0C73-55DB-ED991BA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AE4-F8A1-D0BC-EA2F-DB224C9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Python, decorators </a:t>
            </a:r>
            <a:r>
              <a:rPr lang="en-US" b="1" i="0">
                <a:effectLst/>
                <a:latin typeface="Söhne"/>
              </a:rPr>
              <a:t>: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4E2-3740-A3C7-A943-92F7D64D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repeat(3) returns a decorator that repeats the execution of the decorated function three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Decorators are a powerful tool in Python, providing a clean and concise way to extend the functionality of functions or methods. They are widely used in frameworks and libraries to enhance and customize the behavior of functions and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4B37-F2B0-A5B5-C595-D24AC903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82C8E-13F3-9108-5987-2E7D261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3653</TotalTime>
  <Words>491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About Me</vt:lpstr>
      <vt:lpstr>Python, decorators :</vt:lpstr>
      <vt:lpstr>Python, decorators Continue … </vt:lpstr>
      <vt:lpstr>Python, decorators Continue … </vt:lpstr>
      <vt:lpstr>Python, decorators Continue …</vt:lpstr>
      <vt:lpstr>Python, decorators Continue …</vt:lpstr>
      <vt:lpstr>Python, decorators :</vt:lpstr>
      <vt:lpstr>Python, decorators …</vt:lpstr>
      <vt:lpstr>Python, decorators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418</cp:revision>
  <dcterms:created xsi:type="dcterms:W3CDTF">2019-09-15T04:30:17Z</dcterms:created>
  <dcterms:modified xsi:type="dcterms:W3CDTF">2024-01-10T05:17:09Z</dcterms:modified>
</cp:coreProperties>
</file>