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8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81"/>
            <p14:sldId id="260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MVT: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MVT (Model View Template) is a software design pattern. It is a collection of three important components Model View and Template. The Model helps to handle database. It is a data access layer which handles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Template is a presentation layer which handles User Interface part completely. The View is used to execute the business logic and interact with a model to carry data and renders a template.</a:t>
            </a:r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MVT Continue ..: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Although Django follows MVC pattern but maintains </a:t>
            </a:r>
            <a:r>
              <a:rPr lang="en-US" dirty="0" err="1"/>
              <a:t>it?s</a:t>
            </a:r>
            <a:r>
              <a:rPr lang="en-US" dirty="0"/>
              <a:t> own conventions. So, control is handled by the framework itself.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separate controller and complete application is based on Model View and Template. </a:t>
            </a:r>
            <a:r>
              <a:rPr lang="en-US" dirty="0" err="1"/>
              <a:t>That?s</a:t>
            </a:r>
            <a:r>
              <a:rPr lang="en-US" dirty="0"/>
              <a:t> why it is called MVT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B2B-DBBD-6AC4-0AA8-4E826137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MVT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50B1-7048-F14B-E725-A429630D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the following graph that shows the MVT based control flow.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72D7E-3161-D8AB-BFB0-2038EBF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A0E83-9C43-AA3C-840C-12BD28B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Django MVT based control flow">
            <a:extLst>
              <a:ext uri="{FF2B5EF4-FFF2-40B4-BE49-F238E27FC236}">
                <a16:creationId xmlns:a16="http://schemas.microsoft.com/office/drawing/2014/main" id="{ECD80B3C-B38C-7EB8-1224-C36001ACB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23" y="3030050"/>
            <a:ext cx="6530560" cy="29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2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MVT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Here, a user requests for a resource to the Django, Django works as a controller and check to the available resource in URL.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URL maps, a view is called that interact with model and template, it renders a template.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Django responds back to the user and sends a template as a response.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3866</TotalTime>
  <Words>258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About Me</vt:lpstr>
      <vt:lpstr>Django MVT:</vt:lpstr>
      <vt:lpstr>Django MVT Continue ..:</vt:lpstr>
      <vt:lpstr>Django MVT Continue …</vt:lpstr>
      <vt:lpstr>Django MVT Continue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456</cp:revision>
  <dcterms:created xsi:type="dcterms:W3CDTF">2019-09-15T04:30:17Z</dcterms:created>
  <dcterms:modified xsi:type="dcterms:W3CDTF">2024-01-24T04:42:10Z</dcterms:modified>
</cp:coreProperties>
</file>