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</p:sldIdLst>
  <p:sldSz cx="4572000" cy="5486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9" autoAdjust="0"/>
    <p:restoredTop sz="94660"/>
  </p:normalViewPr>
  <p:slideViewPr>
    <p:cSldViewPr snapToGrid="0">
      <p:cViewPr>
        <p:scale>
          <a:sx n="125" d="100"/>
          <a:sy n="125" d="100"/>
        </p:scale>
        <p:origin x="2064" y="-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897890"/>
            <a:ext cx="3886200" cy="1910080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881630"/>
            <a:ext cx="3429000" cy="1324610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721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512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92100"/>
            <a:ext cx="985838" cy="464947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92100"/>
            <a:ext cx="2900363" cy="464947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9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16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367791"/>
            <a:ext cx="3943350" cy="2282190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671571"/>
            <a:ext cx="3943350" cy="1200150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244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460500"/>
            <a:ext cx="194310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460500"/>
            <a:ext cx="1943100" cy="34810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3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92101"/>
            <a:ext cx="3943350" cy="106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344930"/>
            <a:ext cx="1934170" cy="65913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2004060"/>
            <a:ext cx="1934170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344930"/>
            <a:ext cx="1943696" cy="659130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2004060"/>
            <a:ext cx="1943696" cy="294767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46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33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760"/>
            <a:ext cx="1474589" cy="128016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789941"/>
            <a:ext cx="2314575" cy="38989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645920"/>
            <a:ext cx="1474589" cy="304927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59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65760"/>
            <a:ext cx="1474589" cy="128016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789941"/>
            <a:ext cx="2314575" cy="3898900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645920"/>
            <a:ext cx="1474589" cy="3049270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1868C-B13A-47E7-85E7-2E63E1B5F28E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742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92101"/>
            <a:ext cx="394335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460500"/>
            <a:ext cx="394335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5085081"/>
            <a:ext cx="10287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1868C-B13A-47E7-85E7-2E63E1B5F28E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5085081"/>
            <a:ext cx="15430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5085081"/>
            <a:ext cx="102870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AB7D3-2E96-4AB5-9023-CBACD9629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91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7642" y="5037418"/>
            <a:ext cx="1597293" cy="41033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Categorical Features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601450" y="5037418"/>
            <a:ext cx="1597293" cy="41033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Continuous Features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27642" y="4357715"/>
            <a:ext cx="1597293" cy="410334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Embedding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601450" y="4357715"/>
            <a:ext cx="1597293" cy="410334"/>
          </a:xfrm>
          <a:prstGeom prst="round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Standard Scalar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27642" y="3668465"/>
            <a:ext cx="1597293" cy="409080"/>
          </a:xfrm>
          <a:prstGeom prst="round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Micro Attention Encoder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02354" y="2779124"/>
            <a:ext cx="2688474" cy="40908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Macro Attention Encoder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99303" y="2093277"/>
            <a:ext cx="2688474" cy="40908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Multi-Layer Perceptron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95013" y="1399647"/>
            <a:ext cx="2688474" cy="409080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Loss Function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95012" y="724586"/>
            <a:ext cx="2686669" cy="403455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Sampling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95012" y="36030"/>
            <a:ext cx="2686669" cy="405412"/>
          </a:xfrm>
          <a:prstGeom prst="roundRect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36576" tIns="18288" rIns="36576" bIns="1828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Classification</a:t>
            </a:r>
          </a:p>
        </p:txBody>
      </p:sp>
      <p:cxnSp>
        <p:nvCxnSpPr>
          <p:cNvPr id="20" name="Straight Arrow Connector 19"/>
          <p:cNvCxnSpPr>
            <a:stCxn id="4" idx="0"/>
            <a:endCxn id="7" idx="2"/>
          </p:cNvCxnSpPr>
          <p:nvPr/>
        </p:nvCxnSpPr>
        <p:spPr>
          <a:xfrm flipV="1">
            <a:off x="1126289" y="4768049"/>
            <a:ext cx="0" cy="2693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1126288" y="4088346"/>
            <a:ext cx="0" cy="2693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3400096" y="4768049"/>
            <a:ext cx="0" cy="2693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0"/>
            <a:endCxn id="14" idx="2"/>
          </p:cNvCxnSpPr>
          <p:nvPr/>
        </p:nvCxnSpPr>
        <p:spPr>
          <a:xfrm rot="5400000" flipH="1" flipV="1">
            <a:off x="1496310" y="2818184"/>
            <a:ext cx="480261" cy="122030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9" idx="0"/>
            <a:endCxn id="14" idx="2"/>
          </p:cNvCxnSpPr>
          <p:nvPr/>
        </p:nvCxnSpPr>
        <p:spPr>
          <a:xfrm rot="16200000" flipV="1">
            <a:off x="2288589" y="3246207"/>
            <a:ext cx="1169511" cy="1053506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15" idx="2"/>
          </p:cNvCxnSpPr>
          <p:nvPr/>
        </p:nvCxnSpPr>
        <p:spPr>
          <a:xfrm flipH="1" flipV="1">
            <a:off x="2343540" y="2502357"/>
            <a:ext cx="3051" cy="27676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335295" y="1813107"/>
            <a:ext cx="3051" cy="27676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2332244" y="1126863"/>
            <a:ext cx="3051" cy="27676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2329193" y="441090"/>
            <a:ext cx="3051" cy="276767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2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93407" y="2045074"/>
            <a:ext cx="770374" cy="770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675575" y="713667"/>
            <a:ext cx="770374" cy="770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675575" y="2045074"/>
            <a:ext cx="770374" cy="770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675575" y="3555676"/>
            <a:ext cx="770374" cy="770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4" idx="7"/>
            <a:endCxn id="5" idx="2"/>
          </p:cNvCxnSpPr>
          <p:nvPr/>
        </p:nvCxnSpPr>
        <p:spPr>
          <a:xfrm flipV="1">
            <a:off x="1150962" y="1098854"/>
            <a:ext cx="1524613" cy="1059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9" idx="2"/>
          </p:cNvCxnSpPr>
          <p:nvPr/>
        </p:nvCxnSpPr>
        <p:spPr>
          <a:xfrm flipV="1">
            <a:off x="1263781" y="2430261"/>
            <a:ext cx="141179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10" idx="2"/>
          </p:cNvCxnSpPr>
          <p:nvPr/>
        </p:nvCxnSpPr>
        <p:spPr>
          <a:xfrm>
            <a:off x="1150962" y="2702629"/>
            <a:ext cx="1524613" cy="1238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982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3011158" y="2260878"/>
            <a:ext cx="770374" cy="770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17715" y="617972"/>
            <a:ext cx="770374" cy="770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828990" y="2237432"/>
            <a:ext cx="770374" cy="770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28990" y="3748034"/>
            <a:ext cx="770374" cy="770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588089" y="2924070"/>
            <a:ext cx="1524613" cy="10590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1599364" y="2622618"/>
            <a:ext cx="1411794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1542955" y="1193772"/>
            <a:ext cx="1524613" cy="12382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83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104093" y="1543258"/>
            <a:ext cx="2389833" cy="238983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13822" y="1158071"/>
            <a:ext cx="770374" cy="7703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28352" y="2352987"/>
            <a:ext cx="770374" cy="770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58947" y="3449933"/>
            <a:ext cx="770374" cy="770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99293" y="2352987"/>
            <a:ext cx="770374" cy="7703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430205" y="2181860"/>
            <a:ext cx="80387" cy="1533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258820" y="2267424"/>
            <a:ext cx="154719" cy="6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V="1">
            <a:off x="2666145" y="3856417"/>
            <a:ext cx="80387" cy="1533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2595686" y="3764576"/>
            <a:ext cx="154719" cy="6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V="1">
            <a:off x="1214375" y="3102786"/>
            <a:ext cx="80387" cy="1533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 flipH="1" flipV="1">
            <a:off x="1060626" y="3169546"/>
            <a:ext cx="154719" cy="6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V="1">
            <a:off x="1796955" y="1494300"/>
            <a:ext cx="80387" cy="1533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 flipH="1" flipV="1">
            <a:off x="1800599" y="1643522"/>
            <a:ext cx="154719" cy="677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698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19</Words>
  <Application>Microsoft Office PowerPoint</Application>
  <PresentationFormat>Custom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2025-10-27T19:00:23Z</dcterms:created>
  <dcterms:modified xsi:type="dcterms:W3CDTF">2025-10-29T01:50:55Z</dcterms:modified>
</cp:coreProperties>
</file>