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3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97" r:id="rId2"/>
    <p:sldId id="259" r:id="rId3"/>
    <p:sldId id="261" r:id="rId4"/>
    <p:sldId id="298" r:id="rId5"/>
    <p:sldId id="299" r:id="rId6"/>
    <p:sldId id="257" r:id="rId7"/>
    <p:sldId id="265" r:id="rId8"/>
    <p:sldId id="300" r:id="rId9"/>
    <p:sldId id="266" r:id="rId10"/>
    <p:sldId id="267" r:id="rId11"/>
    <p:sldId id="301" r:id="rId12"/>
    <p:sldId id="268" r:id="rId13"/>
    <p:sldId id="270" r:id="rId14"/>
    <p:sldId id="302" r:id="rId15"/>
    <p:sldId id="272" r:id="rId16"/>
    <p:sldId id="303" r:id="rId17"/>
    <p:sldId id="304" r:id="rId18"/>
    <p:sldId id="278" r:id="rId19"/>
    <p:sldId id="305" r:id="rId20"/>
    <p:sldId id="306" r:id="rId21"/>
    <p:sldId id="307" r:id="rId22"/>
    <p:sldId id="310" r:id="rId23"/>
    <p:sldId id="282" r:id="rId24"/>
    <p:sldId id="309" r:id="rId25"/>
    <p:sldId id="283" r:id="rId26"/>
    <p:sldId id="285" r:id="rId27"/>
    <p:sldId id="287" r:id="rId28"/>
    <p:sldId id="311" r:id="rId29"/>
    <p:sldId id="312" r:id="rId30"/>
    <p:sldId id="313" r:id="rId31"/>
    <p:sldId id="314" r:id="rId32"/>
    <p:sldId id="293" r:id="rId33"/>
    <p:sldId id="31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297" autoAdjust="0"/>
  </p:normalViewPr>
  <p:slideViewPr>
    <p:cSldViewPr snapToGrid="0">
      <p:cViewPr varScale="1">
        <p:scale>
          <a:sx n="59" d="100"/>
          <a:sy n="59" d="100"/>
        </p:scale>
        <p:origin x="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9E8F72-00B9-473E-AE1D-AE170FD5556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FE9A241-C109-4AFB-BF26-C02FAC8828A4}">
      <dgm:prSet/>
      <dgm:spPr/>
      <dgm:t>
        <a:bodyPr/>
        <a:lstStyle/>
        <a:p>
          <a:r>
            <a:rPr lang="en-US"/>
            <a:t>Thin packaging model</a:t>
          </a:r>
        </a:p>
      </dgm:t>
    </dgm:pt>
    <dgm:pt modelId="{6C503E77-15A9-4EA9-B0F4-E6962664BF3D}" type="parTrans" cxnId="{D4DD151C-539E-46D3-A7A0-D71DEBE18AF4}">
      <dgm:prSet/>
      <dgm:spPr/>
      <dgm:t>
        <a:bodyPr/>
        <a:lstStyle/>
        <a:p>
          <a:endParaRPr lang="en-US"/>
        </a:p>
      </dgm:t>
    </dgm:pt>
    <dgm:pt modelId="{5CD832F2-CB4A-4744-A04E-BB6EC21BFA74}" type="sibTrans" cxnId="{D4DD151C-539E-46D3-A7A0-D71DEBE18AF4}">
      <dgm:prSet/>
      <dgm:spPr/>
      <dgm:t>
        <a:bodyPr/>
        <a:lstStyle/>
        <a:p>
          <a:endParaRPr lang="en-US"/>
        </a:p>
      </dgm:t>
    </dgm:pt>
    <dgm:pt modelId="{837B200A-6632-4304-B619-5850F5995BE6}">
      <dgm:prSet/>
      <dgm:spPr/>
      <dgm:t>
        <a:bodyPr/>
        <a:lstStyle/>
        <a:p>
          <a:r>
            <a:rPr lang="en-US"/>
            <a:t>They Package together software, its dependencies, and configuration files</a:t>
          </a:r>
        </a:p>
      </dgm:t>
    </dgm:pt>
    <dgm:pt modelId="{81047F83-2653-4F27-98CC-BB8C95B71549}" type="parTrans" cxnId="{6F02118F-9355-4FBD-8AFA-D43186A5C367}">
      <dgm:prSet/>
      <dgm:spPr/>
      <dgm:t>
        <a:bodyPr/>
        <a:lstStyle/>
        <a:p>
          <a:endParaRPr lang="en-US"/>
        </a:p>
      </dgm:t>
    </dgm:pt>
    <dgm:pt modelId="{6B226170-D902-4A61-80BD-196BBD9D76AF}" type="sibTrans" cxnId="{6F02118F-9355-4FBD-8AFA-D43186A5C367}">
      <dgm:prSet/>
      <dgm:spPr/>
      <dgm:t>
        <a:bodyPr/>
        <a:lstStyle/>
        <a:p>
          <a:endParaRPr lang="en-US"/>
        </a:p>
      </dgm:t>
    </dgm:pt>
    <dgm:pt modelId="{355FB39D-C57E-4702-AD7B-BD7AC56B84E6}">
      <dgm:prSet/>
      <dgm:spPr/>
      <dgm:t>
        <a:bodyPr/>
        <a:lstStyle/>
        <a:p>
          <a:r>
            <a:rPr lang="en-US"/>
            <a:t>Can be copied between machines</a:t>
          </a:r>
        </a:p>
      </dgm:t>
    </dgm:pt>
    <dgm:pt modelId="{61F0F8D4-5729-448B-BC44-F01727C32FE0}" type="parTrans" cxnId="{65C7398E-95A4-4572-96CC-CC7980B367C8}">
      <dgm:prSet/>
      <dgm:spPr/>
      <dgm:t>
        <a:bodyPr/>
        <a:lstStyle/>
        <a:p>
          <a:endParaRPr lang="en-US"/>
        </a:p>
      </dgm:t>
    </dgm:pt>
    <dgm:pt modelId="{9B2D1694-C611-427D-909D-C5EE01802B60}" type="sibTrans" cxnId="{65C7398E-95A4-4572-96CC-CC7980B367C8}">
      <dgm:prSet/>
      <dgm:spPr/>
      <dgm:t>
        <a:bodyPr/>
        <a:lstStyle/>
        <a:p>
          <a:endParaRPr lang="en-US"/>
        </a:p>
      </dgm:t>
    </dgm:pt>
    <dgm:pt modelId="{F50FA318-BE47-46DE-B81B-783743E5D81E}">
      <dgm:prSet/>
      <dgm:spPr/>
      <dgm:t>
        <a:bodyPr/>
        <a:lstStyle/>
        <a:p>
          <a:r>
            <a:rPr lang="en-US"/>
            <a:t>Uses the underlying operating system</a:t>
          </a:r>
        </a:p>
      </dgm:t>
    </dgm:pt>
    <dgm:pt modelId="{9B3A828F-B93B-43F2-9AC3-4412383109A3}" type="parTrans" cxnId="{79550351-56CA-4CF7-A661-B4671951E0C1}">
      <dgm:prSet/>
      <dgm:spPr/>
      <dgm:t>
        <a:bodyPr/>
        <a:lstStyle/>
        <a:p>
          <a:endParaRPr lang="en-US"/>
        </a:p>
      </dgm:t>
    </dgm:pt>
    <dgm:pt modelId="{1FDE45C3-E31A-440A-B5A2-5AA75FDA5A3C}" type="sibTrans" cxnId="{79550351-56CA-4CF7-A661-B4671951E0C1}">
      <dgm:prSet/>
      <dgm:spPr/>
      <dgm:t>
        <a:bodyPr/>
        <a:lstStyle/>
        <a:p>
          <a:endParaRPr lang="en-US"/>
        </a:p>
      </dgm:t>
    </dgm:pt>
    <dgm:pt modelId="{7542CD97-70FD-4115-B964-69039FA302E3}">
      <dgm:prSet/>
      <dgm:spPr/>
      <dgm:t>
        <a:bodyPr/>
        <a:lstStyle/>
        <a:p>
          <a:r>
            <a:rPr lang="en-IN"/>
            <a:t>This package creates an atomic unit that can be executed</a:t>
          </a:r>
          <a:endParaRPr lang="en-US"/>
        </a:p>
      </dgm:t>
    </dgm:pt>
    <dgm:pt modelId="{B3CACBFA-F6B8-4820-BF8A-98D3E4CB6C4A}" type="parTrans" cxnId="{B69A4728-B042-49CA-8251-49BB6454810C}">
      <dgm:prSet/>
      <dgm:spPr/>
      <dgm:t>
        <a:bodyPr/>
        <a:lstStyle/>
        <a:p>
          <a:endParaRPr lang="en-US"/>
        </a:p>
      </dgm:t>
    </dgm:pt>
    <dgm:pt modelId="{5A335C21-E960-44B9-AE66-2D79BBE29247}" type="sibTrans" cxnId="{B69A4728-B042-49CA-8251-49BB6454810C}">
      <dgm:prSet/>
      <dgm:spPr/>
      <dgm:t>
        <a:bodyPr/>
        <a:lstStyle/>
        <a:p>
          <a:endParaRPr lang="en-US"/>
        </a:p>
      </dgm:t>
    </dgm:pt>
    <dgm:pt modelId="{C7D56C08-F3EB-4E84-BEE1-B8CF73C721D8}">
      <dgm:prSet/>
      <dgm:spPr/>
      <dgm:t>
        <a:bodyPr/>
        <a:lstStyle/>
        <a:p>
          <a:r>
            <a:rPr lang="en-IN"/>
            <a:t>Completely independent from the rest of machine it is hosted on</a:t>
          </a:r>
          <a:endParaRPr lang="en-US"/>
        </a:p>
      </dgm:t>
    </dgm:pt>
    <dgm:pt modelId="{9D0F03DE-DFA1-4943-843B-F0496F47A3FE}" type="parTrans" cxnId="{6F8792BD-FA45-4A1F-8732-B6FFC24AACB9}">
      <dgm:prSet/>
      <dgm:spPr/>
      <dgm:t>
        <a:bodyPr/>
        <a:lstStyle/>
        <a:p>
          <a:endParaRPr lang="en-US"/>
        </a:p>
      </dgm:t>
    </dgm:pt>
    <dgm:pt modelId="{DD8AB41C-7185-4997-8ABD-CFE6DE3B26D0}" type="sibTrans" cxnId="{6F8792BD-FA45-4A1F-8732-B6FFC24AACB9}">
      <dgm:prSet/>
      <dgm:spPr/>
      <dgm:t>
        <a:bodyPr/>
        <a:lstStyle/>
        <a:p>
          <a:endParaRPr lang="en-US"/>
        </a:p>
      </dgm:t>
    </dgm:pt>
    <dgm:pt modelId="{5BEF5427-736E-4EA7-8026-677E5E91FE72}" type="pres">
      <dgm:prSet presAssocID="{C09E8F72-00B9-473E-AE1D-AE170FD55560}" presName="root" presStyleCnt="0">
        <dgm:presLayoutVars>
          <dgm:dir/>
          <dgm:resizeHandles val="exact"/>
        </dgm:presLayoutVars>
      </dgm:prSet>
      <dgm:spPr/>
    </dgm:pt>
    <dgm:pt modelId="{5EE64E5C-B27E-45F4-AEAA-211E040E62EC}" type="pres">
      <dgm:prSet presAssocID="{1FE9A241-C109-4AFB-BF26-C02FAC8828A4}" presName="compNode" presStyleCnt="0"/>
      <dgm:spPr/>
    </dgm:pt>
    <dgm:pt modelId="{CD751C88-60E8-40B5-B7BF-783DC9606830}" type="pres">
      <dgm:prSet presAssocID="{1FE9A241-C109-4AFB-BF26-C02FAC8828A4}" presName="bgRect" presStyleLbl="bgShp" presStyleIdx="0" presStyleCnt="6"/>
      <dgm:spPr/>
    </dgm:pt>
    <dgm:pt modelId="{D8468690-5C18-49C9-A5DC-81761A62669F}" type="pres">
      <dgm:prSet presAssocID="{1FE9A241-C109-4AFB-BF26-C02FAC8828A4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4BF52BD0-FEEA-43FC-8D7A-5CE340D50D15}" type="pres">
      <dgm:prSet presAssocID="{1FE9A241-C109-4AFB-BF26-C02FAC8828A4}" presName="spaceRect" presStyleCnt="0"/>
      <dgm:spPr/>
    </dgm:pt>
    <dgm:pt modelId="{A794C9D7-6A93-4E95-A7DC-A928EA8FF179}" type="pres">
      <dgm:prSet presAssocID="{1FE9A241-C109-4AFB-BF26-C02FAC8828A4}" presName="parTx" presStyleLbl="revTx" presStyleIdx="0" presStyleCnt="6">
        <dgm:presLayoutVars>
          <dgm:chMax val="0"/>
          <dgm:chPref val="0"/>
        </dgm:presLayoutVars>
      </dgm:prSet>
      <dgm:spPr/>
    </dgm:pt>
    <dgm:pt modelId="{156D78B4-F19F-44F4-8DD0-DC310A2B1AB8}" type="pres">
      <dgm:prSet presAssocID="{5CD832F2-CB4A-4744-A04E-BB6EC21BFA74}" presName="sibTrans" presStyleCnt="0"/>
      <dgm:spPr/>
    </dgm:pt>
    <dgm:pt modelId="{CB23BCDC-1B04-4475-BB4C-D73F3886EB9F}" type="pres">
      <dgm:prSet presAssocID="{837B200A-6632-4304-B619-5850F5995BE6}" presName="compNode" presStyleCnt="0"/>
      <dgm:spPr/>
    </dgm:pt>
    <dgm:pt modelId="{E4469E19-CBEA-4125-9EE9-A063BB77EFAA}" type="pres">
      <dgm:prSet presAssocID="{837B200A-6632-4304-B619-5850F5995BE6}" presName="bgRect" presStyleLbl="bgShp" presStyleIdx="1" presStyleCnt="6"/>
      <dgm:spPr/>
    </dgm:pt>
    <dgm:pt modelId="{FE9B3C9E-5F67-446A-8FBD-0EB614846880}" type="pres">
      <dgm:prSet presAssocID="{837B200A-6632-4304-B619-5850F5995BE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B2ABC4ED-03A7-4926-82EA-0677A0204324}" type="pres">
      <dgm:prSet presAssocID="{837B200A-6632-4304-B619-5850F5995BE6}" presName="spaceRect" presStyleCnt="0"/>
      <dgm:spPr/>
    </dgm:pt>
    <dgm:pt modelId="{CE7ED0BB-41E3-4391-A7F2-040480232C8C}" type="pres">
      <dgm:prSet presAssocID="{837B200A-6632-4304-B619-5850F5995BE6}" presName="parTx" presStyleLbl="revTx" presStyleIdx="1" presStyleCnt="6">
        <dgm:presLayoutVars>
          <dgm:chMax val="0"/>
          <dgm:chPref val="0"/>
        </dgm:presLayoutVars>
      </dgm:prSet>
      <dgm:spPr/>
    </dgm:pt>
    <dgm:pt modelId="{3DCF6D4E-3B64-4542-98E1-AD5122F4D0ED}" type="pres">
      <dgm:prSet presAssocID="{6B226170-D902-4A61-80BD-196BBD9D76AF}" presName="sibTrans" presStyleCnt="0"/>
      <dgm:spPr/>
    </dgm:pt>
    <dgm:pt modelId="{72550110-6078-4890-B947-365AA7D131D6}" type="pres">
      <dgm:prSet presAssocID="{355FB39D-C57E-4702-AD7B-BD7AC56B84E6}" presName="compNode" presStyleCnt="0"/>
      <dgm:spPr/>
    </dgm:pt>
    <dgm:pt modelId="{DECB17A5-CD4F-4FA6-A0BE-7A5F03ECA3EC}" type="pres">
      <dgm:prSet presAssocID="{355FB39D-C57E-4702-AD7B-BD7AC56B84E6}" presName="bgRect" presStyleLbl="bgShp" presStyleIdx="2" presStyleCnt="6"/>
      <dgm:spPr/>
    </dgm:pt>
    <dgm:pt modelId="{07BFB690-2E1A-49E1-A310-5064799DD495}" type="pres">
      <dgm:prSet presAssocID="{355FB39D-C57E-4702-AD7B-BD7AC56B84E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2DE2699-4C77-4C66-8CB3-3BFEFBA82190}" type="pres">
      <dgm:prSet presAssocID="{355FB39D-C57E-4702-AD7B-BD7AC56B84E6}" presName="spaceRect" presStyleCnt="0"/>
      <dgm:spPr/>
    </dgm:pt>
    <dgm:pt modelId="{07332ED7-4885-4094-9DB5-4E78C4AEFDC1}" type="pres">
      <dgm:prSet presAssocID="{355FB39D-C57E-4702-AD7B-BD7AC56B84E6}" presName="parTx" presStyleLbl="revTx" presStyleIdx="2" presStyleCnt="6">
        <dgm:presLayoutVars>
          <dgm:chMax val="0"/>
          <dgm:chPref val="0"/>
        </dgm:presLayoutVars>
      </dgm:prSet>
      <dgm:spPr/>
    </dgm:pt>
    <dgm:pt modelId="{8A751030-98E0-4BA1-8C2D-5C29A3226442}" type="pres">
      <dgm:prSet presAssocID="{9B2D1694-C611-427D-909D-C5EE01802B60}" presName="sibTrans" presStyleCnt="0"/>
      <dgm:spPr/>
    </dgm:pt>
    <dgm:pt modelId="{B1E7B921-F89A-4007-AF6C-6654645EA9ED}" type="pres">
      <dgm:prSet presAssocID="{F50FA318-BE47-46DE-B81B-783743E5D81E}" presName="compNode" presStyleCnt="0"/>
      <dgm:spPr/>
    </dgm:pt>
    <dgm:pt modelId="{BF129A16-EBD5-4B59-8ECD-6C27EA9A8521}" type="pres">
      <dgm:prSet presAssocID="{F50FA318-BE47-46DE-B81B-783743E5D81E}" presName="bgRect" presStyleLbl="bgShp" presStyleIdx="3" presStyleCnt="6"/>
      <dgm:spPr/>
    </dgm:pt>
    <dgm:pt modelId="{3C171F73-77B7-493B-9B1F-40D9F9087CFD}" type="pres">
      <dgm:prSet presAssocID="{F50FA318-BE47-46DE-B81B-783743E5D81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F27D309-FB05-4116-87E2-076A2CB64937}" type="pres">
      <dgm:prSet presAssocID="{F50FA318-BE47-46DE-B81B-783743E5D81E}" presName="spaceRect" presStyleCnt="0"/>
      <dgm:spPr/>
    </dgm:pt>
    <dgm:pt modelId="{E7E294E0-8A7C-4273-8668-5569A6E0307C}" type="pres">
      <dgm:prSet presAssocID="{F50FA318-BE47-46DE-B81B-783743E5D81E}" presName="parTx" presStyleLbl="revTx" presStyleIdx="3" presStyleCnt="6">
        <dgm:presLayoutVars>
          <dgm:chMax val="0"/>
          <dgm:chPref val="0"/>
        </dgm:presLayoutVars>
      </dgm:prSet>
      <dgm:spPr/>
    </dgm:pt>
    <dgm:pt modelId="{12BD410C-9FED-4C21-A4D5-9254237A042A}" type="pres">
      <dgm:prSet presAssocID="{1FDE45C3-E31A-440A-B5A2-5AA75FDA5A3C}" presName="sibTrans" presStyleCnt="0"/>
      <dgm:spPr/>
    </dgm:pt>
    <dgm:pt modelId="{62B03D7C-4731-4540-849D-E73F849578B3}" type="pres">
      <dgm:prSet presAssocID="{7542CD97-70FD-4115-B964-69039FA302E3}" presName="compNode" presStyleCnt="0"/>
      <dgm:spPr/>
    </dgm:pt>
    <dgm:pt modelId="{1E5106E8-127A-452A-8077-03E95F8CAE3F}" type="pres">
      <dgm:prSet presAssocID="{7542CD97-70FD-4115-B964-69039FA302E3}" presName="bgRect" presStyleLbl="bgShp" presStyleIdx="4" presStyleCnt="6"/>
      <dgm:spPr/>
    </dgm:pt>
    <dgm:pt modelId="{04CAD924-F740-4A20-8ABE-E5F595F66B70}" type="pres">
      <dgm:prSet presAssocID="{7542CD97-70FD-4115-B964-69039FA302E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CCE515E1-1180-4DC3-B90C-F0E32E614F94}" type="pres">
      <dgm:prSet presAssocID="{7542CD97-70FD-4115-B964-69039FA302E3}" presName="spaceRect" presStyleCnt="0"/>
      <dgm:spPr/>
    </dgm:pt>
    <dgm:pt modelId="{2F51CF9D-688C-48C3-B5DA-7D7F69EEE817}" type="pres">
      <dgm:prSet presAssocID="{7542CD97-70FD-4115-B964-69039FA302E3}" presName="parTx" presStyleLbl="revTx" presStyleIdx="4" presStyleCnt="6">
        <dgm:presLayoutVars>
          <dgm:chMax val="0"/>
          <dgm:chPref val="0"/>
        </dgm:presLayoutVars>
      </dgm:prSet>
      <dgm:spPr/>
    </dgm:pt>
    <dgm:pt modelId="{47C5C229-F3F6-48B2-9454-35BC3D60E283}" type="pres">
      <dgm:prSet presAssocID="{5A335C21-E960-44B9-AE66-2D79BBE29247}" presName="sibTrans" presStyleCnt="0"/>
      <dgm:spPr/>
    </dgm:pt>
    <dgm:pt modelId="{774D5F87-150E-4BBB-8B9D-C4AFAFA7096D}" type="pres">
      <dgm:prSet presAssocID="{C7D56C08-F3EB-4E84-BEE1-B8CF73C721D8}" presName="compNode" presStyleCnt="0"/>
      <dgm:spPr/>
    </dgm:pt>
    <dgm:pt modelId="{2669BE6E-EB67-4C7A-A7B4-1C6D562E1B45}" type="pres">
      <dgm:prSet presAssocID="{C7D56C08-F3EB-4E84-BEE1-B8CF73C721D8}" presName="bgRect" presStyleLbl="bgShp" presStyleIdx="5" presStyleCnt="6"/>
      <dgm:spPr/>
    </dgm:pt>
    <dgm:pt modelId="{AD49B655-9162-4DB5-804A-DD7514B5540A}" type="pres">
      <dgm:prSet presAssocID="{C7D56C08-F3EB-4E84-BEE1-B8CF73C721D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A501679-50D8-4925-891A-2A42909F4459}" type="pres">
      <dgm:prSet presAssocID="{C7D56C08-F3EB-4E84-BEE1-B8CF73C721D8}" presName="spaceRect" presStyleCnt="0"/>
      <dgm:spPr/>
    </dgm:pt>
    <dgm:pt modelId="{2E6DB14D-90FB-4D06-BC3B-21E4A8060BAC}" type="pres">
      <dgm:prSet presAssocID="{C7D56C08-F3EB-4E84-BEE1-B8CF73C721D8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D4DD151C-539E-46D3-A7A0-D71DEBE18AF4}" srcId="{C09E8F72-00B9-473E-AE1D-AE170FD55560}" destId="{1FE9A241-C109-4AFB-BF26-C02FAC8828A4}" srcOrd="0" destOrd="0" parTransId="{6C503E77-15A9-4EA9-B0F4-E6962664BF3D}" sibTransId="{5CD832F2-CB4A-4744-A04E-BB6EC21BFA74}"/>
    <dgm:cxn modelId="{B69A4728-B042-49CA-8251-49BB6454810C}" srcId="{C09E8F72-00B9-473E-AE1D-AE170FD55560}" destId="{7542CD97-70FD-4115-B964-69039FA302E3}" srcOrd="4" destOrd="0" parTransId="{B3CACBFA-F6B8-4820-BF8A-98D3E4CB6C4A}" sibTransId="{5A335C21-E960-44B9-AE66-2D79BBE29247}"/>
    <dgm:cxn modelId="{09DFDD5D-EF17-4466-B293-E6E9A3005A0C}" type="presOf" srcId="{7542CD97-70FD-4115-B964-69039FA302E3}" destId="{2F51CF9D-688C-48C3-B5DA-7D7F69EEE817}" srcOrd="0" destOrd="0" presId="urn:microsoft.com/office/officeart/2018/2/layout/IconVerticalSolidList"/>
    <dgm:cxn modelId="{79550351-56CA-4CF7-A661-B4671951E0C1}" srcId="{C09E8F72-00B9-473E-AE1D-AE170FD55560}" destId="{F50FA318-BE47-46DE-B81B-783743E5D81E}" srcOrd="3" destOrd="0" parTransId="{9B3A828F-B93B-43F2-9AC3-4412383109A3}" sibTransId="{1FDE45C3-E31A-440A-B5A2-5AA75FDA5A3C}"/>
    <dgm:cxn modelId="{7E85E051-9E7F-470B-8D86-BC47FE7BA730}" type="presOf" srcId="{F50FA318-BE47-46DE-B81B-783743E5D81E}" destId="{E7E294E0-8A7C-4273-8668-5569A6E0307C}" srcOrd="0" destOrd="0" presId="urn:microsoft.com/office/officeart/2018/2/layout/IconVerticalSolidList"/>
    <dgm:cxn modelId="{974A9A54-35D2-4B66-8FA3-41EC304E87D1}" type="presOf" srcId="{1FE9A241-C109-4AFB-BF26-C02FAC8828A4}" destId="{A794C9D7-6A93-4E95-A7DC-A928EA8FF179}" srcOrd="0" destOrd="0" presId="urn:microsoft.com/office/officeart/2018/2/layout/IconVerticalSolidList"/>
    <dgm:cxn modelId="{65C7398E-95A4-4572-96CC-CC7980B367C8}" srcId="{C09E8F72-00B9-473E-AE1D-AE170FD55560}" destId="{355FB39D-C57E-4702-AD7B-BD7AC56B84E6}" srcOrd="2" destOrd="0" parTransId="{61F0F8D4-5729-448B-BC44-F01727C32FE0}" sibTransId="{9B2D1694-C611-427D-909D-C5EE01802B60}"/>
    <dgm:cxn modelId="{6F02118F-9355-4FBD-8AFA-D43186A5C367}" srcId="{C09E8F72-00B9-473E-AE1D-AE170FD55560}" destId="{837B200A-6632-4304-B619-5850F5995BE6}" srcOrd="1" destOrd="0" parTransId="{81047F83-2653-4F27-98CC-BB8C95B71549}" sibTransId="{6B226170-D902-4A61-80BD-196BBD9D76AF}"/>
    <dgm:cxn modelId="{29E4DF91-B2F5-447E-AF4F-35F58EF3C0FE}" type="presOf" srcId="{C09E8F72-00B9-473E-AE1D-AE170FD55560}" destId="{5BEF5427-736E-4EA7-8026-677E5E91FE72}" srcOrd="0" destOrd="0" presId="urn:microsoft.com/office/officeart/2018/2/layout/IconVerticalSolidList"/>
    <dgm:cxn modelId="{51D683B7-03F5-4BBE-8464-FD6F68EC20F4}" type="presOf" srcId="{355FB39D-C57E-4702-AD7B-BD7AC56B84E6}" destId="{07332ED7-4885-4094-9DB5-4E78C4AEFDC1}" srcOrd="0" destOrd="0" presId="urn:microsoft.com/office/officeart/2018/2/layout/IconVerticalSolidList"/>
    <dgm:cxn modelId="{6F8792BD-FA45-4A1F-8732-B6FFC24AACB9}" srcId="{C09E8F72-00B9-473E-AE1D-AE170FD55560}" destId="{C7D56C08-F3EB-4E84-BEE1-B8CF73C721D8}" srcOrd="5" destOrd="0" parTransId="{9D0F03DE-DFA1-4943-843B-F0496F47A3FE}" sibTransId="{DD8AB41C-7185-4997-8ABD-CFE6DE3B26D0}"/>
    <dgm:cxn modelId="{542BF3E9-61A9-439F-BBC8-E89058D98B11}" type="presOf" srcId="{C7D56C08-F3EB-4E84-BEE1-B8CF73C721D8}" destId="{2E6DB14D-90FB-4D06-BC3B-21E4A8060BAC}" srcOrd="0" destOrd="0" presId="urn:microsoft.com/office/officeart/2018/2/layout/IconVerticalSolidList"/>
    <dgm:cxn modelId="{A7FA02F7-ABEE-451A-B8CB-9BD366D5F56C}" type="presOf" srcId="{837B200A-6632-4304-B619-5850F5995BE6}" destId="{CE7ED0BB-41E3-4391-A7F2-040480232C8C}" srcOrd="0" destOrd="0" presId="urn:microsoft.com/office/officeart/2018/2/layout/IconVerticalSolidList"/>
    <dgm:cxn modelId="{D3C3A08B-D737-4E2E-800A-366DB03B3C93}" type="presParOf" srcId="{5BEF5427-736E-4EA7-8026-677E5E91FE72}" destId="{5EE64E5C-B27E-45F4-AEAA-211E040E62EC}" srcOrd="0" destOrd="0" presId="urn:microsoft.com/office/officeart/2018/2/layout/IconVerticalSolidList"/>
    <dgm:cxn modelId="{0BA91818-6248-4C40-A996-27897761D0C0}" type="presParOf" srcId="{5EE64E5C-B27E-45F4-AEAA-211E040E62EC}" destId="{CD751C88-60E8-40B5-B7BF-783DC9606830}" srcOrd="0" destOrd="0" presId="urn:microsoft.com/office/officeart/2018/2/layout/IconVerticalSolidList"/>
    <dgm:cxn modelId="{E32B0843-FC66-4756-9829-BEF08DDF2C25}" type="presParOf" srcId="{5EE64E5C-B27E-45F4-AEAA-211E040E62EC}" destId="{D8468690-5C18-49C9-A5DC-81761A62669F}" srcOrd="1" destOrd="0" presId="urn:microsoft.com/office/officeart/2018/2/layout/IconVerticalSolidList"/>
    <dgm:cxn modelId="{133AF5F6-5099-4718-BB42-F462336A895B}" type="presParOf" srcId="{5EE64E5C-B27E-45F4-AEAA-211E040E62EC}" destId="{4BF52BD0-FEEA-43FC-8D7A-5CE340D50D15}" srcOrd="2" destOrd="0" presId="urn:microsoft.com/office/officeart/2018/2/layout/IconVerticalSolidList"/>
    <dgm:cxn modelId="{19CFE7B1-CDC9-487E-B98E-D5E2F12E042B}" type="presParOf" srcId="{5EE64E5C-B27E-45F4-AEAA-211E040E62EC}" destId="{A794C9D7-6A93-4E95-A7DC-A928EA8FF179}" srcOrd="3" destOrd="0" presId="urn:microsoft.com/office/officeart/2018/2/layout/IconVerticalSolidList"/>
    <dgm:cxn modelId="{D855CA2D-F4FF-4B99-B2EF-61556B50F019}" type="presParOf" srcId="{5BEF5427-736E-4EA7-8026-677E5E91FE72}" destId="{156D78B4-F19F-44F4-8DD0-DC310A2B1AB8}" srcOrd="1" destOrd="0" presId="urn:microsoft.com/office/officeart/2018/2/layout/IconVerticalSolidList"/>
    <dgm:cxn modelId="{8C1BBDA5-6F76-49DD-B94B-1A893BDF337A}" type="presParOf" srcId="{5BEF5427-736E-4EA7-8026-677E5E91FE72}" destId="{CB23BCDC-1B04-4475-BB4C-D73F3886EB9F}" srcOrd="2" destOrd="0" presId="urn:microsoft.com/office/officeart/2018/2/layout/IconVerticalSolidList"/>
    <dgm:cxn modelId="{8C9E0898-DE40-489A-BD4C-2F4DB02C3B36}" type="presParOf" srcId="{CB23BCDC-1B04-4475-BB4C-D73F3886EB9F}" destId="{E4469E19-CBEA-4125-9EE9-A063BB77EFAA}" srcOrd="0" destOrd="0" presId="urn:microsoft.com/office/officeart/2018/2/layout/IconVerticalSolidList"/>
    <dgm:cxn modelId="{FD63A0E3-8E64-48A7-B8CA-236A146B6E81}" type="presParOf" srcId="{CB23BCDC-1B04-4475-BB4C-D73F3886EB9F}" destId="{FE9B3C9E-5F67-446A-8FBD-0EB614846880}" srcOrd="1" destOrd="0" presId="urn:microsoft.com/office/officeart/2018/2/layout/IconVerticalSolidList"/>
    <dgm:cxn modelId="{6A839BAA-2115-442C-B91C-AD040CBA808C}" type="presParOf" srcId="{CB23BCDC-1B04-4475-BB4C-D73F3886EB9F}" destId="{B2ABC4ED-03A7-4926-82EA-0677A0204324}" srcOrd="2" destOrd="0" presId="urn:microsoft.com/office/officeart/2018/2/layout/IconVerticalSolidList"/>
    <dgm:cxn modelId="{4052D01F-1717-4188-8B1D-32D719CCEF4D}" type="presParOf" srcId="{CB23BCDC-1B04-4475-BB4C-D73F3886EB9F}" destId="{CE7ED0BB-41E3-4391-A7F2-040480232C8C}" srcOrd="3" destOrd="0" presId="urn:microsoft.com/office/officeart/2018/2/layout/IconVerticalSolidList"/>
    <dgm:cxn modelId="{1B978F7E-CAC5-4174-AC52-DB9CCF263136}" type="presParOf" srcId="{5BEF5427-736E-4EA7-8026-677E5E91FE72}" destId="{3DCF6D4E-3B64-4542-98E1-AD5122F4D0ED}" srcOrd="3" destOrd="0" presId="urn:microsoft.com/office/officeart/2018/2/layout/IconVerticalSolidList"/>
    <dgm:cxn modelId="{15F9E571-0384-4DA7-B7D6-29AA2B72A322}" type="presParOf" srcId="{5BEF5427-736E-4EA7-8026-677E5E91FE72}" destId="{72550110-6078-4890-B947-365AA7D131D6}" srcOrd="4" destOrd="0" presId="urn:microsoft.com/office/officeart/2018/2/layout/IconVerticalSolidList"/>
    <dgm:cxn modelId="{58B283E3-2E16-4C63-9304-D490D0809F81}" type="presParOf" srcId="{72550110-6078-4890-B947-365AA7D131D6}" destId="{DECB17A5-CD4F-4FA6-A0BE-7A5F03ECA3EC}" srcOrd="0" destOrd="0" presId="urn:microsoft.com/office/officeart/2018/2/layout/IconVerticalSolidList"/>
    <dgm:cxn modelId="{835FD710-3117-4E4A-9D88-9A4A20CC9277}" type="presParOf" srcId="{72550110-6078-4890-B947-365AA7D131D6}" destId="{07BFB690-2E1A-49E1-A310-5064799DD495}" srcOrd="1" destOrd="0" presId="urn:microsoft.com/office/officeart/2018/2/layout/IconVerticalSolidList"/>
    <dgm:cxn modelId="{8E5644DE-30BD-4C5A-9B7F-26F4D1994A59}" type="presParOf" srcId="{72550110-6078-4890-B947-365AA7D131D6}" destId="{22DE2699-4C77-4C66-8CB3-3BFEFBA82190}" srcOrd="2" destOrd="0" presId="urn:microsoft.com/office/officeart/2018/2/layout/IconVerticalSolidList"/>
    <dgm:cxn modelId="{EBEB8D27-5061-48EE-AD25-6ABE3039D1D9}" type="presParOf" srcId="{72550110-6078-4890-B947-365AA7D131D6}" destId="{07332ED7-4885-4094-9DB5-4E78C4AEFDC1}" srcOrd="3" destOrd="0" presId="urn:microsoft.com/office/officeart/2018/2/layout/IconVerticalSolidList"/>
    <dgm:cxn modelId="{CB4C6924-616D-45AA-A469-472823286047}" type="presParOf" srcId="{5BEF5427-736E-4EA7-8026-677E5E91FE72}" destId="{8A751030-98E0-4BA1-8C2D-5C29A3226442}" srcOrd="5" destOrd="0" presId="urn:microsoft.com/office/officeart/2018/2/layout/IconVerticalSolidList"/>
    <dgm:cxn modelId="{D9C46F60-3AA6-44C8-8DEC-AD37E33268E5}" type="presParOf" srcId="{5BEF5427-736E-4EA7-8026-677E5E91FE72}" destId="{B1E7B921-F89A-4007-AF6C-6654645EA9ED}" srcOrd="6" destOrd="0" presId="urn:microsoft.com/office/officeart/2018/2/layout/IconVerticalSolidList"/>
    <dgm:cxn modelId="{BAD6D1B8-C833-4BC2-B093-EF23978AAE7E}" type="presParOf" srcId="{B1E7B921-F89A-4007-AF6C-6654645EA9ED}" destId="{BF129A16-EBD5-4B59-8ECD-6C27EA9A8521}" srcOrd="0" destOrd="0" presId="urn:microsoft.com/office/officeart/2018/2/layout/IconVerticalSolidList"/>
    <dgm:cxn modelId="{0984BBE9-7D47-4DC2-97B0-98EE475A119A}" type="presParOf" srcId="{B1E7B921-F89A-4007-AF6C-6654645EA9ED}" destId="{3C171F73-77B7-493B-9B1F-40D9F9087CFD}" srcOrd="1" destOrd="0" presId="urn:microsoft.com/office/officeart/2018/2/layout/IconVerticalSolidList"/>
    <dgm:cxn modelId="{AEF7BA3A-ADD7-41A6-87FA-62B34EF62ED7}" type="presParOf" srcId="{B1E7B921-F89A-4007-AF6C-6654645EA9ED}" destId="{9F27D309-FB05-4116-87E2-076A2CB64937}" srcOrd="2" destOrd="0" presId="urn:microsoft.com/office/officeart/2018/2/layout/IconVerticalSolidList"/>
    <dgm:cxn modelId="{A7FCB110-AEED-4D67-85BC-C1C33A004878}" type="presParOf" srcId="{B1E7B921-F89A-4007-AF6C-6654645EA9ED}" destId="{E7E294E0-8A7C-4273-8668-5569A6E0307C}" srcOrd="3" destOrd="0" presId="urn:microsoft.com/office/officeart/2018/2/layout/IconVerticalSolidList"/>
    <dgm:cxn modelId="{1A4DA8A6-EEF7-4E7A-A382-2651EBDE5976}" type="presParOf" srcId="{5BEF5427-736E-4EA7-8026-677E5E91FE72}" destId="{12BD410C-9FED-4C21-A4D5-9254237A042A}" srcOrd="7" destOrd="0" presId="urn:microsoft.com/office/officeart/2018/2/layout/IconVerticalSolidList"/>
    <dgm:cxn modelId="{DBD82D2C-FB9A-4859-BB2D-9A77DBE6F416}" type="presParOf" srcId="{5BEF5427-736E-4EA7-8026-677E5E91FE72}" destId="{62B03D7C-4731-4540-849D-E73F849578B3}" srcOrd="8" destOrd="0" presId="urn:microsoft.com/office/officeart/2018/2/layout/IconVerticalSolidList"/>
    <dgm:cxn modelId="{4DB2B50E-8B5F-4631-9119-A7B03FDBA738}" type="presParOf" srcId="{62B03D7C-4731-4540-849D-E73F849578B3}" destId="{1E5106E8-127A-452A-8077-03E95F8CAE3F}" srcOrd="0" destOrd="0" presId="urn:microsoft.com/office/officeart/2018/2/layout/IconVerticalSolidList"/>
    <dgm:cxn modelId="{74A5B4EC-35E5-42B8-A66B-EA413398A54F}" type="presParOf" srcId="{62B03D7C-4731-4540-849D-E73F849578B3}" destId="{04CAD924-F740-4A20-8ABE-E5F595F66B70}" srcOrd="1" destOrd="0" presId="urn:microsoft.com/office/officeart/2018/2/layout/IconVerticalSolidList"/>
    <dgm:cxn modelId="{355C4940-47A9-454B-9AC9-C20543A62B91}" type="presParOf" srcId="{62B03D7C-4731-4540-849D-E73F849578B3}" destId="{CCE515E1-1180-4DC3-B90C-F0E32E614F94}" srcOrd="2" destOrd="0" presId="urn:microsoft.com/office/officeart/2018/2/layout/IconVerticalSolidList"/>
    <dgm:cxn modelId="{940DEA7F-A1D3-4C5C-81D1-95B98E22C7FA}" type="presParOf" srcId="{62B03D7C-4731-4540-849D-E73F849578B3}" destId="{2F51CF9D-688C-48C3-B5DA-7D7F69EEE817}" srcOrd="3" destOrd="0" presId="urn:microsoft.com/office/officeart/2018/2/layout/IconVerticalSolidList"/>
    <dgm:cxn modelId="{060E0D15-FA2F-4C3D-ADDF-EF018D09511A}" type="presParOf" srcId="{5BEF5427-736E-4EA7-8026-677E5E91FE72}" destId="{47C5C229-F3F6-48B2-9454-35BC3D60E283}" srcOrd="9" destOrd="0" presId="urn:microsoft.com/office/officeart/2018/2/layout/IconVerticalSolidList"/>
    <dgm:cxn modelId="{6688D62F-C3F5-4ABF-8241-0997D592B428}" type="presParOf" srcId="{5BEF5427-736E-4EA7-8026-677E5E91FE72}" destId="{774D5F87-150E-4BBB-8B9D-C4AFAFA7096D}" srcOrd="10" destOrd="0" presId="urn:microsoft.com/office/officeart/2018/2/layout/IconVerticalSolidList"/>
    <dgm:cxn modelId="{43138467-A7B0-46A1-95A9-6787782102F7}" type="presParOf" srcId="{774D5F87-150E-4BBB-8B9D-C4AFAFA7096D}" destId="{2669BE6E-EB67-4C7A-A7B4-1C6D562E1B45}" srcOrd="0" destOrd="0" presId="urn:microsoft.com/office/officeart/2018/2/layout/IconVerticalSolidList"/>
    <dgm:cxn modelId="{6458C956-9B4E-4CBB-8495-BD34877916AF}" type="presParOf" srcId="{774D5F87-150E-4BBB-8B9D-C4AFAFA7096D}" destId="{AD49B655-9162-4DB5-804A-DD7514B5540A}" srcOrd="1" destOrd="0" presId="urn:microsoft.com/office/officeart/2018/2/layout/IconVerticalSolidList"/>
    <dgm:cxn modelId="{A77DA5BE-A3F4-4D8A-B652-C941310F132D}" type="presParOf" srcId="{774D5F87-150E-4BBB-8B9D-C4AFAFA7096D}" destId="{DA501679-50D8-4925-891A-2A42909F4459}" srcOrd="2" destOrd="0" presId="urn:microsoft.com/office/officeart/2018/2/layout/IconVerticalSolidList"/>
    <dgm:cxn modelId="{0C7C9365-C59E-48C1-804A-75C3DD987B14}" type="presParOf" srcId="{774D5F87-150E-4BBB-8B9D-C4AFAFA7096D}" destId="{2E6DB14D-90FB-4D06-BC3B-21E4A8060BA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1F20C6D-4EB6-4EAA-8353-61171A80BD5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2D5005E-CA53-409C-B4AD-98ACE3666601}">
      <dgm:prSet/>
      <dgm:spPr/>
      <dgm:t>
        <a:bodyPr/>
        <a:lstStyle/>
        <a:p>
          <a:r>
            <a:rPr lang="en-US"/>
            <a:t>Behind the Scenes A new repo will be created in Artifact Registry</a:t>
          </a:r>
        </a:p>
      </dgm:t>
    </dgm:pt>
    <dgm:pt modelId="{795291C3-BF8E-42E9-AAF6-AA6F532D5A5E}" type="parTrans" cxnId="{DDE22B1A-433F-4C66-8CF0-659FA3F6EBFB}">
      <dgm:prSet/>
      <dgm:spPr/>
      <dgm:t>
        <a:bodyPr/>
        <a:lstStyle/>
        <a:p>
          <a:endParaRPr lang="en-US"/>
        </a:p>
      </dgm:t>
    </dgm:pt>
    <dgm:pt modelId="{F8F8FE09-6E9F-47BD-87F9-EF1EDCA5D971}" type="sibTrans" cxnId="{DDE22B1A-433F-4C66-8CF0-659FA3F6EBFB}">
      <dgm:prSet/>
      <dgm:spPr/>
      <dgm:t>
        <a:bodyPr/>
        <a:lstStyle/>
        <a:p>
          <a:endParaRPr lang="en-US"/>
        </a:p>
      </dgm:t>
    </dgm:pt>
    <dgm:pt modelId="{DEFA91EE-1A6D-4F63-9327-82A002B2DEC8}">
      <dgm:prSet/>
      <dgm:spPr/>
      <dgm:t>
        <a:bodyPr/>
        <a:lstStyle/>
        <a:p>
          <a:r>
            <a:rPr lang="en-US"/>
            <a:t>Repo always named as cloud-run-source-deploy</a:t>
          </a:r>
        </a:p>
      </dgm:t>
    </dgm:pt>
    <dgm:pt modelId="{795C1C36-680A-4BF9-BE4C-655A94C791CE}" type="parTrans" cxnId="{DE9CA294-FF3C-469A-B5CE-748B87A08CBF}">
      <dgm:prSet/>
      <dgm:spPr/>
      <dgm:t>
        <a:bodyPr/>
        <a:lstStyle/>
        <a:p>
          <a:endParaRPr lang="en-US"/>
        </a:p>
      </dgm:t>
    </dgm:pt>
    <dgm:pt modelId="{B0BE3543-E72D-4E24-BE5A-763F118FB011}" type="sibTrans" cxnId="{DE9CA294-FF3C-469A-B5CE-748B87A08CBF}">
      <dgm:prSet/>
      <dgm:spPr/>
      <dgm:t>
        <a:bodyPr/>
        <a:lstStyle/>
        <a:p>
          <a:endParaRPr lang="en-US"/>
        </a:p>
      </dgm:t>
    </dgm:pt>
    <dgm:pt modelId="{8E1028E2-CEB4-4CBB-A214-DB9BD6551A86}">
      <dgm:prSet/>
      <dgm:spPr/>
      <dgm:t>
        <a:bodyPr/>
        <a:lstStyle/>
        <a:p>
          <a:r>
            <a:rPr lang="en-US"/>
            <a:t>Image is pushed the repo</a:t>
          </a:r>
        </a:p>
      </dgm:t>
    </dgm:pt>
    <dgm:pt modelId="{1896D83C-DBFD-4DA4-8AFB-231FA347D949}" type="parTrans" cxnId="{27A9F7EA-8EE6-424B-B9E9-144D0B936597}">
      <dgm:prSet/>
      <dgm:spPr/>
      <dgm:t>
        <a:bodyPr/>
        <a:lstStyle/>
        <a:p>
          <a:endParaRPr lang="en-US"/>
        </a:p>
      </dgm:t>
    </dgm:pt>
    <dgm:pt modelId="{76135F35-3C29-407D-BAAC-D78E7F956005}" type="sibTrans" cxnId="{27A9F7EA-8EE6-424B-B9E9-144D0B936597}">
      <dgm:prSet/>
      <dgm:spPr/>
      <dgm:t>
        <a:bodyPr/>
        <a:lstStyle/>
        <a:p>
          <a:endParaRPr lang="en-US"/>
        </a:p>
      </dgm:t>
    </dgm:pt>
    <dgm:pt modelId="{A43C8A7B-B235-41AE-B423-01C9A6CBD0A3}">
      <dgm:prSet/>
      <dgm:spPr/>
      <dgm:t>
        <a:bodyPr/>
        <a:lstStyle/>
        <a:p>
          <a:r>
            <a:rPr lang="en-US"/>
            <a:t>Cloud run pulls the image from repo and run it</a:t>
          </a:r>
        </a:p>
      </dgm:t>
    </dgm:pt>
    <dgm:pt modelId="{A043172F-F635-423D-921E-7502C3B5AA48}" type="parTrans" cxnId="{924A3DC8-804A-49F6-BB8D-48D5D3E67C7C}">
      <dgm:prSet/>
      <dgm:spPr/>
      <dgm:t>
        <a:bodyPr/>
        <a:lstStyle/>
        <a:p>
          <a:endParaRPr lang="en-US"/>
        </a:p>
      </dgm:t>
    </dgm:pt>
    <dgm:pt modelId="{3E48ED5C-3D09-4EE1-B775-745A2A2AE04F}" type="sibTrans" cxnId="{924A3DC8-804A-49F6-BB8D-48D5D3E67C7C}">
      <dgm:prSet/>
      <dgm:spPr/>
      <dgm:t>
        <a:bodyPr/>
        <a:lstStyle/>
        <a:p>
          <a:endParaRPr lang="en-US"/>
        </a:p>
      </dgm:t>
    </dgm:pt>
    <dgm:pt modelId="{0AE9987A-D327-4D5D-977D-9A128B869F1B}">
      <dgm:prSet/>
      <dgm:spPr/>
      <dgm:t>
        <a:bodyPr/>
        <a:lstStyle/>
        <a:p>
          <a:r>
            <a:rPr lang="en-US"/>
            <a:t>Basically this also has all the same components as previously used, only part is Artifactory part is hidden</a:t>
          </a:r>
        </a:p>
      </dgm:t>
    </dgm:pt>
    <dgm:pt modelId="{7F66C316-1AA2-4A8D-B958-C066D85A8738}" type="parTrans" cxnId="{A45225A3-0B92-4AF2-A6D1-7DEFC5EE43C5}">
      <dgm:prSet/>
      <dgm:spPr/>
      <dgm:t>
        <a:bodyPr/>
        <a:lstStyle/>
        <a:p>
          <a:endParaRPr lang="en-US"/>
        </a:p>
      </dgm:t>
    </dgm:pt>
    <dgm:pt modelId="{519ABC34-BA75-4A47-AFA9-2097A92AEFF8}" type="sibTrans" cxnId="{A45225A3-0B92-4AF2-A6D1-7DEFC5EE43C5}">
      <dgm:prSet/>
      <dgm:spPr/>
      <dgm:t>
        <a:bodyPr/>
        <a:lstStyle/>
        <a:p>
          <a:endParaRPr lang="en-US"/>
        </a:p>
      </dgm:t>
    </dgm:pt>
    <dgm:pt modelId="{F1EACBAC-CF36-4D40-98D3-5E59F192241A}" type="pres">
      <dgm:prSet presAssocID="{E1F20C6D-4EB6-4EAA-8353-61171A80BD56}" presName="linear" presStyleCnt="0">
        <dgm:presLayoutVars>
          <dgm:animLvl val="lvl"/>
          <dgm:resizeHandles val="exact"/>
        </dgm:presLayoutVars>
      </dgm:prSet>
      <dgm:spPr/>
    </dgm:pt>
    <dgm:pt modelId="{66E0181B-4BF2-4283-836A-C79717DC9AEF}" type="pres">
      <dgm:prSet presAssocID="{42D5005E-CA53-409C-B4AD-98ACE366660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6578897-DBB6-459D-9426-9109BA8E6B1B}" type="pres">
      <dgm:prSet presAssocID="{42D5005E-CA53-409C-B4AD-98ACE3666601}" presName="childText" presStyleLbl="revTx" presStyleIdx="0" presStyleCnt="1">
        <dgm:presLayoutVars>
          <dgm:bulletEnabled val="1"/>
        </dgm:presLayoutVars>
      </dgm:prSet>
      <dgm:spPr/>
    </dgm:pt>
    <dgm:pt modelId="{4C69B742-7173-4F10-B6E6-060B3917ABAF}" type="pres">
      <dgm:prSet presAssocID="{8E1028E2-CEB4-4CBB-A214-DB9BD6551A8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31C8371-F787-4C03-9242-25CEA9AA92EE}" type="pres">
      <dgm:prSet presAssocID="{76135F35-3C29-407D-BAAC-D78E7F956005}" presName="spacer" presStyleCnt="0"/>
      <dgm:spPr/>
    </dgm:pt>
    <dgm:pt modelId="{46F3380C-E90F-4410-8AED-E727557F9ADB}" type="pres">
      <dgm:prSet presAssocID="{A43C8A7B-B235-41AE-B423-01C9A6CBD0A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F6AE04B-7A02-41F1-B99D-07323A6EC4A9}" type="pres">
      <dgm:prSet presAssocID="{3E48ED5C-3D09-4EE1-B775-745A2A2AE04F}" presName="spacer" presStyleCnt="0"/>
      <dgm:spPr/>
    </dgm:pt>
    <dgm:pt modelId="{72E29977-37E0-4D51-9258-5BF1B06BC0CF}" type="pres">
      <dgm:prSet presAssocID="{0AE9987A-D327-4D5D-977D-9A128B869F1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DE22B1A-433F-4C66-8CF0-659FA3F6EBFB}" srcId="{E1F20C6D-4EB6-4EAA-8353-61171A80BD56}" destId="{42D5005E-CA53-409C-B4AD-98ACE3666601}" srcOrd="0" destOrd="0" parTransId="{795291C3-BF8E-42E9-AAF6-AA6F532D5A5E}" sibTransId="{F8F8FE09-6E9F-47BD-87F9-EF1EDCA5D971}"/>
    <dgm:cxn modelId="{226B312C-7EDB-4C12-95ED-C42DEADDB65C}" type="presOf" srcId="{42D5005E-CA53-409C-B4AD-98ACE3666601}" destId="{66E0181B-4BF2-4283-836A-C79717DC9AEF}" srcOrd="0" destOrd="0" presId="urn:microsoft.com/office/officeart/2005/8/layout/vList2"/>
    <dgm:cxn modelId="{529C1933-E8A5-45A3-85FF-B89FF8DDFDC0}" type="presOf" srcId="{DEFA91EE-1A6D-4F63-9327-82A002B2DEC8}" destId="{76578897-DBB6-459D-9426-9109BA8E6B1B}" srcOrd="0" destOrd="0" presId="urn:microsoft.com/office/officeart/2005/8/layout/vList2"/>
    <dgm:cxn modelId="{C7DBB580-65A1-4E76-9667-073FDE416605}" type="presOf" srcId="{8E1028E2-CEB4-4CBB-A214-DB9BD6551A86}" destId="{4C69B742-7173-4F10-B6E6-060B3917ABAF}" srcOrd="0" destOrd="0" presId="urn:microsoft.com/office/officeart/2005/8/layout/vList2"/>
    <dgm:cxn modelId="{229BAB91-8B87-4C47-B9C6-10793EEB0CB8}" type="presOf" srcId="{0AE9987A-D327-4D5D-977D-9A128B869F1B}" destId="{72E29977-37E0-4D51-9258-5BF1B06BC0CF}" srcOrd="0" destOrd="0" presId="urn:microsoft.com/office/officeart/2005/8/layout/vList2"/>
    <dgm:cxn modelId="{DE9CA294-FF3C-469A-B5CE-748B87A08CBF}" srcId="{42D5005E-CA53-409C-B4AD-98ACE3666601}" destId="{DEFA91EE-1A6D-4F63-9327-82A002B2DEC8}" srcOrd="0" destOrd="0" parTransId="{795C1C36-680A-4BF9-BE4C-655A94C791CE}" sibTransId="{B0BE3543-E72D-4E24-BE5A-763F118FB011}"/>
    <dgm:cxn modelId="{A45225A3-0B92-4AF2-A6D1-7DEFC5EE43C5}" srcId="{E1F20C6D-4EB6-4EAA-8353-61171A80BD56}" destId="{0AE9987A-D327-4D5D-977D-9A128B869F1B}" srcOrd="3" destOrd="0" parTransId="{7F66C316-1AA2-4A8D-B958-C066D85A8738}" sibTransId="{519ABC34-BA75-4A47-AFA9-2097A92AEFF8}"/>
    <dgm:cxn modelId="{6DF08BB4-F8BC-4322-A3B9-96F37474EFAC}" type="presOf" srcId="{A43C8A7B-B235-41AE-B423-01C9A6CBD0A3}" destId="{46F3380C-E90F-4410-8AED-E727557F9ADB}" srcOrd="0" destOrd="0" presId="urn:microsoft.com/office/officeart/2005/8/layout/vList2"/>
    <dgm:cxn modelId="{3EC04FB8-BA11-4CAE-B19B-933F79849D8B}" type="presOf" srcId="{E1F20C6D-4EB6-4EAA-8353-61171A80BD56}" destId="{F1EACBAC-CF36-4D40-98D3-5E59F192241A}" srcOrd="0" destOrd="0" presId="urn:microsoft.com/office/officeart/2005/8/layout/vList2"/>
    <dgm:cxn modelId="{924A3DC8-804A-49F6-BB8D-48D5D3E67C7C}" srcId="{E1F20C6D-4EB6-4EAA-8353-61171A80BD56}" destId="{A43C8A7B-B235-41AE-B423-01C9A6CBD0A3}" srcOrd="2" destOrd="0" parTransId="{A043172F-F635-423D-921E-7502C3B5AA48}" sibTransId="{3E48ED5C-3D09-4EE1-B775-745A2A2AE04F}"/>
    <dgm:cxn modelId="{27A9F7EA-8EE6-424B-B9E9-144D0B936597}" srcId="{E1F20C6D-4EB6-4EAA-8353-61171A80BD56}" destId="{8E1028E2-CEB4-4CBB-A214-DB9BD6551A86}" srcOrd="1" destOrd="0" parTransId="{1896D83C-DBFD-4DA4-8AFB-231FA347D949}" sibTransId="{76135F35-3C29-407D-BAAC-D78E7F956005}"/>
    <dgm:cxn modelId="{437B6712-8632-426D-B69A-612D5BEFF058}" type="presParOf" srcId="{F1EACBAC-CF36-4D40-98D3-5E59F192241A}" destId="{66E0181B-4BF2-4283-836A-C79717DC9AEF}" srcOrd="0" destOrd="0" presId="urn:microsoft.com/office/officeart/2005/8/layout/vList2"/>
    <dgm:cxn modelId="{F1EDB32A-7FAF-4B7C-B0B3-5DFFAB955D85}" type="presParOf" srcId="{F1EACBAC-CF36-4D40-98D3-5E59F192241A}" destId="{76578897-DBB6-459D-9426-9109BA8E6B1B}" srcOrd="1" destOrd="0" presId="urn:microsoft.com/office/officeart/2005/8/layout/vList2"/>
    <dgm:cxn modelId="{C0A6599A-9772-4591-8A9C-E5480AFD1041}" type="presParOf" srcId="{F1EACBAC-CF36-4D40-98D3-5E59F192241A}" destId="{4C69B742-7173-4F10-B6E6-060B3917ABAF}" srcOrd="2" destOrd="0" presId="urn:microsoft.com/office/officeart/2005/8/layout/vList2"/>
    <dgm:cxn modelId="{F72F11BA-AFEA-4D2B-BBC1-15C9D7580D71}" type="presParOf" srcId="{F1EACBAC-CF36-4D40-98D3-5E59F192241A}" destId="{031C8371-F787-4C03-9242-25CEA9AA92EE}" srcOrd="3" destOrd="0" presId="urn:microsoft.com/office/officeart/2005/8/layout/vList2"/>
    <dgm:cxn modelId="{B5658CFE-30FA-498A-A7BB-97F458CBF2FA}" type="presParOf" srcId="{F1EACBAC-CF36-4D40-98D3-5E59F192241A}" destId="{46F3380C-E90F-4410-8AED-E727557F9ADB}" srcOrd="4" destOrd="0" presId="urn:microsoft.com/office/officeart/2005/8/layout/vList2"/>
    <dgm:cxn modelId="{D572A1CB-E7A0-4B76-847C-A62826E0DC73}" type="presParOf" srcId="{F1EACBAC-CF36-4D40-98D3-5E59F192241A}" destId="{3F6AE04B-7A02-41F1-B99D-07323A6EC4A9}" srcOrd="5" destOrd="0" presId="urn:microsoft.com/office/officeart/2005/8/layout/vList2"/>
    <dgm:cxn modelId="{561242B4-D43E-48F9-B159-D470DEE43017}" type="presParOf" srcId="{F1EACBAC-CF36-4D40-98D3-5E59F192241A}" destId="{72E29977-37E0-4D51-9258-5BF1B06BC0C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53B05A8-5792-45D3-8465-98FEF9A5AB8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EC565C-BCF4-45E5-98FF-C253B177E5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Previously we checked service part of cloud run, now let’s explore jobs part</a:t>
          </a:r>
        </a:p>
      </dgm:t>
    </dgm:pt>
    <dgm:pt modelId="{825AA468-174E-4E7B-BD02-369E31A04A1A}" type="parTrans" cxnId="{005D0846-ED71-4A17-AA5B-9A466782B44C}">
      <dgm:prSet/>
      <dgm:spPr/>
      <dgm:t>
        <a:bodyPr/>
        <a:lstStyle/>
        <a:p>
          <a:endParaRPr lang="en-US"/>
        </a:p>
      </dgm:t>
    </dgm:pt>
    <dgm:pt modelId="{E0DCDEF7-C8B3-4C50-97BA-CB77B6716895}" type="sibTrans" cxnId="{005D0846-ED71-4A17-AA5B-9A466782B44C}">
      <dgm:prSet/>
      <dgm:spPr/>
      <dgm:t>
        <a:bodyPr/>
        <a:lstStyle/>
        <a:p>
          <a:endParaRPr lang="en-US"/>
        </a:p>
      </dgm:t>
    </dgm:pt>
    <dgm:pt modelId="{E814A822-B8B1-4994-A9A4-6A61C2248B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Cloud Run can be used to run also jobs</a:t>
          </a:r>
        </a:p>
      </dgm:t>
    </dgm:pt>
    <dgm:pt modelId="{63E01041-6F62-4200-B2CD-F2B0434B0844}" type="parTrans" cxnId="{649E62EF-E245-4302-A66C-1EAE04BFF6C4}">
      <dgm:prSet/>
      <dgm:spPr/>
      <dgm:t>
        <a:bodyPr/>
        <a:lstStyle/>
        <a:p>
          <a:endParaRPr lang="en-US"/>
        </a:p>
      </dgm:t>
    </dgm:pt>
    <dgm:pt modelId="{37186269-F71D-4C7A-A0DD-0492C9AE0A62}" type="sibTrans" cxnId="{649E62EF-E245-4302-A66C-1EAE04BFF6C4}">
      <dgm:prSet/>
      <dgm:spPr/>
      <dgm:t>
        <a:bodyPr/>
        <a:lstStyle/>
        <a:p>
          <a:endParaRPr lang="en-US"/>
        </a:p>
      </dgm:t>
    </dgm:pt>
    <dgm:pt modelId="{F0B8DE37-7A64-47C3-B972-A3F248BE90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Jobs is a unit of work that does something until work is done</a:t>
          </a:r>
        </a:p>
      </dgm:t>
    </dgm:pt>
    <dgm:pt modelId="{F7D10AB4-B47D-4608-B826-FDC5AB74BE22}" type="parTrans" cxnId="{F60F3CD9-8749-4FA6-A942-63F6D8EEA399}">
      <dgm:prSet/>
      <dgm:spPr/>
      <dgm:t>
        <a:bodyPr/>
        <a:lstStyle/>
        <a:p>
          <a:endParaRPr lang="en-US"/>
        </a:p>
      </dgm:t>
    </dgm:pt>
    <dgm:pt modelId="{FBC06FD5-6797-41D2-895D-268D1F27F612}" type="sibTrans" cxnId="{F60F3CD9-8749-4FA6-A942-63F6D8EEA399}">
      <dgm:prSet/>
      <dgm:spPr/>
      <dgm:t>
        <a:bodyPr/>
        <a:lstStyle/>
        <a:p>
          <a:endParaRPr lang="en-US"/>
        </a:p>
      </dgm:t>
    </dgm:pt>
    <dgm:pt modelId="{1DD28470-8729-4535-94D7-B2F8F5619C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Jobs can be scheduled</a:t>
          </a:r>
        </a:p>
      </dgm:t>
    </dgm:pt>
    <dgm:pt modelId="{979225DF-075F-4771-9C5D-04B6E9B798B0}" type="parTrans" cxnId="{EF34F8DE-A209-4DE2-A650-FAC2E162304F}">
      <dgm:prSet/>
      <dgm:spPr/>
      <dgm:t>
        <a:bodyPr/>
        <a:lstStyle/>
        <a:p>
          <a:endParaRPr lang="en-US"/>
        </a:p>
      </dgm:t>
    </dgm:pt>
    <dgm:pt modelId="{3BAB2859-6E6E-456B-B5EB-07210E194AC0}" type="sibTrans" cxnId="{EF34F8DE-A209-4DE2-A650-FAC2E162304F}">
      <dgm:prSet/>
      <dgm:spPr/>
      <dgm:t>
        <a:bodyPr/>
        <a:lstStyle/>
        <a:p>
          <a:endParaRPr lang="en-US"/>
        </a:p>
      </dgm:t>
    </dgm:pt>
    <dgm:pt modelId="{C6D32955-EF30-4CE3-9DE9-18B73564FCE3}" type="pres">
      <dgm:prSet presAssocID="{653B05A8-5792-45D3-8465-98FEF9A5AB81}" presName="root" presStyleCnt="0">
        <dgm:presLayoutVars>
          <dgm:dir/>
          <dgm:resizeHandles val="exact"/>
        </dgm:presLayoutVars>
      </dgm:prSet>
      <dgm:spPr/>
    </dgm:pt>
    <dgm:pt modelId="{2BA0547C-7234-4433-801D-0F56EF8D5D21}" type="pres">
      <dgm:prSet presAssocID="{CBEC565C-BCF4-45E5-98FF-C253B177E570}" presName="compNode" presStyleCnt="0"/>
      <dgm:spPr/>
    </dgm:pt>
    <dgm:pt modelId="{C7941845-A80F-462B-9578-8FD0AEDF0EF8}" type="pres">
      <dgm:prSet presAssocID="{CBEC565C-BCF4-45E5-98FF-C253B177E570}" presName="bgRect" presStyleLbl="bgShp" presStyleIdx="0" presStyleCnt="4"/>
      <dgm:spPr/>
    </dgm:pt>
    <dgm:pt modelId="{9B7AE268-40EC-4160-8689-0D94CF1B8FD9}" type="pres">
      <dgm:prSet presAssocID="{CBEC565C-BCF4-45E5-98FF-C253B177E57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297C6D8C-AE4E-40F1-92A5-5FD9164711F6}" type="pres">
      <dgm:prSet presAssocID="{CBEC565C-BCF4-45E5-98FF-C253B177E570}" presName="spaceRect" presStyleCnt="0"/>
      <dgm:spPr/>
    </dgm:pt>
    <dgm:pt modelId="{ECB52707-6DA3-4681-8519-1DB17418D58C}" type="pres">
      <dgm:prSet presAssocID="{CBEC565C-BCF4-45E5-98FF-C253B177E570}" presName="parTx" presStyleLbl="revTx" presStyleIdx="0" presStyleCnt="4">
        <dgm:presLayoutVars>
          <dgm:chMax val="0"/>
          <dgm:chPref val="0"/>
        </dgm:presLayoutVars>
      </dgm:prSet>
      <dgm:spPr/>
    </dgm:pt>
    <dgm:pt modelId="{1B5706D0-FE1A-4D96-9B92-0965C39BCC23}" type="pres">
      <dgm:prSet presAssocID="{E0DCDEF7-C8B3-4C50-97BA-CB77B6716895}" presName="sibTrans" presStyleCnt="0"/>
      <dgm:spPr/>
    </dgm:pt>
    <dgm:pt modelId="{1459E872-C474-4DC5-95E2-53CCFD3034BA}" type="pres">
      <dgm:prSet presAssocID="{E814A822-B8B1-4994-A9A4-6A61C2248BB1}" presName="compNode" presStyleCnt="0"/>
      <dgm:spPr/>
    </dgm:pt>
    <dgm:pt modelId="{86925591-03F5-462C-A7ED-8304764C965C}" type="pres">
      <dgm:prSet presAssocID="{E814A822-B8B1-4994-A9A4-6A61C2248BB1}" presName="bgRect" presStyleLbl="bgShp" presStyleIdx="1" presStyleCnt="4"/>
      <dgm:spPr/>
    </dgm:pt>
    <dgm:pt modelId="{EE6FA83C-8E83-4399-8101-2B43559EC394}" type="pres">
      <dgm:prSet presAssocID="{E814A822-B8B1-4994-A9A4-6A61C2248BB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03203C12-C058-4687-AE8B-2ABD6BB3527E}" type="pres">
      <dgm:prSet presAssocID="{E814A822-B8B1-4994-A9A4-6A61C2248BB1}" presName="spaceRect" presStyleCnt="0"/>
      <dgm:spPr/>
    </dgm:pt>
    <dgm:pt modelId="{FAEC41EC-CEFD-4EB1-B126-1E3E52453B12}" type="pres">
      <dgm:prSet presAssocID="{E814A822-B8B1-4994-A9A4-6A61C2248BB1}" presName="parTx" presStyleLbl="revTx" presStyleIdx="1" presStyleCnt="4">
        <dgm:presLayoutVars>
          <dgm:chMax val="0"/>
          <dgm:chPref val="0"/>
        </dgm:presLayoutVars>
      </dgm:prSet>
      <dgm:spPr/>
    </dgm:pt>
    <dgm:pt modelId="{09095AEF-629A-4E8B-9428-C744F0B4A4E0}" type="pres">
      <dgm:prSet presAssocID="{37186269-F71D-4C7A-A0DD-0492C9AE0A62}" presName="sibTrans" presStyleCnt="0"/>
      <dgm:spPr/>
    </dgm:pt>
    <dgm:pt modelId="{6A84F691-7BD6-4FFE-91D0-F5FE7A29BB6C}" type="pres">
      <dgm:prSet presAssocID="{F0B8DE37-7A64-47C3-B972-A3F248BE90DD}" presName="compNode" presStyleCnt="0"/>
      <dgm:spPr/>
    </dgm:pt>
    <dgm:pt modelId="{CDC7B3EB-E780-4251-9DFF-D329AFFBCA91}" type="pres">
      <dgm:prSet presAssocID="{F0B8DE37-7A64-47C3-B972-A3F248BE90DD}" presName="bgRect" presStyleLbl="bgShp" presStyleIdx="2" presStyleCnt="4"/>
      <dgm:spPr/>
    </dgm:pt>
    <dgm:pt modelId="{0AF0E888-322C-4601-B5FD-C72942D5A6C4}" type="pres">
      <dgm:prSet presAssocID="{F0B8DE37-7A64-47C3-B972-A3F248BE90D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A68E98C4-7EE6-4C77-8930-5BBFC5E7CCCD}" type="pres">
      <dgm:prSet presAssocID="{F0B8DE37-7A64-47C3-B972-A3F248BE90DD}" presName="spaceRect" presStyleCnt="0"/>
      <dgm:spPr/>
    </dgm:pt>
    <dgm:pt modelId="{B3166DFD-A540-43E5-9972-DE735F28CC01}" type="pres">
      <dgm:prSet presAssocID="{F0B8DE37-7A64-47C3-B972-A3F248BE90DD}" presName="parTx" presStyleLbl="revTx" presStyleIdx="2" presStyleCnt="4">
        <dgm:presLayoutVars>
          <dgm:chMax val="0"/>
          <dgm:chPref val="0"/>
        </dgm:presLayoutVars>
      </dgm:prSet>
      <dgm:spPr/>
    </dgm:pt>
    <dgm:pt modelId="{06EB0A6C-19F0-4163-B784-6D08B19EBE91}" type="pres">
      <dgm:prSet presAssocID="{FBC06FD5-6797-41D2-895D-268D1F27F612}" presName="sibTrans" presStyleCnt="0"/>
      <dgm:spPr/>
    </dgm:pt>
    <dgm:pt modelId="{CF6E4415-774F-4182-828F-585E0571BE45}" type="pres">
      <dgm:prSet presAssocID="{1DD28470-8729-4535-94D7-B2F8F5619CBB}" presName="compNode" presStyleCnt="0"/>
      <dgm:spPr/>
    </dgm:pt>
    <dgm:pt modelId="{B312AB0D-9062-4F68-A7F0-9154E62E767F}" type="pres">
      <dgm:prSet presAssocID="{1DD28470-8729-4535-94D7-B2F8F5619CBB}" presName="bgRect" presStyleLbl="bgShp" presStyleIdx="3" presStyleCnt="4"/>
      <dgm:spPr/>
    </dgm:pt>
    <dgm:pt modelId="{1227B1A1-8DC8-4D0A-B357-C4A8C9F04FCE}" type="pres">
      <dgm:prSet presAssocID="{1DD28470-8729-4535-94D7-B2F8F5619CB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3632273-E40F-4758-AD87-EA9665C76E4A}" type="pres">
      <dgm:prSet presAssocID="{1DD28470-8729-4535-94D7-B2F8F5619CBB}" presName="spaceRect" presStyleCnt="0"/>
      <dgm:spPr/>
    </dgm:pt>
    <dgm:pt modelId="{A7C149AC-121F-43EB-8411-254D0224DEFB}" type="pres">
      <dgm:prSet presAssocID="{1DD28470-8729-4535-94D7-B2F8F5619CB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05D0846-ED71-4A17-AA5B-9A466782B44C}" srcId="{653B05A8-5792-45D3-8465-98FEF9A5AB81}" destId="{CBEC565C-BCF4-45E5-98FF-C253B177E570}" srcOrd="0" destOrd="0" parTransId="{825AA468-174E-4E7B-BD02-369E31A04A1A}" sibTransId="{E0DCDEF7-C8B3-4C50-97BA-CB77B6716895}"/>
    <dgm:cxn modelId="{F4C7D14F-81EB-4666-BA3B-2B17D875D0EA}" type="presOf" srcId="{653B05A8-5792-45D3-8465-98FEF9A5AB81}" destId="{C6D32955-EF30-4CE3-9DE9-18B73564FCE3}" srcOrd="0" destOrd="0" presId="urn:microsoft.com/office/officeart/2018/2/layout/IconVerticalSolidList"/>
    <dgm:cxn modelId="{D216F97A-F268-4167-87B9-AC9990BDE241}" type="presOf" srcId="{E814A822-B8B1-4994-A9A4-6A61C2248BB1}" destId="{FAEC41EC-CEFD-4EB1-B126-1E3E52453B12}" srcOrd="0" destOrd="0" presId="urn:microsoft.com/office/officeart/2018/2/layout/IconVerticalSolidList"/>
    <dgm:cxn modelId="{B9FAE287-E02A-4FF5-AF04-D5D2C4EAEE8E}" type="presOf" srcId="{1DD28470-8729-4535-94D7-B2F8F5619CBB}" destId="{A7C149AC-121F-43EB-8411-254D0224DEFB}" srcOrd="0" destOrd="0" presId="urn:microsoft.com/office/officeart/2018/2/layout/IconVerticalSolidList"/>
    <dgm:cxn modelId="{C6E7E4CB-DC90-4144-B74F-84C234170D84}" type="presOf" srcId="{F0B8DE37-7A64-47C3-B972-A3F248BE90DD}" destId="{B3166DFD-A540-43E5-9972-DE735F28CC01}" srcOrd="0" destOrd="0" presId="urn:microsoft.com/office/officeart/2018/2/layout/IconVerticalSolidList"/>
    <dgm:cxn modelId="{F60F3CD9-8749-4FA6-A942-63F6D8EEA399}" srcId="{653B05A8-5792-45D3-8465-98FEF9A5AB81}" destId="{F0B8DE37-7A64-47C3-B972-A3F248BE90DD}" srcOrd="2" destOrd="0" parTransId="{F7D10AB4-B47D-4608-B826-FDC5AB74BE22}" sibTransId="{FBC06FD5-6797-41D2-895D-268D1F27F612}"/>
    <dgm:cxn modelId="{EF34F8DE-A209-4DE2-A650-FAC2E162304F}" srcId="{653B05A8-5792-45D3-8465-98FEF9A5AB81}" destId="{1DD28470-8729-4535-94D7-B2F8F5619CBB}" srcOrd="3" destOrd="0" parTransId="{979225DF-075F-4771-9C5D-04B6E9B798B0}" sibTransId="{3BAB2859-6E6E-456B-B5EB-07210E194AC0}"/>
    <dgm:cxn modelId="{649E62EF-E245-4302-A66C-1EAE04BFF6C4}" srcId="{653B05A8-5792-45D3-8465-98FEF9A5AB81}" destId="{E814A822-B8B1-4994-A9A4-6A61C2248BB1}" srcOrd="1" destOrd="0" parTransId="{63E01041-6F62-4200-B2CD-F2B0434B0844}" sibTransId="{37186269-F71D-4C7A-A0DD-0492C9AE0A62}"/>
    <dgm:cxn modelId="{AC121EF7-1630-4434-AF1E-AB2377E680F8}" type="presOf" srcId="{CBEC565C-BCF4-45E5-98FF-C253B177E570}" destId="{ECB52707-6DA3-4681-8519-1DB17418D58C}" srcOrd="0" destOrd="0" presId="urn:microsoft.com/office/officeart/2018/2/layout/IconVerticalSolidList"/>
    <dgm:cxn modelId="{858E344F-69B1-43CA-B133-327BFE80AF9A}" type="presParOf" srcId="{C6D32955-EF30-4CE3-9DE9-18B73564FCE3}" destId="{2BA0547C-7234-4433-801D-0F56EF8D5D21}" srcOrd="0" destOrd="0" presId="urn:microsoft.com/office/officeart/2018/2/layout/IconVerticalSolidList"/>
    <dgm:cxn modelId="{DF5202B4-1D85-4887-B2ED-AB6DD02927DA}" type="presParOf" srcId="{2BA0547C-7234-4433-801D-0F56EF8D5D21}" destId="{C7941845-A80F-462B-9578-8FD0AEDF0EF8}" srcOrd="0" destOrd="0" presId="urn:microsoft.com/office/officeart/2018/2/layout/IconVerticalSolidList"/>
    <dgm:cxn modelId="{05283FE9-3FFA-4F04-9B87-37ED6CFAC477}" type="presParOf" srcId="{2BA0547C-7234-4433-801D-0F56EF8D5D21}" destId="{9B7AE268-40EC-4160-8689-0D94CF1B8FD9}" srcOrd="1" destOrd="0" presId="urn:microsoft.com/office/officeart/2018/2/layout/IconVerticalSolidList"/>
    <dgm:cxn modelId="{3BFF9F31-3592-4A47-B9F0-F356E4FD9BDD}" type="presParOf" srcId="{2BA0547C-7234-4433-801D-0F56EF8D5D21}" destId="{297C6D8C-AE4E-40F1-92A5-5FD9164711F6}" srcOrd="2" destOrd="0" presId="urn:microsoft.com/office/officeart/2018/2/layout/IconVerticalSolidList"/>
    <dgm:cxn modelId="{D11EFF42-F4EC-4DE7-B055-DC00D22803C5}" type="presParOf" srcId="{2BA0547C-7234-4433-801D-0F56EF8D5D21}" destId="{ECB52707-6DA3-4681-8519-1DB17418D58C}" srcOrd="3" destOrd="0" presId="urn:microsoft.com/office/officeart/2018/2/layout/IconVerticalSolidList"/>
    <dgm:cxn modelId="{7009F0E5-B4B2-4757-BE6D-C6657EAD007E}" type="presParOf" srcId="{C6D32955-EF30-4CE3-9DE9-18B73564FCE3}" destId="{1B5706D0-FE1A-4D96-9B92-0965C39BCC23}" srcOrd="1" destOrd="0" presId="urn:microsoft.com/office/officeart/2018/2/layout/IconVerticalSolidList"/>
    <dgm:cxn modelId="{CB7DFE96-EC8F-4703-8BC0-FA3C1724E550}" type="presParOf" srcId="{C6D32955-EF30-4CE3-9DE9-18B73564FCE3}" destId="{1459E872-C474-4DC5-95E2-53CCFD3034BA}" srcOrd="2" destOrd="0" presId="urn:microsoft.com/office/officeart/2018/2/layout/IconVerticalSolidList"/>
    <dgm:cxn modelId="{60783E84-412F-46F4-9021-CBB3D4A3CE69}" type="presParOf" srcId="{1459E872-C474-4DC5-95E2-53CCFD3034BA}" destId="{86925591-03F5-462C-A7ED-8304764C965C}" srcOrd="0" destOrd="0" presId="urn:microsoft.com/office/officeart/2018/2/layout/IconVerticalSolidList"/>
    <dgm:cxn modelId="{6D69D171-2C64-4161-863C-391B5692CED7}" type="presParOf" srcId="{1459E872-C474-4DC5-95E2-53CCFD3034BA}" destId="{EE6FA83C-8E83-4399-8101-2B43559EC394}" srcOrd="1" destOrd="0" presId="urn:microsoft.com/office/officeart/2018/2/layout/IconVerticalSolidList"/>
    <dgm:cxn modelId="{9C6E795D-AEDF-44E8-AC85-7AD2C64E3249}" type="presParOf" srcId="{1459E872-C474-4DC5-95E2-53CCFD3034BA}" destId="{03203C12-C058-4687-AE8B-2ABD6BB3527E}" srcOrd="2" destOrd="0" presId="urn:microsoft.com/office/officeart/2018/2/layout/IconVerticalSolidList"/>
    <dgm:cxn modelId="{046E6091-7C32-43A5-90CF-4DF99FBCD307}" type="presParOf" srcId="{1459E872-C474-4DC5-95E2-53CCFD3034BA}" destId="{FAEC41EC-CEFD-4EB1-B126-1E3E52453B12}" srcOrd="3" destOrd="0" presId="urn:microsoft.com/office/officeart/2018/2/layout/IconVerticalSolidList"/>
    <dgm:cxn modelId="{9820A92B-7416-4D25-AC41-7B68610A0EB4}" type="presParOf" srcId="{C6D32955-EF30-4CE3-9DE9-18B73564FCE3}" destId="{09095AEF-629A-4E8B-9428-C744F0B4A4E0}" srcOrd="3" destOrd="0" presId="urn:microsoft.com/office/officeart/2018/2/layout/IconVerticalSolidList"/>
    <dgm:cxn modelId="{770EF558-B5BB-4CD0-B086-CDD306D2FEF6}" type="presParOf" srcId="{C6D32955-EF30-4CE3-9DE9-18B73564FCE3}" destId="{6A84F691-7BD6-4FFE-91D0-F5FE7A29BB6C}" srcOrd="4" destOrd="0" presId="urn:microsoft.com/office/officeart/2018/2/layout/IconVerticalSolidList"/>
    <dgm:cxn modelId="{8F99D6A1-6D63-4B1B-A355-B017A9E5064A}" type="presParOf" srcId="{6A84F691-7BD6-4FFE-91D0-F5FE7A29BB6C}" destId="{CDC7B3EB-E780-4251-9DFF-D329AFFBCA91}" srcOrd="0" destOrd="0" presId="urn:microsoft.com/office/officeart/2018/2/layout/IconVerticalSolidList"/>
    <dgm:cxn modelId="{7277246E-5BF2-406B-AC15-A43C23A2CBA0}" type="presParOf" srcId="{6A84F691-7BD6-4FFE-91D0-F5FE7A29BB6C}" destId="{0AF0E888-322C-4601-B5FD-C72942D5A6C4}" srcOrd="1" destOrd="0" presId="urn:microsoft.com/office/officeart/2018/2/layout/IconVerticalSolidList"/>
    <dgm:cxn modelId="{A960DD81-614B-45B7-AE72-462735149A36}" type="presParOf" srcId="{6A84F691-7BD6-4FFE-91D0-F5FE7A29BB6C}" destId="{A68E98C4-7EE6-4C77-8930-5BBFC5E7CCCD}" srcOrd="2" destOrd="0" presId="urn:microsoft.com/office/officeart/2018/2/layout/IconVerticalSolidList"/>
    <dgm:cxn modelId="{689003DA-273C-414F-9FFE-1DB70C9795ED}" type="presParOf" srcId="{6A84F691-7BD6-4FFE-91D0-F5FE7A29BB6C}" destId="{B3166DFD-A540-43E5-9972-DE735F28CC01}" srcOrd="3" destOrd="0" presId="urn:microsoft.com/office/officeart/2018/2/layout/IconVerticalSolidList"/>
    <dgm:cxn modelId="{DEB7022F-B3B5-4A0F-B97A-C9E8C2BCF9DE}" type="presParOf" srcId="{C6D32955-EF30-4CE3-9DE9-18B73564FCE3}" destId="{06EB0A6C-19F0-4163-B784-6D08B19EBE91}" srcOrd="5" destOrd="0" presId="urn:microsoft.com/office/officeart/2018/2/layout/IconVerticalSolidList"/>
    <dgm:cxn modelId="{C4D91B89-FCE2-4308-8392-9036B0645E29}" type="presParOf" srcId="{C6D32955-EF30-4CE3-9DE9-18B73564FCE3}" destId="{CF6E4415-774F-4182-828F-585E0571BE45}" srcOrd="6" destOrd="0" presId="urn:microsoft.com/office/officeart/2018/2/layout/IconVerticalSolidList"/>
    <dgm:cxn modelId="{04AD8209-37C9-4426-B435-9DCBD6D34364}" type="presParOf" srcId="{CF6E4415-774F-4182-828F-585E0571BE45}" destId="{B312AB0D-9062-4F68-A7F0-9154E62E767F}" srcOrd="0" destOrd="0" presId="urn:microsoft.com/office/officeart/2018/2/layout/IconVerticalSolidList"/>
    <dgm:cxn modelId="{A01D257E-D316-4EEC-9297-5DE758B78C51}" type="presParOf" srcId="{CF6E4415-774F-4182-828F-585E0571BE45}" destId="{1227B1A1-8DC8-4D0A-B357-C4A8C9F04FCE}" srcOrd="1" destOrd="0" presId="urn:microsoft.com/office/officeart/2018/2/layout/IconVerticalSolidList"/>
    <dgm:cxn modelId="{15631EA5-D847-4FB9-869A-1EE8B0840A4D}" type="presParOf" srcId="{CF6E4415-774F-4182-828F-585E0571BE45}" destId="{E3632273-E40F-4758-AD87-EA9665C76E4A}" srcOrd="2" destOrd="0" presId="urn:microsoft.com/office/officeart/2018/2/layout/IconVerticalSolidList"/>
    <dgm:cxn modelId="{593867F7-50AA-4F60-9A8F-86E78BB6DD86}" type="presParOf" srcId="{CF6E4415-774F-4182-828F-585E0571BE45}" destId="{A7C149AC-121F-43EB-8411-254D0224DEF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7C29D78-33ED-4E84-AFD2-734386283DE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8F5E49D-35DD-476A-A35A-795F5E1919F1}">
      <dgm:prSet/>
      <dgm:spPr/>
      <dgm:t>
        <a:bodyPr/>
        <a:lstStyle/>
        <a:p>
          <a:r>
            <a:rPr lang="en-US"/>
            <a:t>We already explored that Containers are a great deployment mechanism</a:t>
          </a:r>
        </a:p>
      </dgm:t>
    </dgm:pt>
    <dgm:pt modelId="{85757F03-A6FA-4646-847E-F32F8AB06F38}" type="parTrans" cxnId="{D24C2B4D-4DC2-404A-8C6B-4BFFF8E08DDF}">
      <dgm:prSet/>
      <dgm:spPr/>
      <dgm:t>
        <a:bodyPr/>
        <a:lstStyle/>
        <a:p>
          <a:endParaRPr lang="en-US"/>
        </a:p>
      </dgm:t>
    </dgm:pt>
    <dgm:pt modelId="{EC96555B-DD84-4B5A-A54B-D21393C13D31}" type="sibTrans" cxnId="{D24C2B4D-4DC2-404A-8C6B-4BFFF8E08DDF}">
      <dgm:prSet/>
      <dgm:spPr/>
      <dgm:t>
        <a:bodyPr/>
        <a:lstStyle/>
        <a:p>
          <a:endParaRPr lang="en-US"/>
        </a:p>
      </dgm:t>
    </dgm:pt>
    <dgm:pt modelId="{13DD7D5E-F9C0-4330-89EC-F467CE1EA4CD}">
      <dgm:prSet/>
      <dgm:spPr/>
      <dgm:t>
        <a:bodyPr/>
        <a:lstStyle/>
        <a:p>
          <a:r>
            <a:rPr lang="en-US"/>
            <a:t>But, what happens when there are too many of containers, how to manage them</a:t>
          </a:r>
        </a:p>
      </dgm:t>
    </dgm:pt>
    <dgm:pt modelId="{CE4F5B8B-6698-4C97-A16C-21E38CC3BEAB}" type="parTrans" cxnId="{9BC94E21-B66E-4BB0-AF15-E8FD40EAED0F}">
      <dgm:prSet/>
      <dgm:spPr/>
      <dgm:t>
        <a:bodyPr/>
        <a:lstStyle/>
        <a:p>
          <a:endParaRPr lang="en-US"/>
        </a:p>
      </dgm:t>
    </dgm:pt>
    <dgm:pt modelId="{A8B7210B-F007-4D48-A029-1A46C6F93A2B}" type="sibTrans" cxnId="{9BC94E21-B66E-4BB0-AF15-E8FD40EAED0F}">
      <dgm:prSet/>
      <dgm:spPr/>
      <dgm:t>
        <a:bodyPr/>
        <a:lstStyle/>
        <a:p>
          <a:endParaRPr lang="en-US"/>
        </a:p>
      </dgm:t>
    </dgm:pt>
    <dgm:pt modelId="{CA98A787-BA3B-4CB8-ACF7-E7B91710A5FA}">
      <dgm:prSet/>
      <dgm:spPr/>
      <dgm:t>
        <a:bodyPr/>
        <a:lstStyle/>
        <a:p>
          <a:r>
            <a:rPr lang="en-US"/>
            <a:t>Major problems are below:-</a:t>
          </a:r>
        </a:p>
      </dgm:t>
    </dgm:pt>
    <dgm:pt modelId="{9EEF8F79-B146-417F-B4C2-CC925437457C}" type="parTrans" cxnId="{D2DDB781-EA30-430D-83AD-415989708907}">
      <dgm:prSet/>
      <dgm:spPr/>
      <dgm:t>
        <a:bodyPr/>
        <a:lstStyle/>
        <a:p>
          <a:endParaRPr lang="en-US"/>
        </a:p>
      </dgm:t>
    </dgm:pt>
    <dgm:pt modelId="{981609DD-C149-41D6-B9E4-9A1846909BDE}" type="sibTrans" cxnId="{D2DDB781-EA30-430D-83AD-415989708907}">
      <dgm:prSet/>
      <dgm:spPr/>
      <dgm:t>
        <a:bodyPr/>
        <a:lstStyle/>
        <a:p>
          <a:endParaRPr lang="en-US"/>
        </a:p>
      </dgm:t>
    </dgm:pt>
    <dgm:pt modelId="{1ECCDE9A-C4B1-4E33-8627-6A3F0CB496C5}">
      <dgm:prSet/>
      <dgm:spPr/>
      <dgm:t>
        <a:bodyPr/>
        <a:lstStyle/>
        <a:p>
          <a:r>
            <a:rPr lang="en-US"/>
            <a:t>Deployment:- If there are lot of containers to be deployed, it can be time consuming and prone errors</a:t>
          </a:r>
        </a:p>
      </dgm:t>
    </dgm:pt>
    <dgm:pt modelId="{842A8FAA-E17D-41A4-AC5D-89FEBB5D4B5E}" type="parTrans" cxnId="{E2F9F613-C18A-4BB1-865B-4B6426ED25B2}">
      <dgm:prSet/>
      <dgm:spPr/>
      <dgm:t>
        <a:bodyPr/>
        <a:lstStyle/>
        <a:p>
          <a:endParaRPr lang="en-US"/>
        </a:p>
      </dgm:t>
    </dgm:pt>
    <dgm:pt modelId="{CD296A60-F265-4AD1-886A-BA185FBF6CA8}" type="sibTrans" cxnId="{E2F9F613-C18A-4BB1-865B-4B6426ED25B2}">
      <dgm:prSet/>
      <dgm:spPr/>
      <dgm:t>
        <a:bodyPr/>
        <a:lstStyle/>
        <a:p>
          <a:endParaRPr lang="en-US"/>
        </a:p>
      </dgm:t>
    </dgm:pt>
    <dgm:pt modelId="{05F26F9F-4127-4ABF-8DCB-DE0A65D74457}">
      <dgm:prSet/>
      <dgm:spPr/>
      <dgm:t>
        <a:bodyPr/>
        <a:lstStyle/>
        <a:p>
          <a:r>
            <a:rPr lang="en-US"/>
            <a:t>Scalability :- We should be able to scale them or add more containers if required</a:t>
          </a:r>
        </a:p>
      </dgm:t>
    </dgm:pt>
    <dgm:pt modelId="{0A4077EF-59E5-4FDF-BBA2-D461322A41A8}" type="parTrans" cxnId="{E7EF67D0-6A05-4BBE-A92E-755D67D99823}">
      <dgm:prSet/>
      <dgm:spPr/>
      <dgm:t>
        <a:bodyPr/>
        <a:lstStyle/>
        <a:p>
          <a:endParaRPr lang="en-US"/>
        </a:p>
      </dgm:t>
    </dgm:pt>
    <dgm:pt modelId="{724FEE60-15EF-4A05-A9C9-9238616F47BD}" type="sibTrans" cxnId="{E7EF67D0-6A05-4BBE-A92E-755D67D99823}">
      <dgm:prSet/>
      <dgm:spPr/>
      <dgm:t>
        <a:bodyPr/>
        <a:lstStyle/>
        <a:p>
          <a:endParaRPr lang="en-US"/>
        </a:p>
      </dgm:t>
    </dgm:pt>
    <dgm:pt modelId="{B0FDCB56-59E8-4366-9734-59EAEB97A11C}">
      <dgm:prSet/>
      <dgm:spPr/>
      <dgm:t>
        <a:bodyPr/>
        <a:lstStyle/>
        <a:p>
          <a:r>
            <a:rPr lang="en-US"/>
            <a:t>Monitoring :- What happens if some container goes down</a:t>
          </a:r>
        </a:p>
      </dgm:t>
    </dgm:pt>
    <dgm:pt modelId="{83BFF798-30BF-4CE7-8722-C0A03BD080B8}" type="parTrans" cxnId="{CDEC8EB7-76DA-41B2-9C88-1417C2641904}">
      <dgm:prSet/>
      <dgm:spPr/>
      <dgm:t>
        <a:bodyPr/>
        <a:lstStyle/>
        <a:p>
          <a:endParaRPr lang="en-US"/>
        </a:p>
      </dgm:t>
    </dgm:pt>
    <dgm:pt modelId="{ACF2FF6C-91BC-4590-AD8A-86CD0556B1F7}" type="sibTrans" cxnId="{CDEC8EB7-76DA-41B2-9C88-1417C2641904}">
      <dgm:prSet/>
      <dgm:spPr/>
      <dgm:t>
        <a:bodyPr/>
        <a:lstStyle/>
        <a:p>
          <a:endParaRPr lang="en-US"/>
        </a:p>
      </dgm:t>
    </dgm:pt>
    <dgm:pt modelId="{2308D247-6925-4923-81D0-6D950D885E53}">
      <dgm:prSet/>
      <dgm:spPr/>
      <dgm:t>
        <a:bodyPr/>
        <a:lstStyle/>
        <a:p>
          <a:r>
            <a:rPr lang="en-US"/>
            <a:t>Routing :- If we have multiple instances of containers then we need a routing mechanism container-based a load balancer</a:t>
          </a:r>
        </a:p>
      </dgm:t>
    </dgm:pt>
    <dgm:pt modelId="{A3663696-C17B-4203-ACB6-905FA7149C88}" type="parTrans" cxnId="{827A6D9E-C8F9-43F6-8452-864967AD998A}">
      <dgm:prSet/>
      <dgm:spPr/>
      <dgm:t>
        <a:bodyPr/>
        <a:lstStyle/>
        <a:p>
          <a:endParaRPr lang="en-US"/>
        </a:p>
      </dgm:t>
    </dgm:pt>
    <dgm:pt modelId="{9E26E4A6-005C-495B-B4E3-04D395979A79}" type="sibTrans" cxnId="{827A6D9E-C8F9-43F6-8452-864967AD998A}">
      <dgm:prSet/>
      <dgm:spPr/>
      <dgm:t>
        <a:bodyPr/>
        <a:lstStyle/>
        <a:p>
          <a:endParaRPr lang="en-US"/>
        </a:p>
      </dgm:t>
    </dgm:pt>
    <dgm:pt modelId="{1B3E053F-5D45-4B5F-AEE5-FF97B0C56D01}">
      <dgm:prSet/>
      <dgm:spPr/>
      <dgm:t>
        <a:bodyPr/>
        <a:lstStyle/>
        <a:p>
          <a:r>
            <a:rPr lang="en-US"/>
            <a:t>High-Availability :- To make sure our container-based system can deal with crashed and errors</a:t>
          </a:r>
        </a:p>
      </dgm:t>
    </dgm:pt>
    <dgm:pt modelId="{2200ABA4-8855-48D2-A3BF-1A72035C953A}" type="parTrans" cxnId="{8895C80E-99EA-4D2D-A909-2C519D1CCE6C}">
      <dgm:prSet/>
      <dgm:spPr/>
      <dgm:t>
        <a:bodyPr/>
        <a:lstStyle/>
        <a:p>
          <a:endParaRPr lang="en-US"/>
        </a:p>
      </dgm:t>
    </dgm:pt>
    <dgm:pt modelId="{6235FE94-7040-40C1-851E-A06C5F78C6BC}" type="sibTrans" cxnId="{8895C80E-99EA-4D2D-A909-2C519D1CCE6C}">
      <dgm:prSet/>
      <dgm:spPr/>
      <dgm:t>
        <a:bodyPr/>
        <a:lstStyle/>
        <a:p>
          <a:endParaRPr lang="en-US"/>
        </a:p>
      </dgm:t>
    </dgm:pt>
    <dgm:pt modelId="{CEB0DED9-AA16-4976-9550-BF53D5F1CE77}">
      <dgm:prSet/>
      <dgm:spPr/>
      <dgm:t>
        <a:bodyPr/>
        <a:lstStyle/>
        <a:p>
          <a:r>
            <a:rPr lang="en-US"/>
            <a:t>These problems are similar to instance management, for instances we use tools like load balancer, similarly we have tools for containers as well</a:t>
          </a:r>
        </a:p>
      </dgm:t>
    </dgm:pt>
    <dgm:pt modelId="{0C09E3D0-B5E1-431B-8963-EAD894500C6C}" type="parTrans" cxnId="{AFE02529-A535-441C-AEC1-88E967917A47}">
      <dgm:prSet/>
      <dgm:spPr/>
      <dgm:t>
        <a:bodyPr/>
        <a:lstStyle/>
        <a:p>
          <a:endParaRPr lang="en-US"/>
        </a:p>
      </dgm:t>
    </dgm:pt>
    <dgm:pt modelId="{2A0BA9DB-3BCC-4DA4-9E92-E02F4436A5BA}" type="sibTrans" cxnId="{AFE02529-A535-441C-AEC1-88E967917A47}">
      <dgm:prSet/>
      <dgm:spPr/>
      <dgm:t>
        <a:bodyPr/>
        <a:lstStyle/>
        <a:p>
          <a:endParaRPr lang="en-US"/>
        </a:p>
      </dgm:t>
    </dgm:pt>
    <dgm:pt modelId="{142FAE3D-FCB2-4FEE-8D64-595AC55F5A1E}" type="pres">
      <dgm:prSet presAssocID="{A7C29D78-33ED-4E84-AFD2-734386283DEE}" presName="linear" presStyleCnt="0">
        <dgm:presLayoutVars>
          <dgm:animLvl val="lvl"/>
          <dgm:resizeHandles val="exact"/>
        </dgm:presLayoutVars>
      </dgm:prSet>
      <dgm:spPr/>
    </dgm:pt>
    <dgm:pt modelId="{52E36409-A11B-4C88-AC8C-4174249CCD0D}" type="pres">
      <dgm:prSet presAssocID="{38F5E49D-35DD-476A-A35A-795F5E1919F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C2ACF35-3A07-4409-A54C-B1890BD3BAF5}" type="pres">
      <dgm:prSet presAssocID="{EC96555B-DD84-4B5A-A54B-D21393C13D31}" presName="spacer" presStyleCnt="0"/>
      <dgm:spPr/>
    </dgm:pt>
    <dgm:pt modelId="{DAA05EAA-89C3-465F-8483-A89ED4930927}" type="pres">
      <dgm:prSet presAssocID="{13DD7D5E-F9C0-4330-89EC-F467CE1EA4C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0667977-42E9-49D8-9AAC-4234B8BAA5BD}" type="pres">
      <dgm:prSet presAssocID="{A8B7210B-F007-4D48-A029-1A46C6F93A2B}" presName="spacer" presStyleCnt="0"/>
      <dgm:spPr/>
    </dgm:pt>
    <dgm:pt modelId="{6CD5F905-6DD7-4C60-A69F-8B4D1BF27B9F}" type="pres">
      <dgm:prSet presAssocID="{CA98A787-BA3B-4CB8-ACF7-E7B91710A5F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69D9ECD-70FC-4C97-AD0C-93484A2F630F}" type="pres">
      <dgm:prSet presAssocID="{CA98A787-BA3B-4CB8-ACF7-E7B91710A5FA}" presName="childText" presStyleLbl="revTx" presStyleIdx="0" presStyleCnt="1">
        <dgm:presLayoutVars>
          <dgm:bulletEnabled val="1"/>
        </dgm:presLayoutVars>
      </dgm:prSet>
      <dgm:spPr/>
    </dgm:pt>
    <dgm:pt modelId="{4ED2ED0F-5482-4C4A-BECB-99E6B67E7E6D}" type="pres">
      <dgm:prSet presAssocID="{CEB0DED9-AA16-4976-9550-BF53D5F1CE7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531D202-58B7-4072-B441-051AB3364F4E}" type="presOf" srcId="{B0FDCB56-59E8-4366-9734-59EAEB97A11C}" destId="{869D9ECD-70FC-4C97-AD0C-93484A2F630F}" srcOrd="0" destOrd="2" presId="urn:microsoft.com/office/officeart/2005/8/layout/vList2"/>
    <dgm:cxn modelId="{D121950B-BE01-498F-81E4-7D4399EFD6E2}" type="presOf" srcId="{13DD7D5E-F9C0-4330-89EC-F467CE1EA4CD}" destId="{DAA05EAA-89C3-465F-8483-A89ED4930927}" srcOrd="0" destOrd="0" presId="urn:microsoft.com/office/officeart/2005/8/layout/vList2"/>
    <dgm:cxn modelId="{8895C80E-99EA-4D2D-A909-2C519D1CCE6C}" srcId="{CA98A787-BA3B-4CB8-ACF7-E7B91710A5FA}" destId="{1B3E053F-5D45-4B5F-AEE5-FF97B0C56D01}" srcOrd="4" destOrd="0" parTransId="{2200ABA4-8855-48D2-A3BF-1A72035C953A}" sibTransId="{6235FE94-7040-40C1-851E-A06C5F78C6BC}"/>
    <dgm:cxn modelId="{E2F9F613-C18A-4BB1-865B-4B6426ED25B2}" srcId="{CA98A787-BA3B-4CB8-ACF7-E7B91710A5FA}" destId="{1ECCDE9A-C4B1-4E33-8627-6A3F0CB496C5}" srcOrd="0" destOrd="0" parTransId="{842A8FAA-E17D-41A4-AC5D-89FEBB5D4B5E}" sibTransId="{CD296A60-F265-4AD1-886A-BA185FBF6CA8}"/>
    <dgm:cxn modelId="{9BC94E21-B66E-4BB0-AF15-E8FD40EAED0F}" srcId="{A7C29D78-33ED-4E84-AFD2-734386283DEE}" destId="{13DD7D5E-F9C0-4330-89EC-F467CE1EA4CD}" srcOrd="1" destOrd="0" parTransId="{CE4F5B8B-6698-4C97-A16C-21E38CC3BEAB}" sibTransId="{A8B7210B-F007-4D48-A029-1A46C6F93A2B}"/>
    <dgm:cxn modelId="{AFE02529-A535-441C-AEC1-88E967917A47}" srcId="{A7C29D78-33ED-4E84-AFD2-734386283DEE}" destId="{CEB0DED9-AA16-4976-9550-BF53D5F1CE77}" srcOrd="3" destOrd="0" parTransId="{0C09E3D0-B5E1-431B-8963-EAD894500C6C}" sibTransId="{2A0BA9DB-3BCC-4DA4-9E92-E02F4436A5BA}"/>
    <dgm:cxn modelId="{AD65493A-6DF4-4182-8E3F-4F5FDCB67CF8}" type="presOf" srcId="{A7C29D78-33ED-4E84-AFD2-734386283DEE}" destId="{142FAE3D-FCB2-4FEE-8D64-595AC55F5A1E}" srcOrd="0" destOrd="0" presId="urn:microsoft.com/office/officeart/2005/8/layout/vList2"/>
    <dgm:cxn modelId="{C8E8B141-290E-4892-ACED-27D284DCF7D4}" type="presOf" srcId="{2308D247-6925-4923-81D0-6D950D885E53}" destId="{869D9ECD-70FC-4C97-AD0C-93484A2F630F}" srcOrd="0" destOrd="3" presId="urn:microsoft.com/office/officeart/2005/8/layout/vList2"/>
    <dgm:cxn modelId="{AEE94F48-BA6A-472F-9A2A-C34E0A7EF2F7}" type="presOf" srcId="{1ECCDE9A-C4B1-4E33-8627-6A3F0CB496C5}" destId="{869D9ECD-70FC-4C97-AD0C-93484A2F630F}" srcOrd="0" destOrd="0" presId="urn:microsoft.com/office/officeart/2005/8/layout/vList2"/>
    <dgm:cxn modelId="{D24C2B4D-4DC2-404A-8C6B-4BFFF8E08DDF}" srcId="{A7C29D78-33ED-4E84-AFD2-734386283DEE}" destId="{38F5E49D-35DD-476A-A35A-795F5E1919F1}" srcOrd="0" destOrd="0" parTransId="{85757F03-A6FA-4646-847E-F32F8AB06F38}" sibTransId="{EC96555B-DD84-4B5A-A54B-D21393C13D31}"/>
    <dgm:cxn modelId="{0FF25577-B2C9-42D8-A522-E87A979BE1D0}" type="presOf" srcId="{05F26F9F-4127-4ABF-8DCB-DE0A65D74457}" destId="{869D9ECD-70FC-4C97-AD0C-93484A2F630F}" srcOrd="0" destOrd="1" presId="urn:microsoft.com/office/officeart/2005/8/layout/vList2"/>
    <dgm:cxn modelId="{D2DDB781-EA30-430D-83AD-415989708907}" srcId="{A7C29D78-33ED-4E84-AFD2-734386283DEE}" destId="{CA98A787-BA3B-4CB8-ACF7-E7B91710A5FA}" srcOrd="2" destOrd="0" parTransId="{9EEF8F79-B146-417F-B4C2-CC925437457C}" sibTransId="{981609DD-C149-41D6-B9E4-9A1846909BDE}"/>
    <dgm:cxn modelId="{ADA83683-7B1E-444C-B0C4-931E1DA1F42C}" type="presOf" srcId="{CA98A787-BA3B-4CB8-ACF7-E7B91710A5FA}" destId="{6CD5F905-6DD7-4C60-A69F-8B4D1BF27B9F}" srcOrd="0" destOrd="0" presId="urn:microsoft.com/office/officeart/2005/8/layout/vList2"/>
    <dgm:cxn modelId="{827A6D9E-C8F9-43F6-8452-864967AD998A}" srcId="{CA98A787-BA3B-4CB8-ACF7-E7B91710A5FA}" destId="{2308D247-6925-4923-81D0-6D950D885E53}" srcOrd="3" destOrd="0" parTransId="{A3663696-C17B-4203-ACB6-905FA7149C88}" sibTransId="{9E26E4A6-005C-495B-B4E3-04D395979A79}"/>
    <dgm:cxn modelId="{CDEC8EB7-76DA-41B2-9C88-1417C2641904}" srcId="{CA98A787-BA3B-4CB8-ACF7-E7B91710A5FA}" destId="{B0FDCB56-59E8-4366-9734-59EAEB97A11C}" srcOrd="2" destOrd="0" parTransId="{83BFF798-30BF-4CE7-8722-C0A03BD080B8}" sibTransId="{ACF2FF6C-91BC-4590-AD8A-86CD0556B1F7}"/>
    <dgm:cxn modelId="{0D687FC0-8608-4749-9E08-89493B605659}" type="presOf" srcId="{CEB0DED9-AA16-4976-9550-BF53D5F1CE77}" destId="{4ED2ED0F-5482-4C4A-BECB-99E6B67E7E6D}" srcOrd="0" destOrd="0" presId="urn:microsoft.com/office/officeart/2005/8/layout/vList2"/>
    <dgm:cxn modelId="{E7EF67D0-6A05-4BBE-A92E-755D67D99823}" srcId="{CA98A787-BA3B-4CB8-ACF7-E7B91710A5FA}" destId="{05F26F9F-4127-4ABF-8DCB-DE0A65D74457}" srcOrd="1" destOrd="0" parTransId="{0A4077EF-59E5-4FDF-BBA2-D461322A41A8}" sibTransId="{724FEE60-15EF-4A05-A9C9-9238616F47BD}"/>
    <dgm:cxn modelId="{78EFC5E5-5786-4897-AD74-EF2962491291}" type="presOf" srcId="{1B3E053F-5D45-4B5F-AEE5-FF97B0C56D01}" destId="{869D9ECD-70FC-4C97-AD0C-93484A2F630F}" srcOrd="0" destOrd="4" presId="urn:microsoft.com/office/officeart/2005/8/layout/vList2"/>
    <dgm:cxn modelId="{9D6E0AEC-451A-4779-9FC0-9575A4D855EC}" type="presOf" srcId="{38F5E49D-35DD-476A-A35A-795F5E1919F1}" destId="{52E36409-A11B-4C88-AC8C-4174249CCD0D}" srcOrd="0" destOrd="0" presId="urn:microsoft.com/office/officeart/2005/8/layout/vList2"/>
    <dgm:cxn modelId="{A29B02C5-D924-40D4-B452-708174B2C876}" type="presParOf" srcId="{142FAE3D-FCB2-4FEE-8D64-595AC55F5A1E}" destId="{52E36409-A11B-4C88-AC8C-4174249CCD0D}" srcOrd="0" destOrd="0" presId="urn:microsoft.com/office/officeart/2005/8/layout/vList2"/>
    <dgm:cxn modelId="{3AF5B49A-1466-4EF5-8B3D-2D5FB44C0EB6}" type="presParOf" srcId="{142FAE3D-FCB2-4FEE-8D64-595AC55F5A1E}" destId="{0C2ACF35-3A07-4409-A54C-B1890BD3BAF5}" srcOrd="1" destOrd="0" presId="urn:microsoft.com/office/officeart/2005/8/layout/vList2"/>
    <dgm:cxn modelId="{2ADD3561-5190-4DB0-A770-19E67155528F}" type="presParOf" srcId="{142FAE3D-FCB2-4FEE-8D64-595AC55F5A1E}" destId="{DAA05EAA-89C3-465F-8483-A89ED4930927}" srcOrd="2" destOrd="0" presId="urn:microsoft.com/office/officeart/2005/8/layout/vList2"/>
    <dgm:cxn modelId="{CDE8321C-515A-40F3-AF6E-2F2EA49621B6}" type="presParOf" srcId="{142FAE3D-FCB2-4FEE-8D64-595AC55F5A1E}" destId="{C0667977-42E9-49D8-9AAC-4234B8BAA5BD}" srcOrd="3" destOrd="0" presId="urn:microsoft.com/office/officeart/2005/8/layout/vList2"/>
    <dgm:cxn modelId="{8A6411B9-9E03-4B6E-A6F5-9D29343706C6}" type="presParOf" srcId="{142FAE3D-FCB2-4FEE-8D64-595AC55F5A1E}" destId="{6CD5F905-6DD7-4C60-A69F-8B4D1BF27B9F}" srcOrd="4" destOrd="0" presId="urn:microsoft.com/office/officeart/2005/8/layout/vList2"/>
    <dgm:cxn modelId="{761F29AA-0CA7-41DD-A776-5A70DE745A05}" type="presParOf" srcId="{142FAE3D-FCB2-4FEE-8D64-595AC55F5A1E}" destId="{869D9ECD-70FC-4C97-AD0C-93484A2F630F}" srcOrd="5" destOrd="0" presId="urn:microsoft.com/office/officeart/2005/8/layout/vList2"/>
    <dgm:cxn modelId="{E3344930-7C8E-4482-964C-A08F0BC4F5EC}" type="presParOf" srcId="{142FAE3D-FCB2-4FEE-8D64-595AC55F5A1E}" destId="{4ED2ED0F-5482-4C4A-BECB-99E6B67E7E6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5D9E330-0351-486D-A8C4-2017606CA1DA}" type="doc">
      <dgm:prSet loTypeId="urn:microsoft.com/office/officeart/2005/8/layout/list1" loCatId="list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2B2E86CC-F59D-47E8-A8E0-5E346313E88B}">
      <dgm:prSet/>
      <dgm:spPr/>
      <dgm:t>
        <a:bodyPr/>
        <a:lstStyle/>
        <a:p>
          <a:r>
            <a:rPr lang="en-US"/>
            <a:t>Fully managed Kubernetes environment in GCP</a:t>
          </a:r>
        </a:p>
      </dgm:t>
    </dgm:pt>
    <dgm:pt modelId="{90E69B49-93BB-4B92-8479-C7241FFFCEF4}" type="parTrans" cxnId="{CB9648FC-9060-4066-9E86-2E0F332E71B3}">
      <dgm:prSet/>
      <dgm:spPr/>
      <dgm:t>
        <a:bodyPr/>
        <a:lstStyle/>
        <a:p>
          <a:endParaRPr lang="en-US"/>
        </a:p>
      </dgm:t>
    </dgm:pt>
    <dgm:pt modelId="{EDB64C78-E89A-444C-92EE-CAE0198DF52B}" type="sibTrans" cxnId="{CB9648FC-9060-4066-9E86-2E0F332E71B3}">
      <dgm:prSet/>
      <dgm:spPr/>
      <dgm:t>
        <a:bodyPr/>
        <a:lstStyle/>
        <a:p>
          <a:endParaRPr lang="en-US"/>
        </a:p>
      </dgm:t>
    </dgm:pt>
    <dgm:pt modelId="{6A739126-DC30-4015-AD7B-A41B267EAB42}">
      <dgm:prSet/>
      <dgm:spPr/>
      <dgm:t>
        <a:bodyPr/>
        <a:lstStyle/>
        <a:p>
          <a:r>
            <a:rPr lang="en-IN"/>
            <a:t>Manages various Kubernetes components like</a:t>
          </a:r>
          <a:endParaRPr lang="en-US"/>
        </a:p>
      </dgm:t>
    </dgm:pt>
    <dgm:pt modelId="{121D85E6-5346-46D2-856B-B3F63E06E353}" type="parTrans" cxnId="{58D94AEC-D8D8-44C2-B4FE-F24DD30A57B3}">
      <dgm:prSet/>
      <dgm:spPr/>
      <dgm:t>
        <a:bodyPr/>
        <a:lstStyle/>
        <a:p>
          <a:endParaRPr lang="en-US"/>
        </a:p>
      </dgm:t>
    </dgm:pt>
    <dgm:pt modelId="{9B3118BD-E6AB-4623-9EF3-029CBDB464ED}" type="sibTrans" cxnId="{58D94AEC-D8D8-44C2-B4FE-F24DD30A57B3}">
      <dgm:prSet/>
      <dgm:spPr/>
      <dgm:t>
        <a:bodyPr/>
        <a:lstStyle/>
        <a:p>
          <a:endParaRPr lang="en-US"/>
        </a:p>
      </dgm:t>
    </dgm:pt>
    <dgm:pt modelId="{9DF7A550-4347-4834-A06C-EA2370F9B8CF}">
      <dgm:prSet/>
      <dgm:spPr/>
      <dgm:t>
        <a:bodyPr/>
        <a:lstStyle/>
        <a:p>
          <a:r>
            <a:rPr lang="en-IN"/>
            <a:t>Cluster, Nodes, Pods etc</a:t>
          </a:r>
          <a:endParaRPr lang="en-US"/>
        </a:p>
      </dgm:t>
    </dgm:pt>
    <dgm:pt modelId="{C1F97D54-B668-4D84-9CD8-17C4A5FEB1DC}" type="parTrans" cxnId="{36046346-F095-4BEA-899A-56E379B09C1F}">
      <dgm:prSet/>
      <dgm:spPr/>
      <dgm:t>
        <a:bodyPr/>
        <a:lstStyle/>
        <a:p>
          <a:endParaRPr lang="en-US"/>
        </a:p>
      </dgm:t>
    </dgm:pt>
    <dgm:pt modelId="{E532B132-B968-4055-8D22-73F675AB8FEF}" type="sibTrans" cxnId="{36046346-F095-4BEA-899A-56E379B09C1F}">
      <dgm:prSet/>
      <dgm:spPr/>
      <dgm:t>
        <a:bodyPr/>
        <a:lstStyle/>
        <a:p>
          <a:endParaRPr lang="en-US"/>
        </a:p>
      </dgm:t>
    </dgm:pt>
    <dgm:pt modelId="{813641C5-08F0-45F8-BF59-749E0791136F}">
      <dgm:prSet/>
      <dgm:spPr/>
      <dgm:t>
        <a:bodyPr/>
        <a:lstStyle/>
        <a:p>
          <a:r>
            <a:rPr lang="en-IN"/>
            <a:t>Major capabilities</a:t>
          </a:r>
          <a:endParaRPr lang="en-US"/>
        </a:p>
      </dgm:t>
    </dgm:pt>
    <dgm:pt modelId="{422CEB54-72A2-4363-9F4E-A8066500FDBB}" type="parTrans" cxnId="{8082775C-6F0A-47AC-8D4E-416828C448B0}">
      <dgm:prSet/>
      <dgm:spPr/>
      <dgm:t>
        <a:bodyPr/>
        <a:lstStyle/>
        <a:p>
          <a:endParaRPr lang="en-US"/>
        </a:p>
      </dgm:t>
    </dgm:pt>
    <dgm:pt modelId="{570533A6-696B-401A-954F-2232B4C9DB43}" type="sibTrans" cxnId="{8082775C-6F0A-47AC-8D4E-416828C448B0}">
      <dgm:prSet/>
      <dgm:spPr/>
      <dgm:t>
        <a:bodyPr/>
        <a:lstStyle/>
        <a:p>
          <a:endParaRPr lang="en-US"/>
        </a:p>
      </dgm:t>
    </dgm:pt>
    <dgm:pt modelId="{FBED21EC-048C-4A0E-BDA5-9D0703274808}">
      <dgm:prSet/>
      <dgm:spPr/>
      <dgm:t>
        <a:bodyPr/>
        <a:lstStyle/>
        <a:p>
          <a:r>
            <a:rPr lang="en-IN"/>
            <a:t>Autoscaling</a:t>
          </a:r>
          <a:endParaRPr lang="en-US"/>
        </a:p>
      </dgm:t>
    </dgm:pt>
    <dgm:pt modelId="{9D0C9706-4AB7-4CB6-B387-6074A69D41DB}" type="parTrans" cxnId="{26A9DB6C-8880-4FA1-9C1C-4B626316722A}">
      <dgm:prSet/>
      <dgm:spPr/>
      <dgm:t>
        <a:bodyPr/>
        <a:lstStyle/>
        <a:p>
          <a:endParaRPr lang="en-US"/>
        </a:p>
      </dgm:t>
    </dgm:pt>
    <dgm:pt modelId="{BBBAB28E-5643-4975-81EB-43C4D65E4C39}" type="sibTrans" cxnId="{26A9DB6C-8880-4FA1-9C1C-4B626316722A}">
      <dgm:prSet/>
      <dgm:spPr/>
      <dgm:t>
        <a:bodyPr/>
        <a:lstStyle/>
        <a:p>
          <a:endParaRPr lang="en-US"/>
        </a:p>
      </dgm:t>
    </dgm:pt>
    <dgm:pt modelId="{90E617E6-CCA4-4F14-83A0-F249D805110D}">
      <dgm:prSet/>
      <dgm:spPr/>
      <dgm:t>
        <a:bodyPr/>
        <a:lstStyle/>
        <a:p>
          <a:r>
            <a:rPr lang="en-IN"/>
            <a:t>Platform management like upgrades, maintenance etc of Kubernetes versions</a:t>
          </a:r>
          <a:endParaRPr lang="en-US"/>
        </a:p>
      </dgm:t>
    </dgm:pt>
    <dgm:pt modelId="{625E5983-4FCC-4269-9898-310BB3E1B482}" type="parTrans" cxnId="{79FA646F-2690-438A-B0D9-E52A382FA8E6}">
      <dgm:prSet/>
      <dgm:spPr/>
      <dgm:t>
        <a:bodyPr/>
        <a:lstStyle/>
        <a:p>
          <a:endParaRPr lang="en-US"/>
        </a:p>
      </dgm:t>
    </dgm:pt>
    <dgm:pt modelId="{5DCF68A4-3C4E-4A16-8E63-1A2BAFC149E1}" type="sibTrans" cxnId="{79FA646F-2690-438A-B0D9-E52A382FA8E6}">
      <dgm:prSet/>
      <dgm:spPr/>
      <dgm:t>
        <a:bodyPr/>
        <a:lstStyle/>
        <a:p>
          <a:endParaRPr lang="en-US"/>
        </a:p>
      </dgm:t>
    </dgm:pt>
    <dgm:pt modelId="{3725FA91-EF67-47CC-A21A-96473624FC2E}">
      <dgm:prSet/>
      <dgm:spPr/>
      <dgm:t>
        <a:bodyPr/>
        <a:lstStyle/>
        <a:p>
          <a:r>
            <a:rPr lang="en-IN"/>
            <a:t>Security</a:t>
          </a:r>
          <a:endParaRPr lang="en-US"/>
        </a:p>
      </dgm:t>
    </dgm:pt>
    <dgm:pt modelId="{DD789D6A-2871-41EE-A84D-04D40FD64478}" type="parTrans" cxnId="{180E1983-AD06-40BA-8AD9-D585A10C9F6F}">
      <dgm:prSet/>
      <dgm:spPr/>
      <dgm:t>
        <a:bodyPr/>
        <a:lstStyle/>
        <a:p>
          <a:endParaRPr lang="en-US"/>
        </a:p>
      </dgm:t>
    </dgm:pt>
    <dgm:pt modelId="{44D6611F-3C55-437D-951B-1785919E95B0}" type="sibTrans" cxnId="{180E1983-AD06-40BA-8AD9-D585A10C9F6F}">
      <dgm:prSet/>
      <dgm:spPr/>
      <dgm:t>
        <a:bodyPr/>
        <a:lstStyle/>
        <a:p>
          <a:endParaRPr lang="en-US"/>
        </a:p>
      </dgm:t>
    </dgm:pt>
    <dgm:pt modelId="{92B6A178-520D-43AF-B371-A518F2010F18}">
      <dgm:prSet/>
      <dgm:spPr/>
      <dgm:t>
        <a:bodyPr/>
        <a:lstStyle/>
        <a:p>
          <a:r>
            <a:rPr lang="en-IN"/>
            <a:t>Autor repair, if a pod goes down, GKE can restart it</a:t>
          </a:r>
          <a:endParaRPr lang="en-US"/>
        </a:p>
      </dgm:t>
    </dgm:pt>
    <dgm:pt modelId="{856D068C-1756-4FDB-8B75-0C344CE104FE}" type="parTrans" cxnId="{54E8A85C-00B9-4CA4-A0F3-C90B6D36FF67}">
      <dgm:prSet/>
      <dgm:spPr/>
      <dgm:t>
        <a:bodyPr/>
        <a:lstStyle/>
        <a:p>
          <a:endParaRPr lang="en-US"/>
        </a:p>
      </dgm:t>
    </dgm:pt>
    <dgm:pt modelId="{F616C0D8-C423-4EDA-9B76-8C5534918348}" type="sibTrans" cxnId="{54E8A85C-00B9-4CA4-A0F3-C90B6D36FF67}">
      <dgm:prSet/>
      <dgm:spPr/>
      <dgm:t>
        <a:bodyPr/>
        <a:lstStyle/>
        <a:p>
          <a:endParaRPr lang="en-US"/>
        </a:p>
      </dgm:t>
    </dgm:pt>
    <dgm:pt modelId="{F381589C-CFB9-4581-9335-F270DCA2577D}">
      <dgm:prSet/>
      <dgm:spPr/>
      <dgm:t>
        <a:bodyPr/>
        <a:lstStyle/>
        <a:p>
          <a:r>
            <a:rPr lang="en-IN"/>
            <a:t>Logging and monitoring</a:t>
          </a:r>
          <a:endParaRPr lang="en-US"/>
        </a:p>
      </dgm:t>
    </dgm:pt>
    <dgm:pt modelId="{F9E41484-62B5-4854-9D09-334B81B54578}" type="parTrans" cxnId="{22EAB025-945C-4B04-9CB8-E726A087885F}">
      <dgm:prSet/>
      <dgm:spPr/>
      <dgm:t>
        <a:bodyPr/>
        <a:lstStyle/>
        <a:p>
          <a:endParaRPr lang="en-US"/>
        </a:p>
      </dgm:t>
    </dgm:pt>
    <dgm:pt modelId="{E1617A26-C531-4C9A-8C0A-2110F639FAF9}" type="sibTrans" cxnId="{22EAB025-945C-4B04-9CB8-E726A087885F}">
      <dgm:prSet/>
      <dgm:spPr/>
      <dgm:t>
        <a:bodyPr/>
        <a:lstStyle/>
        <a:p>
          <a:endParaRPr lang="en-US"/>
        </a:p>
      </dgm:t>
    </dgm:pt>
    <dgm:pt modelId="{29BAE87D-6760-4964-AD62-0909B683D1FC}">
      <dgm:prSet/>
      <dgm:spPr/>
      <dgm:t>
        <a:bodyPr/>
        <a:lstStyle/>
        <a:p>
          <a:r>
            <a:rPr lang="en-IN"/>
            <a:t>GKE SLA is 99%	</a:t>
          </a:r>
          <a:endParaRPr lang="en-US"/>
        </a:p>
      </dgm:t>
    </dgm:pt>
    <dgm:pt modelId="{3ADDACA3-456B-40E2-A837-E408F2B3FEDD}" type="parTrans" cxnId="{2895ACB9-F952-4C16-817B-55F52C282047}">
      <dgm:prSet/>
      <dgm:spPr/>
      <dgm:t>
        <a:bodyPr/>
        <a:lstStyle/>
        <a:p>
          <a:endParaRPr lang="en-US"/>
        </a:p>
      </dgm:t>
    </dgm:pt>
    <dgm:pt modelId="{D589F5FD-5282-433F-A891-8CC98BE085E7}" type="sibTrans" cxnId="{2895ACB9-F952-4C16-817B-55F52C282047}">
      <dgm:prSet/>
      <dgm:spPr/>
      <dgm:t>
        <a:bodyPr/>
        <a:lstStyle/>
        <a:p>
          <a:endParaRPr lang="en-US"/>
        </a:p>
      </dgm:t>
    </dgm:pt>
    <dgm:pt modelId="{74A793F2-5984-475B-94C5-0B991D346094}" type="pres">
      <dgm:prSet presAssocID="{A5D9E330-0351-486D-A8C4-2017606CA1DA}" presName="linear" presStyleCnt="0">
        <dgm:presLayoutVars>
          <dgm:dir/>
          <dgm:animLvl val="lvl"/>
          <dgm:resizeHandles val="exact"/>
        </dgm:presLayoutVars>
      </dgm:prSet>
      <dgm:spPr/>
    </dgm:pt>
    <dgm:pt modelId="{8166DC99-B77C-4D6A-A5BC-549E3200DEDB}" type="pres">
      <dgm:prSet presAssocID="{2B2E86CC-F59D-47E8-A8E0-5E346313E88B}" presName="parentLin" presStyleCnt="0"/>
      <dgm:spPr/>
    </dgm:pt>
    <dgm:pt modelId="{7CA04008-D0E3-4DE1-B51B-2D1DACAC0851}" type="pres">
      <dgm:prSet presAssocID="{2B2E86CC-F59D-47E8-A8E0-5E346313E88B}" presName="parentLeftMargin" presStyleLbl="node1" presStyleIdx="0" presStyleCnt="4"/>
      <dgm:spPr/>
    </dgm:pt>
    <dgm:pt modelId="{A8CE5C79-1BBB-4F54-92EE-6E11EA8811B4}" type="pres">
      <dgm:prSet presAssocID="{2B2E86CC-F59D-47E8-A8E0-5E346313E88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E5EBF44-08D0-4187-A679-39788A9ACAEC}" type="pres">
      <dgm:prSet presAssocID="{2B2E86CC-F59D-47E8-A8E0-5E346313E88B}" presName="negativeSpace" presStyleCnt="0"/>
      <dgm:spPr/>
    </dgm:pt>
    <dgm:pt modelId="{C59EC9B0-7EA7-48E0-9246-74A7F5A5D282}" type="pres">
      <dgm:prSet presAssocID="{2B2E86CC-F59D-47E8-A8E0-5E346313E88B}" presName="childText" presStyleLbl="conFgAcc1" presStyleIdx="0" presStyleCnt="4">
        <dgm:presLayoutVars>
          <dgm:bulletEnabled val="1"/>
        </dgm:presLayoutVars>
      </dgm:prSet>
      <dgm:spPr/>
    </dgm:pt>
    <dgm:pt modelId="{4D1D8A48-0BAF-4E51-BD9F-72BADABCE780}" type="pres">
      <dgm:prSet presAssocID="{EDB64C78-E89A-444C-92EE-CAE0198DF52B}" presName="spaceBetweenRectangles" presStyleCnt="0"/>
      <dgm:spPr/>
    </dgm:pt>
    <dgm:pt modelId="{A0131B52-92C7-4005-8C8B-B1178C42D546}" type="pres">
      <dgm:prSet presAssocID="{6A739126-DC30-4015-AD7B-A41B267EAB42}" presName="parentLin" presStyleCnt="0"/>
      <dgm:spPr/>
    </dgm:pt>
    <dgm:pt modelId="{D8D263D3-FF1D-40EA-BC0C-0B89C84AEB25}" type="pres">
      <dgm:prSet presAssocID="{6A739126-DC30-4015-AD7B-A41B267EAB42}" presName="parentLeftMargin" presStyleLbl="node1" presStyleIdx="0" presStyleCnt="4"/>
      <dgm:spPr/>
    </dgm:pt>
    <dgm:pt modelId="{EC51C76C-68C6-4810-8E90-95E03CAACE75}" type="pres">
      <dgm:prSet presAssocID="{6A739126-DC30-4015-AD7B-A41B267EAB4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9AA9F77-BB59-4EA8-90B9-6A3019BF0483}" type="pres">
      <dgm:prSet presAssocID="{6A739126-DC30-4015-AD7B-A41B267EAB42}" presName="negativeSpace" presStyleCnt="0"/>
      <dgm:spPr/>
    </dgm:pt>
    <dgm:pt modelId="{814E39C5-77CC-47E8-A62F-FC7292455815}" type="pres">
      <dgm:prSet presAssocID="{6A739126-DC30-4015-AD7B-A41B267EAB42}" presName="childText" presStyleLbl="conFgAcc1" presStyleIdx="1" presStyleCnt="4">
        <dgm:presLayoutVars>
          <dgm:bulletEnabled val="1"/>
        </dgm:presLayoutVars>
      </dgm:prSet>
      <dgm:spPr/>
    </dgm:pt>
    <dgm:pt modelId="{E03EFF98-D369-48C6-8472-61C4A40A8B1D}" type="pres">
      <dgm:prSet presAssocID="{9B3118BD-E6AB-4623-9EF3-029CBDB464ED}" presName="spaceBetweenRectangles" presStyleCnt="0"/>
      <dgm:spPr/>
    </dgm:pt>
    <dgm:pt modelId="{75DFBEFC-E772-427F-A5B8-1611077D9607}" type="pres">
      <dgm:prSet presAssocID="{813641C5-08F0-45F8-BF59-749E0791136F}" presName="parentLin" presStyleCnt="0"/>
      <dgm:spPr/>
    </dgm:pt>
    <dgm:pt modelId="{9E0DC625-0C68-49A1-BF86-6086ACF6CB87}" type="pres">
      <dgm:prSet presAssocID="{813641C5-08F0-45F8-BF59-749E0791136F}" presName="parentLeftMargin" presStyleLbl="node1" presStyleIdx="1" presStyleCnt="4"/>
      <dgm:spPr/>
    </dgm:pt>
    <dgm:pt modelId="{8070969A-4868-443E-86D9-12F974E80C10}" type="pres">
      <dgm:prSet presAssocID="{813641C5-08F0-45F8-BF59-749E0791136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31E21ED-4B34-4F35-8673-707531F2A2C6}" type="pres">
      <dgm:prSet presAssocID="{813641C5-08F0-45F8-BF59-749E0791136F}" presName="negativeSpace" presStyleCnt="0"/>
      <dgm:spPr/>
    </dgm:pt>
    <dgm:pt modelId="{D4946A1F-6837-459A-AB1F-75423C548171}" type="pres">
      <dgm:prSet presAssocID="{813641C5-08F0-45F8-BF59-749E0791136F}" presName="childText" presStyleLbl="conFgAcc1" presStyleIdx="2" presStyleCnt="4">
        <dgm:presLayoutVars>
          <dgm:bulletEnabled val="1"/>
        </dgm:presLayoutVars>
      </dgm:prSet>
      <dgm:spPr/>
    </dgm:pt>
    <dgm:pt modelId="{AA68C5DA-1511-4E9B-B41A-4139995947B3}" type="pres">
      <dgm:prSet presAssocID="{570533A6-696B-401A-954F-2232B4C9DB43}" presName="spaceBetweenRectangles" presStyleCnt="0"/>
      <dgm:spPr/>
    </dgm:pt>
    <dgm:pt modelId="{D381E991-0E09-43C2-BC14-420DFD188F84}" type="pres">
      <dgm:prSet presAssocID="{29BAE87D-6760-4964-AD62-0909B683D1FC}" presName="parentLin" presStyleCnt="0"/>
      <dgm:spPr/>
    </dgm:pt>
    <dgm:pt modelId="{2BFAB90C-0222-4B37-8CD2-A33AD954B56D}" type="pres">
      <dgm:prSet presAssocID="{29BAE87D-6760-4964-AD62-0909B683D1FC}" presName="parentLeftMargin" presStyleLbl="node1" presStyleIdx="2" presStyleCnt="4"/>
      <dgm:spPr/>
    </dgm:pt>
    <dgm:pt modelId="{63FF1533-3D16-4155-A368-DFEF66E07046}" type="pres">
      <dgm:prSet presAssocID="{29BAE87D-6760-4964-AD62-0909B683D1F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4FA28F6-2B13-4908-9165-CB1689FD22F1}" type="pres">
      <dgm:prSet presAssocID="{29BAE87D-6760-4964-AD62-0909B683D1FC}" presName="negativeSpace" presStyleCnt="0"/>
      <dgm:spPr/>
    </dgm:pt>
    <dgm:pt modelId="{73FB5EEB-2223-4109-8B62-8E1CB966CC24}" type="pres">
      <dgm:prSet presAssocID="{29BAE87D-6760-4964-AD62-0909B683D1F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BA45540B-87EC-4C24-836B-1AF1654C7FF3}" type="presOf" srcId="{6A739126-DC30-4015-AD7B-A41B267EAB42}" destId="{D8D263D3-FF1D-40EA-BC0C-0B89C84AEB25}" srcOrd="0" destOrd="0" presId="urn:microsoft.com/office/officeart/2005/8/layout/list1"/>
    <dgm:cxn modelId="{22EAB025-945C-4B04-9CB8-E726A087885F}" srcId="{813641C5-08F0-45F8-BF59-749E0791136F}" destId="{F381589C-CFB9-4581-9335-F270DCA2577D}" srcOrd="4" destOrd="0" parTransId="{F9E41484-62B5-4854-9D09-334B81B54578}" sibTransId="{E1617A26-C531-4C9A-8C0A-2110F639FAF9}"/>
    <dgm:cxn modelId="{A5D6AC27-783F-4645-92FF-AE3483B4D6A0}" type="presOf" srcId="{A5D9E330-0351-486D-A8C4-2017606CA1DA}" destId="{74A793F2-5984-475B-94C5-0B991D346094}" srcOrd="0" destOrd="0" presId="urn:microsoft.com/office/officeart/2005/8/layout/list1"/>
    <dgm:cxn modelId="{18EBA92B-9558-446F-9112-2BEB26EF9EE7}" type="presOf" srcId="{6A739126-DC30-4015-AD7B-A41B267EAB42}" destId="{EC51C76C-68C6-4810-8E90-95E03CAACE75}" srcOrd="1" destOrd="0" presId="urn:microsoft.com/office/officeart/2005/8/layout/list1"/>
    <dgm:cxn modelId="{8082775C-6F0A-47AC-8D4E-416828C448B0}" srcId="{A5D9E330-0351-486D-A8C4-2017606CA1DA}" destId="{813641C5-08F0-45F8-BF59-749E0791136F}" srcOrd="2" destOrd="0" parTransId="{422CEB54-72A2-4363-9F4E-A8066500FDBB}" sibTransId="{570533A6-696B-401A-954F-2232B4C9DB43}"/>
    <dgm:cxn modelId="{54E8A85C-00B9-4CA4-A0F3-C90B6D36FF67}" srcId="{813641C5-08F0-45F8-BF59-749E0791136F}" destId="{92B6A178-520D-43AF-B371-A518F2010F18}" srcOrd="3" destOrd="0" parTransId="{856D068C-1756-4FDB-8B75-0C344CE104FE}" sibTransId="{F616C0D8-C423-4EDA-9B76-8C5534918348}"/>
    <dgm:cxn modelId="{5FA90742-E4A1-4ECF-A2B8-5C8F25403FDD}" type="presOf" srcId="{3725FA91-EF67-47CC-A21A-96473624FC2E}" destId="{D4946A1F-6837-459A-AB1F-75423C548171}" srcOrd="0" destOrd="2" presId="urn:microsoft.com/office/officeart/2005/8/layout/list1"/>
    <dgm:cxn modelId="{36046346-F095-4BEA-899A-56E379B09C1F}" srcId="{6A739126-DC30-4015-AD7B-A41B267EAB42}" destId="{9DF7A550-4347-4834-A06C-EA2370F9B8CF}" srcOrd="0" destOrd="0" parTransId="{C1F97D54-B668-4D84-9CD8-17C4A5FEB1DC}" sibTransId="{E532B132-B968-4055-8D22-73F675AB8FEF}"/>
    <dgm:cxn modelId="{26A9DB6C-8880-4FA1-9C1C-4B626316722A}" srcId="{813641C5-08F0-45F8-BF59-749E0791136F}" destId="{FBED21EC-048C-4A0E-BDA5-9D0703274808}" srcOrd="0" destOrd="0" parTransId="{9D0C9706-4AB7-4CB6-B387-6074A69D41DB}" sibTransId="{BBBAB28E-5643-4975-81EB-43C4D65E4C39}"/>
    <dgm:cxn modelId="{79FA646F-2690-438A-B0D9-E52A382FA8E6}" srcId="{813641C5-08F0-45F8-BF59-749E0791136F}" destId="{90E617E6-CCA4-4F14-83A0-F249D805110D}" srcOrd="1" destOrd="0" parTransId="{625E5983-4FCC-4269-9898-310BB3E1B482}" sibTransId="{5DCF68A4-3C4E-4A16-8E63-1A2BAFC149E1}"/>
    <dgm:cxn modelId="{CD1E7259-F2DC-4813-BCAB-581D2CC0F6A4}" type="presOf" srcId="{F381589C-CFB9-4581-9335-F270DCA2577D}" destId="{D4946A1F-6837-459A-AB1F-75423C548171}" srcOrd="0" destOrd="4" presId="urn:microsoft.com/office/officeart/2005/8/layout/list1"/>
    <dgm:cxn modelId="{ABD9E87F-6475-48F7-A7DB-AC790A3C39F7}" type="presOf" srcId="{90E617E6-CCA4-4F14-83A0-F249D805110D}" destId="{D4946A1F-6837-459A-AB1F-75423C548171}" srcOrd="0" destOrd="1" presId="urn:microsoft.com/office/officeart/2005/8/layout/list1"/>
    <dgm:cxn modelId="{180E1983-AD06-40BA-8AD9-D585A10C9F6F}" srcId="{813641C5-08F0-45F8-BF59-749E0791136F}" destId="{3725FA91-EF67-47CC-A21A-96473624FC2E}" srcOrd="2" destOrd="0" parTransId="{DD789D6A-2871-41EE-A84D-04D40FD64478}" sibTransId="{44D6611F-3C55-437D-951B-1785919E95B0}"/>
    <dgm:cxn modelId="{5BEAC393-A7D3-4281-A367-8BC9F434EF15}" type="presOf" srcId="{29BAE87D-6760-4964-AD62-0909B683D1FC}" destId="{2BFAB90C-0222-4B37-8CD2-A33AD954B56D}" srcOrd="0" destOrd="0" presId="urn:microsoft.com/office/officeart/2005/8/layout/list1"/>
    <dgm:cxn modelId="{6EF2DEB4-941B-43EE-93F2-4BC78AB60F37}" type="presOf" srcId="{2B2E86CC-F59D-47E8-A8E0-5E346313E88B}" destId="{7CA04008-D0E3-4DE1-B51B-2D1DACAC0851}" srcOrd="0" destOrd="0" presId="urn:microsoft.com/office/officeart/2005/8/layout/list1"/>
    <dgm:cxn modelId="{2895ACB9-F952-4C16-817B-55F52C282047}" srcId="{A5D9E330-0351-486D-A8C4-2017606CA1DA}" destId="{29BAE87D-6760-4964-AD62-0909B683D1FC}" srcOrd="3" destOrd="0" parTransId="{3ADDACA3-456B-40E2-A837-E408F2B3FEDD}" sibTransId="{D589F5FD-5282-433F-A891-8CC98BE085E7}"/>
    <dgm:cxn modelId="{AA0F11BA-93B0-4E70-BAFC-5FD4DB2F4679}" type="presOf" srcId="{92B6A178-520D-43AF-B371-A518F2010F18}" destId="{D4946A1F-6837-459A-AB1F-75423C548171}" srcOrd="0" destOrd="3" presId="urn:microsoft.com/office/officeart/2005/8/layout/list1"/>
    <dgm:cxn modelId="{C6A276DB-CD4E-4562-856B-12EFDB0E78AF}" type="presOf" srcId="{2B2E86CC-F59D-47E8-A8E0-5E346313E88B}" destId="{A8CE5C79-1BBB-4F54-92EE-6E11EA8811B4}" srcOrd="1" destOrd="0" presId="urn:microsoft.com/office/officeart/2005/8/layout/list1"/>
    <dgm:cxn modelId="{360268E5-BAE0-46AB-A62E-B93482067EF5}" type="presOf" srcId="{813641C5-08F0-45F8-BF59-749E0791136F}" destId="{8070969A-4868-443E-86D9-12F974E80C10}" srcOrd="1" destOrd="0" presId="urn:microsoft.com/office/officeart/2005/8/layout/list1"/>
    <dgm:cxn modelId="{58D94AEC-D8D8-44C2-B4FE-F24DD30A57B3}" srcId="{A5D9E330-0351-486D-A8C4-2017606CA1DA}" destId="{6A739126-DC30-4015-AD7B-A41B267EAB42}" srcOrd="1" destOrd="0" parTransId="{121D85E6-5346-46D2-856B-B3F63E06E353}" sibTransId="{9B3118BD-E6AB-4623-9EF3-029CBDB464ED}"/>
    <dgm:cxn modelId="{7713F3ED-3692-4B40-A9F8-E1D7444BE359}" type="presOf" srcId="{9DF7A550-4347-4834-A06C-EA2370F9B8CF}" destId="{814E39C5-77CC-47E8-A62F-FC7292455815}" srcOrd="0" destOrd="0" presId="urn:microsoft.com/office/officeart/2005/8/layout/list1"/>
    <dgm:cxn modelId="{0CFE10F6-6241-477E-A18B-09A0F036800E}" type="presOf" srcId="{29BAE87D-6760-4964-AD62-0909B683D1FC}" destId="{63FF1533-3D16-4155-A368-DFEF66E07046}" srcOrd="1" destOrd="0" presId="urn:microsoft.com/office/officeart/2005/8/layout/list1"/>
    <dgm:cxn modelId="{05013CF9-EF0D-4A00-A457-CD3D36A2A05D}" type="presOf" srcId="{FBED21EC-048C-4A0E-BDA5-9D0703274808}" destId="{D4946A1F-6837-459A-AB1F-75423C548171}" srcOrd="0" destOrd="0" presId="urn:microsoft.com/office/officeart/2005/8/layout/list1"/>
    <dgm:cxn modelId="{6D3C49FB-0469-40B5-95E6-B3749DDEB4FD}" type="presOf" srcId="{813641C5-08F0-45F8-BF59-749E0791136F}" destId="{9E0DC625-0C68-49A1-BF86-6086ACF6CB87}" srcOrd="0" destOrd="0" presId="urn:microsoft.com/office/officeart/2005/8/layout/list1"/>
    <dgm:cxn modelId="{CB9648FC-9060-4066-9E86-2E0F332E71B3}" srcId="{A5D9E330-0351-486D-A8C4-2017606CA1DA}" destId="{2B2E86CC-F59D-47E8-A8E0-5E346313E88B}" srcOrd="0" destOrd="0" parTransId="{90E69B49-93BB-4B92-8479-C7241FFFCEF4}" sibTransId="{EDB64C78-E89A-444C-92EE-CAE0198DF52B}"/>
    <dgm:cxn modelId="{1FD764A9-1FC3-4626-B056-FCE654057B99}" type="presParOf" srcId="{74A793F2-5984-475B-94C5-0B991D346094}" destId="{8166DC99-B77C-4D6A-A5BC-549E3200DEDB}" srcOrd="0" destOrd="0" presId="urn:microsoft.com/office/officeart/2005/8/layout/list1"/>
    <dgm:cxn modelId="{81101B0B-F35B-427F-AD1F-275449420367}" type="presParOf" srcId="{8166DC99-B77C-4D6A-A5BC-549E3200DEDB}" destId="{7CA04008-D0E3-4DE1-B51B-2D1DACAC0851}" srcOrd="0" destOrd="0" presId="urn:microsoft.com/office/officeart/2005/8/layout/list1"/>
    <dgm:cxn modelId="{6A3071C3-3885-4236-B9C9-30B68EC7D897}" type="presParOf" srcId="{8166DC99-B77C-4D6A-A5BC-549E3200DEDB}" destId="{A8CE5C79-1BBB-4F54-92EE-6E11EA8811B4}" srcOrd="1" destOrd="0" presId="urn:microsoft.com/office/officeart/2005/8/layout/list1"/>
    <dgm:cxn modelId="{62A8D393-FC9D-4A21-8B13-5955785FB7A1}" type="presParOf" srcId="{74A793F2-5984-475B-94C5-0B991D346094}" destId="{2E5EBF44-08D0-4187-A679-39788A9ACAEC}" srcOrd="1" destOrd="0" presId="urn:microsoft.com/office/officeart/2005/8/layout/list1"/>
    <dgm:cxn modelId="{3BA0D9BF-AB85-4766-8F37-FA38516C769C}" type="presParOf" srcId="{74A793F2-5984-475B-94C5-0B991D346094}" destId="{C59EC9B0-7EA7-48E0-9246-74A7F5A5D282}" srcOrd="2" destOrd="0" presId="urn:microsoft.com/office/officeart/2005/8/layout/list1"/>
    <dgm:cxn modelId="{ADF2E7C8-5AB4-4860-9A75-547A5A57C73A}" type="presParOf" srcId="{74A793F2-5984-475B-94C5-0B991D346094}" destId="{4D1D8A48-0BAF-4E51-BD9F-72BADABCE780}" srcOrd="3" destOrd="0" presId="urn:microsoft.com/office/officeart/2005/8/layout/list1"/>
    <dgm:cxn modelId="{2AFF28EC-A1F8-498D-A654-9526A23569B6}" type="presParOf" srcId="{74A793F2-5984-475B-94C5-0B991D346094}" destId="{A0131B52-92C7-4005-8C8B-B1178C42D546}" srcOrd="4" destOrd="0" presId="urn:microsoft.com/office/officeart/2005/8/layout/list1"/>
    <dgm:cxn modelId="{27C0BCA6-E31B-4452-BCE9-F993CB82A636}" type="presParOf" srcId="{A0131B52-92C7-4005-8C8B-B1178C42D546}" destId="{D8D263D3-FF1D-40EA-BC0C-0B89C84AEB25}" srcOrd="0" destOrd="0" presId="urn:microsoft.com/office/officeart/2005/8/layout/list1"/>
    <dgm:cxn modelId="{196D57DA-36ED-4103-A890-0D1E20455E26}" type="presParOf" srcId="{A0131B52-92C7-4005-8C8B-B1178C42D546}" destId="{EC51C76C-68C6-4810-8E90-95E03CAACE75}" srcOrd="1" destOrd="0" presId="urn:microsoft.com/office/officeart/2005/8/layout/list1"/>
    <dgm:cxn modelId="{BF5412D2-4C52-4DFE-8320-25B992568A0B}" type="presParOf" srcId="{74A793F2-5984-475B-94C5-0B991D346094}" destId="{A9AA9F77-BB59-4EA8-90B9-6A3019BF0483}" srcOrd="5" destOrd="0" presId="urn:microsoft.com/office/officeart/2005/8/layout/list1"/>
    <dgm:cxn modelId="{9F5A9A93-5FE3-4D65-9255-3B04994A74CB}" type="presParOf" srcId="{74A793F2-5984-475B-94C5-0B991D346094}" destId="{814E39C5-77CC-47E8-A62F-FC7292455815}" srcOrd="6" destOrd="0" presId="urn:microsoft.com/office/officeart/2005/8/layout/list1"/>
    <dgm:cxn modelId="{E0D61C48-907A-4DAA-BEDF-3A3D85A3B3E2}" type="presParOf" srcId="{74A793F2-5984-475B-94C5-0B991D346094}" destId="{E03EFF98-D369-48C6-8472-61C4A40A8B1D}" srcOrd="7" destOrd="0" presId="urn:microsoft.com/office/officeart/2005/8/layout/list1"/>
    <dgm:cxn modelId="{73762D50-E877-44D4-98AD-770B604A729C}" type="presParOf" srcId="{74A793F2-5984-475B-94C5-0B991D346094}" destId="{75DFBEFC-E772-427F-A5B8-1611077D9607}" srcOrd="8" destOrd="0" presId="urn:microsoft.com/office/officeart/2005/8/layout/list1"/>
    <dgm:cxn modelId="{0E082C44-6900-438A-922F-86EF9CD4033D}" type="presParOf" srcId="{75DFBEFC-E772-427F-A5B8-1611077D9607}" destId="{9E0DC625-0C68-49A1-BF86-6086ACF6CB87}" srcOrd="0" destOrd="0" presId="urn:microsoft.com/office/officeart/2005/8/layout/list1"/>
    <dgm:cxn modelId="{C85169DA-9339-485C-A35A-EEA2F27FC041}" type="presParOf" srcId="{75DFBEFC-E772-427F-A5B8-1611077D9607}" destId="{8070969A-4868-443E-86D9-12F974E80C10}" srcOrd="1" destOrd="0" presId="urn:microsoft.com/office/officeart/2005/8/layout/list1"/>
    <dgm:cxn modelId="{C6E09B15-F9F7-47CA-93CB-F3B4ADC8D7C4}" type="presParOf" srcId="{74A793F2-5984-475B-94C5-0B991D346094}" destId="{831E21ED-4B34-4F35-8673-707531F2A2C6}" srcOrd="9" destOrd="0" presId="urn:microsoft.com/office/officeart/2005/8/layout/list1"/>
    <dgm:cxn modelId="{AA859E09-6BE6-46F5-8802-2E68D4DFCF06}" type="presParOf" srcId="{74A793F2-5984-475B-94C5-0B991D346094}" destId="{D4946A1F-6837-459A-AB1F-75423C548171}" srcOrd="10" destOrd="0" presId="urn:microsoft.com/office/officeart/2005/8/layout/list1"/>
    <dgm:cxn modelId="{4B226586-8204-4287-8F4E-C7E1BEC43882}" type="presParOf" srcId="{74A793F2-5984-475B-94C5-0B991D346094}" destId="{AA68C5DA-1511-4E9B-B41A-4139995947B3}" srcOrd="11" destOrd="0" presId="urn:microsoft.com/office/officeart/2005/8/layout/list1"/>
    <dgm:cxn modelId="{5C1DC3B2-8803-4E35-884D-B6E06E884DA0}" type="presParOf" srcId="{74A793F2-5984-475B-94C5-0B991D346094}" destId="{D381E991-0E09-43C2-BC14-420DFD188F84}" srcOrd="12" destOrd="0" presId="urn:microsoft.com/office/officeart/2005/8/layout/list1"/>
    <dgm:cxn modelId="{7BF2B11E-651B-49C7-9799-7DB727EA516D}" type="presParOf" srcId="{D381E991-0E09-43C2-BC14-420DFD188F84}" destId="{2BFAB90C-0222-4B37-8CD2-A33AD954B56D}" srcOrd="0" destOrd="0" presId="urn:microsoft.com/office/officeart/2005/8/layout/list1"/>
    <dgm:cxn modelId="{C4A67D74-F499-4F44-96ED-CD090ED4137B}" type="presParOf" srcId="{D381E991-0E09-43C2-BC14-420DFD188F84}" destId="{63FF1533-3D16-4155-A368-DFEF66E07046}" srcOrd="1" destOrd="0" presId="urn:microsoft.com/office/officeart/2005/8/layout/list1"/>
    <dgm:cxn modelId="{D3B17621-311A-43B8-AE47-4527361D04FD}" type="presParOf" srcId="{74A793F2-5984-475B-94C5-0B991D346094}" destId="{64FA28F6-2B13-4908-9165-CB1689FD22F1}" srcOrd="13" destOrd="0" presId="urn:microsoft.com/office/officeart/2005/8/layout/list1"/>
    <dgm:cxn modelId="{898EE7BD-011D-42B0-AE51-C985E0D5B8B7}" type="presParOf" srcId="{74A793F2-5984-475B-94C5-0B991D346094}" destId="{73FB5EEB-2223-4109-8B62-8E1CB966CC2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4C63F36-1190-4C02-81BA-4A9FE14BF127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B004AD7-EEC8-4A8B-B182-E2E05FF02290}">
      <dgm:prSet/>
      <dgm:spPr/>
      <dgm:t>
        <a:bodyPr/>
        <a:lstStyle/>
        <a:p>
          <a:r>
            <a:rPr lang="en-US"/>
            <a:t>GKE has two editions</a:t>
          </a:r>
        </a:p>
      </dgm:t>
    </dgm:pt>
    <dgm:pt modelId="{63BB9A9B-BDDF-4A91-9BF8-8D872D30462D}" type="parTrans" cxnId="{7D7C83C0-9D4A-45F2-87D1-915AB4D9D8CD}">
      <dgm:prSet/>
      <dgm:spPr/>
      <dgm:t>
        <a:bodyPr/>
        <a:lstStyle/>
        <a:p>
          <a:endParaRPr lang="en-US"/>
        </a:p>
      </dgm:t>
    </dgm:pt>
    <dgm:pt modelId="{ACD8669D-8ADD-4A2B-8C50-0AB09185E14D}" type="sibTrans" cxnId="{7D7C83C0-9D4A-45F2-87D1-915AB4D9D8CD}">
      <dgm:prSet/>
      <dgm:spPr/>
      <dgm:t>
        <a:bodyPr/>
        <a:lstStyle/>
        <a:p>
          <a:endParaRPr lang="en-US"/>
        </a:p>
      </dgm:t>
    </dgm:pt>
    <dgm:pt modelId="{17620D16-9BC1-4340-BAD7-D1252EF120DC}">
      <dgm:prSet/>
      <dgm:spPr/>
      <dgm:t>
        <a:bodyPr/>
        <a:lstStyle/>
        <a:p>
          <a:r>
            <a:rPr lang="en-US"/>
            <a:t>Standard</a:t>
          </a:r>
        </a:p>
      </dgm:t>
    </dgm:pt>
    <dgm:pt modelId="{FCFC5562-61E0-40AF-9D8D-2792E5538FC7}" type="parTrans" cxnId="{9811F379-B7B4-4D73-8663-4B081A4C60DC}">
      <dgm:prSet/>
      <dgm:spPr/>
      <dgm:t>
        <a:bodyPr/>
        <a:lstStyle/>
        <a:p>
          <a:endParaRPr lang="en-US"/>
        </a:p>
      </dgm:t>
    </dgm:pt>
    <dgm:pt modelId="{F4F8DD91-CD30-4B0A-9922-ECD4E1546BC0}" type="sibTrans" cxnId="{9811F379-B7B4-4D73-8663-4B081A4C60DC}">
      <dgm:prSet/>
      <dgm:spPr/>
      <dgm:t>
        <a:bodyPr/>
        <a:lstStyle/>
        <a:p>
          <a:endParaRPr lang="en-US"/>
        </a:p>
      </dgm:t>
    </dgm:pt>
    <dgm:pt modelId="{D9A208F8-7B3C-4D24-ACE2-B00A1DD5D432}">
      <dgm:prSet/>
      <dgm:spPr/>
      <dgm:t>
        <a:bodyPr/>
        <a:lstStyle/>
        <a:p>
          <a:r>
            <a:rPr lang="en-US"/>
            <a:t>All basic capabilities</a:t>
          </a:r>
        </a:p>
      </dgm:t>
    </dgm:pt>
    <dgm:pt modelId="{286B33E4-9F52-41C4-8F39-E930D4669CAF}" type="parTrans" cxnId="{02999560-4816-4016-8369-CF8DB54DF525}">
      <dgm:prSet/>
      <dgm:spPr/>
      <dgm:t>
        <a:bodyPr/>
        <a:lstStyle/>
        <a:p>
          <a:endParaRPr lang="en-US"/>
        </a:p>
      </dgm:t>
    </dgm:pt>
    <dgm:pt modelId="{A3A6D397-2D75-402B-95DD-F6AFF55A05C9}" type="sibTrans" cxnId="{02999560-4816-4016-8369-CF8DB54DF525}">
      <dgm:prSet/>
      <dgm:spPr/>
      <dgm:t>
        <a:bodyPr/>
        <a:lstStyle/>
        <a:p>
          <a:endParaRPr lang="en-US"/>
        </a:p>
      </dgm:t>
    </dgm:pt>
    <dgm:pt modelId="{556602A1-00F3-4301-A417-E13ED9D8713C}">
      <dgm:prSet/>
      <dgm:spPr/>
      <dgm:t>
        <a:bodyPr/>
        <a:lstStyle/>
        <a:p>
          <a:r>
            <a:rPr lang="en-US"/>
            <a:t>Runs on a single cluster</a:t>
          </a:r>
        </a:p>
      </dgm:t>
    </dgm:pt>
    <dgm:pt modelId="{F58B1009-C7DD-45F4-942F-15FF6E204585}" type="parTrans" cxnId="{BDA2198E-4745-4A7C-B0FB-8B360F78CE5A}">
      <dgm:prSet/>
      <dgm:spPr/>
      <dgm:t>
        <a:bodyPr/>
        <a:lstStyle/>
        <a:p>
          <a:endParaRPr lang="en-US"/>
        </a:p>
      </dgm:t>
    </dgm:pt>
    <dgm:pt modelId="{2584CDDE-3898-4EE6-9DE7-B9142B7DE110}" type="sibTrans" cxnId="{BDA2198E-4745-4A7C-B0FB-8B360F78CE5A}">
      <dgm:prSet/>
      <dgm:spPr/>
      <dgm:t>
        <a:bodyPr/>
        <a:lstStyle/>
        <a:p>
          <a:endParaRPr lang="en-US"/>
        </a:p>
      </dgm:t>
    </dgm:pt>
    <dgm:pt modelId="{F8D308F0-BF6E-49B2-8521-E92EF228B409}">
      <dgm:prSet/>
      <dgm:spPr/>
      <dgm:t>
        <a:bodyPr/>
        <a:lstStyle/>
        <a:p>
          <a:r>
            <a:rPr lang="en-US"/>
            <a:t>Autoscaling</a:t>
          </a:r>
        </a:p>
      </dgm:t>
    </dgm:pt>
    <dgm:pt modelId="{D65FC50E-BD95-4E2A-9BDA-6804D665041C}" type="parTrans" cxnId="{FCFCEFCE-8EEF-4692-8ADD-7E131C8200DC}">
      <dgm:prSet/>
      <dgm:spPr/>
      <dgm:t>
        <a:bodyPr/>
        <a:lstStyle/>
        <a:p>
          <a:endParaRPr lang="en-US"/>
        </a:p>
      </dgm:t>
    </dgm:pt>
    <dgm:pt modelId="{5738CA59-D249-4E71-BA93-D0E4ED010AA8}" type="sibTrans" cxnId="{FCFCEFCE-8EEF-4692-8ADD-7E131C8200DC}">
      <dgm:prSet/>
      <dgm:spPr/>
      <dgm:t>
        <a:bodyPr/>
        <a:lstStyle/>
        <a:p>
          <a:endParaRPr lang="en-US"/>
        </a:p>
      </dgm:t>
    </dgm:pt>
    <dgm:pt modelId="{66BB7F59-B997-45A0-8E2F-0AC8BB1AAB39}">
      <dgm:prSet/>
      <dgm:spPr/>
      <dgm:t>
        <a:bodyPr/>
        <a:lstStyle/>
        <a:p>
          <a:r>
            <a:rPr lang="en-US"/>
            <a:t>Logging and monitoring</a:t>
          </a:r>
        </a:p>
      </dgm:t>
    </dgm:pt>
    <dgm:pt modelId="{A5DCB55B-1834-4329-AF84-CE345F6C0116}" type="parTrans" cxnId="{EEC6D173-88D5-45B6-A4FA-A39EBA126B16}">
      <dgm:prSet/>
      <dgm:spPr/>
      <dgm:t>
        <a:bodyPr/>
        <a:lstStyle/>
        <a:p>
          <a:endParaRPr lang="en-US"/>
        </a:p>
      </dgm:t>
    </dgm:pt>
    <dgm:pt modelId="{28AC81A9-670A-4E44-8A0D-304F355E814A}" type="sibTrans" cxnId="{EEC6D173-88D5-45B6-A4FA-A39EBA126B16}">
      <dgm:prSet/>
      <dgm:spPr/>
      <dgm:t>
        <a:bodyPr/>
        <a:lstStyle/>
        <a:p>
          <a:endParaRPr lang="en-US"/>
        </a:p>
      </dgm:t>
    </dgm:pt>
    <dgm:pt modelId="{B7A6202E-F274-484C-952D-CD16B1D8B145}">
      <dgm:prSet/>
      <dgm:spPr/>
      <dgm:t>
        <a:bodyPr/>
        <a:lstStyle/>
        <a:p>
          <a:r>
            <a:rPr lang="en-US"/>
            <a:t>Enterprise</a:t>
          </a:r>
        </a:p>
      </dgm:t>
    </dgm:pt>
    <dgm:pt modelId="{551B36C9-C7C5-4473-B982-D1233EDA1196}" type="parTrans" cxnId="{17A5C7D3-591D-4CEA-9974-1F170890BD68}">
      <dgm:prSet/>
      <dgm:spPr/>
      <dgm:t>
        <a:bodyPr/>
        <a:lstStyle/>
        <a:p>
          <a:endParaRPr lang="en-US"/>
        </a:p>
      </dgm:t>
    </dgm:pt>
    <dgm:pt modelId="{64884770-6D24-441F-AC70-672F30A5E1DD}" type="sibTrans" cxnId="{17A5C7D3-591D-4CEA-9974-1F170890BD68}">
      <dgm:prSet/>
      <dgm:spPr/>
      <dgm:t>
        <a:bodyPr/>
        <a:lstStyle/>
        <a:p>
          <a:endParaRPr lang="en-US"/>
        </a:p>
      </dgm:t>
    </dgm:pt>
    <dgm:pt modelId="{05827BD0-2912-4B06-B7E6-BC1E033F7F69}">
      <dgm:prSet/>
      <dgm:spPr/>
      <dgm:t>
        <a:bodyPr/>
        <a:lstStyle/>
        <a:p>
          <a:r>
            <a:rPr lang="en-US"/>
            <a:t>All Standard capabilities</a:t>
          </a:r>
        </a:p>
      </dgm:t>
    </dgm:pt>
    <dgm:pt modelId="{7812BA73-F0CB-4286-840A-0D85F9651276}" type="parTrans" cxnId="{44BBA881-5DFE-41A8-9152-81F4906F3A26}">
      <dgm:prSet/>
      <dgm:spPr/>
      <dgm:t>
        <a:bodyPr/>
        <a:lstStyle/>
        <a:p>
          <a:endParaRPr lang="en-US"/>
        </a:p>
      </dgm:t>
    </dgm:pt>
    <dgm:pt modelId="{05401910-B4EE-486D-842A-A947EC7E4277}" type="sibTrans" cxnId="{44BBA881-5DFE-41A8-9152-81F4906F3A26}">
      <dgm:prSet/>
      <dgm:spPr/>
      <dgm:t>
        <a:bodyPr/>
        <a:lstStyle/>
        <a:p>
          <a:endParaRPr lang="en-US"/>
        </a:p>
      </dgm:t>
    </dgm:pt>
    <dgm:pt modelId="{1B4E77E3-7E34-4C11-9392-0FD99957B727}">
      <dgm:prSet/>
      <dgm:spPr/>
      <dgm:t>
        <a:bodyPr/>
        <a:lstStyle/>
        <a:p>
          <a:r>
            <a:rPr lang="en-US"/>
            <a:t>Manages multi-cluster deployments:- we can distribute cluster across multiple regions</a:t>
          </a:r>
        </a:p>
      </dgm:t>
    </dgm:pt>
    <dgm:pt modelId="{F8E101F9-2FEB-4FA4-A8F1-A93301F965C3}" type="parTrans" cxnId="{F95E346A-57F1-4A92-822F-283CC64B478F}">
      <dgm:prSet/>
      <dgm:spPr/>
      <dgm:t>
        <a:bodyPr/>
        <a:lstStyle/>
        <a:p>
          <a:endParaRPr lang="en-US"/>
        </a:p>
      </dgm:t>
    </dgm:pt>
    <dgm:pt modelId="{4D49BB2E-5710-47E4-8830-96A61D34A9A9}" type="sibTrans" cxnId="{F95E346A-57F1-4A92-822F-283CC64B478F}">
      <dgm:prSet/>
      <dgm:spPr/>
      <dgm:t>
        <a:bodyPr/>
        <a:lstStyle/>
        <a:p>
          <a:endParaRPr lang="en-US"/>
        </a:p>
      </dgm:t>
    </dgm:pt>
    <dgm:pt modelId="{472315A9-54E7-42F8-9987-B003F8D1FB49}">
      <dgm:prSet/>
      <dgm:spPr/>
      <dgm:t>
        <a:bodyPr/>
        <a:lstStyle/>
        <a:p>
          <a:r>
            <a:rPr lang="en-US"/>
            <a:t>Team management:- allows different users different permissions on GKE</a:t>
          </a:r>
        </a:p>
      </dgm:t>
    </dgm:pt>
    <dgm:pt modelId="{06F20945-E1D7-4551-9F5B-0A3F6686AE7D}" type="parTrans" cxnId="{BD3CFE2E-1BF5-492D-B179-7F648D3DA598}">
      <dgm:prSet/>
      <dgm:spPr/>
      <dgm:t>
        <a:bodyPr/>
        <a:lstStyle/>
        <a:p>
          <a:endParaRPr lang="en-US"/>
        </a:p>
      </dgm:t>
    </dgm:pt>
    <dgm:pt modelId="{14B59506-D739-4268-BAEC-69A9F1064114}" type="sibTrans" cxnId="{BD3CFE2E-1BF5-492D-B179-7F648D3DA598}">
      <dgm:prSet/>
      <dgm:spPr/>
      <dgm:t>
        <a:bodyPr/>
        <a:lstStyle/>
        <a:p>
          <a:endParaRPr lang="en-US"/>
        </a:p>
      </dgm:t>
    </dgm:pt>
    <dgm:pt modelId="{3A80DE0A-9451-4C6B-A636-19D3E1B2CC41}">
      <dgm:prSet/>
      <dgm:spPr/>
      <dgm:t>
        <a:bodyPr/>
        <a:lstStyle/>
        <a:p>
          <a:r>
            <a:rPr lang="en-US"/>
            <a:t>Buil-int Service Mesh :- Responsible for managing communication between various services</a:t>
          </a:r>
        </a:p>
      </dgm:t>
    </dgm:pt>
    <dgm:pt modelId="{2B0441DC-94B8-48FB-B5D5-9E9E60875444}" type="parTrans" cxnId="{FBF376DD-94EA-406E-95C1-1909ABF98095}">
      <dgm:prSet/>
      <dgm:spPr/>
      <dgm:t>
        <a:bodyPr/>
        <a:lstStyle/>
        <a:p>
          <a:endParaRPr lang="en-US"/>
        </a:p>
      </dgm:t>
    </dgm:pt>
    <dgm:pt modelId="{91492A0C-5194-4A8F-9A77-1B08EB59A210}" type="sibTrans" cxnId="{FBF376DD-94EA-406E-95C1-1909ABF98095}">
      <dgm:prSet/>
      <dgm:spPr/>
      <dgm:t>
        <a:bodyPr/>
        <a:lstStyle/>
        <a:p>
          <a:endParaRPr lang="en-US"/>
        </a:p>
      </dgm:t>
    </dgm:pt>
    <dgm:pt modelId="{8214DC99-DEB1-4AB3-AF04-9A7C15C0A6C5}">
      <dgm:prSet/>
      <dgm:spPr/>
      <dgm:t>
        <a:bodyPr/>
        <a:lstStyle/>
        <a:p>
          <a:r>
            <a:rPr lang="en-US"/>
            <a:t>Works Also on AWS and Azure</a:t>
          </a:r>
        </a:p>
      </dgm:t>
    </dgm:pt>
    <dgm:pt modelId="{BE64A071-F296-4C5A-80F8-E2374EE11C15}" type="parTrans" cxnId="{14F5C0C9-5E73-4BB9-8D9D-31CF8FD32FB8}">
      <dgm:prSet/>
      <dgm:spPr/>
      <dgm:t>
        <a:bodyPr/>
        <a:lstStyle/>
        <a:p>
          <a:endParaRPr lang="en-US"/>
        </a:p>
      </dgm:t>
    </dgm:pt>
    <dgm:pt modelId="{9289E761-210C-4D40-8D32-3DAFCB1AF0A9}" type="sibTrans" cxnId="{14F5C0C9-5E73-4BB9-8D9D-31CF8FD32FB8}">
      <dgm:prSet/>
      <dgm:spPr/>
      <dgm:t>
        <a:bodyPr/>
        <a:lstStyle/>
        <a:p>
          <a:endParaRPr lang="en-US"/>
        </a:p>
      </dgm:t>
    </dgm:pt>
    <dgm:pt modelId="{57B9B542-4FDB-4A60-A0E8-38C184775594}">
      <dgm:prSet/>
      <dgm:spPr/>
      <dgm:t>
        <a:bodyPr/>
        <a:lstStyle/>
        <a:p>
          <a:r>
            <a:rPr lang="en-US"/>
            <a:t>Built on Anthos, which is a great product for managing multi-cluster kubernetes</a:t>
          </a:r>
        </a:p>
      </dgm:t>
    </dgm:pt>
    <dgm:pt modelId="{D6D50C3B-FA0E-46C7-9CF7-9E77DB1AD5A4}" type="parTrans" cxnId="{A485EDAF-3E2E-4920-8CEB-2C796DA581EC}">
      <dgm:prSet/>
      <dgm:spPr/>
      <dgm:t>
        <a:bodyPr/>
        <a:lstStyle/>
        <a:p>
          <a:endParaRPr lang="en-US"/>
        </a:p>
      </dgm:t>
    </dgm:pt>
    <dgm:pt modelId="{E9419E3C-ADE6-4EC3-A4A0-40A01E8BC915}" type="sibTrans" cxnId="{A485EDAF-3E2E-4920-8CEB-2C796DA581EC}">
      <dgm:prSet/>
      <dgm:spPr/>
      <dgm:t>
        <a:bodyPr/>
        <a:lstStyle/>
        <a:p>
          <a:endParaRPr lang="en-US"/>
        </a:p>
      </dgm:t>
    </dgm:pt>
    <dgm:pt modelId="{00198C24-66C5-4235-AA81-495092480267}" type="pres">
      <dgm:prSet presAssocID="{F4C63F36-1190-4C02-81BA-4A9FE14BF127}" presName="linear" presStyleCnt="0">
        <dgm:presLayoutVars>
          <dgm:dir/>
          <dgm:animLvl val="lvl"/>
          <dgm:resizeHandles val="exact"/>
        </dgm:presLayoutVars>
      </dgm:prSet>
      <dgm:spPr/>
    </dgm:pt>
    <dgm:pt modelId="{8AACE0DD-A357-4F43-98C0-DACC96C988DA}" type="pres">
      <dgm:prSet presAssocID="{AB004AD7-EEC8-4A8B-B182-E2E05FF02290}" presName="parentLin" presStyleCnt="0"/>
      <dgm:spPr/>
    </dgm:pt>
    <dgm:pt modelId="{CE448F35-E3D1-4443-A505-792C030F1C32}" type="pres">
      <dgm:prSet presAssocID="{AB004AD7-EEC8-4A8B-B182-E2E05FF02290}" presName="parentLeftMargin" presStyleLbl="node1" presStyleIdx="0" presStyleCnt="3"/>
      <dgm:spPr/>
    </dgm:pt>
    <dgm:pt modelId="{F8241862-1F76-4C00-BE19-91FE2A8D0AAB}" type="pres">
      <dgm:prSet presAssocID="{AB004AD7-EEC8-4A8B-B182-E2E05FF0229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2BA71E2-35CC-4AA0-A658-3E7A9DF3AF60}" type="pres">
      <dgm:prSet presAssocID="{AB004AD7-EEC8-4A8B-B182-E2E05FF02290}" presName="negativeSpace" presStyleCnt="0"/>
      <dgm:spPr/>
    </dgm:pt>
    <dgm:pt modelId="{FE61E73F-7E42-4C08-9B12-80F4BE63627F}" type="pres">
      <dgm:prSet presAssocID="{AB004AD7-EEC8-4A8B-B182-E2E05FF02290}" presName="childText" presStyleLbl="conFgAcc1" presStyleIdx="0" presStyleCnt="3">
        <dgm:presLayoutVars>
          <dgm:bulletEnabled val="1"/>
        </dgm:presLayoutVars>
      </dgm:prSet>
      <dgm:spPr/>
    </dgm:pt>
    <dgm:pt modelId="{43B72E3F-5CF9-4965-A2AD-13779161A8C5}" type="pres">
      <dgm:prSet presAssocID="{ACD8669D-8ADD-4A2B-8C50-0AB09185E14D}" presName="spaceBetweenRectangles" presStyleCnt="0"/>
      <dgm:spPr/>
    </dgm:pt>
    <dgm:pt modelId="{62AD1CFF-5BFD-4112-B4D5-974A065B22AC}" type="pres">
      <dgm:prSet presAssocID="{17620D16-9BC1-4340-BAD7-D1252EF120DC}" presName="parentLin" presStyleCnt="0"/>
      <dgm:spPr/>
    </dgm:pt>
    <dgm:pt modelId="{16BFC631-AD97-424E-BF89-C7DC8141692F}" type="pres">
      <dgm:prSet presAssocID="{17620D16-9BC1-4340-BAD7-D1252EF120DC}" presName="parentLeftMargin" presStyleLbl="node1" presStyleIdx="0" presStyleCnt="3"/>
      <dgm:spPr/>
    </dgm:pt>
    <dgm:pt modelId="{8EBA1FFB-C92D-47AF-BD30-D801087322A9}" type="pres">
      <dgm:prSet presAssocID="{17620D16-9BC1-4340-BAD7-D1252EF120D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49F16F1-7173-4E15-A760-E541C3197D42}" type="pres">
      <dgm:prSet presAssocID="{17620D16-9BC1-4340-BAD7-D1252EF120DC}" presName="negativeSpace" presStyleCnt="0"/>
      <dgm:spPr/>
    </dgm:pt>
    <dgm:pt modelId="{6733AD2B-2414-4E54-9101-19268619627E}" type="pres">
      <dgm:prSet presAssocID="{17620D16-9BC1-4340-BAD7-D1252EF120DC}" presName="childText" presStyleLbl="conFgAcc1" presStyleIdx="1" presStyleCnt="3">
        <dgm:presLayoutVars>
          <dgm:bulletEnabled val="1"/>
        </dgm:presLayoutVars>
      </dgm:prSet>
      <dgm:spPr/>
    </dgm:pt>
    <dgm:pt modelId="{43EDBB2E-F9CA-4C7F-9844-71DF663B1CEF}" type="pres">
      <dgm:prSet presAssocID="{F4F8DD91-CD30-4B0A-9922-ECD4E1546BC0}" presName="spaceBetweenRectangles" presStyleCnt="0"/>
      <dgm:spPr/>
    </dgm:pt>
    <dgm:pt modelId="{EA9370DC-CE99-427B-8268-710FC02B415A}" type="pres">
      <dgm:prSet presAssocID="{B7A6202E-F274-484C-952D-CD16B1D8B145}" presName="parentLin" presStyleCnt="0"/>
      <dgm:spPr/>
    </dgm:pt>
    <dgm:pt modelId="{8CCBC633-2578-482C-9C19-E599621EB82A}" type="pres">
      <dgm:prSet presAssocID="{B7A6202E-F274-484C-952D-CD16B1D8B145}" presName="parentLeftMargin" presStyleLbl="node1" presStyleIdx="1" presStyleCnt="3"/>
      <dgm:spPr/>
    </dgm:pt>
    <dgm:pt modelId="{5AA6067F-1F4D-49A3-A171-0C86807AFFED}" type="pres">
      <dgm:prSet presAssocID="{B7A6202E-F274-484C-952D-CD16B1D8B14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65FAE06-655C-4FC0-8BC2-1564AD5114DB}" type="pres">
      <dgm:prSet presAssocID="{B7A6202E-F274-484C-952D-CD16B1D8B145}" presName="negativeSpace" presStyleCnt="0"/>
      <dgm:spPr/>
    </dgm:pt>
    <dgm:pt modelId="{A9EE063B-676F-4186-ADF3-F4029AEDEE33}" type="pres">
      <dgm:prSet presAssocID="{B7A6202E-F274-484C-952D-CD16B1D8B14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5A5AB00-BC7C-4FA8-AA40-B7C720064772}" type="presOf" srcId="{F8D308F0-BF6E-49B2-8521-E92EF228B409}" destId="{6733AD2B-2414-4E54-9101-19268619627E}" srcOrd="0" destOrd="2" presId="urn:microsoft.com/office/officeart/2005/8/layout/list1"/>
    <dgm:cxn modelId="{E6ABEC08-B553-45F3-BABE-61DC44B38083}" type="presOf" srcId="{472315A9-54E7-42F8-9987-B003F8D1FB49}" destId="{A9EE063B-676F-4186-ADF3-F4029AEDEE33}" srcOrd="0" destOrd="2" presId="urn:microsoft.com/office/officeart/2005/8/layout/list1"/>
    <dgm:cxn modelId="{94396511-8569-4006-878A-53C586C17E2E}" type="presOf" srcId="{3A80DE0A-9451-4C6B-A636-19D3E1B2CC41}" destId="{A9EE063B-676F-4186-ADF3-F4029AEDEE33}" srcOrd="0" destOrd="3" presId="urn:microsoft.com/office/officeart/2005/8/layout/list1"/>
    <dgm:cxn modelId="{FB5B0013-A093-4967-8EAA-02B9B2E8BC4E}" type="presOf" srcId="{17620D16-9BC1-4340-BAD7-D1252EF120DC}" destId="{16BFC631-AD97-424E-BF89-C7DC8141692F}" srcOrd="0" destOrd="0" presId="urn:microsoft.com/office/officeart/2005/8/layout/list1"/>
    <dgm:cxn modelId="{92E2DF18-2FCE-4A7C-86F7-7B20F54C70B4}" type="presOf" srcId="{556602A1-00F3-4301-A417-E13ED9D8713C}" destId="{6733AD2B-2414-4E54-9101-19268619627E}" srcOrd="0" destOrd="1" presId="urn:microsoft.com/office/officeart/2005/8/layout/list1"/>
    <dgm:cxn modelId="{E3CC3320-2F25-4321-AEE0-51F0DB87DB94}" type="presOf" srcId="{F4C63F36-1190-4C02-81BA-4A9FE14BF127}" destId="{00198C24-66C5-4235-AA81-495092480267}" srcOrd="0" destOrd="0" presId="urn:microsoft.com/office/officeart/2005/8/layout/list1"/>
    <dgm:cxn modelId="{BD3CFE2E-1BF5-492D-B179-7F648D3DA598}" srcId="{B7A6202E-F274-484C-952D-CD16B1D8B145}" destId="{472315A9-54E7-42F8-9987-B003F8D1FB49}" srcOrd="2" destOrd="0" parTransId="{06F20945-E1D7-4551-9F5B-0A3F6686AE7D}" sibTransId="{14B59506-D739-4268-BAEC-69A9F1064114}"/>
    <dgm:cxn modelId="{6CB5EA3F-225E-4C10-AD97-D26042CF6D18}" type="presOf" srcId="{66BB7F59-B997-45A0-8E2F-0AC8BB1AAB39}" destId="{6733AD2B-2414-4E54-9101-19268619627E}" srcOrd="0" destOrd="3" presId="urn:microsoft.com/office/officeart/2005/8/layout/list1"/>
    <dgm:cxn modelId="{02999560-4816-4016-8369-CF8DB54DF525}" srcId="{17620D16-9BC1-4340-BAD7-D1252EF120DC}" destId="{D9A208F8-7B3C-4D24-ACE2-B00A1DD5D432}" srcOrd="0" destOrd="0" parTransId="{286B33E4-9F52-41C4-8F39-E930D4669CAF}" sibTransId="{A3A6D397-2D75-402B-95DD-F6AFF55A05C9}"/>
    <dgm:cxn modelId="{DCC7CD48-36B0-4CCA-BE56-5BBAC2F2BB21}" type="presOf" srcId="{1B4E77E3-7E34-4C11-9392-0FD99957B727}" destId="{A9EE063B-676F-4186-ADF3-F4029AEDEE33}" srcOrd="0" destOrd="1" presId="urn:microsoft.com/office/officeart/2005/8/layout/list1"/>
    <dgm:cxn modelId="{F95E346A-57F1-4A92-822F-283CC64B478F}" srcId="{B7A6202E-F274-484C-952D-CD16B1D8B145}" destId="{1B4E77E3-7E34-4C11-9392-0FD99957B727}" srcOrd="1" destOrd="0" parTransId="{F8E101F9-2FEB-4FA4-A8F1-A93301F965C3}" sibTransId="{4D49BB2E-5710-47E4-8830-96A61D34A9A9}"/>
    <dgm:cxn modelId="{C59C384B-D052-41EA-ADC3-62CBCA475A1A}" type="presOf" srcId="{B7A6202E-F274-484C-952D-CD16B1D8B145}" destId="{8CCBC633-2578-482C-9C19-E599621EB82A}" srcOrd="0" destOrd="0" presId="urn:microsoft.com/office/officeart/2005/8/layout/list1"/>
    <dgm:cxn modelId="{EEC6D173-88D5-45B6-A4FA-A39EBA126B16}" srcId="{17620D16-9BC1-4340-BAD7-D1252EF120DC}" destId="{66BB7F59-B997-45A0-8E2F-0AC8BB1AAB39}" srcOrd="3" destOrd="0" parTransId="{A5DCB55B-1834-4329-AF84-CE345F6C0116}" sibTransId="{28AC81A9-670A-4E44-8A0D-304F355E814A}"/>
    <dgm:cxn modelId="{9811F379-B7B4-4D73-8663-4B081A4C60DC}" srcId="{F4C63F36-1190-4C02-81BA-4A9FE14BF127}" destId="{17620D16-9BC1-4340-BAD7-D1252EF120DC}" srcOrd="1" destOrd="0" parTransId="{FCFC5562-61E0-40AF-9D8D-2792E5538FC7}" sibTransId="{F4F8DD91-CD30-4B0A-9922-ECD4E1546BC0}"/>
    <dgm:cxn modelId="{44BBA881-5DFE-41A8-9152-81F4906F3A26}" srcId="{B7A6202E-F274-484C-952D-CD16B1D8B145}" destId="{05827BD0-2912-4B06-B7E6-BC1E033F7F69}" srcOrd="0" destOrd="0" parTransId="{7812BA73-F0CB-4286-840A-0D85F9651276}" sibTransId="{05401910-B4EE-486D-842A-A947EC7E4277}"/>
    <dgm:cxn modelId="{E488698B-C6F1-45E3-9A6C-E2F66F9D6FB7}" type="presOf" srcId="{05827BD0-2912-4B06-B7E6-BC1E033F7F69}" destId="{A9EE063B-676F-4186-ADF3-F4029AEDEE33}" srcOrd="0" destOrd="0" presId="urn:microsoft.com/office/officeart/2005/8/layout/list1"/>
    <dgm:cxn modelId="{BDA2198E-4745-4A7C-B0FB-8B360F78CE5A}" srcId="{17620D16-9BC1-4340-BAD7-D1252EF120DC}" destId="{556602A1-00F3-4301-A417-E13ED9D8713C}" srcOrd="1" destOrd="0" parTransId="{F58B1009-C7DD-45F4-942F-15FF6E204585}" sibTransId="{2584CDDE-3898-4EE6-9DE7-B9142B7DE110}"/>
    <dgm:cxn modelId="{A485EDAF-3E2E-4920-8CEB-2C796DA581EC}" srcId="{B7A6202E-F274-484C-952D-CD16B1D8B145}" destId="{57B9B542-4FDB-4A60-A0E8-38C184775594}" srcOrd="5" destOrd="0" parTransId="{D6D50C3B-FA0E-46C7-9CF7-9E77DB1AD5A4}" sibTransId="{E9419E3C-ADE6-4EC3-A4A0-40A01E8BC915}"/>
    <dgm:cxn modelId="{31E53AB2-283A-42D4-BD22-63F9A15B53B3}" type="presOf" srcId="{B7A6202E-F274-484C-952D-CD16B1D8B145}" destId="{5AA6067F-1F4D-49A3-A171-0C86807AFFED}" srcOrd="1" destOrd="0" presId="urn:microsoft.com/office/officeart/2005/8/layout/list1"/>
    <dgm:cxn modelId="{7D7C83C0-9D4A-45F2-87D1-915AB4D9D8CD}" srcId="{F4C63F36-1190-4C02-81BA-4A9FE14BF127}" destId="{AB004AD7-EEC8-4A8B-B182-E2E05FF02290}" srcOrd="0" destOrd="0" parTransId="{63BB9A9B-BDDF-4A91-9BF8-8D872D30462D}" sibTransId="{ACD8669D-8ADD-4A2B-8C50-0AB09185E14D}"/>
    <dgm:cxn modelId="{8C77A1C2-909A-444B-A53C-E878AA26EFFC}" type="presOf" srcId="{8214DC99-DEB1-4AB3-AF04-9A7C15C0A6C5}" destId="{A9EE063B-676F-4186-ADF3-F4029AEDEE33}" srcOrd="0" destOrd="4" presId="urn:microsoft.com/office/officeart/2005/8/layout/list1"/>
    <dgm:cxn modelId="{E33A39C5-3DBB-4167-8044-61F9CE1ACAE4}" type="presOf" srcId="{17620D16-9BC1-4340-BAD7-D1252EF120DC}" destId="{8EBA1FFB-C92D-47AF-BD30-D801087322A9}" srcOrd="1" destOrd="0" presId="urn:microsoft.com/office/officeart/2005/8/layout/list1"/>
    <dgm:cxn modelId="{E3386FC8-F505-44F7-81D8-9A6C6925642F}" type="presOf" srcId="{AB004AD7-EEC8-4A8B-B182-E2E05FF02290}" destId="{F8241862-1F76-4C00-BE19-91FE2A8D0AAB}" srcOrd="1" destOrd="0" presId="urn:microsoft.com/office/officeart/2005/8/layout/list1"/>
    <dgm:cxn modelId="{14F5C0C9-5E73-4BB9-8D9D-31CF8FD32FB8}" srcId="{B7A6202E-F274-484C-952D-CD16B1D8B145}" destId="{8214DC99-DEB1-4AB3-AF04-9A7C15C0A6C5}" srcOrd="4" destOrd="0" parTransId="{BE64A071-F296-4C5A-80F8-E2374EE11C15}" sibTransId="{9289E761-210C-4D40-8D32-3DAFCB1AF0A9}"/>
    <dgm:cxn modelId="{FCFCEFCE-8EEF-4692-8ADD-7E131C8200DC}" srcId="{17620D16-9BC1-4340-BAD7-D1252EF120DC}" destId="{F8D308F0-BF6E-49B2-8521-E92EF228B409}" srcOrd="2" destOrd="0" parTransId="{D65FC50E-BD95-4E2A-9BDA-6804D665041C}" sibTransId="{5738CA59-D249-4E71-BA93-D0E4ED010AA8}"/>
    <dgm:cxn modelId="{2522FECF-2988-41C8-A184-C1BBE76D4952}" type="presOf" srcId="{AB004AD7-EEC8-4A8B-B182-E2E05FF02290}" destId="{CE448F35-E3D1-4443-A505-792C030F1C32}" srcOrd="0" destOrd="0" presId="urn:microsoft.com/office/officeart/2005/8/layout/list1"/>
    <dgm:cxn modelId="{EC1967D2-7CA4-4987-91AA-27D47C4753B6}" type="presOf" srcId="{57B9B542-4FDB-4A60-A0E8-38C184775594}" destId="{A9EE063B-676F-4186-ADF3-F4029AEDEE33}" srcOrd="0" destOrd="5" presId="urn:microsoft.com/office/officeart/2005/8/layout/list1"/>
    <dgm:cxn modelId="{17A5C7D3-591D-4CEA-9974-1F170890BD68}" srcId="{F4C63F36-1190-4C02-81BA-4A9FE14BF127}" destId="{B7A6202E-F274-484C-952D-CD16B1D8B145}" srcOrd="2" destOrd="0" parTransId="{551B36C9-C7C5-4473-B982-D1233EDA1196}" sibTransId="{64884770-6D24-441F-AC70-672F30A5E1DD}"/>
    <dgm:cxn modelId="{FBF376DD-94EA-406E-95C1-1909ABF98095}" srcId="{B7A6202E-F274-484C-952D-CD16B1D8B145}" destId="{3A80DE0A-9451-4C6B-A636-19D3E1B2CC41}" srcOrd="3" destOrd="0" parTransId="{2B0441DC-94B8-48FB-B5D5-9E9E60875444}" sibTransId="{91492A0C-5194-4A8F-9A77-1B08EB59A210}"/>
    <dgm:cxn modelId="{BE29C5E5-1D9F-4801-B963-B66E3BCADDD9}" type="presOf" srcId="{D9A208F8-7B3C-4D24-ACE2-B00A1DD5D432}" destId="{6733AD2B-2414-4E54-9101-19268619627E}" srcOrd="0" destOrd="0" presId="urn:microsoft.com/office/officeart/2005/8/layout/list1"/>
    <dgm:cxn modelId="{05EBB577-0547-48F3-991D-C0BD5E050AC6}" type="presParOf" srcId="{00198C24-66C5-4235-AA81-495092480267}" destId="{8AACE0DD-A357-4F43-98C0-DACC96C988DA}" srcOrd="0" destOrd="0" presId="urn:microsoft.com/office/officeart/2005/8/layout/list1"/>
    <dgm:cxn modelId="{29FD29D4-0820-43E7-8A99-FBAA6B97F74B}" type="presParOf" srcId="{8AACE0DD-A357-4F43-98C0-DACC96C988DA}" destId="{CE448F35-E3D1-4443-A505-792C030F1C32}" srcOrd="0" destOrd="0" presId="urn:microsoft.com/office/officeart/2005/8/layout/list1"/>
    <dgm:cxn modelId="{03DFDC2B-7A0F-478E-B62E-CEBBEB93604E}" type="presParOf" srcId="{8AACE0DD-A357-4F43-98C0-DACC96C988DA}" destId="{F8241862-1F76-4C00-BE19-91FE2A8D0AAB}" srcOrd="1" destOrd="0" presId="urn:microsoft.com/office/officeart/2005/8/layout/list1"/>
    <dgm:cxn modelId="{072B1E30-055C-478D-93D4-6FA3179D96BC}" type="presParOf" srcId="{00198C24-66C5-4235-AA81-495092480267}" destId="{D2BA71E2-35CC-4AA0-A658-3E7A9DF3AF60}" srcOrd="1" destOrd="0" presId="urn:microsoft.com/office/officeart/2005/8/layout/list1"/>
    <dgm:cxn modelId="{84972CDE-C286-4328-827F-522E9438FBD7}" type="presParOf" srcId="{00198C24-66C5-4235-AA81-495092480267}" destId="{FE61E73F-7E42-4C08-9B12-80F4BE63627F}" srcOrd="2" destOrd="0" presId="urn:microsoft.com/office/officeart/2005/8/layout/list1"/>
    <dgm:cxn modelId="{21EED2A5-DFFB-495D-BA93-90CA5353E9FA}" type="presParOf" srcId="{00198C24-66C5-4235-AA81-495092480267}" destId="{43B72E3F-5CF9-4965-A2AD-13779161A8C5}" srcOrd="3" destOrd="0" presId="urn:microsoft.com/office/officeart/2005/8/layout/list1"/>
    <dgm:cxn modelId="{82A6B2B7-C706-47D5-A7C1-2550DE24189D}" type="presParOf" srcId="{00198C24-66C5-4235-AA81-495092480267}" destId="{62AD1CFF-5BFD-4112-B4D5-974A065B22AC}" srcOrd="4" destOrd="0" presId="urn:microsoft.com/office/officeart/2005/8/layout/list1"/>
    <dgm:cxn modelId="{34E949E7-0247-4D39-84B3-E0584AA47BE0}" type="presParOf" srcId="{62AD1CFF-5BFD-4112-B4D5-974A065B22AC}" destId="{16BFC631-AD97-424E-BF89-C7DC8141692F}" srcOrd="0" destOrd="0" presId="urn:microsoft.com/office/officeart/2005/8/layout/list1"/>
    <dgm:cxn modelId="{3F51748B-2A34-4810-96C2-E02EED057817}" type="presParOf" srcId="{62AD1CFF-5BFD-4112-B4D5-974A065B22AC}" destId="{8EBA1FFB-C92D-47AF-BD30-D801087322A9}" srcOrd="1" destOrd="0" presId="urn:microsoft.com/office/officeart/2005/8/layout/list1"/>
    <dgm:cxn modelId="{E00F3812-0219-48F9-98CD-F70C2C9B0009}" type="presParOf" srcId="{00198C24-66C5-4235-AA81-495092480267}" destId="{949F16F1-7173-4E15-A760-E541C3197D42}" srcOrd="5" destOrd="0" presId="urn:microsoft.com/office/officeart/2005/8/layout/list1"/>
    <dgm:cxn modelId="{2178AE23-B7B8-4697-9D67-7695749EFB05}" type="presParOf" srcId="{00198C24-66C5-4235-AA81-495092480267}" destId="{6733AD2B-2414-4E54-9101-19268619627E}" srcOrd="6" destOrd="0" presId="urn:microsoft.com/office/officeart/2005/8/layout/list1"/>
    <dgm:cxn modelId="{621CFE46-AFB3-4B18-B0B1-03E260E8FB4F}" type="presParOf" srcId="{00198C24-66C5-4235-AA81-495092480267}" destId="{43EDBB2E-F9CA-4C7F-9844-71DF663B1CEF}" srcOrd="7" destOrd="0" presId="urn:microsoft.com/office/officeart/2005/8/layout/list1"/>
    <dgm:cxn modelId="{C24F2139-4068-43A2-93B6-0F98020816CA}" type="presParOf" srcId="{00198C24-66C5-4235-AA81-495092480267}" destId="{EA9370DC-CE99-427B-8268-710FC02B415A}" srcOrd="8" destOrd="0" presId="urn:microsoft.com/office/officeart/2005/8/layout/list1"/>
    <dgm:cxn modelId="{6FB4BAD8-6B5E-4B0D-AB62-2808133596D1}" type="presParOf" srcId="{EA9370DC-CE99-427B-8268-710FC02B415A}" destId="{8CCBC633-2578-482C-9C19-E599621EB82A}" srcOrd="0" destOrd="0" presId="urn:microsoft.com/office/officeart/2005/8/layout/list1"/>
    <dgm:cxn modelId="{0DF4FEF7-6E4A-4ADC-B7EA-1589A5A91248}" type="presParOf" srcId="{EA9370DC-CE99-427B-8268-710FC02B415A}" destId="{5AA6067F-1F4D-49A3-A171-0C86807AFFED}" srcOrd="1" destOrd="0" presId="urn:microsoft.com/office/officeart/2005/8/layout/list1"/>
    <dgm:cxn modelId="{05359846-9CBE-45FD-A998-4249F9AB1FCB}" type="presParOf" srcId="{00198C24-66C5-4235-AA81-495092480267}" destId="{A65FAE06-655C-4FC0-8BC2-1564AD5114DB}" srcOrd="9" destOrd="0" presId="urn:microsoft.com/office/officeart/2005/8/layout/list1"/>
    <dgm:cxn modelId="{5F41F932-C432-4058-875A-3FDB3ECC7DBA}" type="presParOf" srcId="{00198C24-66C5-4235-AA81-495092480267}" destId="{A9EE063B-676F-4186-ADF3-F4029AEDEE3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7FBE753-865C-46CD-995C-FC1E816324CC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5355F83-4B06-4376-88B2-AECA7782A869}">
      <dgm:prSet/>
      <dgm:spPr/>
      <dgm:t>
        <a:bodyPr/>
        <a:lstStyle/>
        <a:p>
          <a:r>
            <a:rPr lang="en-US"/>
            <a:t>Along with editions, GKE has two modes as well</a:t>
          </a:r>
        </a:p>
      </dgm:t>
    </dgm:pt>
    <dgm:pt modelId="{BD6AFD3A-D7C3-46F2-8AF4-0E98FDAAEA67}" type="parTrans" cxnId="{AFC85150-4882-4CDD-991D-854CF6BEB584}">
      <dgm:prSet/>
      <dgm:spPr/>
      <dgm:t>
        <a:bodyPr/>
        <a:lstStyle/>
        <a:p>
          <a:endParaRPr lang="en-US"/>
        </a:p>
      </dgm:t>
    </dgm:pt>
    <dgm:pt modelId="{B03C9EB6-1306-45FE-A090-D07C6C6AC6B5}" type="sibTrans" cxnId="{AFC85150-4882-4CDD-991D-854CF6BEB584}">
      <dgm:prSet/>
      <dgm:spPr/>
      <dgm:t>
        <a:bodyPr/>
        <a:lstStyle/>
        <a:p>
          <a:endParaRPr lang="en-US"/>
        </a:p>
      </dgm:t>
    </dgm:pt>
    <dgm:pt modelId="{BCC7B021-8AD5-4ECD-B6C2-7776815B54F1}">
      <dgm:prSet/>
      <dgm:spPr/>
      <dgm:t>
        <a:bodyPr/>
        <a:lstStyle/>
        <a:p>
          <a:r>
            <a:rPr lang="en-US"/>
            <a:t>Standard</a:t>
          </a:r>
        </a:p>
      </dgm:t>
    </dgm:pt>
    <dgm:pt modelId="{9DE889B0-A410-48DB-A76A-6D4436515B5B}" type="parTrans" cxnId="{805D1088-DAE4-4E77-A3FC-E4B22315B63C}">
      <dgm:prSet/>
      <dgm:spPr/>
      <dgm:t>
        <a:bodyPr/>
        <a:lstStyle/>
        <a:p>
          <a:endParaRPr lang="en-US"/>
        </a:p>
      </dgm:t>
    </dgm:pt>
    <dgm:pt modelId="{B040C347-F81E-4A5E-B5E9-21B0D71400DD}" type="sibTrans" cxnId="{805D1088-DAE4-4E77-A3FC-E4B22315B63C}">
      <dgm:prSet/>
      <dgm:spPr/>
      <dgm:t>
        <a:bodyPr/>
        <a:lstStyle/>
        <a:p>
          <a:endParaRPr lang="en-US"/>
        </a:p>
      </dgm:t>
    </dgm:pt>
    <dgm:pt modelId="{DF32FC6F-4F22-4BEC-8C82-08DC6914D387}">
      <dgm:prSet/>
      <dgm:spPr/>
      <dgm:t>
        <a:bodyPr/>
        <a:lstStyle/>
        <a:p>
          <a:r>
            <a:rPr lang="en-US"/>
            <a:t>Manual configuration of Cluster, Nodes, Security, scaling, etc</a:t>
          </a:r>
        </a:p>
      </dgm:t>
    </dgm:pt>
    <dgm:pt modelId="{11209394-79B3-4B8D-83D5-BEF4B79DD39C}" type="parTrans" cxnId="{0E2BB2A2-0114-4169-92C0-42B20BB35544}">
      <dgm:prSet/>
      <dgm:spPr/>
      <dgm:t>
        <a:bodyPr/>
        <a:lstStyle/>
        <a:p>
          <a:endParaRPr lang="en-US"/>
        </a:p>
      </dgm:t>
    </dgm:pt>
    <dgm:pt modelId="{7F1C6DA9-3D1D-464F-BC84-8FE831D0C96E}" type="sibTrans" cxnId="{0E2BB2A2-0114-4169-92C0-42B20BB35544}">
      <dgm:prSet/>
      <dgm:spPr/>
      <dgm:t>
        <a:bodyPr/>
        <a:lstStyle/>
        <a:p>
          <a:endParaRPr lang="en-US"/>
        </a:p>
      </dgm:t>
    </dgm:pt>
    <dgm:pt modelId="{A13DE28C-DD61-4125-A3D7-F26EF4F4E13C}">
      <dgm:prSet/>
      <dgm:spPr/>
      <dgm:t>
        <a:bodyPr/>
        <a:lstStyle/>
        <a:p>
          <a:r>
            <a:rPr lang="en-US"/>
            <a:t>Autopilot</a:t>
          </a:r>
        </a:p>
      </dgm:t>
    </dgm:pt>
    <dgm:pt modelId="{B81C788D-1406-4623-99E5-611FAF7A38B7}" type="parTrans" cxnId="{8FF33E4F-F71D-4332-9369-890EA2C46F77}">
      <dgm:prSet/>
      <dgm:spPr/>
      <dgm:t>
        <a:bodyPr/>
        <a:lstStyle/>
        <a:p>
          <a:endParaRPr lang="en-US"/>
        </a:p>
      </dgm:t>
    </dgm:pt>
    <dgm:pt modelId="{1B3653BB-FFDB-4F3F-BC55-BC78C9A3B8BB}" type="sibTrans" cxnId="{8FF33E4F-F71D-4332-9369-890EA2C46F77}">
      <dgm:prSet/>
      <dgm:spPr/>
      <dgm:t>
        <a:bodyPr/>
        <a:lstStyle/>
        <a:p>
          <a:endParaRPr lang="en-US"/>
        </a:p>
      </dgm:t>
    </dgm:pt>
    <dgm:pt modelId="{70C99B8D-B0F0-4DB1-89B7-9556CBE8937A}">
      <dgm:prSet/>
      <dgm:spPr/>
      <dgm:t>
        <a:bodyPr/>
        <a:lstStyle/>
        <a:p>
          <a:r>
            <a:rPr lang="en-US"/>
            <a:t>Full Automated</a:t>
          </a:r>
        </a:p>
      </dgm:t>
    </dgm:pt>
    <dgm:pt modelId="{C15984D2-3EDB-41E2-A122-111E73C46237}" type="parTrans" cxnId="{8289DBC3-D03A-4C6D-8650-9F5A27067419}">
      <dgm:prSet/>
      <dgm:spPr/>
      <dgm:t>
        <a:bodyPr/>
        <a:lstStyle/>
        <a:p>
          <a:endParaRPr lang="en-US"/>
        </a:p>
      </dgm:t>
    </dgm:pt>
    <dgm:pt modelId="{0B287ED2-283B-4DE0-8581-1D1A13D8E7CD}" type="sibTrans" cxnId="{8289DBC3-D03A-4C6D-8650-9F5A27067419}">
      <dgm:prSet/>
      <dgm:spPr/>
      <dgm:t>
        <a:bodyPr/>
        <a:lstStyle/>
        <a:p>
          <a:endParaRPr lang="en-US"/>
        </a:p>
      </dgm:t>
    </dgm:pt>
    <dgm:pt modelId="{FA9E7EDA-E2E4-47BD-8F67-FDC3124D145A}">
      <dgm:prSet/>
      <dgm:spPr/>
      <dgm:t>
        <a:bodyPr/>
        <a:lstStyle/>
        <a:p>
          <a:r>
            <a:rPr lang="en-US"/>
            <a:t>Almost no configuration needed</a:t>
          </a:r>
        </a:p>
      </dgm:t>
    </dgm:pt>
    <dgm:pt modelId="{863A3110-2232-47E9-A6C9-0EB6947268DD}" type="parTrans" cxnId="{C850248B-7CB0-48D8-B082-A34A9874D64F}">
      <dgm:prSet/>
      <dgm:spPr/>
      <dgm:t>
        <a:bodyPr/>
        <a:lstStyle/>
        <a:p>
          <a:endParaRPr lang="en-US"/>
        </a:p>
      </dgm:t>
    </dgm:pt>
    <dgm:pt modelId="{25CF9A29-0F6C-43A6-AD25-F38BAFCD3E33}" type="sibTrans" cxnId="{C850248B-7CB0-48D8-B082-A34A9874D64F}">
      <dgm:prSet/>
      <dgm:spPr/>
      <dgm:t>
        <a:bodyPr/>
        <a:lstStyle/>
        <a:p>
          <a:endParaRPr lang="en-US"/>
        </a:p>
      </dgm:t>
    </dgm:pt>
    <dgm:pt modelId="{3EFA8E02-1F7D-48F4-884B-5531596D1672}">
      <dgm:prSet/>
      <dgm:spPr/>
      <dgm:t>
        <a:bodyPr/>
        <a:lstStyle/>
        <a:p>
          <a:r>
            <a:rPr lang="en-US"/>
            <a:t>SLA is 99.9% (by multiple zones deployment)</a:t>
          </a:r>
        </a:p>
      </dgm:t>
    </dgm:pt>
    <dgm:pt modelId="{3B047D85-FBBE-4BD3-97E2-62DA53B9CD28}" type="parTrans" cxnId="{4B6B2FB7-8301-473A-96DF-466703D0BEC4}">
      <dgm:prSet/>
      <dgm:spPr/>
      <dgm:t>
        <a:bodyPr/>
        <a:lstStyle/>
        <a:p>
          <a:endParaRPr lang="en-US"/>
        </a:p>
      </dgm:t>
    </dgm:pt>
    <dgm:pt modelId="{55E024CF-9C0C-49E8-83EA-B653AB7BF3F6}" type="sibTrans" cxnId="{4B6B2FB7-8301-473A-96DF-466703D0BEC4}">
      <dgm:prSet/>
      <dgm:spPr/>
      <dgm:t>
        <a:bodyPr/>
        <a:lstStyle/>
        <a:p>
          <a:endParaRPr lang="en-US"/>
        </a:p>
      </dgm:t>
    </dgm:pt>
    <dgm:pt modelId="{45C47228-F8BB-44F0-9DFE-FBE3E172C06F}">
      <dgm:prSet/>
      <dgm:spPr/>
      <dgm:t>
        <a:bodyPr/>
        <a:lstStyle/>
        <a:p>
          <a:r>
            <a:rPr lang="en-US"/>
            <a:t>Most recommended</a:t>
          </a:r>
        </a:p>
      </dgm:t>
    </dgm:pt>
    <dgm:pt modelId="{2352453D-B23E-4768-BE22-2089B9AA153E}" type="parTrans" cxnId="{8B95157E-430B-4F45-B20C-BFB7BB9892EC}">
      <dgm:prSet/>
      <dgm:spPr/>
      <dgm:t>
        <a:bodyPr/>
        <a:lstStyle/>
        <a:p>
          <a:endParaRPr lang="en-US"/>
        </a:p>
      </dgm:t>
    </dgm:pt>
    <dgm:pt modelId="{2F37FD0D-7A64-444E-AD04-F77316646639}" type="sibTrans" cxnId="{8B95157E-430B-4F45-B20C-BFB7BB9892EC}">
      <dgm:prSet/>
      <dgm:spPr/>
      <dgm:t>
        <a:bodyPr/>
        <a:lstStyle/>
        <a:p>
          <a:endParaRPr lang="en-US"/>
        </a:p>
      </dgm:t>
    </dgm:pt>
    <dgm:pt modelId="{2071CB1F-4E2C-4FFA-9053-093F81743D3A}" type="pres">
      <dgm:prSet presAssocID="{37FBE753-865C-46CD-995C-FC1E816324CC}" presName="linear" presStyleCnt="0">
        <dgm:presLayoutVars>
          <dgm:dir/>
          <dgm:animLvl val="lvl"/>
          <dgm:resizeHandles val="exact"/>
        </dgm:presLayoutVars>
      </dgm:prSet>
      <dgm:spPr/>
    </dgm:pt>
    <dgm:pt modelId="{934823E5-3C0A-4CD1-875E-10EAFA408F7A}" type="pres">
      <dgm:prSet presAssocID="{D5355F83-4B06-4376-88B2-AECA7782A869}" presName="parentLin" presStyleCnt="0"/>
      <dgm:spPr/>
    </dgm:pt>
    <dgm:pt modelId="{573D7273-C5E5-413B-8C73-6A523AE7B77E}" type="pres">
      <dgm:prSet presAssocID="{D5355F83-4B06-4376-88B2-AECA7782A869}" presName="parentLeftMargin" presStyleLbl="node1" presStyleIdx="0" presStyleCnt="3"/>
      <dgm:spPr/>
    </dgm:pt>
    <dgm:pt modelId="{16AD5664-70F4-47B5-AF6C-A80962620C66}" type="pres">
      <dgm:prSet presAssocID="{D5355F83-4B06-4376-88B2-AECA7782A86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012602E-5908-4252-8E30-C81D904E6EAF}" type="pres">
      <dgm:prSet presAssocID="{D5355F83-4B06-4376-88B2-AECA7782A869}" presName="negativeSpace" presStyleCnt="0"/>
      <dgm:spPr/>
    </dgm:pt>
    <dgm:pt modelId="{711FB7DC-B05D-431F-A3E5-BE23854AAD9B}" type="pres">
      <dgm:prSet presAssocID="{D5355F83-4B06-4376-88B2-AECA7782A869}" presName="childText" presStyleLbl="conFgAcc1" presStyleIdx="0" presStyleCnt="3">
        <dgm:presLayoutVars>
          <dgm:bulletEnabled val="1"/>
        </dgm:presLayoutVars>
      </dgm:prSet>
      <dgm:spPr/>
    </dgm:pt>
    <dgm:pt modelId="{D32DB86C-F52D-4F02-898F-A4F7CE2B9C7D}" type="pres">
      <dgm:prSet presAssocID="{B03C9EB6-1306-45FE-A090-D07C6C6AC6B5}" presName="spaceBetweenRectangles" presStyleCnt="0"/>
      <dgm:spPr/>
    </dgm:pt>
    <dgm:pt modelId="{2386B864-F4D9-4FDC-A9A3-28E7CADA9CC7}" type="pres">
      <dgm:prSet presAssocID="{BCC7B021-8AD5-4ECD-B6C2-7776815B54F1}" presName="parentLin" presStyleCnt="0"/>
      <dgm:spPr/>
    </dgm:pt>
    <dgm:pt modelId="{6E000DAB-836F-4A30-9021-035E3E3F5050}" type="pres">
      <dgm:prSet presAssocID="{BCC7B021-8AD5-4ECD-B6C2-7776815B54F1}" presName="parentLeftMargin" presStyleLbl="node1" presStyleIdx="0" presStyleCnt="3"/>
      <dgm:spPr/>
    </dgm:pt>
    <dgm:pt modelId="{4EC53871-0EE2-4CAC-8520-1E4D4B3CF87C}" type="pres">
      <dgm:prSet presAssocID="{BCC7B021-8AD5-4ECD-B6C2-7776815B54F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CB1B5C5-BA8C-4202-80A4-FFB3AD3948CD}" type="pres">
      <dgm:prSet presAssocID="{BCC7B021-8AD5-4ECD-B6C2-7776815B54F1}" presName="negativeSpace" presStyleCnt="0"/>
      <dgm:spPr/>
    </dgm:pt>
    <dgm:pt modelId="{C39334E4-96FF-4483-A84D-2B4A8469D05B}" type="pres">
      <dgm:prSet presAssocID="{BCC7B021-8AD5-4ECD-B6C2-7776815B54F1}" presName="childText" presStyleLbl="conFgAcc1" presStyleIdx="1" presStyleCnt="3">
        <dgm:presLayoutVars>
          <dgm:bulletEnabled val="1"/>
        </dgm:presLayoutVars>
      </dgm:prSet>
      <dgm:spPr/>
    </dgm:pt>
    <dgm:pt modelId="{1595012F-7327-4AF3-8EA8-92C442D7BC55}" type="pres">
      <dgm:prSet presAssocID="{B040C347-F81E-4A5E-B5E9-21B0D71400DD}" presName="spaceBetweenRectangles" presStyleCnt="0"/>
      <dgm:spPr/>
    </dgm:pt>
    <dgm:pt modelId="{F7C41F01-B230-4963-A49C-2EA488CC2C65}" type="pres">
      <dgm:prSet presAssocID="{A13DE28C-DD61-4125-A3D7-F26EF4F4E13C}" presName="parentLin" presStyleCnt="0"/>
      <dgm:spPr/>
    </dgm:pt>
    <dgm:pt modelId="{4E300484-9C94-4A88-B200-F3A6274507AB}" type="pres">
      <dgm:prSet presAssocID="{A13DE28C-DD61-4125-A3D7-F26EF4F4E13C}" presName="parentLeftMargin" presStyleLbl="node1" presStyleIdx="1" presStyleCnt="3"/>
      <dgm:spPr/>
    </dgm:pt>
    <dgm:pt modelId="{84520B3B-8DF4-43FE-B72B-6C34D2BB8418}" type="pres">
      <dgm:prSet presAssocID="{A13DE28C-DD61-4125-A3D7-F26EF4F4E13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10911F3-2036-421B-A8B7-4416289AA8FA}" type="pres">
      <dgm:prSet presAssocID="{A13DE28C-DD61-4125-A3D7-F26EF4F4E13C}" presName="negativeSpace" presStyleCnt="0"/>
      <dgm:spPr/>
    </dgm:pt>
    <dgm:pt modelId="{526244AD-2DCF-44CC-A5A6-51F83F3227CB}" type="pres">
      <dgm:prSet presAssocID="{A13DE28C-DD61-4125-A3D7-F26EF4F4E13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0FEC70A-5EAD-4187-91B3-0C1B3D9DD818}" type="presOf" srcId="{A13DE28C-DD61-4125-A3D7-F26EF4F4E13C}" destId="{4E300484-9C94-4A88-B200-F3A6274507AB}" srcOrd="0" destOrd="0" presId="urn:microsoft.com/office/officeart/2005/8/layout/list1"/>
    <dgm:cxn modelId="{32792C11-191E-41E8-9ABB-280BD7F0A2A5}" type="presOf" srcId="{A13DE28C-DD61-4125-A3D7-F26EF4F4E13C}" destId="{84520B3B-8DF4-43FE-B72B-6C34D2BB8418}" srcOrd="1" destOrd="0" presId="urn:microsoft.com/office/officeart/2005/8/layout/list1"/>
    <dgm:cxn modelId="{B66A7614-418A-4284-A8AC-A10C297A7A07}" type="presOf" srcId="{70C99B8D-B0F0-4DB1-89B7-9556CBE8937A}" destId="{526244AD-2DCF-44CC-A5A6-51F83F3227CB}" srcOrd="0" destOrd="0" presId="urn:microsoft.com/office/officeart/2005/8/layout/list1"/>
    <dgm:cxn modelId="{00963225-EE4E-4590-B064-7FEF541942EC}" type="presOf" srcId="{D5355F83-4B06-4376-88B2-AECA7782A869}" destId="{16AD5664-70F4-47B5-AF6C-A80962620C66}" srcOrd="1" destOrd="0" presId="urn:microsoft.com/office/officeart/2005/8/layout/list1"/>
    <dgm:cxn modelId="{2F6A6E3E-B939-44C5-B327-6A3DF7EF3370}" type="presOf" srcId="{37FBE753-865C-46CD-995C-FC1E816324CC}" destId="{2071CB1F-4E2C-4FFA-9053-093F81743D3A}" srcOrd="0" destOrd="0" presId="urn:microsoft.com/office/officeart/2005/8/layout/list1"/>
    <dgm:cxn modelId="{8FF33E4F-F71D-4332-9369-890EA2C46F77}" srcId="{37FBE753-865C-46CD-995C-FC1E816324CC}" destId="{A13DE28C-DD61-4125-A3D7-F26EF4F4E13C}" srcOrd="2" destOrd="0" parTransId="{B81C788D-1406-4623-99E5-611FAF7A38B7}" sibTransId="{1B3653BB-FFDB-4F3F-BC55-BC78C9A3B8BB}"/>
    <dgm:cxn modelId="{AFC85150-4882-4CDD-991D-854CF6BEB584}" srcId="{37FBE753-865C-46CD-995C-FC1E816324CC}" destId="{D5355F83-4B06-4376-88B2-AECA7782A869}" srcOrd="0" destOrd="0" parTransId="{BD6AFD3A-D7C3-46F2-8AF4-0E98FDAAEA67}" sibTransId="{B03C9EB6-1306-45FE-A090-D07C6C6AC6B5}"/>
    <dgm:cxn modelId="{8B95157E-430B-4F45-B20C-BFB7BB9892EC}" srcId="{A13DE28C-DD61-4125-A3D7-F26EF4F4E13C}" destId="{45C47228-F8BB-44F0-9DFE-FBE3E172C06F}" srcOrd="3" destOrd="0" parTransId="{2352453D-B23E-4768-BE22-2089B9AA153E}" sibTransId="{2F37FD0D-7A64-444E-AD04-F77316646639}"/>
    <dgm:cxn modelId="{805D1088-DAE4-4E77-A3FC-E4B22315B63C}" srcId="{37FBE753-865C-46CD-995C-FC1E816324CC}" destId="{BCC7B021-8AD5-4ECD-B6C2-7776815B54F1}" srcOrd="1" destOrd="0" parTransId="{9DE889B0-A410-48DB-A76A-6D4436515B5B}" sibTransId="{B040C347-F81E-4A5E-B5E9-21B0D71400DD}"/>
    <dgm:cxn modelId="{C850248B-7CB0-48D8-B082-A34A9874D64F}" srcId="{A13DE28C-DD61-4125-A3D7-F26EF4F4E13C}" destId="{FA9E7EDA-E2E4-47BD-8F67-FDC3124D145A}" srcOrd="1" destOrd="0" parTransId="{863A3110-2232-47E9-A6C9-0EB6947268DD}" sibTransId="{25CF9A29-0F6C-43A6-AD25-F38BAFCD3E33}"/>
    <dgm:cxn modelId="{327F979C-2EDE-41CF-80F5-03A4E3FB3565}" type="presOf" srcId="{BCC7B021-8AD5-4ECD-B6C2-7776815B54F1}" destId="{4EC53871-0EE2-4CAC-8520-1E4D4B3CF87C}" srcOrd="1" destOrd="0" presId="urn:microsoft.com/office/officeart/2005/8/layout/list1"/>
    <dgm:cxn modelId="{0E2BB2A2-0114-4169-92C0-42B20BB35544}" srcId="{BCC7B021-8AD5-4ECD-B6C2-7776815B54F1}" destId="{DF32FC6F-4F22-4BEC-8C82-08DC6914D387}" srcOrd="0" destOrd="0" parTransId="{11209394-79B3-4B8D-83D5-BEF4B79DD39C}" sibTransId="{7F1C6DA9-3D1D-464F-BC84-8FE831D0C96E}"/>
    <dgm:cxn modelId="{437BA0AC-D842-47C0-B3D8-2BE3AD942A07}" type="presOf" srcId="{3EFA8E02-1F7D-48F4-884B-5531596D1672}" destId="{526244AD-2DCF-44CC-A5A6-51F83F3227CB}" srcOrd="0" destOrd="2" presId="urn:microsoft.com/office/officeart/2005/8/layout/list1"/>
    <dgm:cxn modelId="{4B6B2FB7-8301-473A-96DF-466703D0BEC4}" srcId="{A13DE28C-DD61-4125-A3D7-F26EF4F4E13C}" destId="{3EFA8E02-1F7D-48F4-884B-5531596D1672}" srcOrd="2" destOrd="0" parTransId="{3B047D85-FBBE-4BD3-97E2-62DA53B9CD28}" sibTransId="{55E024CF-9C0C-49E8-83EA-B653AB7BF3F6}"/>
    <dgm:cxn modelId="{3938D6B8-DBC7-43C1-AF4F-5E02237CCAF2}" type="presOf" srcId="{FA9E7EDA-E2E4-47BD-8F67-FDC3124D145A}" destId="{526244AD-2DCF-44CC-A5A6-51F83F3227CB}" srcOrd="0" destOrd="1" presId="urn:microsoft.com/office/officeart/2005/8/layout/list1"/>
    <dgm:cxn modelId="{8289DBC3-D03A-4C6D-8650-9F5A27067419}" srcId="{A13DE28C-DD61-4125-A3D7-F26EF4F4E13C}" destId="{70C99B8D-B0F0-4DB1-89B7-9556CBE8937A}" srcOrd="0" destOrd="0" parTransId="{C15984D2-3EDB-41E2-A122-111E73C46237}" sibTransId="{0B287ED2-283B-4DE0-8581-1D1A13D8E7CD}"/>
    <dgm:cxn modelId="{3FC064CA-8831-4E00-A91D-C3F7DE23A9BF}" type="presOf" srcId="{45C47228-F8BB-44F0-9DFE-FBE3E172C06F}" destId="{526244AD-2DCF-44CC-A5A6-51F83F3227CB}" srcOrd="0" destOrd="3" presId="urn:microsoft.com/office/officeart/2005/8/layout/list1"/>
    <dgm:cxn modelId="{54ADB4D9-1B6F-4DC9-B917-EECADED57444}" type="presOf" srcId="{D5355F83-4B06-4376-88B2-AECA7782A869}" destId="{573D7273-C5E5-413B-8C73-6A523AE7B77E}" srcOrd="0" destOrd="0" presId="urn:microsoft.com/office/officeart/2005/8/layout/list1"/>
    <dgm:cxn modelId="{3F1801E6-8E25-47AF-87CB-DFCE0E251E1C}" type="presOf" srcId="{BCC7B021-8AD5-4ECD-B6C2-7776815B54F1}" destId="{6E000DAB-836F-4A30-9021-035E3E3F5050}" srcOrd="0" destOrd="0" presId="urn:microsoft.com/office/officeart/2005/8/layout/list1"/>
    <dgm:cxn modelId="{097C87EB-8057-4CB9-B01C-3A42040AF2FF}" type="presOf" srcId="{DF32FC6F-4F22-4BEC-8C82-08DC6914D387}" destId="{C39334E4-96FF-4483-A84D-2B4A8469D05B}" srcOrd="0" destOrd="0" presId="urn:microsoft.com/office/officeart/2005/8/layout/list1"/>
    <dgm:cxn modelId="{4CD0C44D-9225-4C7B-B3B9-0C6DA32ADFF2}" type="presParOf" srcId="{2071CB1F-4E2C-4FFA-9053-093F81743D3A}" destId="{934823E5-3C0A-4CD1-875E-10EAFA408F7A}" srcOrd="0" destOrd="0" presId="urn:microsoft.com/office/officeart/2005/8/layout/list1"/>
    <dgm:cxn modelId="{6168DE89-FF29-4642-A2DC-64A6C2CFE299}" type="presParOf" srcId="{934823E5-3C0A-4CD1-875E-10EAFA408F7A}" destId="{573D7273-C5E5-413B-8C73-6A523AE7B77E}" srcOrd="0" destOrd="0" presId="urn:microsoft.com/office/officeart/2005/8/layout/list1"/>
    <dgm:cxn modelId="{C0AD755A-E9B6-4405-B846-6DA81DF2D79E}" type="presParOf" srcId="{934823E5-3C0A-4CD1-875E-10EAFA408F7A}" destId="{16AD5664-70F4-47B5-AF6C-A80962620C66}" srcOrd="1" destOrd="0" presId="urn:microsoft.com/office/officeart/2005/8/layout/list1"/>
    <dgm:cxn modelId="{2D876FC7-C7F2-4045-B00F-C34602F8429B}" type="presParOf" srcId="{2071CB1F-4E2C-4FFA-9053-093F81743D3A}" destId="{8012602E-5908-4252-8E30-C81D904E6EAF}" srcOrd="1" destOrd="0" presId="urn:microsoft.com/office/officeart/2005/8/layout/list1"/>
    <dgm:cxn modelId="{6007AB72-FF1D-4344-8252-AB4FE1EB088D}" type="presParOf" srcId="{2071CB1F-4E2C-4FFA-9053-093F81743D3A}" destId="{711FB7DC-B05D-431F-A3E5-BE23854AAD9B}" srcOrd="2" destOrd="0" presId="urn:microsoft.com/office/officeart/2005/8/layout/list1"/>
    <dgm:cxn modelId="{E8AFB09F-7DC2-470D-9420-6A9E6A3B486E}" type="presParOf" srcId="{2071CB1F-4E2C-4FFA-9053-093F81743D3A}" destId="{D32DB86C-F52D-4F02-898F-A4F7CE2B9C7D}" srcOrd="3" destOrd="0" presId="urn:microsoft.com/office/officeart/2005/8/layout/list1"/>
    <dgm:cxn modelId="{F90AF8B1-3B48-4BC4-B444-B3590D4A7EFF}" type="presParOf" srcId="{2071CB1F-4E2C-4FFA-9053-093F81743D3A}" destId="{2386B864-F4D9-4FDC-A9A3-28E7CADA9CC7}" srcOrd="4" destOrd="0" presId="urn:microsoft.com/office/officeart/2005/8/layout/list1"/>
    <dgm:cxn modelId="{5532426C-865E-49DE-BFC4-AF19AE709311}" type="presParOf" srcId="{2386B864-F4D9-4FDC-A9A3-28E7CADA9CC7}" destId="{6E000DAB-836F-4A30-9021-035E3E3F5050}" srcOrd="0" destOrd="0" presId="urn:microsoft.com/office/officeart/2005/8/layout/list1"/>
    <dgm:cxn modelId="{C709F120-A359-4BE7-A544-1555C796473B}" type="presParOf" srcId="{2386B864-F4D9-4FDC-A9A3-28E7CADA9CC7}" destId="{4EC53871-0EE2-4CAC-8520-1E4D4B3CF87C}" srcOrd="1" destOrd="0" presId="urn:microsoft.com/office/officeart/2005/8/layout/list1"/>
    <dgm:cxn modelId="{1D5E35E8-8589-4985-9459-2B4BF0D42B1B}" type="presParOf" srcId="{2071CB1F-4E2C-4FFA-9053-093F81743D3A}" destId="{4CB1B5C5-BA8C-4202-80A4-FFB3AD3948CD}" srcOrd="5" destOrd="0" presId="urn:microsoft.com/office/officeart/2005/8/layout/list1"/>
    <dgm:cxn modelId="{57A72F7B-6B6E-4A5B-8254-2A0A73543525}" type="presParOf" srcId="{2071CB1F-4E2C-4FFA-9053-093F81743D3A}" destId="{C39334E4-96FF-4483-A84D-2B4A8469D05B}" srcOrd="6" destOrd="0" presId="urn:microsoft.com/office/officeart/2005/8/layout/list1"/>
    <dgm:cxn modelId="{EDB9DA14-6746-4AA9-97B8-19F670C023FD}" type="presParOf" srcId="{2071CB1F-4E2C-4FFA-9053-093F81743D3A}" destId="{1595012F-7327-4AF3-8EA8-92C442D7BC55}" srcOrd="7" destOrd="0" presId="urn:microsoft.com/office/officeart/2005/8/layout/list1"/>
    <dgm:cxn modelId="{2200D435-61FB-4DE8-AE55-763EA1204096}" type="presParOf" srcId="{2071CB1F-4E2C-4FFA-9053-093F81743D3A}" destId="{F7C41F01-B230-4963-A49C-2EA488CC2C65}" srcOrd="8" destOrd="0" presId="urn:microsoft.com/office/officeart/2005/8/layout/list1"/>
    <dgm:cxn modelId="{3E9390CA-6AA9-4493-9DE5-337E83B39C46}" type="presParOf" srcId="{F7C41F01-B230-4963-A49C-2EA488CC2C65}" destId="{4E300484-9C94-4A88-B200-F3A6274507AB}" srcOrd="0" destOrd="0" presId="urn:microsoft.com/office/officeart/2005/8/layout/list1"/>
    <dgm:cxn modelId="{09DCBBD7-B674-4D6C-8691-3EF7868AF752}" type="presParOf" srcId="{F7C41F01-B230-4963-A49C-2EA488CC2C65}" destId="{84520B3B-8DF4-43FE-B72B-6C34D2BB8418}" srcOrd="1" destOrd="0" presId="urn:microsoft.com/office/officeart/2005/8/layout/list1"/>
    <dgm:cxn modelId="{73DBCA26-FECD-4D21-A937-B817A8D8A711}" type="presParOf" srcId="{2071CB1F-4E2C-4FFA-9053-093F81743D3A}" destId="{610911F3-2036-421B-A8B7-4416289AA8FA}" srcOrd="9" destOrd="0" presId="urn:microsoft.com/office/officeart/2005/8/layout/list1"/>
    <dgm:cxn modelId="{441DA812-EFDB-4AFE-86CD-41825041039D}" type="presParOf" srcId="{2071CB1F-4E2C-4FFA-9053-093F81743D3A}" destId="{526244AD-2DCF-44CC-A5A6-51F83F3227C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6ED5033-39BC-495A-A9D5-4FCE6A3ECE52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E631A316-575E-42A2-B765-16D04C9E30F7}">
      <dgm:prSet/>
      <dgm:spPr/>
      <dgm:t>
        <a:bodyPr/>
        <a:lstStyle/>
        <a:p>
          <a:r>
            <a:rPr lang="en-US"/>
            <a:t>Standard</a:t>
          </a:r>
        </a:p>
      </dgm:t>
    </dgm:pt>
    <dgm:pt modelId="{05618712-EA47-46F8-B613-61A5BA5D6E49}" type="parTrans" cxnId="{6B669412-2A77-482F-B5DD-1A77E16549A1}">
      <dgm:prSet/>
      <dgm:spPr/>
      <dgm:t>
        <a:bodyPr/>
        <a:lstStyle/>
        <a:p>
          <a:endParaRPr lang="en-US"/>
        </a:p>
      </dgm:t>
    </dgm:pt>
    <dgm:pt modelId="{24BC5374-799D-4B22-8ECB-C5377E821B9B}" type="sibTrans" cxnId="{6B669412-2A77-482F-B5DD-1A77E16549A1}">
      <dgm:prSet/>
      <dgm:spPr/>
      <dgm:t>
        <a:bodyPr/>
        <a:lstStyle/>
        <a:p>
          <a:endParaRPr lang="en-US"/>
        </a:p>
      </dgm:t>
    </dgm:pt>
    <dgm:pt modelId="{9F1614A6-32E4-4C5D-93FC-627228FB0F62}">
      <dgm:prSet/>
      <dgm:spPr/>
      <dgm:t>
        <a:bodyPr/>
        <a:lstStyle/>
        <a:p>
          <a:r>
            <a:rPr lang="en-US"/>
            <a:t>We pay price for underlying engine computes instances</a:t>
          </a:r>
        </a:p>
      </dgm:t>
    </dgm:pt>
    <dgm:pt modelId="{87D5C45D-826C-40A7-86CD-36913253D270}" type="parTrans" cxnId="{E43E581D-54D3-451A-BC67-D43708E955A8}">
      <dgm:prSet/>
      <dgm:spPr/>
      <dgm:t>
        <a:bodyPr/>
        <a:lstStyle/>
        <a:p>
          <a:endParaRPr lang="en-US"/>
        </a:p>
      </dgm:t>
    </dgm:pt>
    <dgm:pt modelId="{F0C2389D-8FB8-42A0-93A1-9B548E2C9E06}" type="sibTrans" cxnId="{E43E581D-54D3-451A-BC67-D43708E955A8}">
      <dgm:prSet/>
      <dgm:spPr/>
      <dgm:t>
        <a:bodyPr/>
        <a:lstStyle/>
        <a:p>
          <a:endParaRPr lang="en-US"/>
        </a:p>
      </dgm:t>
    </dgm:pt>
    <dgm:pt modelId="{1AF78736-2AB4-4ED5-B226-141A75061B33}">
      <dgm:prSet/>
      <dgm:spPr/>
      <dgm:t>
        <a:bodyPr/>
        <a:lstStyle/>
        <a:p>
          <a:r>
            <a:rPr lang="en-US"/>
            <a:t>Enterprise</a:t>
          </a:r>
        </a:p>
      </dgm:t>
    </dgm:pt>
    <dgm:pt modelId="{33EC9C8C-D161-48A0-B7B3-3769C8E9ECD9}" type="parTrans" cxnId="{D0BB397F-16AC-4525-A3EC-D62E872E31CE}">
      <dgm:prSet/>
      <dgm:spPr/>
      <dgm:t>
        <a:bodyPr/>
        <a:lstStyle/>
        <a:p>
          <a:endParaRPr lang="en-US"/>
        </a:p>
      </dgm:t>
    </dgm:pt>
    <dgm:pt modelId="{9A0C8842-4741-4A9B-97EC-9A434B5CB485}" type="sibTrans" cxnId="{D0BB397F-16AC-4525-A3EC-D62E872E31CE}">
      <dgm:prSet/>
      <dgm:spPr/>
      <dgm:t>
        <a:bodyPr/>
        <a:lstStyle/>
        <a:p>
          <a:endParaRPr lang="en-US"/>
        </a:p>
      </dgm:t>
    </dgm:pt>
    <dgm:pt modelId="{EDC716CC-C440-4EED-A27E-FB5CFA7C4D31}">
      <dgm:prSet/>
      <dgm:spPr/>
      <dgm:t>
        <a:bodyPr/>
        <a:lstStyle/>
        <a:p>
          <a:r>
            <a:rPr lang="en-US"/>
            <a:t>We pay for the Anthos license</a:t>
          </a:r>
        </a:p>
      </dgm:t>
    </dgm:pt>
    <dgm:pt modelId="{0C737C45-2D53-4842-8773-B9BFA7CAD31B}" type="parTrans" cxnId="{B9F6AF81-5756-481A-AA3E-42EA8C321EB9}">
      <dgm:prSet/>
      <dgm:spPr/>
      <dgm:t>
        <a:bodyPr/>
        <a:lstStyle/>
        <a:p>
          <a:endParaRPr lang="en-US"/>
        </a:p>
      </dgm:t>
    </dgm:pt>
    <dgm:pt modelId="{35FD1AB4-17C5-47ED-9ED1-285B63131149}" type="sibTrans" cxnId="{B9F6AF81-5756-481A-AA3E-42EA8C321EB9}">
      <dgm:prSet/>
      <dgm:spPr/>
      <dgm:t>
        <a:bodyPr/>
        <a:lstStyle/>
        <a:p>
          <a:endParaRPr lang="en-US"/>
        </a:p>
      </dgm:t>
    </dgm:pt>
    <dgm:pt modelId="{86722E0A-32EE-4173-A72C-8C3A4D7F13EB}">
      <dgm:prSet/>
      <dgm:spPr/>
      <dgm:t>
        <a:bodyPr/>
        <a:lstStyle/>
        <a:p>
          <a:r>
            <a:rPr lang="en-US"/>
            <a:t>Autopilot</a:t>
          </a:r>
        </a:p>
      </dgm:t>
    </dgm:pt>
    <dgm:pt modelId="{A58D60C1-B8CE-4767-BBE5-88B73B1B552F}" type="parTrans" cxnId="{A2F748E0-465F-481C-90B1-AD273D264F82}">
      <dgm:prSet/>
      <dgm:spPr/>
      <dgm:t>
        <a:bodyPr/>
        <a:lstStyle/>
        <a:p>
          <a:endParaRPr lang="en-US"/>
        </a:p>
      </dgm:t>
    </dgm:pt>
    <dgm:pt modelId="{459EA8B4-BDFB-40DB-8D59-4BB64788649F}" type="sibTrans" cxnId="{A2F748E0-465F-481C-90B1-AD273D264F82}">
      <dgm:prSet/>
      <dgm:spPr/>
      <dgm:t>
        <a:bodyPr/>
        <a:lstStyle/>
        <a:p>
          <a:endParaRPr lang="en-US"/>
        </a:p>
      </dgm:t>
    </dgm:pt>
    <dgm:pt modelId="{3202563B-45DB-4416-9F89-8BA9E72517D5}">
      <dgm:prSet/>
      <dgm:spPr/>
      <dgm:t>
        <a:bodyPr/>
        <a:lstStyle/>
        <a:p>
          <a:r>
            <a:rPr lang="en-IN"/>
            <a:t>Pay for resources we actually use like vCPU, memory, disk</a:t>
          </a:r>
          <a:endParaRPr lang="en-US"/>
        </a:p>
      </dgm:t>
    </dgm:pt>
    <dgm:pt modelId="{92C2556E-F7CE-47B0-B960-492A69E8D2E7}" type="parTrans" cxnId="{5DA8F004-369C-4DBF-B98E-B2141BAF1541}">
      <dgm:prSet/>
      <dgm:spPr/>
      <dgm:t>
        <a:bodyPr/>
        <a:lstStyle/>
        <a:p>
          <a:endParaRPr lang="en-US"/>
        </a:p>
      </dgm:t>
    </dgm:pt>
    <dgm:pt modelId="{C73E18A3-2A9E-4641-A23C-479A84A3DC8B}" type="sibTrans" cxnId="{5DA8F004-369C-4DBF-B98E-B2141BAF1541}">
      <dgm:prSet/>
      <dgm:spPr/>
      <dgm:t>
        <a:bodyPr/>
        <a:lstStyle/>
        <a:p>
          <a:endParaRPr lang="en-US"/>
        </a:p>
      </dgm:t>
    </dgm:pt>
    <dgm:pt modelId="{865E0C63-5CA0-47BC-8AFF-D05B7809FD30}" type="pres">
      <dgm:prSet presAssocID="{86ED5033-39BC-495A-A9D5-4FCE6A3ECE52}" presName="linear" presStyleCnt="0">
        <dgm:presLayoutVars>
          <dgm:dir/>
          <dgm:animLvl val="lvl"/>
          <dgm:resizeHandles val="exact"/>
        </dgm:presLayoutVars>
      </dgm:prSet>
      <dgm:spPr/>
    </dgm:pt>
    <dgm:pt modelId="{7B5D1D64-9EE7-4259-941C-823D1469682D}" type="pres">
      <dgm:prSet presAssocID="{E631A316-575E-42A2-B765-16D04C9E30F7}" presName="parentLin" presStyleCnt="0"/>
      <dgm:spPr/>
    </dgm:pt>
    <dgm:pt modelId="{A1EBA559-DE29-4698-BE09-83B04748B833}" type="pres">
      <dgm:prSet presAssocID="{E631A316-575E-42A2-B765-16D04C9E30F7}" presName="parentLeftMargin" presStyleLbl="node1" presStyleIdx="0" presStyleCnt="3"/>
      <dgm:spPr/>
    </dgm:pt>
    <dgm:pt modelId="{7043722D-EFE2-4749-AEB8-E64F71636553}" type="pres">
      <dgm:prSet presAssocID="{E631A316-575E-42A2-B765-16D04C9E30F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42563D0-AF2A-41CB-A4D0-3BF772D56097}" type="pres">
      <dgm:prSet presAssocID="{E631A316-575E-42A2-B765-16D04C9E30F7}" presName="negativeSpace" presStyleCnt="0"/>
      <dgm:spPr/>
    </dgm:pt>
    <dgm:pt modelId="{217C720C-E8CE-4D5E-A366-F7EBF38EA995}" type="pres">
      <dgm:prSet presAssocID="{E631A316-575E-42A2-B765-16D04C9E30F7}" presName="childText" presStyleLbl="conFgAcc1" presStyleIdx="0" presStyleCnt="3">
        <dgm:presLayoutVars>
          <dgm:bulletEnabled val="1"/>
        </dgm:presLayoutVars>
      </dgm:prSet>
      <dgm:spPr/>
    </dgm:pt>
    <dgm:pt modelId="{3AA85DE8-4A9B-43E3-9E9B-4FD44D09060F}" type="pres">
      <dgm:prSet presAssocID="{24BC5374-799D-4B22-8ECB-C5377E821B9B}" presName="spaceBetweenRectangles" presStyleCnt="0"/>
      <dgm:spPr/>
    </dgm:pt>
    <dgm:pt modelId="{35EDDF53-63BD-470A-8BEC-F018BD43CFD8}" type="pres">
      <dgm:prSet presAssocID="{1AF78736-2AB4-4ED5-B226-141A75061B33}" presName="parentLin" presStyleCnt="0"/>
      <dgm:spPr/>
    </dgm:pt>
    <dgm:pt modelId="{D63C58C5-7F50-4E9C-B811-A84C48E5AEC1}" type="pres">
      <dgm:prSet presAssocID="{1AF78736-2AB4-4ED5-B226-141A75061B33}" presName="parentLeftMargin" presStyleLbl="node1" presStyleIdx="0" presStyleCnt="3"/>
      <dgm:spPr/>
    </dgm:pt>
    <dgm:pt modelId="{3B16B3B6-C521-4EA6-B2C7-064E57018FB7}" type="pres">
      <dgm:prSet presAssocID="{1AF78736-2AB4-4ED5-B226-141A75061B3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E059C4E-5671-4525-8C15-A6204A8E9B71}" type="pres">
      <dgm:prSet presAssocID="{1AF78736-2AB4-4ED5-B226-141A75061B33}" presName="negativeSpace" presStyleCnt="0"/>
      <dgm:spPr/>
    </dgm:pt>
    <dgm:pt modelId="{4978992B-D691-44B8-8018-9C09816984AA}" type="pres">
      <dgm:prSet presAssocID="{1AF78736-2AB4-4ED5-B226-141A75061B33}" presName="childText" presStyleLbl="conFgAcc1" presStyleIdx="1" presStyleCnt="3">
        <dgm:presLayoutVars>
          <dgm:bulletEnabled val="1"/>
        </dgm:presLayoutVars>
      </dgm:prSet>
      <dgm:spPr/>
    </dgm:pt>
    <dgm:pt modelId="{578D1776-3A67-4B48-9314-6EF5099B852E}" type="pres">
      <dgm:prSet presAssocID="{9A0C8842-4741-4A9B-97EC-9A434B5CB485}" presName="spaceBetweenRectangles" presStyleCnt="0"/>
      <dgm:spPr/>
    </dgm:pt>
    <dgm:pt modelId="{BBA1E21B-10EC-4512-BFF3-0FFA5A27FE47}" type="pres">
      <dgm:prSet presAssocID="{86722E0A-32EE-4173-A72C-8C3A4D7F13EB}" presName="parentLin" presStyleCnt="0"/>
      <dgm:spPr/>
    </dgm:pt>
    <dgm:pt modelId="{CDAC04F2-5620-45A1-BD0B-4F848075FEF8}" type="pres">
      <dgm:prSet presAssocID="{86722E0A-32EE-4173-A72C-8C3A4D7F13EB}" presName="parentLeftMargin" presStyleLbl="node1" presStyleIdx="1" presStyleCnt="3"/>
      <dgm:spPr/>
    </dgm:pt>
    <dgm:pt modelId="{5BB05792-A242-4527-A9E7-F70804E21F77}" type="pres">
      <dgm:prSet presAssocID="{86722E0A-32EE-4173-A72C-8C3A4D7F13E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956D67E-7D9D-4927-9AB0-C41F5A9AC2E3}" type="pres">
      <dgm:prSet presAssocID="{86722E0A-32EE-4173-A72C-8C3A4D7F13EB}" presName="negativeSpace" presStyleCnt="0"/>
      <dgm:spPr/>
    </dgm:pt>
    <dgm:pt modelId="{486C3736-EBB4-4F41-A373-24D42A1E0CA6}" type="pres">
      <dgm:prSet presAssocID="{86722E0A-32EE-4173-A72C-8C3A4D7F13E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DA8F004-369C-4DBF-B98E-B2141BAF1541}" srcId="{86722E0A-32EE-4173-A72C-8C3A4D7F13EB}" destId="{3202563B-45DB-4416-9F89-8BA9E72517D5}" srcOrd="0" destOrd="0" parTransId="{92C2556E-F7CE-47B0-B960-492A69E8D2E7}" sibTransId="{C73E18A3-2A9E-4641-A23C-479A84A3DC8B}"/>
    <dgm:cxn modelId="{6B669412-2A77-482F-B5DD-1A77E16549A1}" srcId="{86ED5033-39BC-495A-A9D5-4FCE6A3ECE52}" destId="{E631A316-575E-42A2-B765-16D04C9E30F7}" srcOrd="0" destOrd="0" parTransId="{05618712-EA47-46F8-B613-61A5BA5D6E49}" sibTransId="{24BC5374-799D-4B22-8ECB-C5377E821B9B}"/>
    <dgm:cxn modelId="{E43E581D-54D3-451A-BC67-D43708E955A8}" srcId="{E631A316-575E-42A2-B765-16D04C9E30F7}" destId="{9F1614A6-32E4-4C5D-93FC-627228FB0F62}" srcOrd="0" destOrd="0" parTransId="{87D5C45D-826C-40A7-86CD-36913253D270}" sibTransId="{F0C2389D-8FB8-42A0-93A1-9B548E2C9E06}"/>
    <dgm:cxn modelId="{AA82992E-6035-417D-94A5-F210847E8F1F}" type="presOf" srcId="{E631A316-575E-42A2-B765-16D04C9E30F7}" destId="{A1EBA559-DE29-4698-BE09-83B04748B833}" srcOrd="0" destOrd="0" presId="urn:microsoft.com/office/officeart/2005/8/layout/list1"/>
    <dgm:cxn modelId="{4A2B1D50-5133-475F-8DE7-8F5341AB4F2B}" type="presOf" srcId="{EDC716CC-C440-4EED-A27E-FB5CFA7C4D31}" destId="{4978992B-D691-44B8-8018-9C09816984AA}" srcOrd="0" destOrd="0" presId="urn:microsoft.com/office/officeart/2005/8/layout/list1"/>
    <dgm:cxn modelId="{D0BB397F-16AC-4525-A3EC-D62E872E31CE}" srcId="{86ED5033-39BC-495A-A9D5-4FCE6A3ECE52}" destId="{1AF78736-2AB4-4ED5-B226-141A75061B33}" srcOrd="1" destOrd="0" parTransId="{33EC9C8C-D161-48A0-B7B3-3769C8E9ECD9}" sibTransId="{9A0C8842-4741-4A9B-97EC-9A434B5CB485}"/>
    <dgm:cxn modelId="{B9F6AF81-5756-481A-AA3E-42EA8C321EB9}" srcId="{1AF78736-2AB4-4ED5-B226-141A75061B33}" destId="{EDC716CC-C440-4EED-A27E-FB5CFA7C4D31}" srcOrd="0" destOrd="0" parTransId="{0C737C45-2D53-4842-8773-B9BFA7CAD31B}" sibTransId="{35FD1AB4-17C5-47ED-9ED1-285B63131149}"/>
    <dgm:cxn modelId="{46830589-EA6C-4FE6-AB7B-D5218C97A436}" type="presOf" srcId="{1AF78736-2AB4-4ED5-B226-141A75061B33}" destId="{3B16B3B6-C521-4EA6-B2C7-064E57018FB7}" srcOrd="1" destOrd="0" presId="urn:microsoft.com/office/officeart/2005/8/layout/list1"/>
    <dgm:cxn modelId="{84F4328A-5FED-4255-B6C7-95A89C271168}" type="presOf" srcId="{9F1614A6-32E4-4C5D-93FC-627228FB0F62}" destId="{217C720C-E8CE-4D5E-A366-F7EBF38EA995}" srcOrd="0" destOrd="0" presId="urn:microsoft.com/office/officeart/2005/8/layout/list1"/>
    <dgm:cxn modelId="{86FC2E8F-B3F8-447E-A265-2402539E16E7}" type="presOf" srcId="{1AF78736-2AB4-4ED5-B226-141A75061B33}" destId="{D63C58C5-7F50-4E9C-B811-A84C48E5AEC1}" srcOrd="0" destOrd="0" presId="urn:microsoft.com/office/officeart/2005/8/layout/list1"/>
    <dgm:cxn modelId="{F20DBE8F-073A-48F3-9ADC-F1F13A6CF120}" type="presOf" srcId="{86722E0A-32EE-4173-A72C-8C3A4D7F13EB}" destId="{5BB05792-A242-4527-A9E7-F70804E21F77}" srcOrd="1" destOrd="0" presId="urn:microsoft.com/office/officeart/2005/8/layout/list1"/>
    <dgm:cxn modelId="{921AF6A1-8F12-43BD-9DB9-E1B9D64BDA01}" type="presOf" srcId="{3202563B-45DB-4416-9F89-8BA9E72517D5}" destId="{486C3736-EBB4-4F41-A373-24D42A1E0CA6}" srcOrd="0" destOrd="0" presId="urn:microsoft.com/office/officeart/2005/8/layout/list1"/>
    <dgm:cxn modelId="{9F2CCCB8-61A3-4AB0-BE27-C0B03B1C39F0}" type="presOf" srcId="{86ED5033-39BC-495A-A9D5-4FCE6A3ECE52}" destId="{865E0C63-5CA0-47BC-8AFF-D05B7809FD30}" srcOrd="0" destOrd="0" presId="urn:microsoft.com/office/officeart/2005/8/layout/list1"/>
    <dgm:cxn modelId="{F9538FBC-01BF-4F6B-A942-23DD579742FD}" type="presOf" srcId="{E631A316-575E-42A2-B765-16D04C9E30F7}" destId="{7043722D-EFE2-4749-AEB8-E64F71636553}" srcOrd="1" destOrd="0" presId="urn:microsoft.com/office/officeart/2005/8/layout/list1"/>
    <dgm:cxn modelId="{B4D0A7C6-0881-4755-9070-CE017B9AB089}" type="presOf" srcId="{86722E0A-32EE-4173-A72C-8C3A4D7F13EB}" destId="{CDAC04F2-5620-45A1-BD0B-4F848075FEF8}" srcOrd="0" destOrd="0" presId="urn:microsoft.com/office/officeart/2005/8/layout/list1"/>
    <dgm:cxn modelId="{A2F748E0-465F-481C-90B1-AD273D264F82}" srcId="{86ED5033-39BC-495A-A9D5-4FCE6A3ECE52}" destId="{86722E0A-32EE-4173-A72C-8C3A4D7F13EB}" srcOrd="2" destOrd="0" parTransId="{A58D60C1-B8CE-4767-BBE5-88B73B1B552F}" sibTransId="{459EA8B4-BDFB-40DB-8D59-4BB64788649F}"/>
    <dgm:cxn modelId="{B2EC9CD7-C547-4A3A-9A98-3BBCBBCC0E6E}" type="presParOf" srcId="{865E0C63-5CA0-47BC-8AFF-D05B7809FD30}" destId="{7B5D1D64-9EE7-4259-941C-823D1469682D}" srcOrd="0" destOrd="0" presId="urn:microsoft.com/office/officeart/2005/8/layout/list1"/>
    <dgm:cxn modelId="{2AB5A525-0AD0-473D-913F-BD9819B2F72E}" type="presParOf" srcId="{7B5D1D64-9EE7-4259-941C-823D1469682D}" destId="{A1EBA559-DE29-4698-BE09-83B04748B833}" srcOrd="0" destOrd="0" presId="urn:microsoft.com/office/officeart/2005/8/layout/list1"/>
    <dgm:cxn modelId="{0FA16DD8-E197-42EA-887A-0414405945A9}" type="presParOf" srcId="{7B5D1D64-9EE7-4259-941C-823D1469682D}" destId="{7043722D-EFE2-4749-AEB8-E64F71636553}" srcOrd="1" destOrd="0" presId="urn:microsoft.com/office/officeart/2005/8/layout/list1"/>
    <dgm:cxn modelId="{15FC0917-BB24-4361-B423-CE8856252FCD}" type="presParOf" srcId="{865E0C63-5CA0-47BC-8AFF-D05B7809FD30}" destId="{042563D0-AF2A-41CB-A4D0-3BF772D56097}" srcOrd="1" destOrd="0" presId="urn:microsoft.com/office/officeart/2005/8/layout/list1"/>
    <dgm:cxn modelId="{7A9BBFF9-BACE-475D-BA75-72608264B2E4}" type="presParOf" srcId="{865E0C63-5CA0-47BC-8AFF-D05B7809FD30}" destId="{217C720C-E8CE-4D5E-A366-F7EBF38EA995}" srcOrd="2" destOrd="0" presId="urn:microsoft.com/office/officeart/2005/8/layout/list1"/>
    <dgm:cxn modelId="{1DFB64C4-F006-4B3F-9FE4-959EB9D0B692}" type="presParOf" srcId="{865E0C63-5CA0-47BC-8AFF-D05B7809FD30}" destId="{3AA85DE8-4A9B-43E3-9E9B-4FD44D09060F}" srcOrd="3" destOrd="0" presId="urn:microsoft.com/office/officeart/2005/8/layout/list1"/>
    <dgm:cxn modelId="{A7B05675-EDD1-46AB-9863-5F3B41D4FEB9}" type="presParOf" srcId="{865E0C63-5CA0-47BC-8AFF-D05B7809FD30}" destId="{35EDDF53-63BD-470A-8BEC-F018BD43CFD8}" srcOrd="4" destOrd="0" presId="urn:microsoft.com/office/officeart/2005/8/layout/list1"/>
    <dgm:cxn modelId="{905B4432-E0B2-42A2-9865-90E61E69B3D8}" type="presParOf" srcId="{35EDDF53-63BD-470A-8BEC-F018BD43CFD8}" destId="{D63C58C5-7F50-4E9C-B811-A84C48E5AEC1}" srcOrd="0" destOrd="0" presId="urn:microsoft.com/office/officeart/2005/8/layout/list1"/>
    <dgm:cxn modelId="{A45AA831-A1E8-4496-8DD4-A1D9C9E9A663}" type="presParOf" srcId="{35EDDF53-63BD-470A-8BEC-F018BD43CFD8}" destId="{3B16B3B6-C521-4EA6-B2C7-064E57018FB7}" srcOrd="1" destOrd="0" presId="urn:microsoft.com/office/officeart/2005/8/layout/list1"/>
    <dgm:cxn modelId="{223CA82D-5677-4E2F-A667-204BB93ADA06}" type="presParOf" srcId="{865E0C63-5CA0-47BC-8AFF-D05B7809FD30}" destId="{AE059C4E-5671-4525-8C15-A6204A8E9B71}" srcOrd="5" destOrd="0" presId="urn:microsoft.com/office/officeart/2005/8/layout/list1"/>
    <dgm:cxn modelId="{F3B8813D-C8E2-4215-8B4C-BFDD61D24AF2}" type="presParOf" srcId="{865E0C63-5CA0-47BC-8AFF-D05B7809FD30}" destId="{4978992B-D691-44B8-8018-9C09816984AA}" srcOrd="6" destOrd="0" presId="urn:microsoft.com/office/officeart/2005/8/layout/list1"/>
    <dgm:cxn modelId="{6099430B-46A3-497D-8B26-B2AE8F47E31E}" type="presParOf" srcId="{865E0C63-5CA0-47BC-8AFF-D05B7809FD30}" destId="{578D1776-3A67-4B48-9314-6EF5099B852E}" srcOrd="7" destOrd="0" presId="urn:microsoft.com/office/officeart/2005/8/layout/list1"/>
    <dgm:cxn modelId="{F3CBED21-07C7-4984-82CF-4174BCD0CE90}" type="presParOf" srcId="{865E0C63-5CA0-47BC-8AFF-D05B7809FD30}" destId="{BBA1E21B-10EC-4512-BFF3-0FFA5A27FE47}" srcOrd="8" destOrd="0" presId="urn:microsoft.com/office/officeart/2005/8/layout/list1"/>
    <dgm:cxn modelId="{8DC93824-F84B-4353-8AB8-DE54440A9479}" type="presParOf" srcId="{BBA1E21B-10EC-4512-BFF3-0FFA5A27FE47}" destId="{CDAC04F2-5620-45A1-BD0B-4F848075FEF8}" srcOrd="0" destOrd="0" presId="urn:microsoft.com/office/officeart/2005/8/layout/list1"/>
    <dgm:cxn modelId="{095DCB6F-8750-4FF4-BBCE-F975BCA330C5}" type="presParOf" srcId="{BBA1E21B-10EC-4512-BFF3-0FFA5A27FE47}" destId="{5BB05792-A242-4527-A9E7-F70804E21F77}" srcOrd="1" destOrd="0" presId="urn:microsoft.com/office/officeart/2005/8/layout/list1"/>
    <dgm:cxn modelId="{23878248-B55E-49B9-B116-0E6C0CEF54A2}" type="presParOf" srcId="{865E0C63-5CA0-47BC-8AFF-D05B7809FD30}" destId="{B956D67E-7D9D-4927-9AB0-C41F5A9AC2E3}" srcOrd="9" destOrd="0" presId="urn:microsoft.com/office/officeart/2005/8/layout/list1"/>
    <dgm:cxn modelId="{C0D70058-EBAA-42B6-A0E8-1D58A0FA6ED1}" type="presParOf" srcId="{865E0C63-5CA0-47BC-8AFF-D05B7809FD30}" destId="{486C3736-EBB4-4F41-A373-24D42A1E0CA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83DDBD-8654-4A87-AD10-740756B3295B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887F84F-99C8-463A-82F5-5600A7D2201D}">
      <dgm:prSet/>
      <dgm:spPr/>
      <dgm:t>
        <a:bodyPr/>
        <a:lstStyle/>
        <a:p>
          <a:r>
            <a:rPr lang="en-IN"/>
            <a:t>Predictability</a:t>
          </a:r>
          <a:endParaRPr lang="en-US"/>
        </a:p>
      </dgm:t>
    </dgm:pt>
    <dgm:pt modelId="{3047A85B-82A1-4CDB-9AEF-355B14BD37A2}" type="parTrans" cxnId="{26CBF69F-1CB0-4A98-A2DC-319750E26916}">
      <dgm:prSet/>
      <dgm:spPr/>
      <dgm:t>
        <a:bodyPr/>
        <a:lstStyle/>
        <a:p>
          <a:endParaRPr lang="en-US"/>
        </a:p>
      </dgm:t>
    </dgm:pt>
    <dgm:pt modelId="{21B1A227-744F-499B-9447-2240DA9C1A5D}" type="sibTrans" cxnId="{26CBF69F-1CB0-4A98-A2DC-319750E26916}">
      <dgm:prSet/>
      <dgm:spPr/>
      <dgm:t>
        <a:bodyPr/>
        <a:lstStyle/>
        <a:p>
          <a:endParaRPr lang="en-US"/>
        </a:p>
      </dgm:t>
    </dgm:pt>
    <dgm:pt modelId="{13AB67C8-D7FB-4A60-98C9-40187DEFFAA2}">
      <dgm:prSet/>
      <dgm:spPr/>
      <dgm:t>
        <a:bodyPr/>
        <a:lstStyle/>
        <a:p>
          <a:r>
            <a:rPr lang="en-IN"/>
            <a:t>Same package that was deployed in Dev can be used in Prod</a:t>
          </a:r>
          <a:endParaRPr lang="en-US"/>
        </a:p>
      </dgm:t>
    </dgm:pt>
    <dgm:pt modelId="{42CB50FA-0CD9-41BF-A9F3-67E407A278DD}" type="parTrans" cxnId="{2ED011B6-4A5F-4D0A-A825-DBE770C91446}">
      <dgm:prSet/>
      <dgm:spPr/>
      <dgm:t>
        <a:bodyPr/>
        <a:lstStyle/>
        <a:p>
          <a:endParaRPr lang="en-US"/>
        </a:p>
      </dgm:t>
    </dgm:pt>
    <dgm:pt modelId="{DD2A389E-0FAC-4E1B-9A86-D993D5F88406}" type="sibTrans" cxnId="{2ED011B6-4A5F-4D0A-A825-DBE770C91446}">
      <dgm:prSet/>
      <dgm:spPr/>
      <dgm:t>
        <a:bodyPr/>
        <a:lstStyle/>
        <a:p>
          <a:endParaRPr lang="en-US"/>
        </a:p>
      </dgm:t>
    </dgm:pt>
    <dgm:pt modelId="{608F52C5-6649-4AC0-80DB-C46FB67FE1E7}">
      <dgm:prSet/>
      <dgm:spPr/>
      <dgm:t>
        <a:bodyPr/>
        <a:lstStyle/>
        <a:p>
          <a:r>
            <a:rPr lang="en-IN"/>
            <a:t>No more issues like, it was working on another machine</a:t>
          </a:r>
          <a:endParaRPr lang="en-US"/>
        </a:p>
      </dgm:t>
    </dgm:pt>
    <dgm:pt modelId="{4DCBB0FF-27C0-4CBB-A604-0E65AE89B399}" type="parTrans" cxnId="{BC976770-9898-4DA6-B9F5-1549A85FB550}">
      <dgm:prSet/>
      <dgm:spPr/>
      <dgm:t>
        <a:bodyPr/>
        <a:lstStyle/>
        <a:p>
          <a:endParaRPr lang="en-US"/>
        </a:p>
      </dgm:t>
    </dgm:pt>
    <dgm:pt modelId="{0F9378ED-D76F-4ABC-9A53-533981F78EE1}" type="sibTrans" cxnId="{BC976770-9898-4DA6-B9F5-1549A85FB550}">
      <dgm:prSet/>
      <dgm:spPr/>
      <dgm:t>
        <a:bodyPr/>
        <a:lstStyle/>
        <a:p>
          <a:endParaRPr lang="en-US"/>
        </a:p>
      </dgm:t>
    </dgm:pt>
    <dgm:pt modelId="{7F198DE2-51B4-48FF-8CCC-D71186BC4105}">
      <dgm:prSet/>
      <dgm:spPr/>
      <dgm:t>
        <a:bodyPr/>
        <a:lstStyle/>
        <a:p>
          <a:r>
            <a:rPr lang="en-IN"/>
            <a:t>Performance</a:t>
          </a:r>
          <a:endParaRPr lang="en-US"/>
        </a:p>
      </dgm:t>
    </dgm:pt>
    <dgm:pt modelId="{3D0093E5-911F-4A44-AD77-07E7B5078DA0}" type="parTrans" cxnId="{FE68EF97-29E6-49F0-B5A7-C9CAD32E9B48}">
      <dgm:prSet/>
      <dgm:spPr/>
      <dgm:t>
        <a:bodyPr/>
        <a:lstStyle/>
        <a:p>
          <a:endParaRPr lang="en-US"/>
        </a:p>
      </dgm:t>
    </dgm:pt>
    <dgm:pt modelId="{46E59F31-5BBD-44A4-8DE8-FBE143AB05A6}" type="sibTrans" cxnId="{FE68EF97-29E6-49F0-B5A7-C9CAD32E9B48}">
      <dgm:prSet/>
      <dgm:spPr/>
      <dgm:t>
        <a:bodyPr/>
        <a:lstStyle/>
        <a:p>
          <a:endParaRPr lang="en-US"/>
        </a:p>
      </dgm:t>
    </dgm:pt>
    <dgm:pt modelId="{E1D1D8AE-974E-47F0-9396-FE6734CC7977}">
      <dgm:prSet/>
      <dgm:spPr/>
      <dgm:t>
        <a:bodyPr/>
        <a:lstStyle/>
        <a:p>
          <a:r>
            <a:rPr lang="en-IN"/>
            <a:t>Containers goes up within seconds vs minutes in case of VM</a:t>
          </a:r>
          <a:endParaRPr lang="en-US"/>
        </a:p>
      </dgm:t>
    </dgm:pt>
    <dgm:pt modelId="{5ECC6E7A-D8A5-4D78-A6D5-8239BECAFC3D}" type="parTrans" cxnId="{85EF2116-F696-4CB4-98FF-D1746099B6E0}">
      <dgm:prSet/>
      <dgm:spPr/>
      <dgm:t>
        <a:bodyPr/>
        <a:lstStyle/>
        <a:p>
          <a:endParaRPr lang="en-US"/>
        </a:p>
      </dgm:t>
    </dgm:pt>
    <dgm:pt modelId="{EA6340B3-6A8E-4E14-92F8-AEDEE2B2E789}" type="sibTrans" cxnId="{85EF2116-F696-4CB4-98FF-D1746099B6E0}">
      <dgm:prSet/>
      <dgm:spPr/>
      <dgm:t>
        <a:bodyPr/>
        <a:lstStyle/>
        <a:p>
          <a:endParaRPr lang="en-US"/>
        </a:p>
      </dgm:t>
    </dgm:pt>
    <dgm:pt modelId="{4A133C0D-73DC-4CF3-B0ED-174A278309D0}">
      <dgm:prSet/>
      <dgm:spPr/>
      <dgm:t>
        <a:bodyPr/>
        <a:lstStyle/>
        <a:p>
          <a:r>
            <a:rPr lang="en-IN"/>
            <a:t>As VM need to boot up whole OS to start the application whereas container only need to execute the application as Host OS is already running which save time and resources</a:t>
          </a:r>
          <a:endParaRPr lang="en-US"/>
        </a:p>
      </dgm:t>
    </dgm:pt>
    <dgm:pt modelId="{EB854AF1-5F6C-4B2D-8D4E-C62A55B987F0}" type="parTrans" cxnId="{4149B7A2-333F-4230-813B-CAAC0D532FBD}">
      <dgm:prSet/>
      <dgm:spPr/>
      <dgm:t>
        <a:bodyPr/>
        <a:lstStyle/>
        <a:p>
          <a:endParaRPr lang="en-US"/>
        </a:p>
      </dgm:t>
    </dgm:pt>
    <dgm:pt modelId="{1A6E065C-BDE5-47D1-A869-A3F4DB5ABC82}" type="sibTrans" cxnId="{4149B7A2-333F-4230-813B-CAAC0D532FBD}">
      <dgm:prSet/>
      <dgm:spPr/>
      <dgm:t>
        <a:bodyPr/>
        <a:lstStyle/>
        <a:p>
          <a:endParaRPr lang="en-US"/>
        </a:p>
      </dgm:t>
    </dgm:pt>
    <dgm:pt modelId="{E59CE29B-834E-4484-A189-4AD8D848BE99}">
      <dgm:prSet/>
      <dgm:spPr/>
      <dgm:t>
        <a:bodyPr/>
        <a:lstStyle/>
        <a:p>
          <a:r>
            <a:rPr lang="en-IN"/>
            <a:t>Density</a:t>
          </a:r>
          <a:endParaRPr lang="en-US"/>
        </a:p>
      </dgm:t>
    </dgm:pt>
    <dgm:pt modelId="{005486E3-C1F0-49A3-B504-6C81DF0AC726}" type="parTrans" cxnId="{83D11375-E286-42A5-AD91-BBC5631C10D5}">
      <dgm:prSet/>
      <dgm:spPr/>
      <dgm:t>
        <a:bodyPr/>
        <a:lstStyle/>
        <a:p>
          <a:endParaRPr lang="en-US"/>
        </a:p>
      </dgm:t>
    </dgm:pt>
    <dgm:pt modelId="{DFA30213-E55D-4824-BEE1-1AD9C4A12308}" type="sibTrans" cxnId="{83D11375-E286-42A5-AD91-BBC5631C10D5}">
      <dgm:prSet/>
      <dgm:spPr/>
      <dgm:t>
        <a:bodyPr/>
        <a:lstStyle/>
        <a:p>
          <a:endParaRPr lang="en-US"/>
        </a:p>
      </dgm:t>
    </dgm:pt>
    <dgm:pt modelId="{BFC17878-E1D4-453F-8272-F3395040EB47}">
      <dgm:prSet/>
      <dgm:spPr/>
      <dgm:t>
        <a:bodyPr/>
        <a:lstStyle/>
        <a:p>
          <a:r>
            <a:rPr lang="en-IN"/>
            <a:t>Same size of server(H/W) can host several containers vs dozens of VMs</a:t>
          </a:r>
          <a:endParaRPr lang="en-US"/>
        </a:p>
      </dgm:t>
    </dgm:pt>
    <dgm:pt modelId="{8C65496C-A349-4267-852C-D65C62F58A8F}" type="parTrans" cxnId="{73DF3EB4-F497-447D-B153-1867D839BBA9}">
      <dgm:prSet/>
      <dgm:spPr/>
      <dgm:t>
        <a:bodyPr/>
        <a:lstStyle/>
        <a:p>
          <a:endParaRPr lang="en-US"/>
        </a:p>
      </dgm:t>
    </dgm:pt>
    <dgm:pt modelId="{BAB2CBB7-84D0-47AD-8538-C8BABDC7FF4C}" type="sibTrans" cxnId="{73DF3EB4-F497-447D-B153-1867D839BBA9}">
      <dgm:prSet/>
      <dgm:spPr/>
      <dgm:t>
        <a:bodyPr/>
        <a:lstStyle/>
        <a:p>
          <a:endParaRPr lang="en-US"/>
        </a:p>
      </dgm:t>
    </dgm:pt>
    <dgm:pt modelId="{F14554AD-9215-4EDC-B2F5-4848A09C8466}">
      <dgm:prSet/>
      <dgm:spPr/>
      <dgm:t>
        <a:bodyPr/>
        <a:lstStyle/>
        <a:p>
          <a:r>
            <a:rPr lang="en-IN"/>
            <a:t>Isolation</a:t>
          </a:r>
          <a:endParaRPr lang="en-US"/>
        </a:p>
      </dgm:t>
    </dgm:pt>
    <dgm:pt modelId="{E50B7842-9121-44C7-A361-EFF47D718FEE}" type="parTrans" cxnId="{53A71F9E-1054-4617-AF27-6BD4F4405ABF}">
      <dgm:prSet/>
      <dgm:spPr/>
      <dgm:t>
        <a:bodyPr/>
        <a:lstStyle/>
        <a:p>
          <a:endParaRPr lang="en-US"/>
        </a:p>
      </dgm:t>
    </dgm:pt>
    <dgm:pt modelId="{E69A911E-419A-47CA-B84A-DBA687DA082D}" type="sibTrans" cxnId="{53A71F9E-1054-4617-AF27-6BD4F4405ABF}">
      <dgm:prSet/>
      <dgm:spPr/>
      <dgm:t>
        <a:bodyPr/>
        <a:lstStyle/>
        <a:p>
          <a:endParaRPr lang="en-US"/>
        </a:p>
      </dgm:t>
    </dgm:pt>
    <dgm:pt modelId="{B143C7B8-0942-4C98-8786-123E1219CE5D}">
      <dgm:prSet/>
      <dgm:spPr/>
      <dgm:t>
        <a:bodyPr/>
        <a:lstStyle/>
        <a:p>
          <a:r>
            <a:rPr lang="en-IN"/>
            <a:t>One of drawback is, as container share same OS so so isolation between containers is much lighter then VM which makes it much easier to cross boundaries between containers</a:t>
          </a:r>
          <a:endParaRPr lang="en-US"/>
        </a:p>
      </dgm:t>
    </dgm:pt>
    <dgm:pt modelId="{C9A699FA-7FA3-4BB6-AB70-40E6257BA0F0}" type="parTrans" cxnId="{5919D424-96D1-43FA-91B6-B1B1ED06AD77}">
      <dgm:prSet/>
      <dgm:spPr/>
      <dgm:t>
        <a:bodyPr/>
        <a:lstStyle/>
        <a:p>
          <a:endParaRPr lang="en-US"/>
        </a:p>
      </dgm:t>
    </dgm:pt>
    <dgm:pt modelId="{3A41BECA-C57A-4CE4-B56B-91A41EF467DA}" type="sibTrans" cxnId="{5919D424-96D1-43FA-91B6-B1B1ED06AD77}">
      <dgm:prSet/>
      <dgm:spPr/>
      <dgm:t>
        <a:bodyPr/>
        <a:lstStyle/>
        <a:p>
          <a:endParaRPr lang="en-US"/>
        </a:p>
      </dgm:t>
    </dgm:pt>
    <dgm:pt modelId="{446B9693-239E-4CB8-A1BD-5647024BC74B}">
      <dgm:prSet/>
      <dgm:spPr/>
      <dgm:t>
        <a:bodyPr/>
        <a:lstStyle/>
        <a:p>
          <a:r>
            <a:rPr lang="en-IN"/>
            <a:t>Preferred to use VM more sensitive data</a:t>
          </a:r>
          <a:endParaRPr lang="en-US"/>
        </a:p>
      </dgm:t>
    </dgm:pt>
    <dgm:pt modelId="{1F0C20BE-4746-4D2F-B193-AA38F479E102}" type="parTrans" cxnId="{3F740B10-4756-4AE7-AF75-1DC7931CCBE0}">
      <dgm:prSet/>
      <dgm:spPr/>
      <dgm:t>
        <a:bodyPr/>
        <a:lstStyle/>
        <a:p>
          <a:endParaRPr lang="en-US"/>
        </a:p>
      </dgm:t>
    </dgm:pt>
    <dgm:pt modelId="{C23EE13F-3A3C-42D7-9247-E40F775883A0}" type="sibTrans" cxnId="{3F740B10-4756-4AE7-AF75-1DC7931CCBE0}">
      <dgm:prSet/>
      <dgm:spPr/>
      <dgm:t>
        <a:bodyPr/>
        <a:lstStyle/>
        <a:p>
          <a:endParaRPr lang="en-US"/>
        </a:p>
      </dgm:t>
    </dgm:pt>
    <dgm:pt modelId="{818753DC-D1AF-47E7-AE88-E52A0C40D921}" type="pres">
      <dgm:prSet presAssocID="{0E83DDBD-8654-4A87-AD10-740756B3295B}" presName="linear" presStyleCnt="0">
        <dgm:presLayoutVars>
          <dgm:animLvl val="lvl"/>
          <dgm:resizeHandles val="exact"/>
        </dgm:presLayoutVars>
      </dgm:prSet>
      <dgm:spPr/>
    </dgm:pt>
    <dgm:pt modelId="{A14BB158-AD20-4319-9FDE-8502F7621556}" type="pres">
      <dgm:prSet presAssocID="{7887F84F-99C8-463A-82F5-5600A7D2201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5DFEB5E-0FC0-49D6-959F-D12356D71149}" type="pres">
      <dgm:prSet presAssocID="{7887F84F-99C8-463A-82F5-5600A7D2201D}" presName="childText" presStyleLbl="revTx" presStyleIdx="0" presStyleCnt="4">
        <dgm:presLayoutVars>
          <dgm:bulletEnabled val="1"/>
        </dgm:presLayoutVars>
      </dgm:prSet>
      <dgm:spPr/>
    </dgm:pt>
    <dgm:pt modelId="{492DD601-7072-4B94-94DA-8F58BC2D9544}" type="pres">
      <dgm:prSet presAssocID="{7F198DE2-51B4-48FF-8CCC-D71186BC410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80A426A-12EF-4A05-AF07-88610A3BC6F2}" type="pres">
      <dgm:prSet presAssocID="{7F198DE2-51B4-48FF-8CCC-D71186BC4105}" presName="childText" presStyleLbl="revTx" presStyleIdx="1" presStyleCnt="4">
        <dgm:presLayoutVars>
          <dgm:bulletEnabled val="1"/>
        </dgm:presLayoutVars>
      </dgm:prSet>
      <dgm:spPr/>
    </dgm:pt>
    <dgm:pt modelId="{B259E5CE-0ECF-46DA-B2FB-07FBE0DF0A62}" type="pres">
      <dgm:prSet presAssocID="{E59CE29B-834E-4484-A189-4AD8D848BE9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34F9943-42DA-46B0-AA1A-E7B3BB9BFACF}" type="pres">
      <dgm:prSet presAssocID="{E59CE29B-834E-4484-A189-4AD8D848BE99}" presName="childText" presStyleLbl="revTx" presStyleIdx="2" presStyleCnt="4">
        <dgm:presLayoutVars>
          <dgm:bulletEnabled val="1"/>
        </dgm:presLayoutVars>
      </dgm:prSet>
      <dgm:spPr/>
    </dgm:pt>
    <dgm:pt modelId="{B4C77A9F-924D-4CC3-B22A-FD1060CBE783}" type="pres">
      <dgm:prSet presAssocID="{F14554AD-9215-4EDC-B2F5-4848A09C846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9D4D38C-077E-4E5D-ACC6-FB889739719C}" type="pres">
      <dgm:prSet presAssocID="{F14554AD-9215-4EDC-B2F5-4848A09C8466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6ADEB30E-B9D3-40F7-ACE9-F6FF35DA49B1}" type="presOf" srcId="{7F198DE2-51B4-48FF-8CCC-D71186BC4105}" destId="{492DD601-7072-4B94-94DA-8F58BC2D9544}" srcOrd="0" destOrd="0" presId="urn:microsoft.com/office/officeart/2005/8/layout/vList2"/>
    <dgm:cxn modelId="{3F740B10-4756-4AE7-AF75-1DC7931CCBE0}" srcId="{F14554AD-9215-4EDC-B2F5-4848A09C8466}" destId="{446B9693-239E-4CB8-A1BD-5647024BC74B}" srcOrd="1" destOrd="0" parTransId="{1F0C20BE-4746-4D2F-B193-AA38F479E102}" sibTransId="{C23EE13F-3A3C-42D7-9247-E40F775883A0}"/>
    <dgm:cxn modelId="{85EF2116-F696-4CB4-98FF-D1746099B6E0}" srcId="{7F198DE2-51B4-48FF-8CCC-D71186BC4105}" destId="{E1D1D8AE-974E-47F0-9396-FE6734CC7977}" srcOrd="0" destOrd="0" parTransId="{5ECC6E7A-D8A5-4D78-A6D5-8239BECAFC3D}" sibTransId="{EA6340B3-6A8E-4E14-92F8-AEDEE2B2E789}"/>
    <dgm:cxn modelId="{FBB29F1C-1FBB-44D9-A9A9-D2EC10163294}" type="presOf" srcId="{E1D1D8AE-974E-47F0-9396-FE6734CC7977}" destId="{880A426A-12EF-4A05-AF07-88610A3BC6F2}" srcOrd="0" destOrd="0" presId="urn:microsoft.com/office/officeart/2005/8/layout/vList2"/>
    <dgm:cxn modelId="{5919D424-96D1-43FA-91B6-B1B1ED06AD77}" srcId="{F14554AD-9215-4EDC-B2F5-4848A09C8466}" destId="{B143C7B8-0942-4C98-8786-123E1219CE5D}" srcOrd="0" destOrd="0" parTransId="{C9A699FA-7FA3-4BB6-AB70-40E6257BA0F0}" sibTransId="{3A41BECA-C57A-4CE4-B56B-91A41EF467DA}"/>
    <dgm:cxn modelId="{22A8475F-8030-4D15-91EB-F120DC8BEEAE}" type="presOf" srcId="{608F52C5-6649-4AC0-80DB-C46FB67FE1E7}" destId="{35DFEB5E-0FC0-49D6-959F-D12356D71149}" srcOrd="0" destOrd="1" presId="urn:microsoft.com/office/officeart/2005/8/layout/vList2"/>
    <dgm:cxn modelId="{CC188462-4B6C-4E7E-AA73-643657AA9B1C}" type="presOf" srcId="{B143C7B8-0942-4C98-8786-123E1219CE5D}" destId="{49D4D38C-077E-4E5D-ACC6-FB889739719C}" srcOrd="0" destOrd="0" presId="urn:microsoft.com/office/officeart/2005/8/layout/vList2"/>
    <dgm:cxn modelId="{BC976770-9898-4DA6-B9F5-1549A85FB550}" srcId="{7887F84F-99C8-463A-82F5-5600A7D2201D}" destId="{608F52C5-6649-4AC0-80DB-C46FB67FE1E7}" srcOrd="1" destOrd="0" parTransId="{4DCBB0FF-27C0-4CBB-A604-0E65AE89B399}" sibTransId="{0F9378ED-D76F-4ABC-9A53-533981F78EE1}"/>
    <dgm:cxn modelId="{D8E73872-C7B6-4943-9B9D-6D2F267B0FF0}" type="presOf" srcId="{F14554AD-9215-4EDC-B2F5-4848A09C8466}" destId="{B4C77A9F-924D-4CC3-B22A-FD1060CBE783}" srcOrd="0" destOrd="0" presId="urn:microsoft.com/office/officeart/2005/8/layout/vList2"/>
    <dgm:cxn modelId="{9922F073-EE8A-4E3F-AB4F-16781ABDE155}" type="presOf" srcId="{446B9693-239E-4CB8-A1BD-5647024BC74B}" destId="{49D4D38C-077E-4E5D-ACC6-FB889739719C}" srcOrd="0" destOrd="1" presId="urn:microsoft.com/office/officeart/2005/8/layout/vList2"/>
    <dgm:cxn modelId="{83D11375-E286-42A5-AD91-BBC5631C10D5}" srcId="{0E83DDBD-8654-4A87-AD10-740756B3295B}" destId="{E59CE29B-834E-4484-A189-4AD8D848BE99}" srcOrd="2" destOrd="0" parTransId="{005486E3-C1F0-49A3-B504-6C81DF0AC726}" sibTransId="{DFA30213-E55D-4824-BEE1-1AD9C4A12308}"/>
    <dgm:cxn modelId="{05AF4177-7034-4A44-9495-543DF225785D}" type="presOf" srcId="{0E83DDBD-8654-4A87-AD10-740756B3295B}" destId="{818753DC-D1AF-47E7-AE88-E52A0C40D921}" srcOrd="0" destOrd="0" presId="urn:microsoft.com/office/officeart/2005/8/layout/vList2"/>
    <dgm:cxn modelId="{0000F18F-7BA2-44EC-9C14-A693BA31A13C}" type="presOf" srcId="{E59CE29B-834E-4484-A189-4AD8D848BE99}" destId="{B259E5CE-0ECF-46DA-B2FB-07FBE0DF0A62}" srcOrd="0" destOrd="0" presId="urn:microsoft.com/office/officeart/2005/8/layout/vList2"/>
    <dgm:cxn modelId="{FE68EF97-29E6-49F0-B5A7-C9CAD32E9B48}" srcId="{0E83DDBD-8654-4A87-AD10-740756B3295B}" destId="{7F198DE2-51B4-48FF-8CCC-D71186BC4105}" srcOrd="1" destOrd="0" parTransId="{3D0093E5-911F-4A44-AD77-07E7B5078DA0}" sibTransId="{46E59F31-5BBD-44A4-8DE8-FBE143AB05A6}"/>
    <dgm:cxn modelId="{53A71F9E-1054-4617-AF27-6BD4F4405ABF}" srcId="{0E83DDBD-8654-4A87-AD10-740756B3295B}" destId="{F14554AD-9215-4EDC-B2F5-4848A09C8466}" srcOrd="3" destOrd="0" parTransId="{E50B7842-9121-44C7-A361-EFF47D718FEE}" sibTransId="{E69A911E-419A-47CA-B84A-DBA687DA082D}"/>
    <dgm:cxn modelId="{697FF19E-B3F3-49E5-B006-89174F7996A8}" type="presOf" srcId="{4A133C0D-73DC-4CF3-B0ED-174A278309D0}" destId="{880A426A-12EF-4A05-AF07-88610A3BC6F2}" srcOrd="0" destOrd="1" presId="urn:microsoft.com/office/officeart/2005/8/layout/vList2"/>
    <dgm:cxn modelId="{26CBF69F-1CB0-4A98-A2DC-319750E26916}" srcId="{0E83DDBD-8654-4A87-AD10-740756B3295B}" destId="{7887F84F-99C8-463A-82F5-5600A7D2201D}" srcOrd="0" destOrd="0" parTransId="{3047A85B-82A1-4CDB-9AEF-355B14BD37A2}" sibTransId="{21B1A227-744F-499B-9447-2240DA9C1A5D}"/>
    <dgm:cxn modelId="{4149B7A2-333F-4230-813B-CAAC0D532FBD}" srcId="{7F198DE2-51B4-48FF-8CCC-D71186BC4105}" destId="{4A133C0D-73DC-4CF3-B0ED-174A278309D0}" srcOrd="1" destOrd="0" parTransId="{EB854AF1-5F6C-4B2D-8D4E-C62A55B987F0}" sibTransId="{1A6E065C-BDE5-47D1-A869-A3F4DB5ABC82}"/>
    <dgm:cxn modelId="{73DF3EB4-F497-447D-B153-1867D839BBA9}" srcId="{E59CE29B-834E-4484-A189-4AD8D848BE99}" destId="{BFC17878-E1D4-453F-8272-F3395040EB47}" srcOrd="0" destOrd="0" parTransId="{8C65496C-A349-4267-852C-D65C62F58A8F}" sibTransId="{BAB2CBB7-84D0-47AD-8538-C8BABDC7FF4C}"/>
    <dgm:cxn modelId="{2ED011B6-4A5F-4D0A-A825-DBE770C91446}" srcId="{7887F84F-99C8-463A-82F5-5600A7D2201D}" destId="{13AB67C8-D7FB-4A60-98C9-40187DEFFAA2}" srcOrd="0" destOrd="0" parTransId="{42CB50FA-0CD9-41BF-A9F3-67E407A278DD}" sibTransId="{DD2A389E-0FAC-4E1B-9A86-D993D5F88406}"/>
    <dgm:cxn modelId="{678F85B9-E8F7-4F41-95DE-64B435D7FCBA}" type="presOf" srcId="{13AB67C8-D7FB-4A60-98C9-40187DEFFAA2}" destId="{35DFEB5E-0FC0-49D6-959F-D12356D71149}" srcOrd="0" destOrd="0" presId="urn:microsoft.com/office/officeart/2005/8/layout/vList2"/>
    <dgm:cxn modelId="{E3AE75E9-1E37-484F-B99F-553098D4A9B4}" type="presOf" srcId="{7887F84F-99C8-463A-82F5-5600A7D2201D}" destId="{A14BB158-AD20-4319-9FDE-8502F7621556}" srcOrd="0" destOrd="0" presId="urn:microsoft.com/office/officeart/2005/8/layout/vList2"/>
    <dgm:cxn modelId="{1CEEBAED-3681-422A-BB56-E68D3CCE017A}" type="presOf" srcId="{BFC17878-E1D4-453F-8272-F3395040EB47}" destId="{B34F9943-42DA-46B0-AA1A-E7B3BB9BFACF}" srcOrd="0" destOrd="0" presId="urn:microsoft.com/office/officeart/2005/8/layout/vList2"/>
    <dgm:cxn modelId="{E7D509E2-7D3C-48B1-BF41-84F36883041F}" type="presParOf" srcId="{818753DC-D1AF-47E7-AE88-E52A0C40D921}" destId="{A14BB158-AD20-4319-9FDE-8502F7621556}" srcOrd="0" destOrd="0" presId="urn:microsoft.com/office/officeart/2005/8/layout/vList2"/>
    <dgm:cxn modelId="{2F44A3A1-43BB-4370-9026-885089F792BF}" type="presParOf" srcId="{818753DC-D1AF-47E7-AE88-E52A0C40D921}" destId="{35DFEB5E-0FC0-49D6-959F-D12356D71149}" srcOrd="1" destOrd="0" presId="urn:microsoft.com/office/officeart/2005/8/layout/vList2"/>
    <dgm:cxn modelId="{5E20186A-48FD-40D7-A3A6-45DB4863834D}" type="presParOf" srcId="{818753DC-D1AF-47E7-AE88-E52A0C40D921}" destId="{492DD601-7072-4B94-94DA-8F58BC2D9544}" srcOrd="2" destOrd="0" presId="urn:microsoft.com/office/officeart/2005/8/layout/vList2"/>
    <dgm:cxn modelId="{86BDF4C4-83C3-4BB3-84A9-46549B37C355}" type="presParOf" srcId="{818753DC-D1AF-47E7-AE88-E52A0C40D921}" destId="{880A426A-12EF-4A05-AF07-88610A3BC6F2}" srcOrd="3" destOrd="0" presId="urn:microsoft.com/office/officeart/2005/8/layout/vList2"/>
    <dgm:cxn modelId="{73279774-CC8B-4A45-8634-1A79770CE1A4}" type="presParOf" srcId="{818753DC-D1AF-47E7-AE88-E52A0C40D921}" destId="{B259E5CE-0ECF-46DA-B2FB-07FBE0DF0A62}" srcOrd="4" destOrd="0" presId="urn:microsoft.com/office/officeart/2005/8/layout/vList2"/>
    <dgm:cxn modelId="{22ED4D55-AAC0-4C41-A9AA-A8CC914EDE33}" type="presParOf" srcId="{818753DC-D1AF-47E7-AE88-E52A0C40D921}" destId="{B34F9943-42DA-46B0-AA1A-E7B3BB9BFACF}" srcOrd="5" destOrd="0" presId="urn:microsoft.com/office/officeart/2005/8/layout/vList2"/>
    <dgm:cxn modelId="{66C3809D-872F-4180-9DC1-55F13C910C37}" type="presParOf" srcId="{818753DC-D1AF-47E7-AE88-E52A0C40D921}" destId="{B4C77A9F-924D-4CC3-B22A-FD1060CBE783}" srcOrd="6" destOrd="0" presId="urn:microsoft.com/office/officeart/2005/8/layout/vList2"/>
    <dgm:cxn modelId="{ED599EAB-E4CB-4040-A2E0-31B5DA557421}" type="presParOf" srcId="{818753DC-D1AF-47E7-AE88-E52A0C40D921}" destId="{49D4D38C-077E-4E5D-ACC6-FB889739719C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AF4FAE-7512-4957-AC44-966CF52ABC5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F1308A0-83C6-43C2-8A97-4E4EFEB17BAE}">
      <dgm:prSet/>
      <dgm:spPr/>
      <dgm:t>
        <a:bodyPr/>
        <a:lstStyle/>
        <a:p>
          <a:r>
            <a:rPr lang="en-US"/>
            <a:t>Containers have become extremely popular in recent years</a:t>
          </a:r>
        </a:p>
      </dgm:t>
    </dgm:pt>
    <dgm:pt modelId="{CAE1B5A1-B57C-4E03-A69D-48437A15D7A0}" type="parTrans" cxnId="{FA7908E1-824A-45F1-A039-F918233561D9}">
      <dgm:prSet/>
      <dgm:spPr/>
      <dgm:t>
        <a:bodyPr/>
        <a:lstStyle/>
        <a:p>
          <a:endParaRPr lang="en-US"/>
        </a:p>
      </dgm:t>
    </dgm:pt>
    <dgm:pt modelId="{9FF81105-F4BC-4D44-9246-E0DED4B0A68B}" type="sibTrans" cxnId="{FA7908E1-824A-45F1-A039-F918233561D9}">
      <dgm:prSet/>
      <dgm:spPr/>
      <dgm:t>
        <a:bodyPr/>
        <a:lstStyle/>
        <a:p>
          <a:endParaRPr lang="en-US"/>
        </a:p>
      </dgm:t>
    </dgm:pt>
    <dgm:pt modelId="{367B9C92-55B8-4222-8A45-1FEBA0D54C35}">
      <dgm:prSet/>
      <dgm:spPr/>
      <dgm:t>
        <a:bodyPr/>
        <a:lstStyle/>
        <a:p>
          <a:r>
            <a:rPr lang="en-US"/>
            <a:t>Allow isolation, host density, single code base</a:t>
          </a:r>
        </a:p>
      </dgm:t>
    </dgm:pt>
    <dgm:pt modelId="{7FC03E38-E36A-472B-800F-FD41C8529CDA}" type="parTrans" cxnId="{E738A272-9EF1-40B7-84F4-97ED17832CA8}">
      <dgm:prSet/>
      <dgm:spPr/>
      <dgm:t>
        <a:bodyPr/>
        <a:lstStyle/>
        <a:p>
          <a:endParaRPr lang="en-US"/>
        </a:p>
      </dgm:t>
    </dgm:pt>
    <dgm:pt modelId="{92CDF03C-A3C4-4FB5-8540-973E901790F0}" type="sibTrans" cxnId="{E738A272-9EF1-40B7-84F4-97ED17832CA8}">
      <dgm:prSet/>
      <dgm:spPr/>
      <dgm:t>
        <a:bodyPr/>
        <a:lstStyle/>
        <a:p>
          <a:endParaRPr lang="en-US"/>
        </a:p>
      </dgm:t>
    </dgm:pt>
    <dgm:pt modelId="{E0BF30D4-9C43-4020-A14E-614BEECA3CC2}">
      <dgm:prSet/>
      <dgm:spPr/>
      <dgm:t>
        <a:bodyPr/>
        <a:lstStyle/>
        <a:p>
          <a:r>
            <a:rPr lang="en-US"/>
            <a:t>App Engine Flexible Environment works with containers</a:t>
          </a:r>
        </a:p>
      </dgm:t>
    </dgm:pt>
    <dgm:pt modelId="{C08F73D7-8F5C-44AB-B2DD-BD9AF2DDAE14}" type="parTrans" cxnId="{FB511690-2F39-4FE2-AC4F-E6C332A66282}">
      <dgm:prSet/>
      <dgm:spPr/>
      <dgm:t>
        <a:bodyPr/>
        <a:lstStyle/>
        <a:p>
          <a:endParaRPr lang="en-US"/>
        </a:p>
      </dgm:t>
    </dgm:pt>
    <dgm:pt modelId="{EA9E4077-E8EF-459B-BF9A-CA9028893397}" type="sibTrans" cxnId="{FB511690-2F39-4FE2-AC4F-E6C332A66282}">
      <dgm:prSet/>
      <dgm:spPr/>
      <dgm:t>
        <a:bodyPr/>
        <a:lstStyle/>
        <a:p>
          <a:endParaRPr lang="en-US"/>
        </a:p>
      </dgm:t>
    </dgm:pt>
    <dgm:pt modelId="{21E60C57-B338-4364-B4EF-983546792A67}">
      <dgm:prSet/>
      <dgm:spPr/>
      <dgm:t>
        <a:bodyPr/>
        <a:lstStyle/>
        <a:p>
          <a:r>
            <a:rPr lang="en-US"/>
            <a:t>GCP supports two services for running containers:</a:t>
          </a:r>
        </a:p>
      </dgm:t>
    </dgm:pt>
    <dgm:pt modelId="{62C545AA-A0A7-4BEB-9669-4A4C3E07FA66}" type="parTrans" cxnId="{EDE6C5C4-490D-49B3-8ED6-70E5DF5BD74F}">
      <dgm:prSet/>
      <dgm:spPr/>
      <dgm:t>
        <a:bodyPr/>
        <a:lstStyle/>
        <a:p>
          <a:endParaRPr lang="en-US"/>
        </a:p>
      </dgm:t>
    </dgm:pt>
    <dgm:pt modelId="{754E3028-BE9D-4357-B6EB-23C7EB065277}" type="sibTrans" cxnId="{EDE6C5C4-490D-49B3-8ED6-70E5DF5BD74F}">
      <dgm:prSet/>
      <dgm:spPr/>
      <dgm:t>
        <a:bodyPr/>
        <a:lstStyle/>
        <a:p>
          <a:endParaRPr lang="en-US"/>
        </a:p>
      </dgm:t>
    </dgm:pt>
    <dgm:pt modelId="{564DD50B-A295-481A-95F0-584FAD92AD34}">
      <dgm:prSet/>
      <dgm:spPr/>
      <dgm:t>
        <a:bodyPr/>
        <a:lstStyle/>
        <a:p>
          <a:r>
            <a:rPr lang="en-IN"/>
            <a:t>Cloud Run</a:t>
          </a:r>
          <a:endParaRPr lang="en-US"/>
        </a:p>
      </dgm:t>
    </dgm:pt>
    <dgm:pt modelId="{BA36BD1D-70BC-45E1-BA8F-6BE72EC55646}" type="parTrans" cxnId="{FCBB2FD8-6633-46EF-831B-2373F726A267}">
      <dgm:prSet/>
      <dgm:spPr/>
      <dgm:t>
        <a:bodyPr/>
        <a:lstStyle/>
        <a:p>
          <a:endParaRPr lang="en-US"/>
        </a:p>
      </dgm:t>
    </dgm:pt>
    <dgm:pt modelId="{117EF838-7411-4EAE-A397-3CD41E251046}" type="sibTrans" cxnId="{FCBB2FD8-6633-46EF-831B-2373F726A267}">
      <dgm:prSet/>
      <dgm:spPr/>
      <dgm:t>
        <a:bodyPr/>
        <a:lstStyle/>
        <a:p>
          <a:endParaRPr lang="en-US"/>
        </a:p>
      </dgm:t>
    </dgm:pt>
    <dgm:pt modelId="{5F97AC79-FAD8-42DF-9097-ACA709F93CD5}">
      <dgm:prSet/>
      <dgm:spPr/>
      <dgm:t>
        <a:bodyPr/>
        <a:lstStyle/>
        <a:p>
          <a:r>
            <a:rPr lang="en-IN"/>
            <a:t>Google Kubernetes Engine (GKE)</a:t>
          </a:r>
          <a:endParaRPr lang="en-US"/>
        </a:p>
      </dgm:t>
    </dgm:pt>
    <dgm:pt modelId="{145034B6-CC37-494B-AA60-01F1D975A3B5}" type="parTrans" cxnId="{7C292958-0412-4EA2-AD15-E6F7CB5E0207}">
      <dgm:prSet/>
      <dgm:spPr/>
      <dgm:t>
        <a:bodyPr/>
        <a:lstStyle/>
        <a:p>
          <a:endParaRPr lang="en-US"/>
        </a:p>
      </dgm:t>
    </dgm:pt>
    <dgm:pt modelId="{E2F3043A-EC33-4A30-91F4-B382EFFF6F5E}" type="sibTrans" cxnId="{7C292958-0412-4EA2-AD15-E6F7CB5E0207}">
      <dgm:prSet/>
      <dgm:spPr/>
      <dgm:t>
        <a:bodyPr/>
        <a:lstStyle/>
        <a:p>
          <a:endParaRPr lang="en-US"/>
        </a:p>
      </dgm:t>
    </dgm:pt>
    <dgm:pt modelId="{0C898EA5-274F-48E0-BB3B-CABE8374C50F}" type="pres">
      <dgm:prSet presAssocID="{72AF4FAE-7512-4957-AC44-966CF52ABC54}" presName="linear" presStyleCnt="0">
        <dgm:presLayoutVars>
          <dgm:animLvl val="lvl"/>
          <dgm:resizeHandles val="exact"/>
        </dgm:presLayoutVars>
      </dgm:prSet>
      <dgm:spPr/>
    </dgm:pt>
    <dgm:pt modelId="{9AC5089D-CC8A-4F3F-BC13-47F16AAD7948}" type="pres">
      <dgm:prSet presAssocID="{BF1308A0-83C6-43C2-8A97-4E4EFEB17BA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BD7258C-8AAA-4E2A-97C5-F7210416F550}" type="pres">
      <dgm:prSet presAssocID="{9FF81105-F4BC-4D44-9246-E0DED4B0A68B}" presName="spacer" presStyleCnt="0"/>
      <dgm:spPr/>
    </dgm:pt>
    <dgm:pt modelId="{F57711F8-8D48-4DC4-8E98-F4FB6649E037}" type="pres">
      <dgm:prSet presAssocID="{367B9C92-55B8-4222-8A45-1FEBA0D54C3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2BA66E2-C58B-490E-9FDC-A41D434FCF08}" type="pres">
      <dgm:prSet presAssocID="{92CDF03C-A3C4-4FB5-8540-973E901790F0}" presName="spacer" presStyleCnt="0"/>
      <dgm:spPr/>
    </dgm:pt>
    <dgm:pt modelId="{78F36F4E-8C11-4EE5-9DAF-4FBB1CB27946}" type="pres">
      <dgm:prSet presAssocID="{E0BF30D4-9C43-4020-A14E-614BEECA3CC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0058DFF-4BA8-4C4F-B315-9FAC392B6487}" type="pres">
      <dgm:prSet presAssocID="{EA9E4077-E8EF-459B-BF9A-CA9028893397}" presName="spacer" presStyleCnt="0"/>
      <dgm:spPr/>
    </dgm:pt>
    <dgm:pt modelId="{335EB5C8-9684-4BD5-9AE4-49329B4D33D0}" type="pres">
      <dgm:prSet presAssocID="{21E60C57-B338-4364-B4EF-983546792A67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32D62FE-B690-41D0-A025-A47802511FD5}" type="pres">
      <dgm:prSet presAssocID="{21E60C57-B338-4364-B4EF-983546792A6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F4EB75C-9055-4092-99CE-9E902EBCB3C9}" type="presOf" srcId="{E0BF30D4-9C43-4020-A14E-614BEECA3CC2}" destId="{78F36F4E-8C11-4EE5-9DAF-4FBB1CB27946}" srcOrd="0" destOrd="0" presId="urn:microsoft.com/office/officeart/2005/8/layout/vList2"/>
    <dgm:cxn modelId="{E738A272-9EF1-40B7-84F4-97ED17832CA8}" srcId="{72AF4FAE-7512-4957-AC44-966CF52ABC54}" destId="{367B9C92-55B8-4222-8A45-1FEBA0D54C35}" srcOrd="1" destOrd="0" parTransId="{7FC03E38-E36A-472B-800F-FD41C8529CDA}" sibTransId="{92CDF03C-A3C4-4FB5-8540-973E901790F0}"/>
    <dgm:cxn modelId="{7C292958-0412-4EA2-AD15-E6F7CB5E0207}" srcId="{21E60C57-B338-4364-B4EF-983546792A67}" destId="{5F97AC79-FAD8-42DF-9097-ACA709F93CD5}" srcOrd="1" destOrd="0" parTransId="{145034B6-CC37-494B-AA60-01F1D975A3B5}" sibTransId="{E2F3043A-EC33-4A30-91F4-B382EFFF6F5E}"/>
    <dgm:cxn modelId="{FB511690-2F39-4FE2-AC4F-E6C332A66282}" srcId="{72AF4FAE-7512-4957-AC44-966CF52ABC54}" destId="{E0BF30D4-9C43-4020-A14E-614BEECA3CC2}" srcOrd="2" destOrd="0" parTransId="{C08F73D7-8F5C-44AB-B2DD-BD9AF2DDAE14}" sibTransId="{EA9E4077-E8EF-459B-BF9A-CA9028893397}"/>
    <dgm:cxn modelId="{459DF198-AD03-441A-835E-C7974F2B667D}" type="presOf" srcId="{367B9C92-55B8-4222-8A45-1FEBA0D54C35}" destId="{F57711F8-8D48-4DC4-8E98-F4FB6649E037}" srcOrd="0" destOrd="0" presId="urn:microsoft.com/office/officeart/2005/8/layout/vList2"/>
    <dgm:cxn modelId="{23C709BF-8A43-4E76-B68E-493D8CDB1D17}" type="presOf" srcId="{564DD50B-A295-481A-95F0-584FAD92AD34}" destId="{D32D62FE-B690-41D0-A025-A47802511FD5}" srcOrd="0" destOrd="0" presId="urn:microsoft.com/office/officeart/2005/8/layout/vList2"/>
    <dgm:cxn modelId="{EDE6C5C4-490D-49B3-8ED6-70E5DF5BD74F}" srcId="{72AF4FAE-7512-4957-AC44-966CF52ABC54}" destId="{21E60C57-B338-4364-B4EF-983546792A67}" srcOrd="3" destOrd="0" parTransId="{62C545AA-A0A7-4BEB-9669-4A4C3E07FA66}" sibTransId="{754E3028-BE9D-4357-B6EB-23C7EB065277}"/>
    <dgm:cxn modelId="{8A6E47C5-209E-4009-887E-21BA44ACA2D0}" type="presOf" srcId="{72AF4FAE-7512-4957-AC44-966CF52ABC54}" destId="{0C898EA5-274F-48E0-BB3B-CABE8374C50F}" srcOrd="0" destOrd="0" presId="urn:microsoft.com/office/officeart/2005/8/layout/vList2"/>
    <dgm:cxn modelId="{687A97D5-64D6-4F18-9601-BCFF49A03AE5}" type="presOf" srcId="{BF1308A0-83C6-43C2-8A97-4E4EFEB17BAE}" destId="{9AC5089D-CC8A-4F3F-BC13-47F16AAD7948}" srcOrd="0" destOrd="0" presId="urn:microsoft.com/office/officeart/2005/8/layout/vList2"/>
    <dgm:cxn modelId="{FCBB2FD8-6633-46EF-831B-2373F726A267}" srcId="{21E60C57-B338-4364-B4EF-983546792A67}" destId="{564DD50B-A295-481A-95F0-584FAD92AD34}" srcOrd="0" destOrd="0" parTransId="{BA36BD1D-70BC-45E1-BA8F-6BE72EC55646}" sibTransId="{117EF838-7411-4EAE-A397-3CD41E251046}"/>
    <dgm:cxn modelId="{423058D9-C165-48D8-9EBD-3CCF9A4F44F0}" type="presOf" srcId="{5F97AC79-FAD8-42DF-9097-ACA709F93CD5}" destId="{D32D62FE-B690-41D0-A025-A47802511FD5}" srcOrd="0" destOrd="1" presId="urn:microsoft.com/office/officeart/2005/8/layout/vList2"/>
    <dgm:cxn modelId="{E874CCDC-28E3-4F03-9D89-0151CBB2E433}" type="presOf" srcId="{21E60C57-B338-4364-B4EF-983546792A67}" destId="{335EB5C8-9684-4BD5-9AE4-49329B4D33D0}" srcOrd="0" destOrd="0" presId="urn:microsoft.com/office/officeart/2005/8/layout/vList2"/>
    <dgm:cxn modelId="{FA7908E1-824A-45F1-A039-F918233561D9}" srcId="{72AF4FAE-7512-4957-AC44-966CF52ABC54}" destId="{BF1308A0-83C6-43C2-8A97-4E4EFEB17BAE}" srcOrd="0" destOrd="0" parTransId="{CAE1B5A1-B57C-4E03-A69D-48437A15D7A0}" sibTransId="{9FF81105-F4BC-4D44-9246-E0DED4B0A68B}"/>
    <dgm:cxn modelId="{F2331A40-640C-4CE2-8060-D1AA89D6D5C8}" type="presParOf" srcId="{0C898EA5-274F-48E0-BB3B-CABE8374C50F}" destId="{9AC5089D-CC8A-4F3F-BC13-47F16AAD7948}" srcOrd="0" destOrd="0" presId="urn:microsoft.com/office/officeart/2005/8/layout/vList2"/>
    <dgm:cxn modelId="{65CA8D61-9083-4396-98CB-29C1930145FC}" type="presParOf" srcId="{0C898EA5-274F-48E0-BB3B-CABE8374C50F}" destId="{EBD7258C-8AAA-4E2A-97C5-F7210416F550}" srcOrd="1" destOrd="0" presId="urn:microsoft.com/office/officeart/2005/8/layout/vList2"/>
    <dgm:cxn modelId="{FC836C8A-C719-42C4-92ED-8B7B6F6EDAB5}" type="presParOf" srcId="{0C898EA5-274F-48E0-BB3B-CABE8374C50F}" destId="{F57711F8-8D48-4DC4-8E98-F4FB6649E037}" srcOrd="2" destOrd="0" presId="urn:microsoft.com/office/officeart/2005/8/layout/vList2"/>
    <dgm:cxn modelId="{0AB4700E-C500-4684-8BE0-1E83AF64547A}" type="presParOf" srcId="{0C898EA5-274F-48E0-BB3B-CABE8374C50F}" destId="{12BA66E2-C58B-490E-9FDC-A41D434FCF08}" srcOrd="3" destOrd="0" presId="urn:microsoft.com/office/officeart/2005/8/layout/vList2"/>
    <dgm:cxn modelId="{F950C7D4-F61B-4290-BBB4-7CBE1197F5D2}" type="presParOf" srcId="{0C898EA5-274F-48E0-BB3B-CABE8374C50F}" destId="{78F36F4E-8C11-4EE5-9DAF-4FBB1CB27946}" srcOrd="4" destOrd="0" presId="urn:microsoft.com/office/officeart/2005/8/layout/vList2"/>
    <dgm:cxn modelId="{8DE1D692-6F0D-4641-A0BD-31928B6C9F8D}" type="presParOf" srcId="{0C898EA5-274F-48E0-BB3B-CABE8374C50F}" destId="{30058DFF-4BA8-4C4F-B315-9FAC392B6487}" srcOrd="5" destOrd="0" presId="urn:microsoft.com/office/officeart/2005/8/layout/vList2"/>
    <dgm:cxn modelId="{2E2EB5A2-F73E-454F-80EC-1C729C041E21}" type="presParOf" srcId="{0C898EA5-274F-48E0-BB3B-CABE8374C50F}" destId="{335EB5C8-9684-4BD5-9AE4-49329B4D33D0}" srcOrd="6" destOrd="0" presId="urn:microsoft.com/office/officeart/2005/8/layout/vList2"/>
    <dgm:cxn modelId="{2A2425E8-4715-4257-97F4-8230AEA8F980}" type="presParOf" srcId="{0C898EA5-274F-48E0-BB3B-CABE8374C50F}" destId="{D32D62FE-B690-41D0-A025-A47802511FD5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94A5A70-8968-4E82-89A0-4AB42C93482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55BC75C-8760-4093-8669-A7E90FFFECEB}">
      <dgm:prSet/>
      <dgm:spPr/>
      <dgm:t>
        <a:bodyPr/>
        <a:lstStyle/>
        <a:p>
          <a:r>
            <a:rPr lang="en-US"/>
            <a:t>The most popular container environment</a:t>
          </a:r>
        </a:p>
      </dgm:t>
    </dgm:pt>
    <dgm:pt modelId="{44146ACB-4143-4FF7-9F0A-803A342F2E02}" type="parTrans" cxnId="{75C79127-17A7-4A98-A13E-E77119C99D51}">
      <dgm:prSet/>
      <dgm:spPr/>
      <dgm:t>
        <a:bodyPr/>
        <a:lstStyle/>
        <a:p>
          <a:endParaRPr lang="en-US"/>
        </a:p>
      </dgm:t>
    </dgm:pt>
    <dgm:pt modelId="{6A44C7A2-C1B2-4EB1-BCAF-D97CFE0C9592}" type="sibTrans" cxnId="{75C79127-17A7-4A98-A13E-E77119C99D51}">
      <dgm:prSet/>
      <dgm:spPr/>
      <dgm:t>
        <a:bodyPr/>
        <a:lstStyle/>
        <a:p>
          <a:endParaRPr lang="en-US"/>
        </a:p>
      </dgm:t>
    </dgm:pt>
    <dgm:pt modelId="{2FD32BF6-2E49-4FD5-AB65-07CB2B32B1C4}">
      <dgm:prSet/>
      <dgm:spPr/>
      <dgm:t>
        <a:bodyPr/>
        <a:lstStyle/>
        <a:p>
          <a:r>
            <a:rPr lang="en-US"/>
            <a:t>Released in 2013</a:t>
          </a:r>
        </a:p>
      </dgm:t>
    </dgm:pt>
    <dgm:pt modelId="{15A92FE3-8B14-4126-A987-F2E31228EA7F}" type="parTrans" cxnId="{7AF48BE8-6624-4CBB-A3F4-0F3E491A1B8C}">
      <dgm:prSet/>
      <dgm:spPr/>
      <dgm:t>
        <a:bodyPr/>
        <a:lstStyle/>
        <a:p>
          <a:endParaRPr lang="en-US"/>
        </a:p>
      </dgm:t>
    </dgm:pt>
    <dgm:pt modelId="{711CD39F-78B3-4638-BA27-126755653E75}" type="sibTrans" cxnId="{7AF48BE8-6624-4CBB-A3F4-0F3E491A1B8C}">
      <dgm:prSet/>
      <dgm:spPr/>
      <dgm:t>
        <a:bodyPr/>
        <a:lstStyle/>
        <a:p>
          <a:endParaRPr lang="en-US"/>
        </a:p>
      </dgm:t>
    </dgm:pt>
    <dgm:pt modelId="{C784392D-7D3D-4778-A3B0-801C420CEB51}">
      <dgm:prSet/>
      <dgm:spPr/>
      <dgm:t>
        <a:bodyPr/>
        <a:lstStyle/>
        <a:p>
          <a:r>
            <a:rPr lang="en-US"/>
            <a:t>Docker uses containerization technology to package applications and their dependencies into containers, ensuring that they run consistently across different environments</a:t>
          </a:r>
        </a:p>
      </dgm:t>
    </dgm:pt>
    <dgm:pt modelId="{4529BADC-4422-4812-A189-5F3EB769A672}" type="parTrans" cxnId="{078989ED-C211-4E7E-85B3-315C48E7004F}">
      <dgm:prSet/>
      <dgm:spPr/>
      <dgm:t>
        <a:bodyPr/>
        <a:lstStyle/>
        <a:p>
          <a:endParaRPr lang="en-US"/>
        </a:p>
      </dgm:t>
    </dgm:pt>
    <dgm:pt modelId="{02263013-0D39-4A5D-94E9-4F1A0DE04DAF}" type="sibTrans" cxnId="{078989ED-C211-4E7E-85B3-315C48E7004F}">
      <dgm:prSet/>
      <dgm:spPr/>
      <dgm:t>
        <a:bodyPr/>
        <a:lstStyle/>
        <a:p>
          <a:endParaRPr lang="en-US"/>
        </a:p>
      </dgm:t>
    </dgm:pt>
    <dgm:pt modelId="{4689362E-3847-4FDF-B65E-677E058210EF}">
      <dgm:prSet/>
      <dgm:spPr/>
      <dgm:t>
        <a:bodyPr/>
        <a:lstStyle/>
        <a:p>
          <a:r>
            <a:rPr lang="en-US"/>
            <a:t>Docker allows you to version control your container images</a:t>
          </a:r>
        </a:p>
      </dgm:t>
    </dgm:pt>
    <dgm:pt modelId="{CD538F29-BF08-4A08-9D29-ABB47DD80D3C}" type="parTrans" cxnId="{53AEEB49-EDC4-44AB-B62A-C836E95ECDE9}">
      <dgm:prSet/>
      <dgm:spPr/>
      <dgm:t>
        <a:bodyPr/>
        <a:lstStyle/>
        <a:p>
          <a:endParaRPr lang="en-US"/>
        </a:p>
      </dgm:t>
    </dgm:pt>
    <dgm:pt modelId="{F7515599-C003-4763-BD4D-E3502A2C5163}" type="sibTrans" cxnId="{53AEEB49-EDC4-44AB-B62A-C836E95ECDE9}">
      <dgm:prSet/>
      <dgm:spPr/>
      <dgm:t>
        <a:bodyPr/>
        <a:lstStyle/>
        <a:p>
          <a:endParaRPr lang="en-US"/>
        </a:p>
      </dgm:t>
    </dgm:pt>
    <dgm:pt modelId="{2B5C3D21-634A-463F-8BC4-8B07BC251A8A}" type="pres">
      <dgm:prSet presAssocID="{D94A5A70-8968-4E82-89A0-4AB42C93482F}" presName="linear" presStyleCnt="0">
        <dgm:presLayoutVars>
          <dgm:animLvl val="lvl"/>
          <dgm:resizeHandles val="exact"/>
        </dgm:presLayoutVars>
      </dgm:prSet>
      <dgm:spPr/>
    </dgm:pt>
    <dgm:pt modelId="{DD23BAB4-43BE-4044-B5DA-2EFC5816D607}" type="pres">
      <dgm:prSet presAssocID="{255BC75C-8760-4093-8669-A7E90FFFECE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601B6F8-2450-462C-BCE5-94DAC17AFA6B}" type="pres">
      <dgm:prSet presAssocID="{6A44C7A2-C1B2-4EB1-BCAF-D97CFE0C9592}" presName="spacer" presStyleCnt="0"/>
      <dgm:spPr/>
    </dgm:pt>
    <dgm:pt modelId="{83CE6B93-E88C-41FB-A514-88DB766C729F}" type="pres">
      <dgm:prSet presAssocID="{2FD32BF6-2E49-4FD5-AB65-07CB2B32B1C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A85CD91-492C-486E-9B65-534865A612D7}" type="pres">
      <dgm:prSet presAssocID="{711CD39F-78B3-4638-BA27-126755653E75}" presName="spacer" presStyleCnt="0"/>
      <dgm:spPr/>
    </dgm:pt>
    <dgm:pt modelId="{B8AEF85A-F57B-42DA-8D6E-607519B61D24}" type="pres">
      <dgm:prSet presAssocID="{C784392D-7D3D-4778-A3B0-801C420CEB5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0AE49BD-2F70-4474-AD22-A296764A922F}" type="pres">
      <dgm:prSet presAssocID="{02263013-0D39-4A5D-94E9-4F1A0DE04DAF}" presName="spacer" presStyleCnt="0"/>
      <dgm:spPr/>
    </dgm:pt>
    <dgm:pt modelId="{335BC10D-8DFB-43DB-85FF-202BCB5A6A95}" type="pres">
      <dgm:prSet presAssocID="{4689362E-3847-4FDF-B65E-677E058210E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5C79127-17A7-4A98-A13E-E77119C99D51}" srcId="{D94A5A70-8968-4E82-89A0-4AB42C93482F}" destId="{255BC75C-8760-4093-8669-A7E90FFFECEB}" srcOrd="0" destOrd="0" parTransId="{44146ACB-4143-4FF7-9F0A-803A342F2E02}" sibTransId="{6A44C7A2-C1B2-4EB1-BCAF-D97CFE0C9592}"/>
    <dgm:cxn modelId="{53AEEB49-EDC4-44AB-B62A-C836E95ECDE9}" srcId="{D94A5A70-8968-4E82-89A0-4AB42C93482F}" destId="{4689362E-3847-4FDF-B65E-677E058210EF}" srcOrd="3" destOrd="0" parTransId="{CD538F29-BF08-4A08-9D29-ABB47DD80D3C}" sibTransId="{F7515599-C003-4763-BD4D-E3502A2C5163}"/>
    <dgm:cxn modelId="{5D357C6A-40FB-4FE7-9E01-37A91CD057F2}" type="presOf" srcId="{D94A5A70-8968-4E82-89A0-4AB42C93482F}" destId="{2B5C3D21-634A-463F-8BC4-8B07BC251A8A}" srcOrd="0" destOrd="0" presId="urn:microsoft.com/office/officeart/2005/8/layout/vList2"/>
    <dgm:cxn modelId="{ED2CD96B-3E85-4039-856A-444ED42B9A97}" type="presOf" srcId="{C784392D-7D3D-4778-A3B0-801C420CEB51}" destId="{B8AEF85A-F57B-42DA-8D6E-607519B61D24}" srcOrd="0" destOrd="0" presId="urn:microsoft.com/office/officeart/2005/8/layout/vList2"/>
    <dgm:cxn modelId="{F27C9C57-FD46-486A-9CCA-E899F344E820}" type="presOf" srcId="{4689362E-3847-4FDF-B65E-677E058210EF}" destId="{335BC10D-8DFB-43DB-85FF-202BCB5A6A95}" srcOrd="0" destOrd="0" presId="urn:microsoft.com/office/officeart/2005/8/layout/vList2"/>
    <dgm:cxn modelId="{D86216A2-A028-46BA-A454-70DC441350FC}" type="presOf" srcId="{255BC75C-8760-4093-8669-A7E90FFFECEB}" destId="{DD23BAB4-43BE-4044-B5DA-2EFC5816D607}" srcOrd="0" destOrd="0" presId="urn:microsoft.com/office/officeart/2005/8/layout/vList2"/>
    <dgm:cxn modelId="{7AF48BE8-6624-4CBB-A3F4-0F3E491A1B8C}" srcId="{D94A5A70-8968-4E82-89A0-4AB42C93482F}" destId="{2FD32BF6-2E49-4FD5-AB65-07CB2B32B1C4}" srcOrd="1" destOrd="0" parTransId="{15A92FE3-8B14-4126-A987-F2E31228EA7F}" sibTransId="{711CD39F-78B3-4638-BA27-126755653E75}"/>
    <dgm:cxn modelId="{078989ED-C211-4E7E-85B3-315C48E7004F}" srcId="{D94A5A70-8968-4E82-89A0-4AB42C93482F}" destId="{C784392D-7D3D-4778-A3B0-801C420CEB51}" srcOrd="2" destOrd="0" parTransId="{4529BADC-4422-4812-A189-5F3EB769A672}" sibTransId="{02263013-0D39-4A5D-94E9-4F1A0DE04DAF}"/>
    <dgm:cxn modelId="{DAFFBEFA-A8B0-4860-AB25-C21975477AD1}" type="presOf" srcId="{2FD32BF6-2E49-4FD5-AB65-07CB2B32B1C4}" destId="{83CE6B93-E88C-41FB-A514-88DB766C729F}" srcOrd="0" destOrd="0" presId="urn:microsoft.com/office/officeart/2005/8/layout/vList2"/>
    <dgm:cxn modelId="{44D34C60-777D-4B17-B789-A5B6305A6877}" type="presParOf" srcId="{2B5C3D21-634A-463F-8BC4-8B07BC251A8A}" destId="{DD23BAB4-43BE-4044-B5DA-2EFC5816D607}" srcOrd="0" destOrd="0" presId="urn:microsoft.com/office/officeart/2005/8/layout/vList2"/>
    <dgm:cxn modelId="{2C790B7B-CB6C-4BA2-87A1-442877EBEAA3}" type="presParOf" srcId="{2B5C3D21-634A-463F-8BC4-8B07BC251A8A}" destId="{A601B6F8-2450-462C-BCE5-94DAC17AFA6B}" srcOrd="1" destOrd="0" presId="urn:microsoft.com/office/officeart/2005/8/layout/vList2"/>
    <dgm:cxn modelId="{D217A5E0-03F0-4E60-8559-877AB7468B4F}" type="presParOf" srcId="{2B5C3D21-634A-463F-8BC4-8B07BC251A8A}" destId="{83CE6B93-E88C-41FB-A514-88DB766C729F}" srcOrd="2" destOrd="0" presId="urn:microsoft.com/office/officeart/2005/8/layout/vList2"/>
    <dgm:cxn modelId="{506C5E84-74AD-4CF0-BC5C-F91842E14CD4}" type="presParOf" srcId="{2B5C3D21-634A-463F-8BC4-8B07BC251A8A}" destId="{AA85CD91-492C-486E-9B65-534865A612D7}" srcOrd="3" destOrd="0" presId="urn:microsoft.com/office/officeart/2005/8/layout/vList2"/>
    <dgm:cxn modelId="{0B81458D-7CF8-4D82-8392-2E7C651A7E41}" type="presParOf" srcId="{2B5C3D21-634A-463F-8BC4-8B07BC251A8A}" destId="{B8AEF85A-F57B-42DA-8D6E-607519B61D24}" srcOrd="4" destOrd="0" presId="urn:microsoft.com/office/officeart/2005/8/layout/vList2"/>
    <dgm:cxn modelId="{8BDC3137-46BE-4405-907E-ED1E8E77122E}" type="presParOf" srcId="{2B5C3D21-634A-463F-8BC4-8B07BC251A8A}" destId="{F0AE49BD-2F70-4474-AD22-A296764A922F}" srcOrd="5" destOrd="0" presId="urn:microsoft.com/office/officeart/2005/8/layout/vList2"/>
    <dgm:cxn modelId="{CCD192E7-2727-4127-9961-394A14D21EC7}" type="presParOf" srcId="{2B5C3D21-634A-463F-8BC4-8B07BC251A8A}" destId="{335BC10D-8DFB-43DB-85FF-202BCB5A6A9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80DF019-D419-4CFA-8ED7-BBD33313732A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171DA2F1-6023-4FD5-9578-19AEAA593AD9}">
      <dgm:prSet/>
      <dgm:spPr/>
      <dgm:t>
        <a:bodyPr/>
        <a:lstStyle/>
        <a:p>
          <a:r>
            <a:rPr lang="en-US"/>
            <a:t>The Docker server also called as Docker Daemon, Heart of Docker</a:t>
          </a:r>
        </a:p>
      </dgm:t>
    </dgm:pt>
    <dgm:pt modelId="{29BD60F0-BBE0-438B-BC4C-C4A2DFA81165}" type="parTrans" cxnId="{53B1D958-C82D-4F03-BF3E-17DDB32AE365}">
      <dgm:prSet/>
      <dgm:spPr/>
      <dgm:t>
        <a:bodyPr/>
        <a:lstStyle/>
        <a:p>
          <a:endParaRPr lang="en-US"/>
        </a:p>
      </dgm:t>
    </dgm:pt>
    <dgm:pt modelId="{610FF706-06D9-488F-A471-BAD784D349CF}" type="sibTrans" cxnId="{53B1D958-C82D-4F03-BF3E-17DDB32AE365}">
      <dgm:prSet/>
      <dgm:spPr/>
      <dgm:t>
        <a:bodyPr/>
        <a:lstStyle/>
        <a:p>
          <a:endParaRPr lang="en-US"/>
        </a:p>
      </dgm:t>
    </dgm:pt>
    <dgm:pt modelId="{C30E3838-C8B7-4DFC-88F8-2D96DDFF7F5E}">
      <dgm:prSet/>
      <dgm:spPr/>
      <dgm:t>
        <a:bodyPr/>
        <a:lstStyle/>
        <a:p>
          <a:r>
            <a:rPr lang="en-US"/>
            <a:t>This is the service that runs on server and responsible for managing Docker containers</a:t>
          </a:r>
        </a:p>
      </dgm:t>
    </dgm:pt>
    <dgm:pt modelId="{018571F2-3A0D-4A11-89E5-9A962ED0C612}" type="parTrans" cxnId="{1CF21C08-796E-4038-AD1F-93AFC5425FBE}">
      <dgm:prSet/>
      <dgm:spPr/>
      <dgm:t>
        <a:bodyPr/>
        <a:lstStyle/>
        <a:p>
          <a:endParaRPr lang="en-US"/>
        </a:p>
      </dgm:t>
    </dgm:pt>
    <dgm:pt modelId="{E891CDD5-0CF8-4372-BD18-326F6483A8C5}" type="sibTrans" cxnId="{1CF21C08-796E-4038-AD1F-93AFC5425FBE}">
      <dgm:prSet/>
      <dgm:spPr/>
      <dgm:t>
        <a:bodyPr/>
        <a:lstStyle/>
        <a:p>
          <a:endParaRPr lang="en-US"/>
        </a:p>
      </dgm:t>
    </dgm:pt>
    <dgm:pt modelId="{7E3EE16A-901A-4C54-BB2F-345AC5A8DD48}">
      <dgm:prSet/>
      <dgm:spPr/>
      <dgm:t>
        <a:bodyPr/>
        <a:lstStyle/>
        <a:p>
          <a:r>
            <a:rPr lang="en-US"/>
            <a:t>It turns containers on or off</a:t>
          </a:r>
        </a:p>
      </dgm:t>
    </dgm:pt>
    <dgm:pt modelId="{830AE48A-5649-4CC3-86DD-A928445E31AC}" type="parTrans" cxnId="{C616C963-2133-49A8-973A-4660048875A9}">
      <dgm:prSet/>
      <dgm:spPr/>
      <dgm:t>
        <a:bodyPr/>
        <a:lstStyle/>
        <a:p>
          <a:endParaRPr lang="en-US"/>
        </a:p>
      </dgm:t>
    </dgm:pt>
    <dgm:pt modelId="{BB8311EA-D58E-4B4E-9012-369B93753CD2}" type="sibTrans" cxnId="{C616C963-2133-49A8-973A-4660048875A9}">
      <dgm:prSet/>
      <dgm:spPr/>
      <dgm:t>
        <a:bodyPr/>
        <a:lstStyle/>
        <a:p>
          <a:endParaRPr lang="en-US"/>
        </a:p>
      </dgm:t>
    </dgm:pt>
    <dgm:pt modelId="{9EDA0656-7B57-424E-93B3-CBEB069DF8F9}">
      <dgm:prSet/>
      <dgm:spPr/>
      <dgm:t>
        <a:bodyPr/>
        <a:lstStyle/>
        <a:p>
          <a:r>
            <a:rPr lang="en-US" b="0" i="0"/>
            <a:t>It builds containers based on images, and it exposes API for management tools.</a:t>
          </a:r>
          <a:endParaRPr lang="en-US"/>
        </a:p>
      </dgm:t>
    </dgm:pt>
    <dgm:pt modelId="{652B5C1E-5FA3-4A2C-B944-C1AEE4E4B635}" type="parTrans" cxnId="{B61DC2B0-2727-4C5D-A7C2-E429718BF834}">
      <dgm:prSet/>
      <dgm:spPr/>
      <dgm:t>
        <a:bodyPr/>
        <a:lstStyle/>
        <a:p>
          <a:endParaRPr lang="en-US"/>
        </a:p>
      </dgm:t>
    </dgm:pt>
    <dgm:pt modelId="{CF5C511C-B0B9-42E5-96C9-8DF57849BEAE}" type="sibTrans" cxnId="{B61DC2B0-2727-4C5D-A7C2-E429718BF834}">
      <dgm:prSet/>
      <dgm:spPr/>
      <dgm:t>
        <a:bodyPr/>
        <a:lstStyle/>
        <a:p>
          <a:endParaRPr lang="en-US"/>
        </a:p>
      </dgm:t>
    </dgm:pt>
    <dgm:pt modelId="{0DB66E4E-A4E0-4E75-9E6C-109C2DBCC9EE}">
      <dgm:prSet/>
      <dgm:spPr/>
      <dgm:t>
        <a:bodyPr/>
        <a:lstStyle/>
        <a:p>
          <a:r>
            <a:rPr lang="en-US"/>
            <a:t>Images :- It </a:t>
          </a:r>
          <a:r>
            <a:rPr lang="en-US" b="0" i="0"/>
            <a:t>is the set of definitions and software for a container to run.</a:t>
          </a:r>
          <a:endParaRPr lang="en-US"/>
        </a:p>
      </dgm:t>
    </dgm:pt>
    <dgm:pt modelId="{CF736C60-6A87-4113-BE42-C6EF295DBB33}" type="parTrans" cxnId="{D223AA49-A2DF-4CE2-847A-F1D86D2E963E}">
      <dgm:prSet/>
      <dgm:spPr/>
      <dgm:t>
        <a:bodyPr/>
        <a:lstStyle/>
        <a:p>
          <a:endParaRPr lang="en-US"/>
        </a:p>
      </dgm:t>
    </dgm:pt>
    <dgm:pt modelId="{B05D02A9-39E0-4AB0-84DF-2BCE1F514758}" type="sibTrans" cxnId="{D223AA49-A2DF-4CE2-847A-F1D86D2E963E}">
      <dgm:prSet/>
      <dgm:spPr/>
      <dgm:t>
        <a:bodyPr/>
        <a:lstStyle/>
        <a:p>
          <a:endParaRPr lang="en-US"/>
        </a:p>
      </dgm:t>
    </dgm:pt>
    <dgm:pt modelId="{DB0EDCD7-58AB-4778-81EE-65EF3784618A}">
      <dgm:prSet/>
      <dgm:spPr/>
      <dgm:t>
        <a:bodyPr/>
        <a:lstStyle/>
        <a:p>
          <a:r>
            <a:rPr lang="en-US"/>
            <a:t>It is similar to a VM machine Image</a:t>
          </a:r>
        </a:p>
      </dgm:t>
    </dgm:pt>
    <dgm:pt modelId="{C916D11F-FBB4-4BAD-A558-73BFBF6DB474}" type="parTrans" cxnId="{EBFCFB0A-7B6A-4293-B60A-0B50792922FE}">
      <dgm:prSet/>
      <dgm:spPr/>
      <dgm:t>
        <a:bodyPr/>
        <a:lstStyle/>
        <a:p>
          <a:endParaRPr lang="en-US"/>
        </a:p>
      </dgm:t>
    </dgm:pt>
    <dgm:pt modelId="{B6CD1FB6-D522-4AB2-A34D-054CEB1E96B7}" type="sibTrans" cxnId="{EBFCFB0A-7B6A-4293-B60A-0B50792922FE}">
      <dgm:prSet/>
      <dgm:spPr/>
      <dgm:t>
        <a:bodyPr/>
        <a:lstStyle/>
        <a:p>
          <a:endParaRPr lang="en-US"/>
        </a:p>
      </dgm:t>
    </dgm:pt>
    <dgm:pt modelId="{F9A5154A-D736-4EFD-9648-891E79D8CE1B}">
      <dgm:prSet/>
      <dgm:spPr/>
      <dgm:t>
        <a:bodyPr/>
        <a:lstStyle/>
        <a:p>
          <a:r>
            <a:rPr lang="en-US" b="0" i="0"/>
            <a:t>images are static files and they don't run.</a:t>
          </a:r>
          <a:endParaRPr lang="en-US"/>
        </a:p>
      </dgm:t>
    </dgm:pt>
    <dgm:pt modelId="{CFD72BDC-34EB-44D2-8384-B368B24F39BA}" type="parTrans" cxnId="{5A70A39B-F924-4ADD-8294-9FDC5117EB10}">
      <dgm:prSet/>
      <dgm:spPr/>
      <dgm:t>
        <a:bodyPr/>
        <a:lstStyle/>
        <a:p>
          <a:endParaRPr lang="en-US"/>
        </a:p>
      </dgm:t>
    </dgm:pt>
    <dgm:pt modelId="{BE8F2CB7-8E28-4DF1-888E-1C472677E597}" type="sibTrans" cxnId="{5A70A39B-F924-4ADD-8294-9FDC5117EB10}">
      <dgm:prSet/>
      <dgm:spPr/>
      <dgm:t>
        <a:bodyPr/>
        <a:lstStyle/>
        <a:p>
          <a:endParaRPr lang="en-US"/>
        </a:p>
      </dgm:t>
    </dgm:pt>
    <dgm:pt modelId="{5CA5EF87-FBCB-4599-B7C7-BC02BB563D3E}">
      <dgm:prSet/>
      <dgm:spPr/>
      <dgm:t>
        <a:bodyPr/>
        <a:lstStyle/>
        <a:p>
          <a:r>
            <a:rPr lang="en-US" b="0" i="0"/>
            <a:t>Images are the building blocks of the containers.</a:t>
          </a:r>
          <a:endParaRPr lang="en-US"/>
        </a:p>
      </dgm:t>
    </dgm:pt>
    <dgm:pt modelId="{4EBC3D4A-52A7-4005-B317-78DF83A501C1}" type="parTrans" cxnId="{95245FBA-2A9A-4F8C-B623-EAF1E543CE82}">
      <dgm:prSet/>
      <dgm:spPr/>
      <dgm:t>
        <a:bodyPr/>
        <a:lstStyle/>
        <a:p>
          <a:endParaRPr lang="en-US"/>
        </a:p>
      </dgm:t>
    </dgm:pt>
    <dgm:pt modelId="{9420357F-3205-4B6E-BA83-F8E2FD2B482D}" type="sibTrans" cxnId="{95245FBA-2A9A-4F8C-B623-EAF1E543CE82}">
      <dgm:prSet/>
      <dgm:spPr/>
      <dgm:t>
        <a:bodyPr/>
        <a:lstStyle/>
        <a:p>
          <a:endParaRPr lang="en-US"/>
        </a:p>
      </dgm:t>
    </dgm:pt>
    <dgm:pt modelId="{F3C288B5-6F19-4351-ACCF-6363F6269CAC}">
      <dgm:prSet/>
      <dgm:spPr/>
      <dgm:t>
        <a:bodyPr/>
        <a:lstStyle/>
        <a:p>
          <a:r>
            <a:rPr lang="en-US"/>
            <a:t>Container Registry :- </a:t>
          </a:r>
          <a:r>
            <a:rPr lang="en-US" b="0" i="0"/>
            <a:t>a collection of images from where you can pull the image you want</a:t>
          </a:r>
          <a:endParaRPr lang="en-US"/>
        </a:p>
      </dgm:t>
    </dgm:pt>
    <dgm:pt modelId="{1F82FCFD-953F-49A9-B76D-0F2BF57CB6EC}" type="parTrans" cxnId="{60450B7E-5273-4459-83E3-61E33CBE57CC}">
      <dgm:prSet/>
      <dgm:spPr/>
      <dgm:t>
        <a:bodyPr/>
        <a:lstStyle/>
        <a:p>
          <a:endParaRPr lang="en-US"/>
        </a:p>
      </dgm:t>
    </dgm:pt>
    <dgm:pt modelId="{562E6A0B-7B88-449B-B1E9-9B9C6525B5E8}" type="sibTrans" cxnId="{60450B7E-5273-4459-83E3-61E33CBE57CC}">
      <dgm:prSet/>
      <dgm:spPr/>
      <dgm:t>
        <a:bodyPr/>
        <a:lstStyle/>
        <a:p>
          <a:endParaRPr lang="en-US"/>
        </a:p>
      </dgm:t>
    </dgm:pt>
    <dgm:pt modelId="{61E30BFD-3C01-4798-9F2D-BC246AB7DD6A}">
      <dgm:prSet/>
      <dgm:spPr/>
      <dgm:t>
        <a:bodyPr/>
        <a:lstStyle/>
        <a:p>
          <a:r>
            <a:rPr lang="en-US"/>
            <a:t>Can be public or private</a:t>
          </a:r>
        </a:p>
      </dgm:t>
    </dgm:pt>
    <dgm:pt modelId="{E815B9BA-F40F-4CF0-99F6-9FE62D9617E6}" type="parTrans" cxnId="{1EF68032-E6CD-436B-A352-67E30AD973E1}">
      <dgm:prSet/>
      <dgm:spPr/>
      <dgm:t>
        <a:bodyPr/>
        <a:lstStyle/>
        <a:p>
          <a:endParaRPr lang="en-US"/>
        </a:p>
      </dgm:t>
    </dgm:pt>
    <dgm:pt modelId="{DE3B10DD-17EA-4727-BC5C-55322E240810}" type="sibTrans" cxnId="{1EF68032-E6CD-436B-A352-67E30AD973E1}">
      <dgm:prSet/>
      <dgm:spPr/>
      <dgm:t>
        <a:bodyPr/>
        <a:lstStyle/>
        <a:p>
          <a:endParaRPr lang="en-US"/>
        </a:p>
      </dgm:t>
    </dgm:pt>
    <dgm:pt modelId="{29922BE5-CBE0-43F2-BC85-56DD19E951A0}">
      <dgm:prSet/>
      <dgm:spPr/>
      <dgm:t>
        <a:bodyPr/>
        <a:lstStyle/>
        <a:p>
          <a:r>
            <a:rPr lang="en-US"/>
            <a:t>Container:- </a:t>
          </a:r>
          <a:r>
            <a:rPr lang="en-US" b="0" i="0"/>
            <a:t>A container is an image that is built and run.</a:t>
          </a:r>
          <a:endParaRPr lang="en-US"/>
        </a:p>
      </dgm:t>
    </dgm:pt>
    <dgm:pt modelId="{E29D1238-659B-45D0-B03B-D40C59DF6FB2}" type="parTrans" cxnId="{98AF33C2-3951-48D4-A3C3-8018F89F1DC3}">
      <dgm:prSet/>
      <dgm:spPr/>
      <dgm:t>
        <a:bodyPr/>
        <a:lstStyle/>
        <a:p>
          <a:endParaRPr lang="en-US"/>
        </a:p>
      </dgm:t>
    </dgm:pt>
    <dgm:pt modelId="{5DFF62B6-5559-497A-BB6A-A5961D2E4083}" type="sibTrans" cxnId="{98AF33C2-3951-48D4-A3C3-8018F89F1DC3}">
      <dgm:prSet/>
      <dgm:spPr/>
      <dgm:t>
        <a:bodyPr/>
        <a:lstStyle/>
        <a:p>
          <a:endParaRPr lang="en-US"/>
        </a:p>
      </dgm:t>
    </dgm:pt>
    <dgm:pt modelId="{F6939E0F-BD6D-42D2-B99C-22F0117449EF}">
      <dgm:prSet/>
      <dgm:spPr/>
      <dgm:t>
        <a:bodyPr/>
        <a:lstStyle/>
        <a:p>
          <a:r>
            <a:rPr lang="en-IN"/>
            <a:t>Client:- </a:t>
          </a:r>
          <a:r>
            <a:rPr lang="en-US" b="0" i="0"/>
            <a:t>is a CLI command line interface, is where you can send instructions to the daemon</a:t>
          </a:r>
          <a:endParaRPr lang="en-US"/>
        </a:p>
      </dgm:t>
    </dgm:pt>
    <dgm:pt modelId="{CCD81834-EB09-4F72-906F-1E1B3F103987}" type="parTrans" cxnId="{459A71B4-290E-49D3-8F99-1DE0A53C7D7A}">
      <dgm:prSet/>
      <dgm:spPr/>
      <dgm:t>
        <a:bodyPr/>
        <a:lstStyle/>
        <a:p>
          <a:endParaRPr lang="en-US"/>
        </a:p>
      </dgm:t>
    </dgm:pt>
    <dgm:pt modelId="{DD132383-EF63-4AC5-95FF-01D4A476146F}" type="sibTrans" cxnId="{459A71B4-290E-49D3-8F99-1DE0A53C7D7A}">
      <dgm:prSet/>
      <dgm:spPr/>
      <dgm:t>
        <a:bodyPr/>
        <a:lstStyle/>
        <a:p>
          <a:endParaRPr lang="en-US"/>
        </a:p>
      </dgm:t>
    </dgm:pt>
    <dgm:pt modelId="{BB44BDB4-0E9C-4286-B2BC-AFB2B4AF9EF8}" type="pres">
      <dgm:prSet presAssocID="{480DF019-D419-4CFA-8ED7-BBD33313732A}" presName="linear" presStyleCnt="0">
        <dgm:presLayoutVars>
          <dgm:animLvl val="lvl"/>
          <dgm:resizeHandles val="exact"/>
        </dgm:presLayoutVars>
      </dgm:prSet>
      <dgm:spPr/>
    </dgm:pt>
    <dgm:pt modelId="{C147A530-EF94-4EFA-817F-6C86430C8453}" type="pres">
      <dgm:prSet presAssocID="{171DA2F1-6023-4FD5-9578-19AEAA593AD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F63EC6D-2DF3-4F02-A85D-2EC099429B92}" type="pres">
      <dgm:prSet presAssocID="{171DA2F1-6023-4FD5-9578-19AEAA593AD9}" presName="childText" presStyleLbl="revTx" presStyleIdx="0" presStyleCnt="3">
        <dgm:presLayoutVars>
          <dgm:bulletEnabled val="1"/>
        </dgm:presLayoutVars>
      </dgm:prSet>
      <dgm:spPr/>
    </dgm:pt>
    <dgm:pt modelId="{05E011F0-C018-4093-8947-DC88A9467BE8}" type="pres">
      <dgm:prSet presAssocID="{0DB66E4E-A4E0-4E75-9E6C-109C2DBCC9E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3CF99DD-247B-45D8-B754-6DAB02F72294}" type="pres">
      <dgm:prSet presAssocID="{0DB66E4E-A4E0-4E75-9E6C-109C2DBCC9EE}" presName="childText" presStyleLbl="revTx" presStyleIdx="1" presStyleCnt="3">
        <dgm:presLayoutVars>
          <dgm:bulletEnabled val="1"/>
        </dgm:presLayoutVars>
      </dgm:prSet>
      <dgm:spPr/>
    </dgm:pt>
    <dgm:pt modelId="{45A2E3E9-BD01-4FC9-B45C-2972DF54BDEB}" type="pres">
      <dgm:prSet presAssocID="{F3C288B5-6F19-4351-ACCF-6363F6269CA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734FE99-E9FF-4B74-9A4A-2ECDBE57A337}" type="pres">
      <dgm:prSet presAssocID="{F3C288B5-6F19-4351-ACCF-6363F6269CAC}" presName="childText" presStyleLbl="revTx" presStyleIdx="2" presStyleCnt="3">
        <dgm:presLayoutVars>
          <dgm:bulletEnabled val="1"/>
        </dgm:presLayoutVars>
      </dgm:prSet>
      <dgm:spPr/>
    </dgm:pt>
    <dgm:pt modelId="{AA52960E-90DB-4DAA-ADCD-5AA00FC55314}" type="pres">
      <dgm:prSet presAssocID="{29922BE5-CBE0-43F2-BC85-56DD19E951A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C97531C-0D88-4B76-AAE6-C87EDFCC5C8B}" type="pres">
      <dgm:prSet presAssocID="{5DFF62B6-5559-497A-BB6A-A5961D2E4083}" presName="spacer" presStyleCnt="0"/>
      <dgm:spPr/>
    </dgm:pt>
    <dgm:pt modelId="{39A436D0-1364-458D-B007-D1A8EABB3E50}" type="pres">
      <dgm:prSet presAssocID="{F6939E0F-BD6D-42D2-B99C-22F0117449E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CF21C08-796E-4038-AD1F-93AFC5425FBE}" srcId="{171DA2F1-6023-4FD5-9578-19AEAA593AD9}" destId="{C30E3838-C8B7-4DFC-88F8-2D96DDFF7F5E}" srcOrd="0" destOrd="0" parTransId="{018571F2-3A0D-4A11-89E5-9A962ED0C612}" sibTransId="{E891CDD5-0CF8-4372-BD18-326F6483A8C5}"/>
    <dgm:cxn modelId="{EBFCFB0A-7B6A-4293-B60A-0B50792922FE}" srcId="{0DB66E4E-A4E0-4E75-9E6C-109C2DBCC9EE}" destId="{DB0EDCD7-58AB-4778-81EE-65EF3784618A}" srcOrd="0" destOrd="0" parTransId="{C916D11F-FBB4-4BAD-A558-73BFBF6DB474}" sibTransId="{B6CD1FB6-D522-4AB2-A34D-054CEB1E96B7}"/>
    <dgm:cxn modelId="{F4FF7517-EEAD-4584-B311-E2CF8DBCAA41}" type="presOf" srcId="{F9A5154A-D736-4EFD-9648-891E79D8CE1B}" destId="{93CF99DD-247B-45D8-B754-6DAB02F72294}" srcOrd="0" destOrd="1" presId="urn:microsoft.com/office/officeart/2005/8/layout/vList2"/>
    <dgm:cxn modelId="{40CDEF1E-E84F-403C-B6F3-25C609709721}" type="presOf" srcId="{DB0EDCD7-58AB-4778-81EE-65EF3784618A}" destId="{93CF99DD-247B-45D8-B754-6DAB02F72294}" srcOrd="0" destOrd="0" presId="urn:microsoft.com/office/officeart/2005/8/layout/vList2"/>
    <dgm:cxn modelId="{1EF68032-E6CD-436B-A352-67E30AD973E1}" srcId="{F3C288B5-6F19-4351-ACCF-6363F6269CAC}" destId="{61E30BFD-3C01-4798-9F2D-BC246AB7DD6A}" srcOrd="0" destOrd="0" parTransId="{E815B9BA-F40F-4CF0-99F6-9FE62D9617E6}" sibTransId="{DE3B10DD-17EA-4727-BC5C-55322E240810}"/>
    <dgm:cxn modelId="{48133C3B-A477-47EC-8FF4-DC2FD8E4D3E9}" type="presOf" srcId="{171DA2F1-6023-4FD5-9578-19AEAA593AD9}" destId="{C147A530-EF94-4EFA-817F-6C86430C8453}" srcOrd="0" destOrd="0" presId="urn:microsoft.com/office/officeart/2005/8/layout/vList2"/>
    <dgm:cxn modelId="{20DFA940-12AE-4C97-8D1D-69052B7972D6}" type="presOf" srcId="{480DF019-D419-4CFA-8ED7-BBD33313732A}" destId="{BB44BDB4-0E9C-4286-B2BC-AFB2B4AF9EF8}" srcOrd="0" destOrd="0" presId="urn:microsoft.com/office/officeart/2005/8/layout/vList2"/>
    <dgm:cxn modelId="{C616C963-2133-49A8-973A-4660048875A9}" srcId="{171DA2F1-6023-4FD5-9578-19AEAA593AD9}" destId="{7E3EE16A-901A-4C54-BB2F-345AC5A8DD48}" srcOrd="1" destOrd="0" parTransId="{830AE48A-5649-4CC3-86DD-A928445E31AC}" sibTransId="{BB8311EA-D58E-4B4E-9012-369B93753CD2}"/>
    <dgm:cxn modelId="{D223AA49-A2DF-4CE2-847A-F1D86D2E963E}" srcId="{480DF019-D419-4CFA-8ED7-BBD33313732A}" destId="{0DB66E4E-A4E0-4E75-9E6C-109C2DBCC9EE}" srcOrd="1" destOrd="0" parTransId="{CF736C60-6A87-4113-BE42-C6EF295DBB33}" sibTransId="{B05D02A9-39E0-4AB0-84DF-2BCE1F514758}"/>
    <dgm:cxn modelId="{53B1D958-C82D-4F03-BF3E-17DDB32AE365}" srcId="{480DF019-D419-4CFA-8ED7-BBD33313732A}" destId="{171DA2F1-6023-4FD5-9578-19AEAA593AD9}" srcOrd="0" destOrd="0" parTransId="{29BD60F0-BBE0-438B-BC4C-C4A2DFA81165}" sibTransId="{610FF706-06D9-488F-A471-BAD784D349CF}"/>
    <dgm:cxn modelId="{60450B7E-5273-4459-83E3-61E33CBE57CC}" srcId="{480DF019-D419-4CFA-8ED7-BBD33313732A}" destId="{F3C288B5-6F19-4351-ACCF-6363F6269CAC}" srcOrd="2" destOrd="0" parTransId="{1F82FCFD-953F-49A9-B76D-0F2BF57CB6EC}" sibTransId="{562E6A0B-7B88-449B-B1E9-9B9C6525B5E8}"/>
    <dgm:cxn modelId="{3069FD7E-4EDD-44FE-9C02-C482F3DFE8C2}" type="presOf" srcId="{9EDA0656-7B57-424E-93B3-CBEB069DF8F9}" destId="{AF63EC6D-2DF3-4F02-A85D-2EC099429B92}" srcOrd="0" destOrd="2" presId="urn:microsoft.com/office/officeart/2005/8/layout/vList2"/>
    <dgm:cxn modelId="{936AA691-0F3F-4106-83FB-EDD06C9BA27A}" type="presOf" srcId="{F3C288B5-6F19-4351-ACCF-6363F6269CAC}" destId="{45A2E3E9-BD01-4FC9-B45C-2972DF54BDEB}" srcOrd="0" destOrd="0" presId="urn:microsoft.com/office/officeart/2005/8/layout/vList2"/>
    <dgm:cxn modelId="{5A70A39B-F924-4ADD-8294-9FDC5117EB10}" srcId="{0DB66E4E-A4E0-4E75-9E6C-109C2DBCC9EE}" destId="{F9A5154A-D736-4EFD-9648-891E79D8CE1B}" srcOrd="1" destOrd="0" parTransId="{CFD72BDC-34EB-44D2-8384-B368B24F39BA}" sibTransId="{BE8F2CB7-8E28-4DF1-888E-1C472677E597}"/>
    <dgm:cxn modelId="{E06A7AA6-6B26-470B-AD1E-DB62544EBADA}" type="presOf" srcId="{F6939E0F-BD6D-42D2-B99C-22F0117449EF}" destId="{39A436D0-1364-458D-B007-D1A8EABB3E50}" srcOrd="0" destOrd="0" presId="urn:microsoft.com/office/officeart/2005/8/layout/vList2"/>
    <dgm:cxn modelId="{B61DC2B0-2727-4C5D-A7C2-E429718BF834}" srcId="{171DA2F1-6023-4FD5-9578-19AEAA593AD9}" destId="{9EDA0656-7B57-424E-93B3-CBEB069DF8F9}" srcOrd="2" destOrd="0" parTransId="{652B5C1E-5FA3-4A2C-B944-C1AEE4E4B635}" sibTransId="{CF5C511C-B0B9-42E5-96C9-8DF57849BEAE}"/>
    <dgm:cxn modelId="{F94B1AB2-B515-4E6C-98D2-66C9BFB52640}" type="presOf" srcId="{29922BE5-CBE0-43F2-BC85-56DD19E951A0}" destId="{AA52960E-90DB-4DAA-ADCD-5AA00FC55314}" srcOrd="0" destOrd="0" presId="urn:microsoft.com/office/officeart/2005/8/layout/vList2"/>
    <dgm:cxn modelId="{459A71B4-290E-49D3-8F99-1DE0A53C7D7A}" srcId="{480DF019-D419-4CFA-8ED7-BBD33313732A}" destId="{F6939E0F-BD6D-42D2-B99C-22F0117449EF}" srcOrd="4" destOrd="0" parTransId="{CCD81834-EB09-4F72-906F-1E1B3F103987}" sibTransId="{DD132383-EF63-4AC5-95FF-01D4A476146F}"/>
    <dgm:cxn modelId="{39D533B6-CFF8-4C0E-BB2F-3145C14A0E7D}" type="presOf" srcId="{C30E3838-C8B7-4DFC-88F8-2D96DDFF7F5E}" destId="{AF63EC6D-2DF3-4F02-A85D-2EC099429B92}" srcOrd="0" destOrd="0" presId="urn:microsoft.com/office/officeart/2005/8/layout/vList2"/>
    <dgm:cxn modelId="{63EA3CB7-3EF0-4033-8127-A6AA1FB412C1}" type="presOf" srcId="{7E3EE16A-901A-4C54-BB2F-345AC5A8DD48}" destId="{AF63EC6D-2DF3-4F02-A85D-2EC099429B92}" srcOrd="0" destOrd="1" presId="urn:microsoft.com/office/officeart/2005/8/layout/vList2"/>
    <dgm:cxn modelId="{95245FBA-2A9A-4F8C-B623-EAF1E543CE82}" srcId="{0DB66E4E-A4E0-4E75-9E6C-109C2DBCC9EE}" destId="{5CA5EF87-FBCB-4599-B7C7-BC02BB563D3E}" srcOrd="2" destOrd="0" parTransId="{4EBC3D4A-52A7-4005-B317-78DF83A501C1}" sibTransId="{9420357F-3205-4B6E-BA83-F8E2FD2B482D}"/>
    <dgm:cxn modelId="{98AF33C2-3951-48D4-A3C3-8018F89F1DC3}" srcId="{480DF019-D419-4CFA-8ED7-BBD33313732A}" destId="{29922BE5-CBE0-43F2-BC85-56DD19E951A0}" srcOrd="3" destOrd="0" parTransId="{E29D1238-659B-45D0-B03B-D40C59DF6FB2}" sibTransId="{5DFF62B6-5559-497A-BB6A-A5961D2E4083}"/>
    <dgm:cxn modelId="{0AA770DE-8137-48D3-A2E4-B7250C535CD1}" type="presOf" srcId="{0DB66E4E-A4E0-4E75-9E6C-109C2DBCC9EE}" destId="{05E011F0-C018-4093-8947-DC88A9467BE8}" srcOrd="0" destOrd="0" presId="urn:microsoft.com/office/officeart/2005/8/layout/vList2"/>
    <dgm:cxn modelId="{F1031CE1-5446-45CE-BAC6-C5A9B77466E6}" type="presOf" srcId="{61E30BFD-3C01-4798-9F2D-BC246AB7DD6A}" destId="{F734FE99-E9FF-4B74-9A4A-2ECDBE57A337}" srcOrd="0" destOrd="0" presId="urn:microsoft.com/office/officeart/2005/8/layout/vList2"/>
    <dgm:cxn modelId="{6D267BE1-DE9A-4BDB-BAEC-BBED9EAF7B2B}" type="presOf" srcId="{5CA5EF87-FBCB-4599-B7C7-BC02BB563D3E}" destId="{93CF99DD-247B-45D8-B754-6DAB02F72294}" srcOrd="0" destOrd="2" presId="urn:microsoft.com/office/officeart/2005/8/layout/vList2"/>
    <dgm:cxn modelId="{1DADA113-56EE-4FE5-834C-9E4F5FDEBEA4}" type="presParOf" srcId="{BB44BDB4-0E9C-4286-B2BC-AFB2B4AF9EF8}" destId="{C147A530-EF94-4EFA-817F-6C86430C8453}" srcOrd="0" destOrd="0" presId="urn:microsoft.com/office/officeart/2005/8/layout/vList2"/>
    <dgm:cxn modelId="{046A5421-B14F-473B-8824-541B4BE3B73A}" type="presParOf" srcId="{BB44BDB4-0E9C-4286-B2BC-AFB2B4AF9EF8}" destId="{AF63EC6D-2DF3-4F02-A85D-2EC099429B92}" srcOrd="1" destOrd="0" presId="urn:microsoft.com/office/officeart/2005/8/layout/vList2"/>
    <dgm:cxn modelId="{6D709201-83C7-4F09-88E6-619E950F53B1}" type="presParOf" srcId="{BB44BDB4-0E9C-4286-B2BC-AFB2B4AF9EF8}" destId="{05E011F0-C018-4093-8947-DC88A9467BE8}" srcOrd="2" destOrd="0" presId="urn:microsoft.com/office/officeart/2005/8/layout/vList2"/>
    <dgm:cxn modelId="{65317274-6FCF-4D1A-A6A0-BB3B553AB0DD}" type="presParOf" srcId="{BB44BDB4-0E9C-4286-B2BC-AFB2B4AF9EF8}" destId="{93CF99DD-247B-45D8-B754-6DAB02F72294}" srcOrd="3" destOrd="0" presId="urn:microsoft.com/office/officeart/2005/8/layout/vList2"/>
    <dgm:cxn modelId="{C62EC296-BCD4-4F38-9755-E09201B4AA0A}" type="presParOf" srcId="{BB44BDB4-0E9C-4286-B2BC-AFB2B4AF9EF8}" destId="{45A2E3E9-BD01-4FC9-B45C-2972DF54BDEB}" srcOrd="4" destOrd="0" presId="urn:microsoft.com/office/officeart/2005/8/layout/vList2"/>
    <dgm:cxn modelId="{195197A0-24EF-4814-9100-DB0EB0DAE4E7}" type="presParOf" srcId="{BB44BDB4-0E9C-4286-B2BC-AFB2B4AF9EF8}" destId="{F734FE99-E9FF-4B74-9A4A-2ECDBE57A337}" srcOrd="5" destOrd="0" presId="urn:microsoft.com/office/officeart/2005/8/layout/vList2"/>
    <dgm:cxn modelId="{278CC2B9-CF96-419E-987E-79D4D27AA34A}" type="presParOf" srcId="{BB44BDB4-0E9C-4286-B2BC-AFB2B4AF9EF8}" destId="{AA52960E-90DB-4DAA-ADCD-5AA00FC55314}" srcOrd="6" destOrd="0" presId="urn:microsoft.com/office/officeart/2005/8/layout/vList2"/>
    <dgm:cxn modelId="{0960010D-CD51-4486-959F-BDDAABE2D907}" type="presParOf" srcId="{BB44BDB4-0E9C-4286-B2BC-AFB2B4AF9EF8}" destId="{AC97531C-0D88-4B76-AAE6-C87EDFCC5C8B}" srcOrd="7" destOrd="0" presId="urn:microsoft.com/office/officeart/2005/8/layout/vList2"/>
    <dgm:cxn modelId="{A9833F5D-FCCE-428E-ADD5-790EBD16D8CB}" type="presParOf" srcId="{BB44BDB4-0E9C-4286-B2BC-AFB2B4AF9EF8}" destId="{39A436D0-1364-458D-B007-D1A8EABB3E5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13B1F80-461B-4D32-8286-9CEF581269C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421BB44-E72C-4849-9502-B0B6EE4697C7}">
      <dgm:prSet/>
      <dgm:spPr/>
      <dgm:t>
        <a:bodyPr/>
        <a:lstStyle/>
        <a:p>
          <a:r>
            <a:rPr lang="en-US"/>
            <a:t>GCP registry for Docker images and software packages</a:t>
          </a:r>
        </a:p>
      </dgm:t>
    </dgm:pt>
    <dgm:pt modelId="{EE07B4B0-100D-4242-AB70-D0C5541ADF2C}" type="parTrans" cxnId="{2C93D6A5-D15E-4B54-A365-CFD206854A7B}">
      <dgm:prSet/>
      <dgm:spPr/>
      <dgm:t>
        <a:bodyPr/>
        <a:lstStyle/>
        <a:p>
          <a:endParaRPr lang="en-US"/>
        </a:p>
      </dgm:t>
    </dgm:pt>
    <dgm:pt modelId="{D946A6C4-1BEF-45E0-8F5F-956D264810BC}" type="sibTrans" cxnId="{2C93D6A5-D15E-4B54-A365-CFD206854A7B}">
      <dgm:prSet/>
      <dgm:spPr/>
      <dgm:t>
        <a:bodyPr/>
        <a:lstStyle/>
        <a:p>
          <a:endParaRPr lang="en-US"/>
        </a:p>
      </dgm:t>
    </dgm:pt>
    <dgm:pt modelId="{39FB300C-85B6-485D-BEA3-5BEA9D871134}">
      <dgm:prSet/>
      <dgm:spPr/>
      <dgm:t>
        <a:bodyPr/>
        <a:lstStyle/>
        <a:p>
          <a:r>
            <a:rPr lang="en-US"/>
            <a:t>Reliable and fast</a:t>
          </a:r>
        </a:p>
      </dgm:t>
    </dgm:pt>
    <dgm:pt modelId="{D4FA46B2-225E-407B-B160-5703D656B04B}" type="parTrans" cxnId="{9F67BC18-F387-4801-BD1A-EBBBFF5CB81E}">
      <dgm:prSet/>
      <dgm:spPr/>
      <dgm:t>
        <a:bodyPr/>
        <a:lstStyle/>
        <a:p>
          <a:endParaRPr lang="en-US"/>
        </a:p>
      </dgm:t>
    </dgm:pt>
    <dgm:pt modelId="{30C5917E-5BFC-416F-A38A-89EE9D4DBF6D}" type="sibTrans" cxnId="{9F67BC18-F387-4801-BD1A-EBBBFF5CB81E}">
      <dgm:prSet/>
      <dgm:spPr/>
      <dgm:t>
        <a:bodyPr/>
        <a:lstStyle/>
        <a:p>
          <a:endParaRPr lang="en-US"/>
        </a:p>
      </dgm:t>
    </dgm:pt>
    <dgm:pt modelId="{6C101721-7FA0-424D-8403-FE2035E7A8B6}">
      <dgm:prSet/>
      <dgm:spPr/>
      <dgm:t>
        <a:bodyPr/>
        <a:lstStyle/>
        <a:p>
          <a:r>
            <a:rPr lang="en-US"/>
            <a:t>Easy to maintain</a:t>
          </a:r>
        </a:p>
      </dgm:t>
    </dgm:pt>
    <dgm:pt modelId="{B721064F-8BB4-434A-A752-C328F1581E4A}" type="parTrans" cxnId="{B56BC1EF-A906-43DC-A2A9-3AF4720CC547}">
      <dgm:prSet/>
      <dgm:spPr/>
      <dgm:t>
        <a:bodyPr/>
        <a:lstStyle/>
        <a:p>
          <a:endParaRPr lang="en-US"/>
        </a:p>
      </dgm:t>
    </dgm:pt>
    <dgm:pt modelId="{174714EB-0B9D-42D1-A101-F61AB8EC420E}" type="sibTrans" cxnId="{B56BC1EF-A906-43DC-A2A9-3AF4720CC547}">
      <dgm:prSet/>
      <dgm:spPr/>
      <dgm:t>
        <a:bodyPr/>
        <a:lstStyle/>
        <a:p>
          <a:endParaRPr lang="en-US"/>
        </a:p>
      </dgm:t>
    </dgm:pt>
    <dgm:pt modelId="{29C10111-FC6A-41D3-A365-F128F1A0CB86}">
      <dgm:prSet/>
      <dgm:spPr/>
      <dgm:t>
        <a:bodyPr/>
        <a:lstStyle/>
        <a:p>
          <a:r>
            <a:rPr lang="en-US"/>
            <a:t>Regional and multi-regional</a:t>
          </a:r>
        </a:p>
      </dgm:t>
    </dgm:pt>
    <dgm:pt modelId="{489525D2-6C63-4CD8-97F5-99623498563D}" type="parTrans" cxnId="{D2500304-14F6-455C-AF0D-84A26AEC0530}">
      <dgm:prSet/>
      <dgm:spPr/>
      <dgm:t>
        <a:bodyPr/>
        <a:lstStyle/>
        <a:p>
          <a:endParaRPr lang="en-US"/>
        </a:p>
      </dgm:t>
    </dgm:pt>
    <dgm:pt modelId="{B5B0D242-C7F8-4C81-A006-4A803F8F9C45}" type="sibTrans" cxnId="{D2500304-14F6-455C-AF0D-84A26AEC0530}">
      <dgm:prSet/>
      <dgm:spPr/>
      <dgm:t>
        <a:bodyPr/>
        <a:lstStyle/>
        <a:p>
          <a:endParaRPr lang="en-US"/>
        </a:p>
      </dgm:t>
    </dgm:pt>
    <dgm:pt modelId="{29D1FA8A-8D40-4581-99AD-5E177292C5DA}">
      <dgm:prSet/>
      <dgm:spPr/>
      <dgm:t>
        <a:bodyPr/>
        <a:lstStyle/>
        <a:p>
          <a:r>
            <a:rPr lang="en-US"/>
            <a:t>Can store artifacts from Cloud Build</a:t>
          </a:r>
        </a:p>
      </dgm:t>
    </dgm:pt>
    <dgm:pt modelId="{574F9800-976E-4076-91DC-FC877D3106C5}" type="parTrans" cxnId="{9275D348-C1AA-424D-A03E-B1B194F6EF92}">
      <dgm:prSet/>
      <dgm:spPr/>
      <dgm:t>
        <a:bodyPr/>
        <a:lstStyle/>
        <a:p>
          <a:endParaRPr lang="en-US"/>
        </a:p>
      </dgm:t>
    </dgm:pt>
    <dgm:pt modelId="{FB85D500-E409-43B5-BDDB-6E03D1F16A58}" type="sibTrans" cxnId="{9275D348-C1AA-424D-A03E-B1B194F6EF92}">
      <dgm:prSet/>
      <dgm:spPr/>
      <dgm:t>
        <a:bodyPr/>
        <a:lstStyle/>
        <a:p>
          <a:endParaRPr lang="en-US"/>
        </a:p>
      </dgm:t>
    </dgm:pt>
    <dgm:pt modelId="{A2311248-CAEF-4987-94FA-C9C9A82C06A8}">
      <dgm:prSet/>
      <dgm:spPr/>
      <dgm:t>
        <a:bodyPr/>
        <a:lstStyle/>
        <a:p>
          <a:r>
            <a:rPr lang="en-IN"/>
            <a:t>Supported Formats</a:t>
          </a:r>
          <a:endParaRPr lang="en-US"/>
        </a:p>
      </dgm:t>
    </dgm:pt>
    <dgm:pt modelId="{D0B84454-C39C-4B7C-A75E-61AD5BE7F083}" type="parTrans" cxnId="{590EAC5D-36CB-4303-B9A1-267A4F64FA09}">
      <dgm:prSet/>
      <dgm:spPr/>
      <dgm:t>
        <a:bodyPr/>
        <a:lstStyle/>
        <a:p>
          <a:endParaRPr lang="en-US"/>
        </a:p>
      </dgm:t>
    </dgm:pt>
    <dgm:pt modelId="{80899164-583B-4229-BFE7-144767660E01}" type="sibTrans" cxnId="{590EAC5D-36CB-4303-B9A1-267A4F64FA09}">
      <dgm:prSet/>
      <dgm:spPr/>
      <dgm:t>
        <a:bodyPr/>
        <a:lstStyle/>
        <a:p>
          <a:endParaRPr lang="en-US"/>
        </a:p>
      </dgm:t>
    </dgm:pt>
    <dgm:pt modelId="{A43C1893-9738-402A-9F29-95B65CF705C6}">
      <dgm:prSet/>
      <dgm:spPr/>
      <dgm:t>
        <a:bodyPr/>
        <a:lstStyle/>
        <a:p>
          <a:r>
            <a:rPr lang="en-IN"/>
            <a:t>Docker Images</a:t>
          </a:r>
          <a:endParaRPr lang="en-US"/>
        </a:p>
      </dgm:t>
    </dgm:pt>
    <dgm:pt modelId="{5F8A3527-FDE6-4ABD-9FD5-C8D25439228E}" type="parTrans" cxnId="{ADCBAF11-0AB9-4425-BD7C-E89D27868DFB}">
      <dgm:prSet/>
      <dgm:spPr/>
      <dgm:t>
        <a:bodyPr/>
        <a:lstStyle/>
        <a:p>
          <a:endParaRPr lang="en-US"/>
        </a:p>
      </dgm:t>
    </dgm:pt>
    <dgm:pt modelId="{DA7F3192-9694-4814-A9E2-BF1A7B878837}" type="sibTrans" cxnId="{ADCBAF11-0AB9-4425-BD7C-E89D27868DFB}">
      <dgm:prSet/>
      <dgm:spPr/>
      <dgm:t>
        <a:bodyPr/>
        <a:lstStyle/>
        <a:p>
          <a:endParaRPr lang="en-US"/>
        </a:p>
      </dgm:t>
    </dgm:pt>
    <dgm:pt modelId="{2FE5F19F-F269-4672-8965-8823F5A83E0C}">
      <dgm:prSet/>
      <dgm:spPr/>
      <dgm:t>
        <a:bodyPr/>
        <a:lstStyle/>
        <a:p>
          <a:r>
            <a:rPr lang="en-IN"/>
            <a:t>Language packages:- Java, Node,js, Python, Go</a:t>
          </a:r>
          <a:endParaRPr lang="en-US"/>
        </a:p>
      </dgm:t>
    </dgm:pt>
    <dgm:pt modelId="{07872AB2-9893-45EE-8531-38204D707DDC}" type="parTrans" cxnId="{889923BE-A4F0-420A-8A56-F714B82B9719}">
      <dgm:prSet/>
      <dgm:spPr/>
      <dgm:t>
        <a:bodyPr/>
        <a:lstStyle/>
        <a:p>
          <a:endParaRPr lang="en-US"/>
        </a:p>
      </dgm:t>
    </dgm:pt>
    <dgm:pt modelId="{FCC0D81E-3B41-4283-95FE-4ADD9E6705C2}" type="sibTrans" cxnId="{889923BE-A4F0-420A-8A56-F714B82B9719}">
      <dgm:prSet/>
      <dgm:spPr/>
      <dgm:t>
        <a:bodyPr/>
        <a:lstStyle/>
        <a:p>
          <a:endParaRPr lang="en-US"/>
        </a:p>
      </dgm:t>
    </dgm:pt>
    <dgm:pt modelId="{9BBD7263-C167-4753-ACA1-68E383E43496}">
      <dgm:prSet/>
      <dgm:spPr/>
      <dgm:t>
        <a:bodyPr/>
        <a:lstStyle/>
        <a:p>
          <a:r>
            <a:rPr lang="en-IN"/>
            <a:t>OS Packages:- Debian, RPM</a:t>
          </a:r>
          <a:endParaRPr lang="en-US"/>
        </a:p>
      </dgm:t>
    </dgm:pt>
    <dgm:pt modelId="{9BF84A61-8EEC-459C-96BF-22AC189E8D30}" type="parTrans" cxnId="{3742E8B5-CD0A-4D9E-850B-D965F9461651}">
      <dgm:prSet/>
      <dgm:spPr/>
      <dgm:t>
        <a:bodyPr/>
        <a:lstStyle/>
        <a:p>
          <a:endParaRPr lang="en-US"/>
        </a:p>
      </dgm:t>
    </dgm:pt>
    <dgm:pt modelId="{75878EF8-634C-4AE0-813D-68FF3E51F89A}" type="sibTrans" cxnId="{3742E8B5-CD0A-4D9E-850B-D965F9461651}">
      <dgm:prSet/>
      <dgm:spPr/>
      <dgm:t>
        <a:bodyPr/>
        <a:lstStyle/>
        <a:p>
          <a:endParaRPr lang="en-US"/>
        </a:p>
      </dgm:t>
    </dgm:pt>
    <dgm:pt modelId="{55CFB1A8-78C9-442E-AE4E-6EE4D0851E1A}" type="pres">
      <dgm:prSet presAssocID="{413B1F80-461B-4D32-8286-9CEF581269CC}" presName="linear" presStyleCnt="0">
        <dgm:presLayoutVars>
          <dgm:dir/>
          <dgm:animLvl val="lvl"/>
          <dgm:resizeHandles val="exact"/>
        </dgm:presLayoutVars>
      </dgm:prSet>
      <dgm:spPr/>
    </dgm:pt>
    <dgm:pt modelId="{E8F4D993-4E29-4C29-A64F-10F03AD0B5A7}" type="pres">
      <dgm:prSet presAssocID="{9421BB44-E72C-4849-9502-B0B6EE4697C7}" presName="parentLin" presStyleCnt="0"/>
      <dgm:spPr/>
    </dgm:pt>
    <dgm:pt modelId="{705F52B4-A2B3-437C-962B-41EC9F88EA3C}" type="pres">
      <dgm:prSet presAssocID="{9421BB44-E72C-4849-9502-B0B6EE4697C7}" presName="parentLeftMargin" presStyleLbl="node1" presStyleIdx="0" presStyleCnt="6"/>
      <dgm:spPr/>
    </dgm:pt>
    <dgm:pt modelId="{C6667533-124B-4569-81A1-14D1607C6887}" type="pres">
      <dgm:prSet presAssocID="{9421BB44-E72C-4849-9502-B0B6EE4697C7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56AD1C2-8813-47E3-AC9D-5805E260A489}" type="pres">
      <dgm:prSet presAssocID="{9421BB44-E72C-4849-9502-B0B6EE4697C7}" presName="negativeSpace" presStyleCnt="0"/>
      <dgm:spPr/>
    </dgm:pt>
    <dgm:pt modelId="{48D711B3-C0A6-4263-90A6-34A905AFA332}" type="pres">
      <dgm:prSet presAssocID="{9421BB44-E72C-4849-9502-B0B6EE4697C7}" presName="childText" presStyleLbl="conFgAcc1" presStyleIdx="0" presStyleCnt="6">
        <dgm:presLayoutVars>
          <dgm:bulletEnabled val="1"/>
        </dgm:presLayoutVars>
      </dgm:prSet>
      <dgm:spPr/>
    </dgm:pt>
    <dgm:pt modelId="{B64E46E9-0740-4184-A424-31C436CD4E1A}" type="pres">
      <dgm:prSet presAssocID="{D946A6C4-1BEF-45E0-8F5F-956D264810BC}" presName="spaceBetweenRectangles" presStyleCnt="0"/>
      <dgm:spPr/>
    </dgm:pt>
    <dgm:pt modelId="{248623AF-F483-47A0-AC01-6EB7B4112D15}" type="pres">
      <dgm:prSet presAssocID="{39FB300C-85B6-485D-BEA3-5BEA9D871134}" presName="parentLin" presStyleCnt="0"/>
      <dgm:spPr/>
    </dgm:pt>
    <dgm:pt modelId="{EE96F42E-FEEA-4969-B5DD-3EC0094F4F9B}" type="pres">
      <dgm:prSet presAssocID="{39FB300C-85B6-485D-BEA3-5BEA9D871134}" presName="parentLeftMargin" presStyleLbl="node1" presStyleIdx="0" presStyleCnt="6"/>
      <dgm:spPr/>
    </dgm:pt>
    <dgm:pt modelId="{37DEB16A-6765-4434-A22D-3A33A5234FE3}" type="pres">
      <dgm:prSet presAssocID="{39FB300C-85B6-485D-BEA3-5BEA9D871134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7E3FBA77-8E1E-42F3-AC82-90434D865411}" type="pres">
      <dgm:prSet presAssocID="{39FB300C-85B6-485D-BEA3-5BEA9D871134}" presName="negativeSpace" presStyleCnt="0"/>
      <dgm:spPr/>
    </dgm:pt>
    <dgm:pt modelId="{2B1C4BCB-6BB6-408A-B8B8-CCCF0340FC85}" type="pres">
      <dgm:prSet presAssocID="{39FB300C-85B6-485D-BEA3-5BEA9D871134}" presName="childText" presStyleLbl="conFgAcc1" presStyleIdx="1" presStyleCnt="6">
        <dgm:presLayoutVars>
          <dgm:bulletEnabled val="1"/>
        </dgm:presLayoutVars>
      </dgm:prSet>
      <dgm:spPr/>
    </dgm:pt>
    <dgm:pt modelId="{F4056785-04E9-4F99-BDAE-6F67C56BB73A}" type="pres">
      <dgm:prSet presAssocID="{30C5917E-5BFC-416F-A38A-89EE9D4DBF6D}" presName="spaceBetweenRectangles" presStyleCnt="0"/>
      <dgm:spPr/>
    </dgm:pt>
    <dgm:pt modelId="{1ED22B22-5EA9-4F18-978C-D55ADD1510EE}" type="pres">
      <dgm:prSet presAssocID="{6C101721-7FA0-424D-8403-FE2035E7A8B6}" presName="parentLin" presStyleCnt="0"/>
      <dgm:spPr/>
    </dgm:pt>
    <dgm:pt modelId="{E781FDF9-8FCD-4D0B-A82E-95D51FAE6E48}" type="pres">
      <dgm:prSet presAssocID="{6C101721-7FA0-424D-8403-FE2035E7A8B6}" presName="parentLeftMargin" presStyleLbl="node1" presStyleIdx="1" presStyleCnt="6"/>
      <dgm:spPr/>
    </dgm:pt>
    <dgm:pt modelId="{8B32C52B-23F6-43B3-AA38-B1AE580908D5}" type="pres">
      <dgm:prSet presAssocID="{6C101721-7FA0-424D-8403-FE2035E7A8B6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267CE29B-1B43-4DE2-9A8B-B10574AF8A32}" type="pres">
      <dgm:prSet presAssocID="{6C101721-7FA0-424D-8403-FE2035E7A8B6}" presName="negativeSpace" presStyleCnt="0"/>
      <dgm:spPr/>
    </dgm:pt>
    <dgm:pt modelId="{A61A67A6-460B-47B0-A59B-910D18C94CDF}" type="pres">
      <dgm:prSet presAssocID="{6C101721-7FA0-424D-8403-FE2035E7A8B6}" presName="childText" presStyleLbl="conFgAcc1" presStyleIdx="2" presStyleCnt="6">
        <dgm:presLayoutVars>
          <dgm:bulletEnabled val="1"/>
        </dgm:presLayoutVars>
      </dgm:prSet>
      <dgm:spPr/>
    </dgm:pt>
    <dgm:pt modelId="{90ED2414-355C-418A-9F67-AEF9D1421380}" type="pres">
      <dgm:prSet presAssocID="{174714EB-0B9D-42D1-A101-F61AB8EC420E}" presName="spaceBetweenRectangles" presStyleCnt="0"/>
      <dgm:spPr/>
    </dgm:pt>
    <dgm:pt modelId="{33A7A256-6E2D-4BB2-8C2B-A537CC769D15}" type="pres">
      <dgm:prSet presAssocID="{29C10111-FC6A-41D3-A365-F128F1A0CB86}" presName="parentLin" presStyleCnt="0"/>
      <dgm:spPr/>
    </dgm:pt>
    <dgm:pt modelId="{11C29C33-2894-4274-9CFB-7DB1E747D70A}" type="pres">
      <dgm:prSet presAssocID="{29C10111-FC6A-41D3-A365-F128F1A0CB86}" presName="parentLeftMargin" presStyleLbl="node1" presStyleIdx="2" presStyleCnt="6"/>
      <dgm:spPr/>
    </dgm:pt>
    <dgm:pt modelId="{6EEA74F2-1F61-4C90-931C-F6A3C0AB30BE}" type="pres">
      <dgm:prSet presAssocID="{29C10111-FC6A-41D3-A365-F128F1A0CB86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71FF60E6-0ABC-4C53-99E8-0B8BAB873548}" type="pres">
      <dgm:prSet presAssocID="{29C10111-FC6A-41D3-A365-F128F1A0CB86}" presName="negativeSpace" presStyleCnt="0"/>
      <dgm:spPr/>
    </dgm:pt>
    <dgm:pt modelId="{8F60F0F9-B052-4EC6-8962-5C7F0125AC26}" type="pres">
      <dgm:prSet presAssocID="{29C10111-FC6A-41D3-A365-F128F1A0CB86}" presName="childText" presStyleLbl="conFgAcc1" presStyleIdx="3" presStyleCnt="6">
        <dgm:presLayoutVars>
          <dgm:bulletEnabled val="1"/>
        </dgm:presLayoutVars>
      </dgm:prSet>
      <dgm:spPr/>
    </dgm:pt>
    <dgm:pt modelId="{341BE29C-9E0A-43D4-ABF9-E13CEB14DBF7}" type="pres">
      <dgm:prSet presAssocID="{B5B0D242-C7F8-4C81-A006-4A803F8F9C45}" presName="spaceBetweenRectangles" presStyleCnt="0"/>
      <dgm:spPr/>
    </dgm:pt>
    <dgm:pt modelId="{EC66851E-AD1F-4281-9187-3629D8E97C46}" type="pres">
      <dgm:prSet presAssocID="{29D1FA8A-8D40-4581-99AD-5E177292C5DA}" presName="parentLin" presStyleCnt="0"/>
      <dgm:spPr/>
    </dgm:pt>
    <dgm:pt modelId="{ED6265CB-F412-4E5E-AB6F-0AF11369E24A}" type="pres">
      <dgm:prSet presAssocID="{29D1FA8A-8D40-4581-99AD-5E177292C5DA}" presName="parentLeftMargin" presStyleLbl="node1" presStyleIdx="3" presStyleCnt="6"/>
      <dgm:spPr/>
    </dgm:pt>
    <dgm:pt modelId="{1D0F913E-5BA4-4544-8449-B130DF4E83A5}" type="pres">
      <dgm:prSet presAssocID="{29D1FA8A-8D40-4581-99AD-5E177292C5DA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E638788A-FB8B-4EAA-BB0E-5F4419934CAF}" type="pres">
      <dgm:prSet presAssocID="{29D1FA8A-8D40-4581-99AD-5E177292C5DA}" presName="negativeSpace" presStyleCnt="0"/>
      <dgm:spPr/>
    </dgm:pt>
    <dgm:pt modelId="{FB1A61D6-D000-41B5-832E-A767381E568E}" type="pres">
      <dgm:prSet presAssocID="{29D1FA8A-8D40-4581-99AD-5E177292C5DA}" presName="childText" presStyleLbl="conFgAcc1" presStyleIdx="4" presStyleCnt="6">
        <dgm:presLayoutVars>
          <dgm:bulletEnabled val="1"/>
        </dgm:presLayoutVars>
      </dgm:prSet>
      <dgm:spPr/>
    </dgm:pt>
    <dgm:pt modelId="{A9473EEC-074E-421C-AEE4-9EDA60B8E8C4}" type="pres">
      <dgm:prSet presAssocID="{FB85D500-E409-43B5-BDDB-6E03D1F16A58}" presName="spaceBetweenRectangles" presStyleCnt="0"/>
      <dgm:spPr/>
    </dgm:pt>
    <dgm:pt modelId="{60CAC154-9E60-48AA-8C60-47B02E90832B}" type="pres">
      <dgm:prSet presAssocID="{A2311248-CAEF-4987-94FA-C9C9A82C06A8}" presName="parentLin" presStyleCnt="0"/>
      <dgm:spPr/>
    </dgm:pt>
    <dgm:pt modelId="{30F9BCC0-8F0C-47D6-A1B9-0B5967788878}" type="pres">
      <dgm:prSet presAssocID="{A2311248-CAEF-4987-94FA-C9C9A82C06A8}" presName="parentLeftMargin" presStyleLbl="node1" presStyleIdx="4" presStyleCnt="6"/>
      <dgm:spPr/>
    </dgm:pt>
    <dgm:pt modelId="{8B05A1A8-78D0-4A36-BC6E-AB9D9C802056}" type="pres">
      <dgm:prSet presAssocID="{A2311248-CAEF-4987-94FA-C9C9A82C06A8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43FA3FA1-81A6-4E94-AC43-B3AC2BE0D21C}" type="pres">
      <dgm:prSet presAssocID="{A2311248-CAEF-4987-94FA-C9C9A82C06A8}" presName="negativeSpace" presStyleCnt="0"/>
      <dgm:spPr/>
    </dgm:pt>
    <dgm:pt modelId="{79182E22-7E1E-48A3-A6A5-F230E4006CED}" type="pres">
      <dgm:prSet presAssocID="{A2311248-CAEF-4987-94FA-C9C9A82C06A8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D2500304-14F6-455C-AF0D-84A26AEC0530}" srcId="{413B1F80-461B-4D32-8286-9CEF581269CC}" destId="{29C10111-FC6A-41D3-A365-F128F1A0CB86}" srcOrd="3" destOrd="0" parTransId="{489525D2-6C63-4CD8-97F5-99623498563D}" sibTransId="{B5B0D242-C7F8-4C81-A006-4A803F8F9C45}"/>
    <dgm:cxn modelId="{ADCBAF11-0AB9-4425-BD7C-E89D27868DFB}" srcId="{A2311248-CAEF-4987-94FA-C9C9A82C06A8}" destId="{A43C1893-9738-402A-9F29-95B65CF705C6}" srcOrd="0" destOrd="0" parTransId="{5F8A3527-FDE6-4ABD-9FD5-C8D25439228E}" sibTransId="{DA7F3192-9694-4814-A9E2-BF1A7B878837}"/>
    <dgm:cxn modelId="{12A80716-C10B-4AA3-8696-2BDD54CD6693}" type="presOf" srcId="{39FB300C-85B6-485D-BEA3-5BEA9D871134}" destId="{EE96F42E-FEEA-4969-B5DD-3EC0094F4F9B}" srcOrd="0" destOrd="0" presId="urn:microsoft.com/office/officeart/2005/8/layout/list1"/>
    <dgm:cxn modelId="{9F67BC18-F387-4801-BD1A-EBBBFF5CB81E}" srcId="{413B1F80-461B-4D32-8286-9CEF581269CC}" destId="{39FB300C-85B6-485D-BEA3-5BEA9D871134}" srcOrd="1" destOrd="0" parTransId="{D4FA46B2-225E-407B-B160-5703D656B04B}" sibTransId="{30C5917E-5BFC-416F-A38A-89EE9D4DBF6D}"/>
    <dgm:cxn modelId="{2E798225-AC17-4E7A-BF04-6A33AD31ECA8}" type="presOf" srcId="{6C101721-7FA0-424D-8403-FE2035E7A8B6}" destId="{8B32C52B-23F6-43B3-AA38-B1AE580908D5}" srcOrd="1" destOrd="0" presId="urn:microsoft.com/office/officeart/2005/8/layout/list1"/>
    <dgm:cxn modelId="{C063C65B-6B47-408C-8504-C58381C7AB7A}" type="presOf" srcId="{29C10111-FC6A-41D3-A365-F128F1A0CB86}" destId="{11C29C33-2894-4274-9CFB-7DB1E747D70A}" srcOrd="0" destOrd="0" presId="urn:microsoft.com/office/officeart/2005/8/layout/list1"/>
    <dgm:cxn modelId="{590EAC5D-36CB-4303-B9A1-267A4F64FA09}" srcId="{413B1F80-461B-4D32-8286-9CEF581269CC}" destId="{A2311248-CAEF-4987-94FA-C9C9A82C06A8}" srcOrd="5" destOrd="0" parTransId="{D0B84454-C39C-4B7C-A75E-61AD5BE7F083}" sibTransId="{80899164-583B-4229-BFE7-144767660E01}"/>
    <dgm:cxn modelId="{9275D348-C1AA-424D-A03E-B1B194F6EF92}" srcId="{413B1F80-461B-4D32-8286-9CEF581269CC}" destId="{29D1FA8A-8D40-4581-99AD-5E177292C5DA}" srcOrd="4" destOrd="0" parTransId="{574F9800-976E-4076-91DC-FC877D3106C5}" sibTransId="{FB85D500-E409-43B5-BDDB-6E03D1F16A58}"/>
    <dgm:cxn modelId="{A93F396C-068E-44EA-855A-B7033F3A1B32}" type="presOf" srcId="{A2311248-CAEF-4987-94FA-C9C9A82C06A8}" destId="{8B05A1A8-78D0-4A36-BC6E-AB9D9C802056}" srcOrd="1" destOrd="0" presId="urn:microsoft.com/office/officeart/2005/8/layout/list1"/>
    <dgm:cxn modelId="{6CBEA48C-744B-49B1-B2CD-3418BB776572}" type="presOf" srcId="{9421BB44-E72C-4849-9502-B0B6EE4697C7}" destId="{C6667533-124B-4569-81A1-14D1607C6887}" srcOrd="1" destOrd="0" presId="urn:microsoft.com/office/officeart/2005/8/layout/list1"/>
    <dgm:cxn modelId="{B6713B91-53E0-4DC5-B863-DD2C48AAC078}" type="presOf" srcId="{2FE5F19F-F269-4672-8965-8823F5A83E0C}" destId="{79182E22-7E1E-48A3-A6A5-F230E4006CED}" srcOrd="0" destOrd="1" presId="urn:microsoft.com/office/officeart/2005/8/layout/list1"/>
    <dgm:cxn modelId="{13AC279E-9BC9-49E8-990C-057D871A79BD}" type="presOf" srcId="{9421BB44-E72C-4849-9502-B0B6EE4697C7}" destId="{705F52B4-A2B3-437C-962B-41EC9F88EA3C}" srcOrd="0" destOrd="0" presId="urn:microsoft.com/office/officeart/2005/8/layout/list1"/>
    <dgm:cxn modelId="{41B851A3-4EBA-467E-8E80-BBCDA6F8D556}" type="presOf" srcId="{29C10111-FC6A-41D3-A365-F128F1A0CB86}" destId="{6EEA74F2-1F61-4C90-931C-F6A3C0AB30BE}" srcOrd="1" destOrd="0" presId="urn:microsoft.com/office/officeart/2005/8/layout/list1"/>
    <dgm:cxn modelId="{2C93D6A5-D15E-4B54-A365-CFD206854A7B}" srcId="{413B1F80-461B-4D32-8286-9CEF581269CC}" destId="{9421BB44-E72C-4849-9502-B0B6EE4697C7}" srcOrd="0" destOrd="0" parTransId="{EE07B4B0-100D-4242-AB70-D0C5541ADF2C}" sibTransId="{D946A6C4-1BEF-45E0-8F5F-956D264810BC}"/>
    <dgm:cxn modelId="{7FDDFDB2-0969-4D8A-B5EF-A16E6A4561AF}" type="presOf" srcId="{29D1FA8A-8D40-4581-99AD-5E177292C5DA}" destId="{ED6265CB-F412-4E5E-AB6F-0AF11369E24A}" srcOrd="0" destOrd="0" presId="urn:microsoft.com/office/officeart/2005/8/layout/list1"/>
    <dgm:cxn modelId="{3742E8B5-CD0A-4D9E-850B-D965F9461651}" srcId="{A2311248-CAEF-4987-94FA-C9C9A82C06A8}" destId="{9BBD7263-C167-4753-ACA1-68E383E43496}" srcOrd="2" destOrd="0" parTransId="{9BF84A61-8EEC-459C-96BF-22AC189E8D30}" sibTransId="{75878EF8-634C-4AE0-813D-68FF3E51F89A}"/>
    <dgm:cxn modelId="{F1C2CFB9-8F10-4171-8AFF-2C564555EA0C}" type="presOf" srcId="{39FB300C-85B6-485D-BEA3-5BEA9D871134}" destId="{37DEB16A-6765-4434-A22D-3A33A5234FE3}" srcOrd="1" destOrd="0" presId="urn:microsoft.com/office/officeart/2005/8/layout/list1"/>
    <dgm:cxn modelId="{889923BE-A4F0-420A-8A56-F714B82B9719}" srcId="{A2311248-CAEF-4987-94FA-C9C9A82C06A8}" destId="{2FE5F19F-F269-4672-8965-8823F5A83E0C}" srcOrd="1" destOrd="0" parTransId="{07872AB2-9893-45EE-8531-38204D707DDC}" sibTransId="{FCC0D81E-3B41-4283-95FE-4ADD9E6705C2}"/>
    <dgm:cxn modelId="{AEFC45CB-1035-4667-B243-987223BC71E7}" type="presOf" srcId="{A2311248-CAEF-4987-94FA-C9C9A82C06A8}" destId="{30F9BCC0-8F0C-47D6-A1B9-0B5967788878}" srcOrd="0" destOrd="0" presId="urn:microsoft.com/office/officeart/2005/8/layout/list1"/>
    <dgm:cxn modelId="{835F7BCF-3000-4784-BE63-E705E27F6700}" type="presOf" srcId="{6C101721-7FA0-424D-8403-FE2035E7A8B6}" destId="{E781FDF9-8FCD-4D0B-A82E-95D51FAE6E48}" srcOrd="0" destOrd="0" presId="urn:microsoft.com/office/officeart/2005/8/layout/list1"/>
    <dgm:cxn modelId="{5E84BBD1-5545-4AAC-8D20-D5197080BA7A}" type="presOf" srcId="{9BBD7263-C167-4753-ACA1-68E383E43496}" destId="{79182E22-7E1E-48A3-A6A5-F230E4006CED}" srcOrd="0" destOrd="2" presId="urn:microsoft.com/office/officeart/2005/8/layout/list1"/>
    <dgm:cxn modelId="{9CCB57EA-EEA0-4A61-843E-E1CE9EC15E11}" type="presOf" srcId="{A43C1893-9738-402A-9F29-95B65CF705C6}" destId="{79182E22-7E1E-48A3-A6A5-F230E4006CED}" srcOrd="0" destOrd="0" presId="urn:microsoft.com/office/officeart/2005/8/layout/list1"/>
    <dgm:cxn modelId="{B56BC1EF-A906-43DC-A2A9-3AF4720CC547}" srcId="{413B1F80-461B-4D32-8286-9CEF581269CC}" destId="{6C101721-7FA0-424D-8403-FE2035E7A8B6}" srcOrd="2" destOrd="0" parTransId="{B721064F-8BB4-434A-A752-C328F1581E4A}" sibTransId="{174714EB-0B9D-42D1-A101-F61AB8EC420E}"/>
    <dgm:cxn modelId="{FA6E78FA-7B67-467E-85F6-8483F51CC553}" type="presOf" srcId="{29D1FA8A-8D40-4581-99AD-5E177292C5DA}" destId="{1D0F913E-5BA4-4544-8449-B130DF4E83A5}" srcOrd="1" destOrd="0" presId="urn:microsoft.com/office/officeart/2005/8/layout/list1"/>
    <dgm:cxn modelId="{9A9CC8FC-5AE4-41DC-9637-D7EAE3930936}" type="presOf" srcId="{413B1F80-461B-4D32-8286-9CEF581269CC}" destId="{55CFB1A8-78C9-442E-AE4E-6EE4D0851E1A}" srcOrd="0" destOrd="0" presId="urn:microsoft.com/office/officeart/2005/8/layout/list1"/>
    <dgm:cxn modelId="{8451B40E-FAD2-40F1-A238-FCF31D7668F8}" type="presParOf" srcId="{55CFB1A8-78C9-442E-AE4E-6EE4D0851E1A}" destId="{E8F4D993-4E29-4C29-A64F-10F03AD0B5A7}" srcOrd="0" destOrd="0" presId="urn:microsoft.com/office/officeart/2005/8/layout/list1"/>
    <dgm:cxn modelId="{DA13EDDF-F9F7-4598-AC87-36925AEF7589}" type="presParOf" srcId="{E8F4D993-4E29-4C29-A64F-10F03AD0B5A7}" destId="{705F52B4-A2B3-437C-962B-41EC9F88EA3C}" srcOrd="0" destOrd="0" presId="urn:microsoft.com/office/officeart/2005/8/layout/list1"/>
    <dgm:cxn modelId="{D25ABB1B-EB06-4F91-A481-562333F6200D}" type="presParOf" srcId="{E8F4D993-4E29-4C29-A64F-10F03AD0B5A7}" destId="{C6667533-124B-4569-81A1-14D1607C6887}" srcOrd="1" destOrd="0" presId="urn:microsoft.com/office/officeart/2005/8/layout/list1"/>
    <dgm:cxn modelId="{3A08AF82-0581-48B4-967D-3815753412EF}" type="presParOf" srcId="{55CFB1A8-78C9-442E-AE4E-6EE4D0851E1A}" destId="{D56AD1C2-8813-47E3-AC9D-5805E260A489}" srcOrd="1" destOrd="0" presId="urn:microsoft.com/office/officeart/2005/8/layout/list1"/>
    <dgm:cxn modelId="{27D255FE-3E82-4D64-A788-02A5AD8C20FA}" type="presParOf" srcId="{55CFB1A8-78C9-442E-AE4E-6EE4D0851E1A}" destId="{48D711B3-C0A6-4263-90A6-34A905AFA332}" srcOrd="2" destOrd="0" presId="urn:microsoft.com/office/officeart/2005/8/layout/list1"/>
    <dgm:cxn modelId="{AF215034-B7F6-4124-AC9B-B8CAED569D9B}" type="presParOf" srcId="{55CFB1A8-78C9-442E-AE4E-6EE4D0851E1A}" destId="{B64E46E9-0740-4184-A424-31C436CD4E1A}" srcOrd="3" destOrd="0" presId="urn:microsoft.com/office/officeart/2005/8/layout/list1"/>
    <dgm:cxn modelId="{98AEB1E9-9DDC-4443-A39E-CDA62678EAF9}" type="presParOf" srcId="{55CFB1A8-78C9-442E-AE4E-6EE4D0851E1A}" destId="{248623AF-F483-47A0-AC01-6EB7B4112D15}" srcOrd="4" destOrd="0" presId="urn:microsoft.com/office/officeart/2005/8/layout/list1"/>
    <dgm:cxn modelId="{EB79EEE6-CA6F-4F9D-BFFF-DD0053E627D2}" type="presParOf" srcId="{248623AF-F483-47A0-AC01-6EB7B4112D15}" destId="{EE96F42E-FEEA-4969-B5DD-3EC0094F4F9B}" srcOrd="0" destOrd="0" presId="urn:microsoft.com/office/officeart/2005/8/layout/list1"/>
    <dgm:cxn modelId="{82EFE0DA-1D68-46DB-8D66-4BCEEDC0378C}" type="presParOf" srcId="{248623AF-F483-47A0-AC01-6EB7B4112D15}" destId="{37DEB16A-6765-4434-A22D-3A33A5234FE3}" srcOrd="1" destOrd="0" presId="urn:microsoft.com/office/officeart/2005/8/layout/list1"/>
    <dgm:cxn modelId="{B219C963-1274-4170-8E64-BE8BC29C53D2}" type="presParOf" srcId="{55CFB1A8-78C9-442E-AE4E-6EE4D0851E1A}" destId="{7E3FBA77-8E1E-42F3-AC82-90434D865411}" srcOrd="5" destOrd="0" presId="urn:microsoft.com/office/officeart/2005/8/layout/list1"/>
    <dgm:cxn modelId="{72954A5C-2918-49C9-9B37-432AECE22404}" type="presParOf" srcId="{55CFB1A8-78C9-442E-AE4E-6EE4D0851E1A}" destId="{2B1C4BCB-6BB6-408A-B8B8-CCCF0340FC85}" srcOrd="6" destOrd="0" presId="urn:microsoft.com/office/officeart/2005/8/layout/list1"/>
    <dgm:cxn modelId="{F54FE1A2-4904-4D33-8E54-A14CCF2AFB17}" type="presParOf" srcId="{55CFB1A8-78C9-442E-AE4E-6EE4D0851E1A}" destId="{F4056785-04E9-4F99-BDAE-6F67C56BB73A}" srcOrd="7" destOrd="0" presId="urn:microsoft.com/office/officeart/2005/8/layout/list1"/>
    <dgm:cxn modelId="{968900FE-D3C7-419C-B751-944FBD715B4E}" type="presParOf" srcId="{55CFB1A8-78C9-442E-AE4E-6EE4D0851E1A}" destId="{1ED22B22-5EA9-4F18-978C-D55ADD1510EE}" srcOrd="8" destOrd="0" presId="urn:microsoft.com/office/officeart/2005/8/layout/list1"/>
    <dgm:cxn modelId="{4BBB7C24-2987-4FF1-978D-B3CA69CAF04B}" type="presParOf" srcId="{1ED22B22-5EA9-4F18-978C-D55ADD1510EE}" destId="{E781FDF9-8FCD-4D0B-A82E-95D51FAE6E48}" srcOrd="0" destOrd="0" presId="urn:microsoft.com/office/officeart/2005/8/layout/list1"/>
    <dgm:cxn modelId="{D7011F48-2A86-4B74-8C80-5845A8AB5CCC}" type="presParOf" srcId="{1ED22B22-5EA9-4F18-978C-D55ADD1510EE}" destId="{8B32C52B-23F6-43B3-AA38-B1AE580908D5}" srcOrd="1" destOrd="0" presId="urn:microsoft.com/office/officeart/2005/8/layout/list1"/>
    <dgm:cxn modelId="{DC4020F8-CCE5-425C-AEB9-01465072E444}" type="presParOf" srcId="{55CFB1A8-78C9-442E-AE4E-6EE4D0851E1A}" destId="{267CE29B-1B43-4DE2-9A8B-B10574AF8A32}" srcOrd="9" destOrd="0" presId="urn:microsoft.com/office/officeart/2005/8/layout/list1"/>
    <dgm:cxn modelId="{7E4A2696-5B77-4475-9FB2-9F35CA123312}" type="presParOf" srcId="{55CFB1A8-78C9-442E-AE4E-6EE4D0851E1A}" destId="{A61A67A6-460B-47B0-A59B-910D18C94CDF}" srcOrd="10" destOrd="0" presId="urn:microsoft.com/office/officeart/2005/8/layout/list1"/>
    <dgm:cxn modelId="{E40550F7-9B96-49CA-87C2-DC5D4D30048C}" type="presParOf" srcId="{55CFB1A8-78C9-442E-AE4E-6EE4D0851E1A}" destId="{90ED2414-355C-418A-9F67-AEF9D1421380}" srcOrd="11" destOrd="0" presId="urn:microsoft.com/office/officeart/2005/8/layout/list1"/>
    <dgm:cxn modelId="{ADCE5D26-CA40-4978-9EBF-2A96936B22FA}" type="presParOf" srcId="{55CFB1A8-78C9-442E-AE4E-6EE4D0851E1A}" destId="{33A7A256-6E2D-4BB2-8C2B-A537CC769D15}" srcOrd="12" destOrd="0" presId="urn:microsoft.com/office/officeart/2005/8/layout/list1"/>
    <dgm:cxn modelId="{A50433C4-6910-478D-B34C-8033F8B4824F}" type="presParOf" srcId="{33A7A256-6E2D-4BB2-8C2B-A537CC769D15}" destId="{11C29C33-2894-4274-9CFB-7DB1E747D70A}" srcOrd="0" destOrd="0" presId="urn:microsoft.com/office/officeart/2005/8/layout/list1"/>
    <dgm:cxn modelId="{1C1174A2-F7A7-462D-A5E1-8887273B8303}" type="presParOf" srcId="{33A7A256-6E2D-4BB2-8C2B-A537CC769D15}" destId="{6EEA74F2-1F61-4C90-931C-F6A3C0AB30BE}" srcOrd="1" destOrd="0" presId="urn:microsoft.com/office/officeart/2005/8/layout/list1"/>
    <dgm:cxn modelId="{38FCEF0E-346F-4737-AAC3-536DD3807BE2}" type="presParOf" srcId="{55CFB1A8-78C9-442E-AE4E-6EE4D0851E1A}" destId="{71FF60E6-0ABC-4C53-99E8-0B8BAB873548}" srcOrd="13" destOrd="0" presId="urn:microsoft.com/office/officeart/2005/8/layout/list1"/>
    <dgm:cxn modelId="{C63D091E-B9A6-4752-83D0-920D77AB6801}" type="presParOf" srcId="{55CFB1A8-78C9-442E-AE4E-6EE4D0851E1A}" destId="{8F60F0F9-B052-4EC6-8962-5C7F0125AC26}" srcOrd="14" destOrd="0" presId="urn:microsoft.com/office/officeart/2005/8/layout/list1"/>
    <dgm:cxn modelId="{C533F8E4-06D0-4BF9-8B91-65EA6C5A75EC}" type="presParOf" srcId="{55CFB1A8-78C9-442E-AE4E-6EE4D0851E1A}" destId="{341BE29C-9E0A-43D4-ABF9-E13CEB14DBF7}" srcOrd="15" destOrd="0" presId="urn:microsoft.com/office/officeart/2005/8/layout/list1"/>
    <dgm:cxn modelId="{B2FD261D-233A-4829-B0C1-69AE7F60B8B8}" type="presParOf" srcId="{55CFB1A8-78C9-442E-AE4E-6EE4D0851E1A}" destId="{EC66851E-AD1F-4281-9187-3629D8E97C46}" srcOrd="16" destOrd="0" presId="urn:microsoft.com/office/officeart/2005/8/layout/list1"/>
    <dgm:cxn modelId="{2037FFFD-131C-41C3-B421-57735044A3E8}" type="presParOf" srcId="{EC66851E-AD1F-4281-9187-3629D8E97C46}" destId="{ED6265CB-F412-4E5E-AB6F-0AF11369E24A}" srcOrd="0" destOrd="0" presId="urn:microsoft.com/office/officeart/2005/8/layout/list1"/>
    <dgm:cxn modelId="{B8C2AE5F-E3E9-4B65-94F8-27D023FA67F6}" type="presParOf" srcId="{EC66851E-AD1F-4281-9187-3629D8E97C46}" destId="{1D0F913E-5BA4-4544-8449-B130DF4E83A5}" srcOrd="1" destOrd="0" presId="urn:microsoft.com/office/officeart/2005/8/layout/list1"/>
    <dgm:cxn modelId="{B8DB0B4D-9F34-42E5-89DD-D1ABF3DCFFCA}" type="presParOf" srcId="{55CFB1A8-78C9-442E-AE4E-6EE4D0851E1A}" destId="{E638788A-FB8B-4EAA-BB0E-5F4419934CAF}" srcOrd="17" destOrd="0" presId="urn:microsoft.com/office/officeart/2005/8/layout/list1"/>
    <dgm:cxn modelId="{D9F621AD-45B4-46D4-BFDD-9554F88EA659}" type="presParOf" srcId="{55CFB1A8-78C9-442E-AE4E-6EE4D0851E1A}" destId="{FB1A61D6-D000-41B5-832E-A767381E568E}" srcOrd="18" destOrd="0" presId="urn:microsoft.com/office/officeart/2005/8/layout/list1"/>
    <dgm:cxn modelId="{ACDF4DFA-06B9-4033-9B00-3C5C58869D8A}" type="presParOf" srcId="{55CFB1A8-78C9-442E-AE4E-6EE4D0851E1A}" destId="{A9473EEC-074E-421C-AEE4-9EDA60B8E8C4}" srcOrd="19" destOrd="0" presId="urn:microsoft.com/office/officeart/2005/8/layout/list1"/>
    <dgm:cxn modelId="{2DF70E27-D2EA-4749-A6C6-EA8EE8D8DFEB}" type="presParOf" srcId="{55CFB1A8-78C9-442E-AE4E-6EE4D0851E1A}" destId="{60CAC154-9E60-48AA-8C60-47B02E90832B}" srcOrd="20" destOrd="0" presId="urn:microsoft.com/office/officeart/2005/8/layout/list1"/>
    <dgm:cxn modelId="{98EF7130-DBC5-45CF-9F3B-E6E5857D5F1B}" type="presParOf" srcId="{60CAC154-9E60-48AA-8C60-47B02E90832B}" destId="{30F9BCC0-8F0C-47D6-A1B9-0B5967788878}" srcOrd="0" destOrd="0" presId="urn:microsoft.com/office/officeart/2005/8/layout/list1"/>
    <dgm:cxn modelId="{F0CFD745-6EBA-445E-971C-EC9C23ABF12D}" type="presParOf" srcId="{60CAC154-9E60-48AA-8C60-47B02E90832B}" destId="{8B05A1A8-78D0-4A36-BC6E-AB9D9C802056}" srcOrd="1" destOrd="0" presId="urn:microsoft.com/office/officeart/2005/8/layout/list1"/>
    <dgm:cxn modelId="{6E3FCC1D-6CFB-467F-9A0F-C2B263BD95C4}" type="presParOf" srcId="{55CFB1A8-78C9-442E-AE4E-6EE4D0851E1A}" destId="{43FA3FA1-81A6-4E94-AC43-B3AC2BE0D21C}" srcOrd="21" destOrd="0" presId="urn:microsoft.com/office/officeart/2005/8/layout/list1"/>
    <dgm:cxn modelId="{727E1656-65AB-4B0E-999F-A918A5F68F1C}" type="presParOf" srcId="{55CFB1A8-78C9-442E-AE4E-6EE4D0851E1A}" destId="{79182E22-7E1E-48A3-A6A5-F230E4006CED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30B4AFD-35B1-436E-B238-9E3E752CD1D4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CE6C9A7-6D33-4FA1-BF2A-2FD6521945E8}">
      <dgm:prSet/>
      <dgm:spPr/>
      <dgm:t>
        <a:bodyPr/>
        <a:lstStyle/>
        <a:p>
          <a:pPr>
            <a:defRPr b="1"/>
          </a:pPr>
          <a:r>
            <a:rPr lang="en-US"/>
            <a:t>Integrates with:</a:t>
          </a:r>
        </a:p>
      </dgm:t>
    </dgm:pt>
    <dgm:pt modelId="{BC5FB9B1-C8BF-4DCE-9D27-E1770D89ED71}" type="parTrans" cxnId="{7F590A14-7DFE-4070-B4E4-0A4E1527D28A}">
      <dgm:prSet/>
      <dgm:spPr/>
      <dgm:t>
        <a:bodyPr/>
        <a:lstStyle/>
        <a:p>
          <a:endParaRPr lang="en-US"/>
        </a:p>
      </dgm:t>
    </dgm:pt>
    <dgm:pt modelId="{5B8A40CF-1D05-4E53-8BD7-6088A3A72941}" type="sibTrans" cxnId="{7F590A14-7DFE-4070-B4E4-0A4E1527D28A}">
      <dgm:prSet/>
      <dgm:spPr/>
      <dgm:t>
        <a:bodyPr/>
        <a:lstStyle/>
        <a:p>
          <a:endParaRPr lang="en-US"/>
        </a:p>
      </dgm:t>
    </dgm:pt>
    <dgm:pt modelId="{521F93AD-FA4B-4F6D-B696-340ED45B0DFA}">
      <dgm:prSet/>
      <dgm:spPr/>
      <dgm:t>
        <a:bodyPr/>
        <a:lstStyle/>
        <a:p>
          <a:r>
            <a:rPr lang="en-IN"/>
            <a:t>Compute Engine</a:t>
          </a:r>
          <a:endParaRPr lang="en-US"/>
        </a:p>
      </dgm:t>
    </dgm:pt>
    <dgm:pt modelId="{0D0163C7-8BB3-4AF7-B086-97E997A1C66A}" type="parTrans" cxnId="{A60A90D9-C50C-4EC0-B589-12E08B640316}">
      <dgm:prSet/>
      <dgm:spPr/>
      <dgm:t>
        <a:bodyPr/>
        <a:lstStyle/>
        <a:p>
          <a:endParaRPr lang="en-US"/>
        </a:p>
      </dgm:t>
    </dgm:pt>
    <dgm:pt modelId="{8CD2BE62-5EF6-4D6B-91AE-D0DA5845E5FC}" type="sibTrans" cxnId="{A60A90D9-C50C-4EC0-B589-12E08B640316}">
      <dgm:prSet/>
      <dgm:spPr/>
      <dgm:t>
        <a:bodyPr/>
        <a:lstStyle/>
        <a:p>
          <a:endParaRPr lang="en-US"/>
        </a:p>
      </dgm:t>
    </dgm:pt>
    <dgm:pt modelId="{F35CC181-7589-486F-B669-036D58D25A69}">
      <dgm:prSet/>
      <dgm:spPr/>
      <dgm:t>
        <a:bodyPr/>
        <a:lstStyle/>
        <a:p>
          <a:r>
            <a:rPr lang="en-IN"/>
            <a:t>App Engine Flexible Environment</a:t>
          </a:r>
          <a:endParaRPr lang="en-US"/>
        </a:p>
      </dgm:t>
    </dgm:pt>
    <dgm:pt modelId="{C350EC95-386E-4E41-8599-3F9DB8A230EB}" type="parTrans" cxnId="{9046D490-91AE-4778-83C0-9F74C91B4C20}">
      <dgm:prSet/>
      <dgm:spPr/>
      <dgm:t>
        <a:bodyPr/>
        <a:lstStyle/>
        <a:p>
          <a:endParaRPr lang="en-US"/>
        </a:p>
      </dgm:t>
    </dgm:pt>
    <dgm:pt modelId="{96BAF9ED-46C4-4339-9A92-DE26C7AACDC9}" type="sibTrans" cxnId="{9046D490-91AE-4778-83C0-9F74C91B4C20}">
      <dgm:prSet/>
      <dgm:spPr/>
      <dgm:t>
        <a:bodyPr/>
        <a:lstStyle/>
        <a:p>
          <a:endParaRPr lang="en-US"/>
        </a:p>
      </dgm:t>
    </dgm:pt>
    <dgm:pt modelId="{94235386-A4BC-4392-BA07-13E25D53D520}">
      <dgm:prSet/>
      <dgm:spPr/>
      <dgm:t>
        <a:bodyPr/>
        <a:lstStyle/>
        <a:p>
          <a:r>
            <a:rPr lang="en-IN"/>
            <a:t>Cloud Run</a:t>
          </a:r>
          <a:endParaRPr lang="en-US"/>
        </a:p>
      </dgm:t>
    </dgm:pt>
    <dgm:pt modelId="{EC4535DA-4513-4286-826D-3004D21AF4DE}" type="parTrans" cxnId="{5CAC3ABC-66DA-43F1-8CC6-EB8E61EF1516}">
      <dgm:prSet/>
      <dgm:spPr/>
      <dgm:t>
        <a:bodyPr/>
        <a:lstStyle/>
        <a:p>
          <a:endParaRPr lang="en-US"/>
        </a:p>
      </dgm:t>
    </dgm:pt>
    <dgm:pt modelId="{D89F56B5-BD1A-458B-8AEF-B11B3967C96D}" type="sibTrans" cxnId="{5CAC3ABC-66DA-43F1-8CC6-EB8E61EF1516}">
      <dgm:prSet/>
      <dgm:spPr/>
      <dgm:t>
        <a:bodyPr/>
        <a:lstStyle/>
        <a:p>
          <a:endParaRPr lang="en-US"/>
        </a:p>
      </dgm:t>
    </dgm:pt>
    <dgm:pt modelId="{E9BE59A2-D82F-4661-8F34-943722C0936B}">
      <dgm:prSet/>
      <dgm:spPr/>
      <dgm:t>
        <a:bodyPr/>
        <a:lstStyle/>
        <a:p>
          <a:r>
            <a:rPr lang="en-IN"/>
            <a:t>Google Kubernetes Engine (GKE)</a:t>
          </a:r>
          <a:endParaRPr lang="en-US"/>
        </a:p>
      </dgm:t>
    </dgm:pt>
    <dgm:pt modelId="{825663F1-5028-43BC-BC47-45A9D3359715}" type="parTrans" cxnId="{42DB5616-9991-4AD5-9DC0-4709708B5F85}">
      <dgm:prSet/>
      <dgm:spPr/>
      <dgm:t>
        <a:bodyPr/>
        <a:lstStyle/>
        <a:p>
          <a:endParaRPr lang="en-US"/>
        </a:p>
      </dgm:t>
    </dgm:pt>
    <dgm:pt modelId="{B642BAB6-DB13-4C81-AA4A-8ECCE13615A3}" type="sibTrans" cxnId="{42DB5616-9991-4AD5-9DC0-4709708B5F85}">
      <dgm:prSet/>
      <dgm:spPr/>
      <dgm:t>
        <a:bodyPr/>
        <a:lstStyle/>
        <a:p>
          <a:endParaRPr lang="en-US"/>
        </a:p>
      </dgm:t>
    </dgm:pt>
    <dgm:pt modelId="{AED80AF3-AA3C-4AA6-8CFD-4F4D46352FFD}">
      <dgm:prSet/>
      <dgm:spPr/>
      <dgm:t>
        <a:bodyPr/>
        <a:lstStyle/>
        <a:p>
          <a:pPr>
            <a:defRPr b="1"/>
          </a:pPr>
          <a:r>
            <a:rPr lang="en-IN"/>
            <a:t>Pricing</a:t>
          </a:r>
          <a:endParaRPr lang="en-US"/>
        </a:p>
      </dgm:t>
    </dgm:pt>
    <dgm:pt modelId="{C572072E-C833-40E6-B326-4603ECF5C1DC}" type="parTrans" cxnId="{9C9520A6-F47B-4589-B05C-5A7F5D31549E}">
      <dgm:prSet/>
      <dgm:spPr/>
      <dgm:t>
        <a:bodyPr/>
        <a:lstStyle/>
        <a:p>
          <a:endParaRPr lang="en-US"/>
        </a:p>
      </dgm:t>
    </dgm:pt>
    <dgm:pt modelId="{A10BE26A-117C-4364-BCBC-328420BEE69E}" type="sibTrans" cxnId="{9C9520A6-F47B-4589-B05C-5A7F5D31549E}">
      <dgm:prSet/>
      <dgm:spPr/>
      <dgm:t>
        <a:bodyPr/>
        <a:lstStyle/>
        <a:p>
          <a:endParaRPr lang="en-US"/>
        </a:p>
      </dgm:t>
    </dgm:pt>
    <dgm:pt modelId="{19B5891F-03D5-4B80-ABC0-27BB995EF855}">
      <dgm:prSet/>
      <dgm:spPr/>
      <dgm:t>
        <a:bodyPr/>
        <a:lstStyle/>
        <a:p>
          <a:r>
            <a:rPr lang="en-IN"/>
            <a:t>Price as per storage used by stored files</a:t>
          </a:r>
          <a:endParaRPr lang="en-US"/>
        </a:p>
      </dgm:t>
    </dgm:pt>
    <dgm:pt modelId="{83089293-B0A9-47EF-934E-205D4987D3C8}" type="parTrans" cxnId="{08AC218A-74D1-4B60-85C8-882A114312D3}">
      <dgm:prSet/>
      <dgm:spPr/>
      <dgm:t>
        <a:bodyPr/>
        <a:lstStyle/>
        <a:p>
          <a:endParaRPr lang="en-US"/>
        </a:p>
      </dgm:t>
    </dgm:pt>
    <dgm:pt modelId="{75726ACD-D97E-4791-81EB-C06846C889BF}" type="sibTrans" cxnId="{08AC218A-74D1-4B60-85C8-882A114312D3}">
      <dgm:prSet/>
      <dgm:spPr/>
      <dgm:t>
        <a:bodyPr/>
        <a:lstStyle/>
        <a:p>
          <a:endParaRPr lang="en-US"/>
        </a:p>
      </dgm:t>
    </dgm:pt>
    <dgm:pt modelId="{2949308A-19FF-447C-A605-DAC91074BB23}">
      <dgm:prSet/>
      <dgm:spPr/>
      <dgm:t>
        <a:bodyPr/>
        <a:lstStyle/>
        <a:p>
          <a:r>
            <a:rPr lang="en-IN"/>
            <a:t>First 0.5GB is free</a:t>
          </a:r>
          <a:endParaRPr lang="en-US"/>
        </a:p>
      </dgm:t>
    </dgm:pt>
    <dgm:pt modelId="{AF11EBD3-8969-4F7F-A6CB-F329BE280EA7}" type="parTrans" cxnId="{BA79E5E7-3E6D-4DEC-B9FC-80BA07B16D8F}">
      <dgm:prSet/>
      <dgm:spPr/>
      <dgm:t>
        <a:bodyPr/>
        <a:lstStyle/>
        <a:p>
          <a:endParaRPr lang="en-US"/>
        </a:p>
      </dgm:t>
    </dgm:pt>
    <dgm:pt modelId="{8C0482BE-58B9-49EC-987C-BDF279075996}" type="sibTrans" cxnId="{BA79E5E7-3E6D-4DEC-B9FC-80BA07B16D8F}">
      <dgm:prSet/>
      <dgm:spPr/>
      <dgm:t>
        <a:bodyPr/>
        <a:lstStyle/>
        <a:p>
          <a:endParaRPr lang="en-US"/>
        </a:p>
      </dgm:t>
    </dgm:pt>
    <dgm:pt modelId="{6BAC0F49-E41D-4A1C-AC2E-79E7384B067A}">
      <dgm:prSet/>
      <dgm:spPr/>
      <dgm:t>
        <a:bodyPr/>
        <a:lstStyle/>
        <a:p>
          <a:r>
            <a:rPr lang="en-IN"/>
            <a:t>After that $0.10/GB/month</a:t>
          </a:r>
          <a:endParaRPr lang="en-US"/>
        </a:p>
      </dgm:t>
    </dgm:pt>
    <dgm:pt modelId="{6647F1D3-4C1D-454A-A700-A7DDE8A641BF}" type="parTrans" cxnId="{641E3EEF-BBAA-469E-B7CE-BD26BAA18D1B}">
      <dgm:prSet/>
      <dgm:spPr/>
      <dgm:t>
        <a:bodyPr/>
        <a:lstStyle/>
        <a:p>
          <a:endParaRPr lang="en-US"/>
        </a:p>
      </dgm:t>
    </dgm:pt>
    <dgm:pt modelId="{BF939537-B60F-4252-9FCA-DBCC63750D8A}" type="sibTrans" cxnId="{641E3EEF-BBAA-469E-B7CE-BD26BAA18D1B}">
      <dgm:prSet/>
      <dgm:spPr/>
      <dgm:t>
        <a:bodyPr/>
        <a:lstStyle/>
        <a:p>
          <a:endParaRPr lang="en-US"/>
        </a:p>
      </dgm:t>
    </dgm:pt>
    <dgm:pt modelId="{56C0B93E-0F88-4157-8424-C1C9160AC233}" type="pres">
      <dgm:prSet presAssocID="{830B4AFD-35B1-436E-B238-9E3E752CD1D4}" presName="root" presStyleCnt="0">
        <dgm:presLayoutVars>
          <dgm:dir/>
          <dgm:resizeHandles val="exact"/>
        </dgm:presLayoutVars>
      </dgm:prSet>
      <dgm:spPr/>
    </dgm:pt>
    <dgm:pt modelId="{3CF9F4E4-6DFC-4190-AB8C-226C1123C12D}" type="pres">
      <dgm:prSet presAssocID="{6CE6C9A7-6D33-4FA1-BF2A-2FD6521945E8}" presName="compNode" presStyleCnt="0"/>
      <dgm:spPr/>
    </dgm:pt>
    <dgm:pt modelId="{CBFB8BF2-5649-42C1-995F-0261F9ED2BCA}" type="pres">
      <dgm:prSet presAssocID="{6CE6C9A7-6D33-4FA1-BF2A-2FD6521945E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0C475F73-0A86-495D-B4A0-7FF3AF490C3A}" type="pres">
      <dgm:prSet presAssocID="{6CE6C9A7-6D33-4FA1-BF2A-2FD6521945E8}" presName="iconSpace" presStyleCnt="0"/>
      <dgm:spPr/>
    </dgm:pt>
    <dgm:pt modelId="{93C11DA1-10BE-4755-9AF6-F4F8D11AE428}" type="pres">
      <dgm:prSet presAssocID="{6CE6C9A7-6D33-4FA1-BF2A-2FD6521945E8}" presName="parTx" presStyleLbl="revTx" presStyleIdx="0" presStyleCnt="4">
        <dgm:presLayoutVars>
          <dgm:chMax val="0"/>
          <dgm:chPref val="0"/>
        </dgm:presLayoutVars>
      </dgm:prSet>
      <dgm:spPr/>
    </dgm:pt>
    <dgm:pt modelId="{A55BFA2C-862B-4922-8E8B-CE10F09DBAA6}" type="pres">
      <dgm:prSet presAssocID="{6CE6C9A7-6D33-4FA1-BF2A-2FD6521945E8}" presName="txSpace" presStyleCnt="0"/>
      <dgm:spPr/>
    </dgm:pt>
    <dgm:pt modelId="{8E9DE531-2F7E-4B72-9650-CBFE15E88FCD}" type="pres">
      <dgm:prSet presAssocID="{6CE6C9A7-6D33-4FA1-BF2A-2FD6521945E8}" presName="desTx" presStyleLbl="revTx" presStyleIdx="1" presStyleCnt="4">
        <dgm:presLayoutVars/>
      </dgm:prSet>
      <dgm:spPr/>
    </dgm:pt>
    <dgm:pt modelId="{E335ED1F-D71F-4375-A450-91FF8DCC97CB}" type="pres">
      <dgm:prSet presAssocID="{5B8A40CF-1D05-4E53-8BD7-6088A3A72941}" presName="sibTrans" presStyleCnt="0"/>
      <dgm:spPr/>
    </dgm:pt>
    <dgm:pt modelId="{F46DB096-08A7-4B2E-8D6B-DDB6B3F12662}" type="pres">
      <dgm:prSet presAssocID="{AED80AF3-AA3C-4AA6-8CFD-4F4D46352FFD}" presName="compNode" presStyleCnt="0"/>
      <dgm:spPr/>
    </dgm:pt>
    <dgm:pt modelId="{B56A94D6-6B19-44A0-AFE0-43E719A6D167}" type="pres">
      <dgm:prSet presAssocID="{AED80AF3-AA3C-4AA6-8CFD-4F4D46352FF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776BEAB-D43D-49DB-8FA1-53F8F9E85C1F}" type="pres">
      <dgm:prSet presAssocID="{AED80AF3-AA3C-4AA6-8CFD-4F4D46352FFD}" presName="iconSpace" presStyleCnt="0"/>
      <dgm:spPr/>
    </dgm:pt>
    <dgm:pt modelId="{43ECC8C8-668D-49DD-B34D-EA5A872ED21B}" type="pres">
      <dgm:prSet presAssocID="{AED80AF3-AA3C-4AA6-8CFD-4F4D46352FFD}" presName="parTx" presStyleLbl="revTx" presStyleIdx="2" presStyleCnt="4">
        <dgm:presLayoutVars>
          <dgm:chMax val="0"/>
          <dgm:chPref val="0"/>
        </dgm:presLayoutVars>
      </dgm:prSet>
      <dgm:spPr/>
    </dgm:pt>
    <dgm:pt modelId="{56878CED-ECF1-4A3C-9386-A050279650B9}" type="pres">
      <dgm:prSet presAssocID="{AED80AF3-AA3C-4AA6-8CFD-4F4D46352FFD}" presName="txSpace" presStyleCnt="0"/>
      <dgm:spPr/>
    </dgm:pt>
    <dgm:pt modelId="{EA866617-5A4D-4FF8-91A2-92EEC57062FD}" type="pres">
      <dgm:prSet presAssocID="{AED80AF3-AA3C-4AA6-8CFD-4F4D46352FFD}" presName="desTx" presStyleLbl="revTx" presStyleIdx="3" presStyleCnt="4">
        <dgm:presLayoutVars/>
      </dgm:prSet>
      <dgm:spPr/>
    </dgm:pt>
  </dgm:ptLst>
  <dgm:cxnLst>
    <dgm:cxn modelId="{8FF1BE12-14BA-416B-A6E6-D78B5E4CCD5A}" type="presOf" srcId="{6CE6C9A7-6D33-4FA1-BF2A-2FD6521945E8}" destId="{93C11DA1-10BE-4755-9AF6-F4F8D11AE428}" srcOrd="0" destOrd="0" presId="urn:microsoft.com/office/officeart/2018/5/layout/CenteredIconLabelDescriptionList"/>
    <dgm:cxn modelId="{7F590A14-7DFE-4070-B4E4-0A4E1527D28A}" srcId="{830B4AFD-35B1-436E-B238-9E3E752CD1D4}" destId="{6CE6C9A7-6D33-4FA1-BF2A-2FD6521945E8}" srcOrd="0" destOrd="0" parTransId="{BC5FB9B1-C8BF-4DCE-9D27-E1770D89ED71}" sibTransId="{5B8A40CF-1D05-4E53-8BD7-6088A3A72941}"/>
    <dgm:cxn modelId="{42DB5616-9991-4AD5-9DC0-4709708B5F85}" srcId="{6CE6C9A7-6D33-4FA1-BF2A-2FD6521945E8}" destId="{E9BE59A2-D82F-4661-8F34-943722C0936B}" srcOrd="3" destOrd="0" parTransId="{825663F1-5028-43BC-BC47-45A9D3359715}" sibTransId="{B642BAB6-DB13-4C81-AA4A-8ECCE13615A3}"/>
    <dgm:cxn modelId="{902DDF68-B443-433A-A121-ECCDD8CC9509}" type="presOf" srcId="{AED80AF3-AA3C-4AA6-8CFD-4F4D46352FFD}" destId="{43ECC8C8-668D-49DD-B34D-EA5A872ED21B}" srcOrd="0" destOrd="0" presId="urn:microsoft.com/office/officeart/2018/5/layout/CenteredIconLabelDescriptionList"/>
    <dgm:cxn modelId="{19CEA076-48D6-4D74-80AF-5DC1A2940C63}" type="presOf" srcId="{2949308A-19FF-447C-A605-DAC91074BB23}" destId="{EA866617-5A4D-4FF8-91A2-92EEC57062FD}" srcOrd="0" destOrd="1" presId="urn:microsoft.com/office/officeart/2018/5/layout/CenteredIconLabelDescriptionList"/>
    <dgm:cxn modelId="{D31E7689-FA93-4EAC-A5F3-DA5BB6AF5C36}" type="presOf" srcId="{19B5891F-03D5-4B80-ABC0-27BB995EF855}" destId="{EA866617-5A4D-4FF8-91A2-92EEC57062FD}" srcOrd="0" destOrd="0" presId="urn:microsoft.com/office/officeart/2018/5/layout/CenteredIconLabelDescriptionList"/>
    <dgm:cxn modelId="{08AC218A-74D1-4B60-85C8-882A114312D3}" srcId="{AED80AF3-AA3C-4AA6-8CFD-4F4D46352FFD}" destId="{19B5891F-03D5-4B80-ABC0-27BB995EF855}" srcOrd="0" destOrd="0" parTransId="{83089293-B0A9-47EF-934E-205D4987D3C8}" sibTransId="{75726ACD-D97E-4791-81EB-C06846C889BF}"/>
    <dgm:cxn modelId="{9046D490-91AE-4778-83C0-9F74C91B4C20}" srcId="{6CE6C9A7-6D33-4FA1-BF2A-2FD6521945E8}" destId="{F35CC181-7589-486F-B669-036D58D25A69}" srcOrd="1" destOrd="0" parTransId="{C350EC95-386E-4E41-8599-3F9DB8A230EB}" sibTransId="{96BAF9ED-46C4-4339-9A92-DE26C7AACDC9}"/>
    <dgm:cxn modelId="{01D1ED93-43D1-4C7A-97BA-2C052DDCC605}" type="presOf" srcId="{830B4AFD-35B1-436E-B238-9E3E752CD1D4}" destId="{56C0B93E-0F88-4157-8424-C1C9160AC233}" srcOrd="0" destOrd="0" presId="urn:microsoft.com/office/officeart/2018/5/layout/CenteredIconLabelDescriptionList"/>
    <dgm:cxn modelId="{41C06DA1-9523-4FAD-B8D8-DE2ED3BE0C5D}" type="presOf" srcId="{94235386-A4BC-4392-BA07-13E25D53D520}" destId="{8E9DE531-2F7E-4B72-9650-CBFE15E88FCD}" srcOrd="0" destOrd="2" presId="urn:microsoft.com/office/officeart/2018/5/layout/CenteredIconLabelDescriptionList"/>
    <dgm:cxn modelId="{63E0B1A4-CF6D-48DA-8BC3-716CA7F2EC84}" type="presOf" srcId="{6BAC0F49-E41D-4A1C-AC2E-79E7384B067A}" destId="{EA866617-5A4D-4FF8-91A2-92EEC57062FD}" srcOrd="0" destOrd="2" presId="urn:microsoft.com/office/officeart/2018/5/layout/CenteredIconLabelDescriptionList"/>
    <dgm:cxn modelId="{9C9520A6-F47B-4589-B05C-5A7F5D31549E}" srcId="{830B4AFD-35B1-436E-B238-9E3E752CD1D4}" destId="{AED80AF3-AA3C-4AA6-8CFD-4F4D46352FFD}" srcOrd="1" destOrd="0" parTransId="{C572072E-C833-40E6-B326-4603ECF5C1DC}" sibTransId="{A10BE26A-117C-4364-BCBC-328420BEE69E}"/>
    <dgm:cxn modelId="{9F92D5B7-20DB-4C79-8690-9161DA56C267}" type="presOf" srcId="{521F93AD-FA4B-4F6D-B696-340ED45B0DFA}" destId="{8E9DE531-2F7E-4B72-9650-CBFE15E88FCD}" srcOrd="0" destOrd="0" presId="urn:microsoft.com/office/officeart/2018/5/layout/CenteredIconLabelDescriptionList"/>
    <dgm:cxn modelId="{5CAC3ABC-66DA-43F1-8CC6-EB8E61EF1516}" srcId="{6CE6C9A7-6D33-4FA1-BF2A-2FD6521945E8}" destId="{94235386-A4BC-4392-BA07-13E25D53D520}" srcOrd="2" destOrd="0" parTransId="{EC4535DA-4513-4286-826D-3004D21AF4DE}" sibTransId="{D89F56B5-BD1A-458B-8AEF-B11B3967C96D}"/>
    <dgm:cxn modelId="{6214C8CD-C326-4249-8EFF-0516ADB63725}" type="presOf" srcId="{E9BE59A2-D82F-4661-8F34-943722C0936B}" destId="{8E9DE531-2F7E-4B72-9650-CBFE15E88FCD}" srcOrd="0" destOrd="3" presId="urn:microsoft.com/office/officeart/2018/5/layout/CenteredIconLabelDescriptionList"/>
    <dgm:cxn modelId="{A60A90D9-C50C-4EC0-B589-12E08B640316}" srcId="{6CE6C9A7-6D33-4FA1-BF2A-2FD6521945E8}" destId="{521F93AD-FA4B-4F6D-B696-340ED45B0DFA}" srcOrd="0" destOrd="0" parTransId="{0D0163C7-8BB3-4AF7-B086-97E997A1C66A}" sibTransId="{8CD2BE62-5EF6-4D6B-91AE-D0DA5845E5FC}"/>
    <dgm:cxn modelId="{BA79E5E7-3E6D-4DEC-B9FC-80BA07B16D8F}" srcId="{AED80AF3-AA3C-4AA6-8CFD-4F4D46352FFD}" destId="{2949308A-19FF-447C-A605-DAC91074BB23}" srcOrd="1" destOrd="0" parTransId="{AF11EBD3-8969-4F7F-A6CB-F329BE280EA7}" sibTransId="{8C0482BE-58B9-49EC-987C-BDF279075996}"/>
    <dgm:cxn modelId="{641E3EEF-BBAA-469E-B7CE-BD26BAA18D1B}" srcId="{AED80AF3-AA3C-4AA6-8CFD-4F4D46352FFD}" destId="{6BAC0F49-E41D-4A1C-AC2E-79E7384B067A}" srcOrd="2" destOrd="0" parTransId="{6647F1D3-4C1D-454A-A700-A7DDE8A641BF}" sibTransId="{BF939537-B60F-4252-9FCA-DBCC63750D8A}"/>
    <dgm:cxn modelId="{7D263AFC-AD07-4959-8BAB-B978D87BB800}" type="presOf" srcId="{F35CC181-7589-486F-B669-036D58D25A69}" destId="{8E9DE531-2F7E-4B72-9650-CBFE15E88FCD}" srcOrd="0" destOrd="1" presId="urn:microsoft.com/office/officeart/2018/5/layout/CenteredIconLabelDescriptionList"/>
    <dgm:cxn modelId="{E0A277E6-17AD-47B9-8DB8-D8614D7D5CFC}" type="presParOf" srcId="{56C0B93E-0F88-4157-8424-C1C9160AC233}" destId="{3CF9F4E4-6DFC-4190-AB8C-226C1123C12D}" srcOrd="0" destOrd="0" presId="urn:microsoft.com/office/officeart/2018/5/layout/CenteredIconLabelDescriptionList"/>
    <dgm:cxn modelId="{AF856DD4-A9B3-49D1-84AF-DA43E4F1BA8A}" type="presParOf" srcId="{3CF9F4E4-6DFC-4190-AB8C-226C1123C12D}" destId="{CBFB8BF2-5649-42C1-995F-0261F9ED2BCA}" srcOrd="0" destOrd="0" presId="urn:microsoft.com/office/officeart/2018/5/layout/CenteredIconLabelDescriptionList"/>
    <dgm:cxn modelId="{EF7B7E07-62C9-4332-B689-AE80883B45A7}" type="presParOf" srcId="{3CF9F4E4-6DFC-4190-AB8C-226C1123C12D}" destId="{0C475F73-0A86-495D-B4A0-7FF3AF490C3A}" srcOrd="1" destOrd="0" presId="urn:microsoft.com/office/officeart/2018/5/layout/CenteredIconLabelDescriptionList"/>
    <dgm:cxn modelId="{2B8FC5C0-A411-4E20-9C4D-265D4EF78660}" type="presParOf" srcId="{3CF9F4E4-6DFC-4190-AB8C-226C1123C12D}" destId="{93C11DA1-10BE-4755-9AF6-F4F8D11AE428}" srcOrd="2" destOrd="0" presId="urn:microsoft.com/office/officeart/2018/5/layout/CenteredIconLabelDescriptionList"/>
    <dgm:cxn modelId="{A982BECE-F82D-43F2-821D-4AF69FD0895A}" type="presParOf" srcId="{3CF9F4E4-6DFC-4190-AB8C-226C1123C12D}" destId="{A55BFA2C-862B-4922-8E8B-CE10F09DBAA6}" srcOrd="3" destOrd="0" presId="urn:microsoft.com/office/officeart/2018/5/layout/CenteredIconLabelDescriptionList"/>
    <dgm:cxn modelId="{1E06C75C-1586-4C8E-9F7A-32E3A8D1F079}" type="presParOf" srcId="{3CF9F4E4-6DFC-4190-AB8C-226C1123C12D}" destId="{8E9DE531-2F7E-4B72-9650-CBFE15E88FCD}" srcOrd="4" destOrd="0" presId="urn:microsoft.com/office/officeart/2018/5/layout/CenteredIconLabelDescriptionList"/>
    <dgm:cxn modelId="{40D02E2D-2581-4DD0-B396-B65AEEA5906A}" type="presParOf" srcId="{56C0B93E-0F88-4157-8424-C1C9160AC233}" destId="{E335ED1F-D71F-4375-A450-91FF8DCC97CB}" srcOrd="1" destOrd="0" presId="urn:microsoft.com/office/officeart/2018/5/layout/CenteredIconLabelDescriptionList"/>
    <dgm:cxn modelId="{570DB290-1350-419E-9812-D08F78AA1645}" type="presParOf" srcId="{56C0B93E-0F88-4157-8424-C1C9160AC233}" destId="{F46DB096-08A7-4B2E-8D6B-DDB6B3F12662}" srcOrd="2" destOrd="0" presId="urn:microsoft.com/office/officeart/2018/5/layout/CenteredIconLabelDescriptionList"/>
    <dgm:cxn modelId="{E590EC6E-272D-4345-920D-58CE135BB5D2}" type="presParOf" srcId="{F46DB096-08A7-4B2E-8D6B-DDB6B3F12662}" destId="{B56A94D6-6B19-44A0-AFE0-43E719A6D167}" srcOrd="0" destOrd="0" presId="urn:microsoft.com/office/officeart/2018/5/layout/CenteredIconLabelDescriptionList"/>
    <dgm:cxn modelId="{48AA87F8-3178-4A49-9479-27C210D948B6}" type="presParOf" srcId="{F46DB096-08A7-4B2E-8D6B-DDB6B3F12662}" destId="{A776BEAB-D43D-49DB-8FA1-53F8F9E85C1F}" srcOrd="1" destOrd="0" presId="urn:microsoft.com/office/officeart/2018/5/layout/CenteredIconLabelDescriptionList"/>
    <dgm:cxn modelId="{801C1507-CEE4-4A5B-8603-946C1077B902}" type="presParOf" srcId="{F46DB096-08A7-4B2E-8D6B-DDB6B3F12662}" destId="{43ECC8C8-668D-49DD-B34D-EA5A872ED21B}" srcOrd="2" destOrd="0" presId="urn:microsoft.com/office/officeart/2018/5/layout/CenteredIconLabelDescriptionList"/>
    <dgm:cxn modelId="{FBE214B9-65CC-4BD5-BB51-D6E0AD732C5A}" type="presParOf" srcId="{F46DB096-08A7-4B2E-8D6B-DDB6B3F12662}" destId="{56878CED-ECF1-4A3C-9386-A050279650B9}" srcOrd="3" destOrd="0" presId="urn:microsoft.com/office/officeart/2018/5/layout/CenteredIconLabelDescriptionList"/>
    <dgm:cxn modelId="{DE383660-D595-4C4B-AB35-C1D6AD2B0EAC}" type="presParOf" srcId="{F46DB096-08A7-4B2E-8D6B-DDB6B3F12662}" destId="{EA866617-5A4D-4FF8-91A2-92EEC57062F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CC09F9A-1E61-4B61-A1D1-F5241242BCD3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6E162B5-8ABF-43A4-BF8C-9E52DB4F54CE}">
      <dgm:prSet/>
      <dgm:spPr/>
      <dgm:t>
        <a:bodyPr/>
        <a:lstStyle/>
        <a:p>
          <a:r>
            <a:rPr lang="en-US"/>
            <a:t>It can support services and Jobs</a:t>
          </a:r>
        </a:p>
      </dgm:t>
    </dgm:pt>
    <dgm:pt modelId="{E86A967B-566E-4FF4-8486-5FD0EF467549}" type="parTrans" cxnId="{926D7337-228F-47A4-9061-8E07B1CD4E18}">
      <dgm:prSet/>
      <dgm:spPr/>
      <dgm:t>
        <a:bodyPr/>
        <a:lstStyle/>
        <a:p>
          <a:endParaRPr lang="en-US"/>
        </a:p>
      </dgm:t>
    </dgm:pt>
    <dgm:pt modelId="{FA7A9222-4573-42C8-8DD6-A2136847D6CB}" type="sibTrans" cxnId="{926D7337-228F-47A4-9061-8E07B1CD4E18}">
      <dgm:prSet/>
      <dgm:spPr/>
      <dgm:t>
        <a:bodyPr/>
        <a:lstStyle/>
        <a:p>
          <a:endParaRPr lang="en-US"/>
        </a:p>
      </dgm:t>
    </dgm:pt>
    <dgm:pt modelId="{C7848AA0-68A5-4850-A435-28B3CC80F3A8}">
      <dgm:prSet/>
      <dgm:spPr/>
      <dgm:t>
        <a:bodyPr/>
        <a:lstStyle/>
        <a:p>
          <a:r>
            <a:rPr lang="en-US"/>
            <a:t>Services can basically</a:t>
          </a:r>
        </a:p>
      </dgm:t>
    </dgm:pt>
    <dgm:pt modelId="{4814777E-D119-43A9-92D1-99E4477A5159}" type="parTrans" cxnId="{A21D2089-2C5D-4980-9602-D2399753B7ED}">
      <dgm:prSet/>
      <dgm:spPr/>
      <dgm:t>
        <a:bodyPr/>
        <a:lstStyle/>
        <a:p>
          <a:endParaRPr lang="en-US"/>
        </a:p>
      </dgm:t>
    </dgm:pt>
    <dgm:pt modelId="{08A788BA-01F4-4C47-9E56-DD63FB496CD8}" type="sibTrans" cxnId="{A21D2089-2C5D-4980-9602-D2399753B7ED}">
      <dgm:prSet/>
      <dgm:spPr/>
      <dgm:t>
        <a:bodyPr/>
        <a:lstStyle/>
        <a:p>
          <a:endParaRPr lang="en-US"/>
        </a:p>
      </dgm:t>
    </dgm:pt>
    <dgm:pt modelId="{B39F6B2F-92F6-4DEA-907A-8F79A0332A82}">
      <dgm:prSet/>
      <dgm:spPr/>
      <dgm:t>
        <a:bodyPr/>
        <a:lstStyle/>
        <a:p>
          <a:r>
            <a:rPr lang="en-US"/>
            <a:t>Respond to web requests</a:t>
          </a:r>
        </a:p>
      </dgm:t>
    </dgm:pt>
    <dgm:pt modelId="{DB377DBE-7889-4DDB-A775-BB189D6F114C}" type="parTrans" cxnId="{3032FF0E-CF83-4F65-8E30-A01C32F5BF90}">
      <dgm:prSet/>
      <dgm:spPr/>
      <dgm:t>
        <a:bodyPr/>
        <a:lstStyle/>
        <a:p>
          <a:endParaRPr lang="en-US"/>
        </a:p>
      </dgm:t>
    </dgm:pt>
    <dgm:pt modelId="{B3EA62F7-17F4-40AC-9CAB-B3F7CA5280E6}" type="sibTrans" cxnId="{3032FF0E-CF83-4F65-8E30-A01C32F5BF90}">
      <dgm:prSet/>
      <dgm:spPr/>
      <dgm:t>
        <a:bodyPr/>
        <a:lstStyle/>
        <a:p>
          <a:endParaRPr lang="en-US"/>
        </a:p>
      </dgm:t>
    </dgm:pt>
    <dgm:pt modelId="{EE7E8F9D-D3F9-415E-96FC-D7067E458DD7}">
      <dgm:prSet/>
      <dgm:spPr/>
      <dgm:t>
        <a:bodyPr/>
        <a:lstStyle/>
        <a:p>
          <a:r>
            <a:rPr lang="en-US"/>
            <a:t>Used for web apps, web APIs, etc</a:t>
          </a:r>
        </a:p>
      </dgm:t>
    </dgm:pt>
    <dgm:pt modelId="{74C9D8AA-949A-40A7-BECA-BD62633E6391}" type="parTrans" cxnId="{9544F5D6-B07F-4738-BE18-C87BEE904C4E}">
      <dgm:prSet/>
      <dgm:spPr/>
      <dgm:t>
        <a:bodyPr/>
        <a:lstStyle/>
        <a:p>
          <a:endParaRPr lang="en-US"/>
        </a:p>
      </dgm:t>
    </dgm:pt>
    <dgm:pt modelId="{1167B49E-E51F-48E4-B57C-6CDE6832A6E0}" type="sibTrans" cxnId="{9544F5D6-B07F-4738-BE18-C87BEE904C4E}">
      <dgm:prSet/>
      <dgm:spPr/>
      <dgm:t>
        <a:bodyPr/>
        <a:lstStyle/>
        <a:p>
          <a:endParaRPr lang="en-US"/>
        </a:p>
      </dgm:t>
    </dgm:pt>
    <dgm:pt modelId="{F2BEAC91-21D8-4045-A817-3C84A65A0BDD}">
      <dgm:prSet/>
      <dgm:spPr/>
      <dgm:t>
        <a:bodyPr/>
        <a:lstStyle/>
        <a:p>
          <a:r>
            <a:rPr lang="en-US"/>
            <a:t>Jobs can do below:-</a:t>
          </a:r>
        </a:p>
      </dgm:t>
    </dgm:pt>
    <dgm:pt modelId="{B0532CD3-A5DA-4854-B466-FFC935609F90}" type="parTrans" cxnId="{BD9F0CB1-6DF3-4A7A-82DD-907BA0036F39}">
      <dgm:prSet/>
      <dgm:spPr/>
      <dgm:t>
        <a:bodyPr/>
        <a:lstStyle/>
        <a:p>
          <a:endParaRPr lang="en-US"/>
        </a:p>
      </dgm:t>
    </dgm:pt>
    <dgm:pt modelId="{F1C20A39-5093-4D6D-A619-D3378B5CE28C}" type="sibTrans" cxnId="{BD9F0CB1-6DF3-4A7A-82DD-907BA0036F39}">
      <dgm:prSet/>
      <dgm:spPr/>
      <dgm:t>
        <a:bodyPr/>
        <a:lstStyle/>
        <a:p>
          <a:endParaRPr lang="en-US"/>
        </a:p>
      </dgm:t>
    </dgm:pt>
    <dgm:pt modelId="{3029E4F0-D2CF-4D90-BD26-BEB9E8F697C8}">
      <dgm:prSet/>
      <dgm:spPr/>
      <dgm:t>
        <a:bodyPr/>
        <a:lstStyle/>
        <a:p>
          <a:r>
            <a:rPr lang="en-US"/>
            <a:t>Run code that performs a work and quit once work is done</a:t>
          </a:r>
        </a:p>
      </dgm:t>
    </dgm:pt>
    <dgm:pt modelId="{2BA8E4DB-329F-4C2A-A653-0AEE3A713BC2}" type="parTrans" cxnId="{2BF70CF9-F169-4E94-AA63-49744236B459}">
      <dgm:prSet/>
      <dgm:spPr/>
      <dgm:t>
        <a:bodyPr/>
        <a:lstStyle/>
        <a:p>
          <a:endParaRPr lang="en-US"/>
        </a:p>
      </dgm:t>
    </dgm:pt>
    <dgm:pt modelId="{01D61B8E-7E96-4C38-B46F-E1EE921C8010}" type="sibTrans" cxnId="{2BF70CF9-F169-4E94-AA63-49744236B459}">
      <dgm:prSet/>
      <dgm:spPr/>
      <dgm:t>
        <a:bodyPr/>
        <a:lstStyle/>
        <a:p>
          <a:endParaRPr lang="en-US"/>
        </a:p>
      </dgm:t>
    </dgm:pt>
    <dgm:pt modelId="{D399CCC0-3757-4C3F-8201-F9DD3924AC31}">
      <dgm:prSet/>
      <dgm:spPr/>
      <dgm:t>
        <a:bodyPr/>
        <a:lstStyle/>
        <a:p>
          <a:r>
            <a:rPr lang="en-US"/>
            <a:t>Jobs do not listen to outside requests (only works as per code)</a:t>
          </a:r>
        </a:p>
      </dgm:t>
    </dgm:pt>
    <dgm:pt modelId="{1DE2C026-2BB2-4EA4-BDC6-BCA020292DE7}" type="parTrans" cxnId="{54CD4B99-AD56-44EB-955A-F58D95F79976}">
      <dgm:prSet/>
      <dgm:spPr/>
      <dgm:t>
        <a:bodyPr/>
        <a:lstStyle/>
        <a:p>
          <a:endParaRPr lang="en-US"/>
        </a:p>
      </dgm:t>
    </dgm:pt>
    <dgm:pt modelId="{47851951-DF5F-411A-AA8E-518903F04468}" type="sibTrans" cxnId="{54CD4B99-AD56-44EB-955A-F58D95F79976}">
      <dgm:prSet/>
      <dgm:spPr/>
      <dgm:t>
        <a:bodyPr/>
        <a:lstStyle/>
        <a:p>
          <a:endParaRPr lang="en-US"/>
        </a:p>
      </dgm:t>
    </dgm:pt>
    <dgm:pt modelId="{54733D2E-0113-4961-ADDC-FC4A447A1CDF}">
      <dgm:prSet/>
      <dgm:spPr/>
      <dgm:t>
        <a:bodyPr/>
        <a:lstStyle/>
        <a:p>
          <a:r>
            <a:rPr lang="en-US"/>
            <a:t>Can be scheduled at a predefined time schedule</a:t>
          </a:r>
        </a:p>
      </dgm:t>
    </dgm:pt>
    <dgm:pt modelId="{50AA7B40-13B0-446D-A320-4371A385D3AE}" type="parTrans" cxnId="{653A19BB-A0F3-4490-A866-5BA4EFD4825E}">
      <dgm:prSet/>
      <dgm:spPr/>
      <dgm:t>
        <a:bodyPr/>
        <a:lstStyle/>
        <a:p>
          <a:endParaRPr lang="en-US"/>
        </a:p>
      </dgm:t>
    </dgm:pt>
    <dgm:pt modelId="{4FCF4CD3-7D16-4E1C-9DAC-D20E37DC8A3A}" type="sibTrans" cxnId="{653A19BB-A0F3-4490-A866-5BA4EFD4825E}">
      <dgm:prSet/>
      <dgm:spPr/>
      <dgm:t>
        <a:bodyPr/>
        <a:lstStyle/>
        <a:p>
          <a:endParaRPr lang="en-US"/>
        </a:p>
      </dgm:t>
    </dgm:pt>
    <dgm:pt modelId="{4497F3F7-C7F3-46BE-925B-437FF7AFEE2C}">
      <dgm:prSet/>
      <dgm:spPr/>
      <dgm:t>
        <a:bodyPr/>
        <a:lstStyle/>
        <a:p>
          <a:r>
            <a:rPr lang="en-US"/>
            <a:t>Generally used for data processing, migrations, etc</a:t>
          </a:r>
        </a:p>
      </dgm:t>
    </dgm:pt>
    <dgm:pt modelId="{ACD2C5D4-6344-474B-A831-B0C291018556}" type="parTrans" cxnId="{4C92BB90-1B9D-477C-8977-3050BBB41E0F}">
      <dgm:prSet/>
      <dgm:spPr/>
      <dgm:t>
        <a:bodyPr/>
        <a:lstStyle/>
        <a:p>
          <a:endParaRPr lang="en-US"/>
        </a:p>
      </dgm:t>
    </dgm:pt>
    <dgm:pt modelId="{D57E167F-BF05-4FC4-B704-98B319C38339}" type="sibTrans" cxnId="{4C92BB90-1B9D-477C-8977-3050BBB41E0F}">
      <dgm:prSet/>
      <dgm:spPr/>
      <dgm:t>
        <a:bodyPr/>
        <a:lstStyle/>
        <a:p>
          <a:endParaRPr lang="en-US"/>
        </a:p>
      </dgm:t>
    </dgm:pt>
    <dgm:pt modelId="{1C421DD1-C770-463E-8265-42A64ADC628A}">
      <dgm:prSet/>
      <dgm:spPr/>
      <dgm:t>
        <a:bodyPr/>
        <a:lstStyle/>
        <a:p>
          <a:r>
            <a:rPr lang="en-US"/>
            <a:t>Note, most use cases for cloud run go for services</a:t>
          </a:r>
        </a:p>
      </dgm:t>
    </dgm:pt>
    <dgm:pt modelId="{08CE3C1E-CD3D-421E-88EE-455E37B92572}" type="parTrans" cxnId="{5FC0EECD-B28A-4267-86E7-2A080CED741B}">
      <dgm:prSet/>
      <dgm:spPr/>
      <dgm:t>
        <a:bodyPr/>
        <a:lstStyle/>
        <a:p>
          <a:endParaRPr lang="en-US"/>
        </a:p>
      </dgm:t>
    </dgm:pt>
    <dgm:pt modelId="{440E16CD-9931-4660-AEE1-7F8A1DF45D27}" type="sibTrans" cxnId="{5FC0EECD-B28A-4267-86E7-2A080CED741B}">
      <dgm:prSet/>
      <dgm:spPr/>
      <dgm:t>
        <a:bodyPr/>
        <a:lstStyle/>
        <a:p>
          <a:endParaRPr lang="en-US"/>
        </a:p>
      </dgm:t>
    </dgm:pt>
    <dgm:pt modelId="{8B63AD03-E486-495E-9DC1-1219DB431981}" type="pres">
      <dgm:prSet presAssocID="{6CC09F9A-1E61-4B61-A1D1-F5241242BCD3}" presName="linear" presStyleCnt="0">
        <dgm:presLayoutVars>
          <dgm:dir/>
          <dgm:animLvl val="lvl"/>
          <dgm:resizeHandles val="exact"/>
        </dgm:presLayoutVars>
      </dgm:prSet>
      <dgm:spPr/>
    </dgm:pt>
    <dgm:pt modelId="{B5655EF9-D0BE-45C7-A6AF-5B4DDEA91883}" type="pres">
      <dgm:prSet presAssocID="{F6E162B5-8ABF-43A4-BF8C-9E52DB4F54CE}" presName="parentLin" presStyleCnt="0"/>
      <dgm:spPr/>
    </dgm:pt>
    <dgm:pt modelId="{3ECF2301-C51E-4AD2-928D-6382030F8248}" type="pres">
      <dgm:prSet presAssocID="{F6E162B5-8ABF-43A4-BF8C-9E52DB4F54CE}" presName="parentLeftMargin" presStyleLbl="node1" presStyleIdx="0" presStyleCnt="4"/>
      <dgm:spPr/>
    </dgm:pt>
    <dgm:pt modelId="{C7210648-5DF8-4030-A968-F9F2C1DD1D3F}" type="pres">
      <dgm:prSet presAssocID="{F6E162B5-8ABF-43A4-BF8C-9E52DB4F54C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B9D56E2-61FC-4911-AD9E-FC8DC48ACB7C}" type="pres">
      <dgm:prSet presAssocID="{F6E162B5-8ABF-43A4-BF8C-9E52DB4F54CE}" presName="negativeSpace" presStyleCnt="0"/>
      <dgm:spPr/>
    </dgm:pt>
    <dgm:pt modelId="{8B33A937-2E83-4D14-A140-25F2B1D29EDC}" type="pres">
      <dgm:prSet presAssocID="{F6E162B5-8ABF-43A4-BF8C-9E52DB4F54CE}" presName="childText" presStyleLbl="conFgAcc1" presStyleIdx="0" presStyleCnt="4">
        <dgm:presLayoutVars>
          <dgm:bulletEnabled val="1"/>
        </dgm:presLayoutVars>
      </dgm:prSet>
      <dgm:spPr/>
    </dgm:pt>
    <dgm:pt modelId="{E2A5150F-682C-4181-8797-E9BE1BC58A7C}" type="pres">
      <dgm:prSet presAssocID="{FA7A9222-4573-42C8-8DD6-A2136847D6CB}" presName="spaceBetweenRectangles" presStyleCnt="0"/>
      <dgm:spPr/>
    </dgm:pt>
    <dgm:pt modelId="{8621D1AB-7748-456D-B66D-77F01B045DCA}" type="pres">
      <dgm:prSet presAssocID="{C7848AA0-68A5-4850-A435-28B3CC80F3A8}" presName="parentLin" presStyleCnt="0"/>
      <dgm:spPr/>
    </dgm:pt>
    <dgm:pt modelId="{7894D63A-094D-46A5-B4BF-8A033EE6B73C}" type="pres">
      <dgm:prSet presAssocID="{C7848AA0-68A5-4850-A435-28B3CC80F3A8}" presName="parentLeftMargin" presStyleLbl="node1" presStyleIdx="0" presStyleCnt="4"/>
      <dgm:spPr/>
    </dgm:pt>
    <dgm:pt modelId="{EDE40210-7330-4A01-A915-5FC3BAE5437B}" type="pres">
      <dgm:prSet presAssocID="{C7848AA0-68A5-4850-A435-28B3CC80F3A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3CA6560-0171-4EFE-A061-A9B3FBA56965}" type="pres">
      <dgm:prSet presAssocID="{C7848AA0-68A5-4850-A435-28B3CC80F3A8}" presName="negativeSpace" presStyleCnt="0"/>
      <dgm:spPr/>
    </dgm:pt>
    <dgm:pt modelId="{B07C17F1-2A72-495E-85CF-E43B27655F83}" type="pres">
      <dgm:prSet presAssocID="{C7848AA0-68A5-4850-A435-28B3CC80F3A8}" presName="childText" presStyleLbl="conFgAcc1" presStyleIdx="1" presStyleCnt="4">
        <dgm:presLayoutVars>
          <dgm:bulletEnabled val="1"/>
        </dgm:presLayoutVars>
      </dgm:prSet>
      <dgm:spPr/>
    </dgm:pt>
    <dgm:pt modelId="{9C961920-341F-40B8-937D-90708B8B4246}" type="pres">
      <dgm:prSet presAssocID="{08A788BA-01F4-4C47-9E56-DD63FB496CD8}" presName="spaceBetweenRectangles" presStyleCnt="0"/>
      <dgm:spPr/>
    </dgm:pt>
    <dgm:pt modelId="{EBAC8491-390F-4132-833B-70A8752A0EB2}" type="pres">
      <dgm:prSet presAssocID="{F2BEAC91-21D8-4045-A817-3C84A65A0BDD}" presName="parentLin" presStyleCnt="0"/>
      <dgm:spPr/>
    </dgm:pt>
    <dgm:pt modelId="{24A5A544-2B3B-4FAD-A7A3-0FB3F2748C59}" type="pres">
      <dgm:prSet presAssocID="{F2BEAC91-21D8-4045-A817-3C84A65A0BDD}" presName="parentLeftMargin" presStyleLbl="node1" presStyleIdx="1" presStyleCnt="4"/>
      <dgm:spPr/>
    </dgm:pt>
    <dgm:pt modelId="{14D9B813-C053-4DE2-9FEB-DAEA7E12AAA3}" type="pres">
      <dgm:prSet presAssocID="{F2BEAC91-21D8-4045-A817-3C84A65A0BD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8305745-AC68-4C39-AC6D-CBBB701698E0}" type="pres">
      <dgm:prSet presAssocID="{F2BEAC91-21D8-4045-A817-3C84A65A0BDD}" presName="negativeSpace" presStyleCnt="0"/>
      <dgm:spPr/>
    </dgm:pt>
    <dgm:pt modelId="{A0782979-A8BC-4A4C-93C9-119532E7C124}" type="pres">
      <dgm:prSet presAssocID="{F2BEAC91-21D8-4045-A817-3C84A65A0BDD}" presName="childText" presStyleLbl="conFgAcc1" presStyleIdx="2" presStyleCnt="4">
        <dgm:presLayoutVars>
          <dgm:bulletEnabled val="1"/>
        </dgm:presLayoutVars>
      </dgm:prSet>
      <dgm:spPr/>
    </dgm:pt>
    <dgm:pt modelId="{0D431555-E43C-4876-8D7E-4421C9829E3A}" type="pres">
      <dgm:prSet presAssocID="{F1C20A39-5093-4D6D-A619-D3378B5CE28C}" presName="spaceBetweenRectangles" presStyleCnt="0"/>
      <dgm:spPr/>
    </dgm:pt>
    <dgm:pt modelId="{FAF9ABD6-5404-4F42-84A8-DDB7FC7DD745}" type="pres">
      <dgm:prSet presAssocID="{1C421DD1-C770-463E-8265-42A64ADC628A}" presName="parentLin" presStyleCnt="0"/>
      <dgm:spPr/>
    </dgm:pt>
    <dgm:pt modelId="{0CB5758B-FE4E-4129-A334-EB52F2DA384D}" type="pres">
      <dgm:prSet presAssocID="{1C421DD1-C770-463E-8265-42A64ADC628A}" presName="parentLeftMargin" presStyleLbl="node1" presStyleIdx="2" presStyleCnt="4"/>
      <dgm:spPr/>
    </dgm:pt>
    <dgm:pt modelId="{B08B783B-28B6-4CE4-A6CE-B2A3DDD05D4D}" type="pres">
      <dgm:prSet presAssocID="{1C421DD1-C770-463E-8265-42A64ADC628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110C5A4-89E4-44F7-AD80-5B2185FF4191}" type="pres">
      <dgm:prSet presAssocID="{1C421DD1-C770-463E-8265-42A64ADC628A}" presName="negativeSpace" presStyleCnt="0"/>
      <dgm:spPr/>
    </dgm:pt>
    <dgm:pt modelId="{72AA3B9D-423D-4750-9E56-4441AAAE329F}" type="pres">
      <dgm:prSet presAssocID="{1C421DD1-C770-463E-8265-42A64ADC628A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032FF0E-CF83-4F65-8E30-A01C32F5BF90}" srcId="{C7848AA0-68A5-4850-A435-28B3CC80F3A8}" destId="{B39F6B2F-92F6-4DEA-907A-8F79A0332A82}" srcOrd="0" destOrd="0" parTransId="{DB377DBE-7889-4DDB-A775-BB189D6F114C}" sibTransId="{B3EA62F7-17F4-40AC-9CAB-B3F7CA5280E6}"/>
    <dgm:cxn modelId="{79CDA914-EA49-4F4B-A44A-B72DFC986A34}" type="presOf" srcId="{F6E162B5-8ABF-43A4-BF8C-9E52DB4F54CE}" destId="{3ECF2301-C51E-4AD2-928D-6382030F8248}" srcOrd="0" destOrd="0" presId="urn:microsoft.com/office/officeart/2005/8/layout/list1"/>
    <dgm:cxn modelId="{16F9DF19-3B5C-4487-A24E-6F662F95D68E}" type="presOf" srcId="{D399CCC0-3757-4C3F-8201-F9DD3924AC31}" destId="{A0782979-A8BC-4A4C-93C9-119532E7C124}" srcOrd="0" destOrd="1" presId="urn:microsoft.com/office/officeart/2005/8/layout/list1"/>
    <dgm:cxn modelId="{BE402122-3470-4909-ABBF-7F279C185F4E}" type="presOf" srcId="{1C421DD1-C770-463E-8265-42A64ADC628A}" destId="{B08B783B-28B6-4CE4-A6CE-B2A3DDD05D4D}" srcOrd="1" destOrd="0" presId="urn:microsoft.com/office/officeart/2005/8/layout/list1"/>
    <dgm:cxn modelId="{5EE13527-D36E-4A04-A3E1-424551BC9A0E}" type="presOf" srcId="{54733D2E-0113-4961-ADDC-FC4A447A1CDF}" destId="{A0782979-A8BC-4A4C-93C9-119532E7C124}" srcOrd="0" destOrd="2" presId="urn:microsoft.com/office/officeart/2005/8/layout/list1"/>
    <dgm:cxn modelId="{926D7337-228F-47A4-9061-8E07B1CD4E18}" srcId="{6CC09F9A-1E61-4B61-A1D1-F5241242BCD3}" destId="{F6E162B5-8ABF-43A4-BF8C-9E52DB4F54CE}" srcOrd="0" destOrd="0" parTransId="{E86A967B-566E-4FF4-8486-5FD0EF467549}" sibTransId="{FA7A9222-4573-42C8-8DD6-A2136847D6CB}"/>
    <dgm:cxn modelId="{1D9F726B-7DCA-4063-8760-41C99D0372FE}" type="presOf" srcId="{6CC09F9A-1E61-4B61-A1D1-F5241242BCD3}" destId="{8B63AD03-E486-495E-9DC1-1219DB431981}" srcOrd="0" destOrd="0" presId="urn:microsoft.com/office/officeart/2005/8/layout/list1"/>
    <dgm:cxn modelId="{21C69250-03E9-4A57-8659-6B1C66A30E52}" type="presOf" srcId="{4497F3F7-C7F3-46BE-925B-437FF7AFEE2C}" destId="{A0782979-A8BC-4A4C-93C9-119532E7C124}" srcOrd="0" destOrd="3" presId="urn:microsoft.com/office/officeart/2005/8/layout/list1"/>
    <dgm:cxn modelId="{D55F5876-3B46-4F36-BFBB-274FD1EB277C}" type="presOf" srcId="{B39F6B2F-92F6-4DEA-907A-8F79A0332A82}" destId="{B07C17F1-2A72-495E-85CF-E43B27655F83}" srcOrd="0" destOrd="0" presId="urn:microsoft.com/office/officeart/2005/8/layout/list1"/>
    <dgm:cxn modelId="{6540F277-8245-4043-993F-5C1A7FA8491C}" type="presOf" srcId="{F2BEAC91-21D8-4045-A817-3C84A65A0BDD}" destId="{24A5A544-2B3B-4FAD-A7A3-0FB3F2748C59}" srcOrd="0" destOrd="0" presId="urn:microsoft.com/office/officeart/2005/8/layout/list1"/>
    <dgm:cxn modelId="{3F0DC25A-271D-4204-92AB-7491E10D13A2}" type="presOf" srcId="{C7848AA0-68A5-4850-A435-28B3CC80F3A8}" destId="{7894D63A-094D-46A5-B4BF-8A033EE6B73C}" srcOrd="0" destOrd="0" presId="urn:microsoft.com/office/officeart/2005/8/layout/list1"/>
    <dgm:cxn modelId="{4091E57C-B8EB-42B1-A973-2F393699F23E}" type="presOf" srcId="{3029E4F0-D2CF-4D90-BD26-BEB9E8F697C8}" destId="{A0782979-A8BC-4A4C-93C9-119532E7C124}" srcOrd="0" destOrd="0" presId="urn:microsoft.com/office/officeart/2005/8/layout/list1"/>
    <dgm:cxn modelId="{D91DB97D-134D-4427-918D-79C2235150D3}" type="presOf" srcId="{F6E162B5-8ABF-43A4-BF8C-9E52DB4F54CE}" destId="{C7210648-5DF8-4030-A968-F9F2C1DD1D3F}" srcOrd="1" destOrd="0" presId="urn:microsoft.com/office/officeart/2005/8/layout/list1"/>
    <dgm:cxn modelId="{A21D2089-2C5D-4980-9602-D2399753B7ED}" srcId="{6CC09F9A-1E61-4B61-A1D1-F5241242BCD3}" destId="{C7848AA0-68A5-4850-A435-28B3CC80F3A8}" srcOrd="1" destOrd="0" parTransId="{4814777E-D119-43A9-92D1-99E4477A5159}" sibTransId="{08A788BA-01F4-4C47-9E56-DD63FB496CD8}"/>
    <dgm:cxn modelId="{4C92BB90-1B9D-477C-8977-3050BBB41E0F}" srcId="{F2BEAC91-21D8-4045-A817-3C84A65A0BDD}" destId="{4497F3F7-C7F3-46BE-925B-437FF7AFEE2C}" srcOrd="3" destOrd="0" parTransId="{ACD2C5D4-6344-474B-A831-B0C291018556}" sibTransId="{D57E167F-BF05-4FC4-B704-98B319C38339}"/>
    <dgm:cxn modelId="{54CD4B99-AD56-44EB-955A-F58D95F79976}" srcId="{F2BEAC91-21D8-4045-A817-3C84A65A0BDD}" destId="{D399CCC0-3757-4C3F-8201-F9DD3924AC31}" srcOrd="1" destOrd="0" parTransId="{1DE2C026-2BB2-4EA4-BDC6-BCA020292DE7}" sibTransId="{47851951-DF5F-411A-AA8E-518903F04468}"/>
    <dgm:cxn modelId="{BD9F0CB1-6DF3-4A7A-82DD-907BA0036F39}" srcId="{6CC09F9A-1E61-4B61-A1D1-F5241242BCD3}" destId="{F2BEAC91-21D8-4045-A817-3C84A65A0BDD}" srcOrd="2" destOrd="0" parTransId="{B0532CD3-A5DA-4854-B466-FFC935609F90}" sibTransId="{F1C20A39-5093-4D6D-A619-D3378B5CE28C}"/>
    <dgm:cxn modelId="{653A19BB-A0F3-4490-A866-5BA4EFD4825E}" srcId="{F2BEAC91-21D8-4045-A817-3C84A65A0BDD}" destId="{54733D2E-0113-4961-ADDC-FC4A447A1CDF}" srcOrd="2" destOrd="0" parTransId="{50AA7B40-13B0-446D-A320-4371A385D3AE}" sibTransId="{4FCF4CD3-7D16-4E1C-9DAC-D20E37DC8A3A}"/>
    <dgm:cxn modelId="{6D5290BE-BE52-486A-A6E3-294C54E6E2A3}" type="presOf" srcId="{EE7E8F9D-D3F9-415E-96FC-D7067E458DD7}" destId="{B07C17F1-2A72-495E-85CF-E43B27655F83}" srcOrd="0" destOrd="1" presId="urn:microsoft.com/office/officeart/2005/8/layout/list1"/>
    <dgm:cxn modelId="{5FC0EECD-B28A-4267-86E7-2A080CED741B}" srcId="{6CC09F9A-1E61-4B61-A1D1-F5241242BCD3}" destId="{1C421DD1-C770-463E-8265-42A64ADC628A}" srcOrd="3" destOrd="0" parTransId="{08CE3C1E-CD3D-421E-88EE-455E37B92572}" sibTransId="{440E16CD-9931-4660-AEE1-7F8A1DF45D27}"/>
    <dgm:cxn modelId="{447B92D2-4036-4546-BCA4-81A4E08B35A4}" type="presOf" srcId="{1C421DD1-C770-463E-8265-42A64ADC628A}" destId="{0CB5758B-FE4E-4129-A334-EB52F2DA384D}" srcOrd="0" destOrd="0" presId="urn:microsoft.com/office/officeart/2005/8/layout/list1"/>
    <dgm:cxn modelId="{9544F5D6-B07F-4738-BE18-C87BEE904C4E}" srcId="{C7848AA0-68A5-4850-A435-28B3CC80F3A8}" destId="{EE7E8F9D-D3F9-415E-96FC-D7067E458DD7}" srcOrd="1" destOrd="0" parTransId="{74C9D8AA-949A-40A7-BECA-BD62633E6391}" sibTransId="{1167B49E-E51F-48E4-B57C-6CDE6832A6E0}"/>
    <dgm:cxn modelId="{DBAFDFF6-EFB7-45F8-959D-A64C1F9FC778}" type="presOf" srcId="{C7848AA0-68A5-4850-A435-28B3CC80F3A8}" destId="{EDE40210-7330-4A01-A915-5FC3BAE5437B}" srcOrd="1" destOrd="0" presId="urn:microsoft.com/office/officeart/2005/8/layout/list1"/>
    <dgm:cxn modelId="{2BF70CF9-F169-4E94-AA63-49744236B459}" srcId="{F2BEAC91-21D8-4045-A817-3C84A65A0BDD}" destId="{3029E4F0-D2CF-4D90-BD26-BEB9E8F697C8}" srcOrd="0" destOrd="0" parTransId="{2BA8E4DB-329F-4C2A-A653-0AEE3A713BC2}" sibTransId="{01D61B8E-7E96-4C38-B46F-E1EE921C8010}"/>
    <dgm:cxn modelId="{B46B1CFC-A1E5-4D41-8D99-0AC8976B1F74}" type="presOf" srcId="{F2BEAC91-21D8-4045-A817-3C84A65A0BDD}" destId="{14D9B813-C053-4DE2-9FEB-DAEA7E12AAA3}" srcOrd="1" destOrd="0" presId="urn:microsoft.com/office/officeart/2005/8/layout/list1"/>
    <dgm:cxn modelId="{DDFD91F2-6138-488F-9CCC-86898A14D504}" type="presParOf" srcId="{8B63AD03-E486-495E-9DC1-1219DB431981}" destId="{B5655EF9-D0BE-45C7-A6AF-5B4DDEA91883}" srcOrd="0" destOrd="0" presId="urn:microsoft.com/office/officeart/2005/8/layout/list1"/>
    <dgm:cxn modelId="{EDEEF597-12C7-4690-9C20-FBE89A21EB82}" type="presParOf" srcId="{B5655EF9-D0BE-45C7-A6AF-5B4DDEA91883}" destId="{3ECF2301-C51E-4AD2-928D-6382030F8248}" srcOrd="0" destOrd="0" presId="urn:microsoft.com/office/officeart/2005/8/layout/list1"/>
    <dgm:cxn modelId="{C00638CA-956F-45F8-97C8-C35730785288}" type="presParOf" srcId="{B5655EF9-D0BE-45C7-A6AF-5B4DDEA91883}" destId="{C7210648-5DF8-4030-A968-F9F2C1DD1D3F}" srcOrd="1" destOrd="0" presId="urn:microsoft.com/office/officeart/2005/8/layout/list1"/>
    <dgm:cxn modelId="{0CF4D7B5-584E-43C0-BD19-1338B6150739}" type="presParOf" srcId="{8B63AD03-E486-495E-9DC1-1219DB431981}" destId="{8B9D56E2-61FC-4911-AD9E-FC8DC48ACB7C}" srcOrd="1" destOrd="0" presId="urn:microsoft.com/office/officeart/2005/8/layout/list1"/>
    <dgm:cxn modelId="{52F44AA1-5462-4F13-A062-C55F2C2B34B2}" type="presParOf" srcId="{8B63AD03-E486-495E-9DC1-1219DB431981}" destId="{8B33A937-2E83-4D14-A140-25F2B1D29EDC}" srcOrd="2" destOrd="0" presId="urn:microsoft.com/office/officeart/2005/8/layout/list1"/>
    <dgm:cxn modelId="{42AEE59B-F030-4FE0-89B0-FAA58B9D9CC0}" type="presParOf" srcId="{8B63AD03-E486-495E-9DC1-1219DB431981}" destId="{E2A5150F-682C-4181-8797-E9BE1BC58A7C}" srcOrd="3" destOrd="0" presId="urn:microsoft.com/office/officeart/2005/8/layout/list1"/>
    <dgm:cxn modelId="{C8E380DA-E627-4A7B-BE64-4E98EDD19338}" type="presParOf" srcId="{8B63AD03-E486-495E-9DC1-1219DB431981}" destId="{8621D1AB-7748-456D-B66D-77F01B045DCA}" srcOrd="4" destOrd="0" presId="urn:microsoft.com/office/officeart/2005/8/layout/list1"/>
    <dgm:cxn modelId="{2C0E9850-AB15-4110-ACD4-B480CA8536B6}" type="presParOf" srcId="{8621D1AB-7748-456D-B66D-77F01B045DCA}" destId="{7894D63A-094D-46A5-B4BF-8A033EE6B73C}" srcOrd="0" destOrd="0" presId="urn:microsoft.com/office/officeart/2005/8/layout/list1"/>
    <dgm:cxn modelId="{5DBC18D9-647D-4821-89AA-7A86AEAB40A2}" type="presParOf" srcId="{8621D1AB-7748-456D-B66D-77F01B045DCA}" destId="{EDE40210-7330-4A01-A915-5FC3BAE5437B}" srcOrd="1" destOrd="0" presId="urn:microsoft.com/office/officeart/2005/8/layout/list1"/>
    <dgm:cxn modelId="{384D609C-C298-4157-B9FB-5F54175554C5}" type="presParOf" srcId="{8B63AD03-E486-495E-9DC1-1219DB431981}" destId="{83CA6560-0171-4EFE-A061-A9B3FBA56965}" srcOrd="5" destOrd="0" presId="urn:microsoft.com/office/officeart/2005/8/layout/list1"/>
    <dgm:cxn modelId="{5043A670-28AE-4682-BF84-7D737957DC42}" type="presParOf" srcId="{8B63AD03-E486-495E-9DC1-1219DB431981}" destId="{B07C17F1-2A72-495E-85CF-E43B27655F83}" srcOrd="6" destOrd="0" presId="urn:microsoft.com/office/officeart/2005/8/layout/list1"/>
    <dgm:cxn modelId="{F4C91573-516D-4083-B083-219652E68329}" type="presParOf" srcId="{8B63AD03-E486-495E-9DC1-1219DB431981}" destId="{9C961920-341F-40B8-937D-90708B8B4246}" srcOrd="7" destOrd="0" presId="urn:microsoft.com/office/officeart/2005/8/layout/list1"/>
    <dgm:cxn modelId="{B6036A34-E700-4B2C-8D66-86392DC5F93B}" type="presParOf" srcId="{8B63AD03-E486-495E-9DC1-1219DB431981}" destId="{EBAC8491-390F-4132-833B-70A8752A0EB2}" srcOrd="8" destOrd="0" presId="urn:microsoft.com/office/officeart/2005/8/layout/list1"/>
    <dgm:cxn modelId="{1DE99C80-0CCF-427A-9A56-DA0FAD0C53DB}" type="presParOf" srcId="{EBAC8491-390F-4132-833B-70A8752A0EB2}" destId="{24A5A544-2B3B-4FAD-A7A3-0FB3F2748C59}" srcOrd="0" destOrd="0" presId="urn:microsoft.com/office/officeart/2005/8/layout/list1"/>
    <dgm:cxn modelId="{ACB1103C-E77F-4B64-BEEE-8AD16EC49D4B}" type="presParOf" srcId="{EBAC8491-390F-4132-833B-70A8752A0EB2}" destId="{14D9B813-C053-4DE2-9FEB-DAEA7E12AAA3}" srcOrd="1" destOrd="0" presId="urn:microsoft.com/office/officeart/2005/8/layout/list1"/>
    <dgm:cxn modelId="{D48F262D-BE89-4837-9CA4-4F0B1EEEDAA0}" type="presParOf" srcId="{8B63AD03-E486-495E-9DC1-1219DB431981}" destId="{F8305745-AC68-4C39-AC6D-CBBB701698E0}" srcOrd="9" destOrd="0" presId="urn:microsoft.com/office/officeart/2005/8/layout/list1"/>
    <dgm:cxn modelId="{E23F6666-F74A-46BF-8CC5-71D63D8CCE43}" type="presParOf" srcId="{8B63AD03-E486-495E-9DC1-1219DB431981}" destId="{A0782979-A8BC-4A4C-93C9-119532E7C124}" srcOrd="10" destOrd="0" presId="urn:microsoft.com/office/officeart/2005/8/layout/list1"/>
    <dgm:cxn modelId="{B68853FF-F438-4D67-A4F3-0EDD5C0D8AD9}" type="presParOf" srcId="{8B63AD03-E486-495E-9DC1-1219DB431981}" destId="{0D431555-E43C-4876-8D7E-4421C9829E3A}" srcOrd="11" destOrd="0" presId="urn:microsoft.com/office/officeart/2005/8/layout/list1"/>
    <dgm:cxn modelId="{09A1D0F4-E2D1-488E-A1CA-65C8B7D71342}" type="presParOf" srcId="{8B63AD03-E486-495E-9DC1-1219DB431981}" destId="{FAF9ABD6-5404-4F42-84A8-DDB7FC7DD745}" srcOrd="12" destOrd="0" presId="urn:microsoft.com/office/officeart/2005/8/layout/list1"/>
    <dgm:cxn modelId="{C4BA2CB1-2AB7-42E1-BB5E-468870AEFAB4}" type="presParOf" srcId="{FAF9ABD6-5404-4F42-84A8-DDB7FC7DD745}" destId="{0CB5758B-FE4E-4129-A334-EB52F2DA384D}" srcOrd="0" destOrd="0" presId="urn:microsoft.com/office/officeart/2005/8/layout/list1"/>
    <dgm:cxn modelId="{C8978ABB-2F82-4154-A7D4-F5EEE52EB7A3}" type="presParOf" srcId="{FAF9ABD6-5404-4F42-84A8-DDB7FC7DD745}" destId="{B08B783B-28B6-4CE4-A6CE-B2A3DDD05D4D}" srcOrd="1" destOrd="0" presId="urn:microsoft.com/office/officeart/2005/8/layout/list1"/>
    <dgm:cxn modelId="{5412068B-5DF1-4467-A865-8A6A58F41BEF}" type="presParOf" srcId="{8B63AD03-E486-495E-9DC1-1219DB431981}" destId="{3110C5A4-89E4-44F7-AD80-5B2185FF4191}" srcOrd="13" destOrd="0" presId="urn:microsoft.com/office/officeart/2005/8/layout/list1"/>
    <dgm:cxn modelId="{47FA5672-D5AC-4F67-8103-C73E132DB1AF}" type="presParOf" srcId="{8B63AD03-E486-495E-9DC1-1219DB431981}" destId="{72AA3B9D-423D-4750-9E56-4441AAAE329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6B5A2EA-CC34-40DA-95E9-1914B8F8FF39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9FF675B-9813-4493-9A10-301BAAB36E7F}">
      <dgm:prSet/>
      <dgm:spPr/>
      <dgm:t>
        <a:bodyPr/>
        <a:lstStyle/>
        <a:p>
          <a:r>
            <a:rPr lang="en-US"/>
            <a:t>Two type of CPU allocation:-</a:t>
          </a:r>
        </a:p>
      </dgm:t>
    </dgm:pt>
    <dgm:pt modelId="{426FD542-DDBD-44D3-9837-403C5B17B451}" type="parTrans" cxnId="{3E1838D8-7599-4F36-BCE3-2C38816DD11E}">
      <dgm:prSet/>
      <dgm:spPr/>
      <dgm:t>
        <a:bodyPr/>
        <a:lstStyle/>
        <a:p>
          <a:endParaRPr lang="en-US"/>
        </a:p>
      </dgm:t>
    </dgm:pt>
    <dgm:pt modelId="{B8396988-531A-4256-8343-C95A128D7D27}" type="sibTrans" cxnId="{3E1838D8-7599-4F36-BCE3-2C38816DD11E}">
      <dgm:prSet/>
      <dgm:spPr/>
      <dgm:t>
        <a:bodyPr/>
        <a:lstStyle/>
        <a:p>
          <a:endParaRPr lang="en-US"/>
        </a:p>
      </dgm:t>
    </dgm:pt>
    <dgm:pt modelId="{BE99D597-BC97-49EA-B486-DFE389CB5663}">
      <dgm:prSet/>
      <dgm:spPr/>
      <dgm:t>
        <a:bodyPr/>
        <a:lstStyle/>
        <a:p>
          <a:r>
            <a:rPr lang="en-US"/>
            <a:t>Only during requests allocation</a:t>
          </a:r>
        </a:p>
      </dgm:t>
    </dgm:pt>
    <dgm:pt modelId="{030D2872-8BC4-488E-A6B7-7A9B32C40D0B}" type="parTrans" cxnId="{4FF42EB5-3D8F-40F9-8D2C-1DD67CE292DA}">
      <dgm:prSet/>
      <dgm:spPr/>
      <dgm:t>
        <a:bodyPr/>
        <a:lstStyle/>
        <a:p>
          <a:endParaRPr lang="en-US"/>
        </a:p>
      </dgm:t>
    </dgm:pt>
    <dgm:pt modelId="{3D24C880-2178-4D4D-A586-9B5C2B95BFA3}" type="sibTrans" cxnId="{4FF42EB5-3D8F-40F9-8D2C-1DD67CE292DA}">
      <dgm:prSet/>
      <dgm:spPr/>
      <dgm:t>
        <a:bodyPr/>
        <a:lstStyle/>
        <a:p>
          <a:endParaRPr lang="en-US"/>
        </a:p>
      </dgm:t>
    </dgm:pt>
    <dgm:pt modelId="{BB562E8D-52AD-45C3-855F-6D3830876BFC}">
      <dgm:prSet/>
      <dgm:spPr/>
      <dgm:t>
        <a:bodyPr/>
        <a:lstStyle/>
        <a:p>
          <a:r>
            <a:rPr lang="en-US"/>
            <a:t>CPU is allocated to instance only when requests are incoming</a:t>
          </a:r>
        </a:p>
      </dgm:t>
    </dgm:pt>
    <dgm:pt modelId="{42900B12-C07B-4B5D-86FB-AF8336D2C0B4}" type="parTrans" cxnId="{15E4A3EF-1D3B-4372-B31C-04E10B9EE980}">
      <dgm:prSet/>
      <dgm:spPr/>
      <dgm:t>
        <a:bodyPr/>
        <a:lstStyle/>
        <a:p>
          <a:endParaRPr lang="en-US"/>
        </a:p>
      </dgm:t>
    </dgm:pt>
    <dgm:pt modelId="{ED46DF31-DF45-43E0-B254-667175A75AF0}" type="sibTrans" cxnId="{15E4A3EF-1D3B-4372-B31C-04E10B9EE980}">
      <dgm:prSet/>
      <dgm:spPr/>
      <dgm:t>
        <a:bodyPr/>
        <a:lstStyle/>
        <a:p>
          <a:endParaRPr lang="en-US"/>
        </a:p>
      </dgm:t>
    </dgm:pt>
    <dgm:pt modelId="{0F3DD571-8084-4300-8789-40E35757242C}">
      <dgm:prSet/>
      <dgm:spPr/>
      <dgm:t>
        <a:bodyPr/>
        <a:lstStyle/>
        <a:p>
          <a:r>
            <a:rPr lang="en-US"/>
            <a:t>Always allocated</a:t>
          </a:r>
        </a:p>
      </dgm:t>
    </dgm:pt>
    <dgm:pt modelId="{4F05EFD2-3812-4A43-BF10-5D187C09D44B}" type="parTrans" cxnId="{689D29EB-96E8-4E43-834E-8C9231F2A0A9}">
      <dgm:prSet/>
      <dgm:spPr/>
      <dgm:t>
        <a:bodyPr/>
        <a:lstStyle/>
        <a:p>
          <a:endParaRPr lang="en-US"/>
        </a:p>
      </dgm:t>
    </dgm:pt>
    <dgm:pt modelId="{AFF97B01-BD9A-4912-911B-CCD984DD1401}" type="sibTrans" cxnId="{689D29EB-96E8-4E43-834E-8C9231F2A0A9}">
      <dgm:prSet/>
      <dgm:spPr/>
      <dgm:t>
        <a:bodyPr/>
        <a:lstStyle/>
        <a:p>
          <a:endParaRPr lang="en-US"/>
        </a:p>
      </dgm:t>
    </dgm:pt>
    <dgm:pt modelId="{4BB4C495-53F7-4614-BD33-F0798404B156}">
      <dgm:prSet/>
      <dgm:spPr/>
      <dgm:t>
        <a:bodyPr/>
        <a:lstStyle/>
        <a:p>
          <a:r>
            <a:rPr lang="en-US"/>
            <a:t>CPU is always allocated even when there are no incoming requests</a:t>
          </a:r>
        </a:p>
      </dgm:t>
    </dgm:pt>
    <dgm:pt modelId="{034D1C1E-8F15-4FAE-854D-85441743283A}" type="parTrans" cxnId="{25EDC615-13F9-478A-B25D-5ABECFF442B3}">
      <dgm:prSet/>
      <dgm:spPr/>
      <dgm:t>
        <a:bodyPr/>
        <a:lstStyle/>
        <a:p>
          <a:endParaRPr lang="en-US"/>
        </a:p>
      </dgm:t>
    </dgm:pt>
    <dgm:pt modelId="{84D8EA2C-0F51-46A7-9BC4-E07A5B50B6A1}" type="sibTrans" cxnId="{25EDC615-13F9-478A-B25D-5ABECFF442B3}">
      <dgm:prSet/>
      <dgm:spPr/>
      <dgm:t>
        <a:bodyPr/>
        <a:lstStyle/>
        <a:p>
          <a:endParaRPr lang="en-US"/>
        </a:p>
      </dgm:t>
    </dgm:pt>
    <dgm:pt modelId="{5BC3D8D7-BD70-43F3-A7AC-96B316AC970A}">
      <dgm:prSet/>
      <dgm:spPr/>
      <dgm:t>
        <a:bodyPr/>
        <a:lstStyle/>
        <a:p>
          <a:r>
            <a:rPr lang="en-IN"/>
            <a:t>Note, use always allocated cpu for background processing</a:t>
          </a:r>
          <a:endParaRPr lang="en-US"/>
        </a:p>
      </dgm:t>
    </dgm:pt>
    <dgm:pt modelId="{5430B1EF-09B6-4322-81EB-1315ADA1BA4F}" type="parTrans" cxnId="{23514035-1636-4140-BA4E-02BFE8130336}">
      <dgm:prSet/>
      <dgm:spPr/>
      <dgm:t>
        <a:bodyPr/>
        <a:lstStyle/>
        <a:p>
          <a:endParaRPr lang="en-US"/>
        </a:p>
      </dgm:t>
    </dgm:pt>
    <dgm:pt modelId="{AD7FB831-066A-4C5A-9993-ECB10CA4CB82}" type="sibTrans" cxnId="{23514035-1636-4140-BA4E-02BFE8130336}">
      <dgm:prSet/>
      <dgm:spPr/>
      <dgm:t>
        <a:bodyPr/>
        <a:lstStyle/>
        <a:p>
          <a:endParaRPr lang="en-US"/>
        </a:p>
      </dgm:t>
    </dgm:pt>
    <dgm:pt modelId="{CF2CD5CB-A9E6-40C0-858D-33DBC71CE958}" type="pres">
      <dgm:prSet presAssocID="{C6B5A2EA-CC34-40DA-95E9-1914B8F8FF39}" presName="linear" presStyleCnt="0">
        <dgm:presLayoutVars>
          <dgm:dir/>
          <dgm:animLvl val="lvl"/>
          <dgm:resizeHandles val="exact"/>
        </dgm:presLayoutVars>
      </dgm:prSet>
      <dgm:spPr/>
    </dgm:pt>
    <dgm:pt modelId="{F020D8FB-23CA-4361-AAA7-00D705194BDE}" type="pres">
      <dgm:prSet presAssocID="{C9FF675B-9813-4493-9A10-301BAAB36E7F}" presName="parentLin" presStyleCnt="0"/>
      <dgm:spPr/>
    </dgm:pt>
    <dgm:pt modelId="{C1AF88EF-6418-48B9-86C1-9B7A2F778C41}" type="pres">
      <dgm:prSet presAssocID="{C9FF675B-9813-4493-9A10-301BAAB36E7F}" presName="parentLeftMargin" presStyleLbl="node1" presStyleIdx="0" presStyleCnt="4"/>
      <dgm:spPr/>
    </dgm:pt>
    <dgm:pt modelId="{C1BAA2D2-DFDE-4EA2-8022-EE352E34C571}" type="pres">
      <dgm:prSet presAssocID="{C9FF675B-9813-4493-9A10-301BAAB36E7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CB10708-4B2C-4BE2-9028-6C20ADAE9806}" type="pres">
      <dgm:prSet presAssocID="{C9FF675B-9813-4493-9A10-301BAAB36E7F}" presName="negativeSpace" presStyleCnt="0"/>
      <dgm:spPr/>
    </dgm:pt>
    <dgm:pt modelId="{63B1DF77-4A6D-4FA1-82BE-C80F7923754D}" type="pres">
      <dgm:prSet presAssocID="{C9FF675B-9813-4493-9A10-301BAAB36E7F}" presName="childText" presStyleLbl="conFgAcc1" presStyleIdx="0" presStyleCnt="4">
        <dgm:presLayoutVars>
          <dgm:bulletEnabled val="1"/>
        </dgm:presLayoutVars>
      </dgm:prSet>
      <dgm:spPr/>
    </dgm:pt>
    <dgm:pt modelId="{3E7E2890-7832-463C-8955-645144700479}" type="pres">
      <dgm:prSet presAssocID="{B8396988-531A-4256-8343-C95A128D7D27}" presName="spaceBetweenRectangles" presStyleCnt="0"/>
      <dgm:spPr/>
    </dgm:pt>
    <dgm:pt modelId="{B11EBD6A-E083-4432-8381-E27CA89441CE}" type="pres">
      <dgm:prSet presAssocID="{BE99D597-BC97-49EA-B486-DFE389CB5663}" presName="parentLin" presStyleCnt="0"/>
      <dgm:spPr/>
    </dgm:pt>
    <dgm:pt modelId="{EB81FB78-7FCE-4256-8C4C-71F61B77D932}" type="pres">
      <dgm:prSet presAssocID="{BE99D597-BC97-49EA-B486-DFE389CB5663}" presName="parentLeftMargin" presStyleLbl="node1" presStyleIdx="0" presStyleCnt="4"/>
      <dgm:spPr/>
    </dgm:pt>
    <dgm:pt modelId="{0B018D26-3C4F-42F8-8FE1-72806D597911}" type="pres">
      <dgm:prSet presAssocID="{BE99D597-BC97-49EA-B486-DFE389CB566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B950E2A-BA09-4A68-8AD4-E0221FE1D87C}" type="pres">
      <dgm:prSet presAssocID="{BE99D597-BC97-49EA-B486-DFE389CB5663}" presName="negativeSpace" presStyleCnt="0"/>
      <dgm:spPr/>
    </dgm:pt>
    <dgm:pt modelId="{B2FCD317-E2BD-45F9-91C5-92F5881CECC6}" type="pres">
      <dgm:prSet presAssocID="{BE99D597-BC97-49EA-B486-DFE389CB5663}" presName="childText" presStyleLbl="conFgAcc1" presStyleIdx="1" presStyleCnt="4">
        <dgm:presLayoutVars>
          <dgm:bulletEnabled val="1"/>
        </dgm:presLayoutVars>
      </dgm:prSet>
      <dgm:spPr/>
    </dgm:pt>
    <dgm:pt modelId="{6301E7CC-7039-44A8-9233-ACE221940643}" type="pres">
      <dgm:prSet presAssocID="{3D24C880-2178-4D4D-A586-9B5C2B95BFA3}" presName="spaceBetweenRectangles" presStyleCnt="0"/>
      <dgm:spPr/>
    </dgm:pt>
    <dgm:pt modelId="{07CB685B-A947-4900-B4B5-4E55759B0769}" type="pres">
      <dgm:prSet presAssocID="{0F3DD571-8084-4300-8789-40E35757242C}" presName="parentLin" presStyleCnt="0"/>
      <dgm:spPr/>
    </dgm:pt>
    <dgm:pt modelId="{337A1B0C-6130-46A3-BB63-609FFBAE2F53}" type="pres">
      <dgm:prSet presAssocID="{0F3DD571-8084-4300-8789-40E35757242C}" presName="parentLeftMargin" presStyleLbl="node1" presStyleIdx="1" presStyleCnt="4"/>
      <dgm:spPr/>
    </dgm:pt>
    <dgm:pt modelId="{7CD83758-D9C3-422C-ACA5-FD464581C1C4}" type="pres">
      <dgm:prSet presAssocID="{0F3DD571-8084-4300-8789-40E35757242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00E14FE-7069-45BC-B069-1D5E2066B77A}" type="pres">
      <dgm:prSet presAssocID="{0F3DD571-8084-4300-8789-40E35757242C}" presName="negativeSpace" presStyleCnt="0"/>
      <dgm:spPr/>
    </dgm:pt>
    <dgm:pt modelId="{694A9191-61A4-495B-84EE-0E24FFCBD177}" type="pres">
      <dgm:prSet presAssocID="{0F3DD571-8084-4300-8789-40E35757242C}" presName="childText" presStyleLbl="conFgAcc1" presStyleIdx="2" presStyleCnt="4">
        <dgm:presLayoutVars>
          <dgm:bulletEnabled val="1"/>
        </dgm:presLayoutVars>
      </dgm:prSet>
      <dgm:spPr/>
    </dgm:pt>
    <dgm:pt modelId="{23EA5F66-1D3C-4259-A73A-5CD304DF94C1}" type="pres">
      <dgm:prSet presAssocID="{AFF97B01-BD9A-4912-911B-CCD984DD1401}" presName="spaceBetweenRectangles" presStyleCnt="0"/>
      <dgm:spPr/>
    </dgm:pt>
    <dgm:pt modelId="{3E50A73C-CFDE-409C-9C9F-BECBEBB24017}" type="pres">
      <dgm:prSet presAssocID="{5BC3D8D7-BD70-43F3-A7AC-96B316AC970A}" presName="parentLin" presStyleCnt="0"/>
      <dgm:spPr/>
    </dgm:pt>
    <dgm:pt modelId="{991CF7CC-4D97-4FB9-8B94-D9D3CA6E05CF}" type="pres">
      <dgm:prSet presAssocID="{5BC3D8D7-BD70-43F3-A7AC-96B316AC970A}" presName="parentLeftMargin" presStyleLbl="node1" presStyleIdx="2" presStyleCnt="4"/>
      <dgm:spPr/>
    </dgm:pt>
    <dgm:pt modelId="{D7894BBB-247B-4270-8E5B-DA5F4553D17B}" type="pres">
      <dgm:prSet presAssocID="{5BC3D8D7-BD70-43F3-A7AC-96B316AC970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96C1A835-21E7-4348-9BED-8257EF7B36E3}" type="pres">
      <dgm:prSet presAssocID="{5BC3D8D7-BD70-43F3-A7AC-96B316AC970A}" presName="negativeSpace" presStyleCnt="0"/>
      <dgm:spPr/>
    </dgm:pt>
    <dgm:pt modelId="{61D87D62-CD23-47F5-BE59-F4E20298EEBD}" type="pres">
      <dgm:prSet presAssocID="{5BC3D8D7-BD70-43F3-A7AC-96B316AC970A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5EDC615-13F9-478A-B25D-5ABECFF442B3}" srcId="{0F3DD571-8084-4300-8789-40E35757242C}" destId="{4BB4C495-53F7-4614-BD33-F0798404B156}" srcOrd="0" destOrd="0" parTransId="{034D1C1E-8F15-4FAE-854D-85441743283A}" sibTransId="{84D8EA2C-0F51-46A7-9BC4-E07A5B50B6A1}"/>
    <dgm:cxn modelId="{FE2A5916-5489-47AE-9115-CACF19EBB10B}" type="presOf" srcId="{4BB4C495-53F7-4614-BD33-F0798404B156}" destId="{694A9191-61A4-495B-84EE-0E24FFCBD177}" srcOrd="0" destOrd="0" presId="urn:microsoft.com/office/officeart/2005/8/layout/list1"/>
    <dgm:cxn modelId="{2BFAAD19-37D2-4D3B-AA54-D3CCDC7051D3}" type="presOf" srcId="{5BC3D8D7-BD70-43F3-A7AC-96B316AC970A}" destId="{991CF7CC-4D97-4FB9-8B94-D9D3CA6E05CF}" srcOrd="0" destOrd="0" presId="urn:microsoft.com/office/officeart/2005/8/layout/list1"/>
    <dgm:cxn modelId="{23514035-1636-4140-BA4E-02BFE8130336}" srcId="{C6B5A2EA-CC34-40DA-95E9-1914B8F8FF39}" destId="{5BC3D8D7-BD70-43F3-A7AC-96B316AC970A}" srcOrd="3" destOrd="0" parTransId="{5430B1EF-09B6-4322-81EB-1315ADA1BA4F}" sibTransId="{AD7FB831-066A-4C5A-9993-ECB10CA4CB82}"/>
    <dgm:cxn modelId="{73E9FA53-0FFF-43B4-920F-7893029D896C}" type="presOf" srcId="{BE99D597-BC97-49EA-B486-DFE389CB5663}" destId="{EB81FB78-7FCE-4256-8C4C-71F61B77D932}" srcOrd="0" destOrd="0" presId="urn:microsoft.com/office/officeart/2005/8/layout/list1"/>
    <dgm:cxn modelId="{CB91F759-937F-4C8D-9DA9-B2CF50BEA37D}" type="presOf" srcId="{C9FF675B-9813-4493-9A10-301BAAB36E7F}" destId="{C1AF88EF-6418-48B9-86C1-9B7A2F778C41}" srcOrd="0" destOrd="0" presId="urn:microsoft.com/office/officeart/2005/8/layout/list1"/>
    <dgm:cxn modelId="{C2BFC47B-2283-4863-9A86-B66734B1F6A7}" type="presOf" srcId="{0F3DD571-8084-4300-8789-40E35757242C}" destId="{337A1B0C-6130-46A3-BB63-609FFBAE2F53}" srcOrd="0" destOrd="0" presId="urn:microsoft.com/office/officeart/2005/8/layout/list1"/>
    <dgm:cxn modelId="{1527D67C-568D-4CFE-8011-371A19B7A033}" type="presOf" srcId="{BE99D597-BC97-49EA-B486-DFE389CB5663}" destId="{0B018D26-3C4F-42F8-8FE1-72806D597911}" srcOrd="1" destOrd="0" presId="urn:microsoft.com/office/officeart/2005/8/layout/list1"/>
    <dgm:cxn modelId="{A0390581-1B7F-462E-B5AE-F3E9EBDB5723}" type="presOf" srcId="{C6B5A2EA-CC34-40DA-95E9-1914B8F8FF39}" destId="{CF2CD5CB-A9E6-40C0-858D-33DBC71CE958}" srcOrd="0" destOrd="0" presId="urn:microsoft.com/office/officeart/2005/8/layout/list1"/>
    <dgm:cxn modelId="{08FC9E88-0901-4CBC-81C4-50A0F34F2933}" type="presOf" srcId="{BB562E8D-52AD-45C3-855F-6D3830876BFC}" destId="{B2FCD317-E2BD-45F9-91C5-92F5881CECC6}" srcOrd="0" destOrd="0" presId="urn:microsoft.com/office/officeart/2005/8/layout/list1"/>
    <dgm:cxn modelId="{4FF42EB5-3D8F-40F9-8D2C-1DD67CE292DA}" srcId="{C6B5A2EA-CC34-40DA-95E9-1914B8F8FF39}" destId="{BE99D597-BC97-49EA-B486-DFE389CB5663}" srcOrd="1" destOrd="0" parTransId="{030D2872-8BC4-488E-A6B7-7A9B32C40D0B}" sibTransId="{3D24C880-2178-4D4D-A586-9B5C2B95BFA3}"/>
    <dgm:cxn modelId="{46C01FBD-96FB-4511-845B-9F582FBC29E0}" type="presOf" srcId="{5BC3D8D7-BD70-43F3-A7AC-96B316AC970A}" destId="{D7894BBB-247B-4270-8E5B-DA5F4553D17B}" srcOrd="1" destOrd="0" presId="urn:microsoft.com/office/officeart/2005/8/layout/list1"/>
    <dgm:cxn modelId="{13535BC3-05E8-445D-8E76-950EE2DE643E}" type="presOf" srcId="{C9FF675B-9813-4493-9A10-301BAAB36E7F}" destId="{C1BAA2D2-DFDE-4EA2-8022-EE352E34C571}" srcOrd="1" destOrd="0" presId="urn:microsoft.com/office/officeart/2005/8/layout/list1"/>
    <dgm:cxn modelId="{3E1838D8-7599-4F36-BCE3-2C38816DD11E}" srcId="{C6B5A2EA-CC34-40DA-95E9-1914B8F8FF39}" destId="{C9FF675B-9813-4493-9A10-301BAAB36E7F}" srcOrd="0" destOrd="0" parTransId="{426FD542-DDBD-44D3-9837-403C5B17B451}" sibTransId="{B8396988-531A-4256-8343-C95A128D7D27}"/>
    <dgm:cxn modelId="{689D29EB-96E8-4E43-834E-8C9231F2A0A9}" srcId="{C6B5A2EA-CC34-40DA-95E9-1914B8F8FF39}" destId="{0F3DD571-8084-4300-8789-40E35757242C}" srcOrd="2" destOrd="0" parTransId="{4F05EFD2-3812-4A43-BF10-5D187C09D44B}" sibTransId="{AFF97B01-BD9A-4912-911B-CCD984DD1401}"/>
    <dgm:cxn modelId="{8AF2A9EB-BF87-44E1-A004-BFED8C848C97}" type="presOf" srcId="{0F3DD571-8084-4300-8789-40E35757242C}" destId="{7CD83758-D9C3-422C-ACA5-FD464581C1C4}" srcOrd="1" destOrd="0" presId="urn:microsoft.com/office/officeart/2005/8/layout/list1"/>
    <dgm:cxn modelId="{15E4A3EF-1D3B-4372-B31C-04E10B9EE980}" srcId="{BE99D597-BC97-49EA-B486-DFE389CB5663}" destId="{BB562E8D-52AD-45C3-855F-6D3830876BFC}" srcOrd="0" destOrd="0" parTransId="{42900B12-C07B-4B5D-86FB-AF8336D2C0B4}" sibTransId="{ED46DF31-DF45-43E0-B254-667175A75AF0}"/>
    <dgm:cxn modelId="{7FB79669-ACEC-4F1D-A92A-01EAB4A24F59}" type="presParOf" srcId="{CF2CD5CB-A9E6-40C0-858D-33DBC71CE958}" destId="{F020D8FB-23CA-4361-AAA7-00D705194BDE}" srcOrd="0" destOrd="0" presId="urn:microsoft.com/office/officeart/2005/8/layout/list1"/>
    <dgm:cxn modelId="{E24FFA18-9261-48F5-A9F9-5EC4A8478950}" type="presParOf" srcId="{F020D8FB-23CA-4361-AAA7-00D705194BDE}" destId="{C1AF88EF-6418-48B9-86C1-9B7A2F778C41}" srcOrd="0" destOrd="0" presId="urn:microsoft.com/office/officeart/2005/8/layout/list1"/>
    <dgm:cxn modelId="{F78253CA-1DF8-4ACB-9894-20B6EE53AA35}" type="presParOf" srcId="{F020D8FB-23CA-4361-AAA7-00D705194BDE}" destId="{C1BAA2D2-DFDE-4EA2-8022-EE352E34C571}" srcOrd="1" destOrd="0" presId="urn:microsoft.com/office/officeart/2005/8/layout/list1"/>
    <dgm:cxn modelId="{8E2B9440-7B18-47F4-9F9E-8639B5A3872B}" type="presParOf" srcId="{CF2CD5CB-A9E6-40C0-858D-33DBC71CE958}" destId="{4CB10708-4B2C-4BE2-9028-6C20ADAE9806}" srcOrd="1" destOrd="0" presId="urn:microsoft.com/office/officeart/2005/8/layout/list1"/>
    <dgm:cxn modelId="{38AB182D-E71E-4AE2-89EE-FF08EB3DB833}" type="presParOf" srcId="{CF2CD5CB-A9E6-40C0-858D-33DBC71CE958}" destId="{63B1DF77-4A6D-4FA1-82BE-C80F7923754D}" srcOrd="2" destOrd="0" presId="urn:microsoft.com/office/officeart/2005/8/layout/list1"/>
    <dgm:cxn modelId="{5DCFA369-ADAF-4542-8820-096D1A594838}" type="presParOf" srcId="{CF2CD5CB-A9E6-40C0-858D-33DBC71CE958}" destId="{3E7E2890-7832-463C-8955-645144700479}" srcOrd="3" destOrd="0" presId="urn:microsoft.com/office/officeart/2005/8/layout/list1"/>
    <dgm:cxn modelId="{49D3B50E-422C-4D2E-8598-951D4C48D9A2}" type="presParOf" srcId="{CF2CD5CB-A9E6-40C0-858D-33DBC71CE958}" destId="{B11EBD6A-E083-4432-8381-E27CA89441CE}" srcOrd="4" destOrd="0" presId="urn:microsoft.com/office/officeart/2005/8/layout/list1"/>
    <dgm:cxn modelId="{1ABAD9F7-68A0-4A35-88D8-DF10B914CFCC}" type="presParOf" srcId="{B11EBD6A-E083-4432-8381-E27CA89441CE}" destId="{EB81FB78-7FCE-4256-8C4C-71F61B77D932}" srcOrd="0" destOrd="0" presId="urn:microsoft.com/office/officeart/2005/8/layout/list1"/>
    <dgm:cxn modelId="{2EF9E860-43FE-4CDA-918E-24FA16B35B83}" type="presParOf" srcId="{B11EBD6A-E083-4432-8381-E27CA89441CE}" destId="{0B018D26-3C4F-42F8-8FE1-72806D597911}" srcOrd="1" destOrd="0" presId="urn:microsoft.com/office/officeart/2005/8/layout/list1"/>
    <dgm:cxn modelId="{58AD6981-15A4-4602-8105-A814E6622349}" type="presParOf" srcId="{CF2CD5CB-A9E6-40C0-858D-33DBC71CE958}" destId="{BB950E2A-BA09-4A68-8AD4-E0221FE1D87C}" srcOrd="5" destOrd="0" presId="urn:microsoft.com/office/officeart/2005/8/layout/list1"/>
    <dgm:cxn modelId="{4DB786C2-42DE-4E08-A202-22F263A98B40}" type="presParOf" srcId="{CF2CD5CB-A9E6-40C0-858D-33DBC71CE958}" destId="{B2FCD317-E2BD-45F9-91C5-92F5881CECC6}" srcOrd="6" destOrd="0" presId="urn:microsoft.com/office/officeart/2005/8/layout/list1"/>
    <dgm:cxn modelId="{3478EDE3-68EB-4605-9B05-04ACBC8DD9A4}" type="presParOf" srcId="{CF2CD5CB-A9E6-40C0-858D-33DBC71CE958}" destId="{6301E7CC-7039-44A8-9233-ACE221940643}" srcOrd="7" destOrd="0" presId="urn:microsoft.com/office/officeart/2005/8/layout/list1"/>
    <dgm:cxn modelId="{E0D1A6A8-FE13-4113-8170-29B845567567}" type="presParOf" srcId="{CF2CD5CB-A9E6-40C0-858D-33DBC71CE958}" destId="{07CB685B-A947-4900-B4B5-4E55759B0769}" srcOrd="8" destOrd="0" presId="urn:microsoft.com/office/officeart/2005/8/layout/list1"/>
    <dgm:cxn modelId="{7B5011A8-5F0E-43B9-8B25-076DA2EE512C}" type="presParOf" srcId="{07CB685B-A947-4900-B4B5-4E55759B0769}" destId="{337A1B0C-6130-46A3-BB63-609FFBAE2F53}" srcOrd="0" destOrd="0" presId="urn:microsoft.com/office/officeart/2005/8/layout/list1"/>
    <dgm:cxn modelId="{8BC7E250-545F-47F8-8B7C-8D98C666D423}" type="presParOf" srcId="{07CB685B-A947-4900-B4B5-4E55759B0769}" destId="{7CD83758-D9C3-422C-ACA5-FD464581C1C4}" srcOrd="1" destOrd="0" presId="urn:microsoft.com/office/officeart/2005/8/layout/list1"/>
    <dgm:cxn modelId="{0FCC2565-13DD-45AC-8367-FFEAB442B089}" type="presParOf" srcId="{CF2CD5CB-A9E6-40C0-858D-33DBC71CE958}" destId="{800E14FE-7069-45BC-B069-1D5E2066B77A}" srcOrd="9" destOrd="0" presId="urn:microsoft.com/office/officeart/2005/8/layout/list1"/>
    <dgm:cxn modelId="{48B7EE3C-2DDE-48B2-A788-B68D301EF608}" type="presParOf" srcId="{CF2CD5CB-A9E6-40C0-858D-33DBC71CE958}" destId="{694A9191-61A4-495B-84EE-0E24FFCBD177}" srcOrd="10" destOrd="0" presId="urn:microsoft.com/office/officeart/2005/8/layout/list1"/>
    <dgm:cxn modelId="{088742F3-585C-46F7-AE39-319270ABEEDF}" type="presParOf" srcId="{CF2CD5CB-A9E6-40C0-858D-33DBC71CE958}" destId="{23EA5F66-1D3C-4259-A73A-5CD304DF94C1}" srcOrd="11" destOrd="0" presId="urn:microsoft.com/office/officeart/2005/8/layout/list1"/>
    <dgm:cxn modelId="{56338BA9-2A0E-49F2-81E9-3B6A9D28523D}" type="presParOf" srcId="{CF2CD5CB-A9E6-40C0-858D-33DBC71CE958}" destId="{3E50A73C-CFDE-409C-9C9F-BECBEBB24017}" srcOrd="12" destOrd="0" presId="urn:microsoft.com/office/officeart/2005/8/layout/list1"/>
    <dgm:cxn modelId="{E7BE454B-ADEC-4151-AC83-4AC0F757A142}" type="presParOf" srcId="{3E50A73C-CFDE-409C-9C9F-BECBEBB24017}" destId="{991CF7CC-4D97-4FB9-8B94-D9D3CA6E05CF}" srcOrd="0" destOrd="0" presId="urn:microsoft.com/office/officeart/2005/8/layout/list1"/>
    <dgm:cxn modelId="{FB16E558-73BE-4D63-A239-EA59E4E4BC66}" type="presParOf" srcId="{3E50A73C-CFDE-409C-9C9F-BECBEBB24017}" destId="{D7894BBB-247B-4270-8E5B-DA5F4553D17B}" srcOrd="1" destOrd="0" presId="urn:microsoft.com/office/officeart/2005/8/layout/list1"/>
    <dgm:cxn modelId="{A549C117-F157-4313-82C0-D7C8103FBDCA}" type="presParOf" srcId="{CF2CD5CB-A9E6-40C0-858D-33DBC71CE958}" destId="{96C1A835-21E7-4348-9BED-8257EF7B36E3}" srcOrd="13" destOrd="0" presId="urn:microsoft.com/office/officeart/2005/8/layout/list1"/>
    <dgm:cxn modelId="{4D26653E-72BC-475A-921D-9E78EA8FA848}" type="presParOf" srcId="{CF2CD5CB-A9E6-40C0-858D-33DBC71CE958}" destId="{61D87D62-CD23-47F5-BE59-F4E20298EEB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751C88-60E8-40B5-B7BF-783DC9606830}">
      <dsp:nvSpPr>
        <dsp:cNvPr id="0" name=""/>
        <dsp:cNvSpPr/>
      </dsp:nvSpPr>
      <dsp:spPr>
        <a:xfrm>
          <a:off x="0" y="1901"/>
          <a:ext cx="63016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468690-5C18-49C9-A5DC-81761A62669F}">
      <dsp:nvSpPr>
        <dsp:cNvPr id="0" name=""/>
        <dsp:cNvSpPr/>
      </dsp:nvSpPr>
      <dsp:spPr>
        <a:xfrm>
          <a:off x="245129" y="184229"/>
          <a:ext cx="445690" cy="4456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94C9D7-6A93-4E95-A7DC-A928EA8FF179}">
      <dsp:nvSpPr>
        <dsp:cNvPr id="0" name=""/>
        <dsp:cNvSpPr/>
      </dsp:nvSpPr>
      <dsp:spPr>
        <a:xfrm>
          <a:off x="935949" y="1901"/>
          <a:ext cx="53656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Thin packaging model</a:t>
          </a:r>
        </a:p>
      </dsp:txBody>
      <dsp:txXfrm>
        <a:off x="935949" y="1901"/>
        <a:ext cx="5365651" cy="810345"/>
      </dsp:txXfrm>
    </dsp:sp>
    <dsp:sp modelId="{E4469E19-CBEA-4125-9EE9-A063BB77EFAA}">
      <dsp:nvSpPr>
        <dsp:cNvPr id="0" name=""/>
        <dsp:cNvSpPr/>
      </dsp:nvSpPr>
      <dsp:spPr>
        <a:xfrm>
          <a:off x="0" y="1014833"/>
          <a:ext cx="63016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9B3C9E-5F67-446A-8FBD-0EB614846880}">
      <dsp:nvSpPr>
        <dsp:cNvPr id="0" name=""/>
        <dsp:cNvSpPr/>
      </dsp:nvSpPr>
      <dsp:spPr>
        <a:xfrm>
          <a:off x="245129" y="1197161"/>
          <a:ext cx="445690" cy="4456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7ED0BB-41E3-4391-A7F2-040480232C8C}">
      <dsp:nvSpPr>
        <dsp:cNvPr id="0" name=""/>
        <dsp:cNvSpPr/>
      </dsp:nvSpPr>
      <dsp:spPr>
        <a:xfrm>
          <a:off x="935949" y="1014833"/>
          <a:ext cx="53656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They Package together software, its dependencies, and configuration files</a:t>
          </a:r>
        </a:p>
      </dsp:txBody>
      <dsp:txXfrm>
        <a:off x="935949" y="1014833"/>
        <a:ext cx="5365651" cy="810345"/>
      </dsp:txXfrm>
    </dsp:sp>
    <dsp:sp modelId="{DECB17A5-CD4F-4FA6-A0BE-7A5F03ECA3EC}">
      <dsp:nvSpPr>
        <dsp:cNvPr id="0" name=""/>
        <dsp:cNvSpPr/>
      </dsp:nvSpPr>
      <dsp:spPr>
        <a:xfrm>
          <a:off x="0" y="2027765"/>
          <a:ext cx="63016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BFB690-2E1A-49E1-A310-5064799DD495}">
      <dsp:nvSpPr>
        <dsp:cNvPr id="0" name=""/>
        <dsp:cNvSpPr/>
      </dsp:nvSpPr>
      <dsp:spPr>
        <a:xfrm>
          <a:off x="245129" y="2210093"/>
          <a:ext cx="445690" cy="4456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332ED7-4885-4094-9DB5-4E78C4AEFDC1}">
      <dsp:nvSpPr>
        <dsp:cNvPr id="0" name=""/>
        <dsp:cNvSpPr/>
      </dsp:nvSpPr>
      <dsp:spPr>
        <a:xfrm>
          <a:off x="935949" y="2027765"/>
          <a:ext cx="53656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Can be copied between machines</a:t>
          </a:r>
        </a:p>
      </dsp:txBody>
      <dsp:txXfrm>
        <a:off x="935949" y="2027765"/>
        <a:ext cx="5365651" cy="810345"/>
      </dsp:txXfrm>
    </dsp:sp>
    <dsp:sp modelId="{BF129A16-EBD5-4B59-8ECD-6C27EA9A8521}">
      <dsp:nvSpPr>
        <dsp:cNvPr id="0" name=""/>
        <dsp:cNvSpPr/>
      </dsp:nvSpPr>
      <dsp:spPr>
        <a:xfrm>
          <a:off x="0" y="3040697"/>
          <a:ext cx="63016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171F73-77B7-493B-9B1F-40D9F9087CFD}">
      <dsp:nvSpPr>
        <dsp:cNvPr id="0" name=""/>
        <dsp:cNvSpPr/>
      </dsp:nvSpPr>
      <dsp:spPr>
        <a:xfrm>
          <a:off x="245129" y="3223025"/>
          <a:ext cx="445690" cy="4456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E294E0-8A7C-4273-8668-5569A6E0307C}">
      <dsp:nvSpPr>
        <dsp:cNvPr id="0" name=""/>
        <dsp:cNvSpPr/>
      </dsp:nvSpPr>
      <dsp:spPr>
        <a:xfrm>
          <a:off x="935949" y="3040697"/>
          <a:ext cx="53656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Uses the underlying operating system</a:t>
          </a:r>
        </a:p>
      </dsp:txBody>
      <dsp:txXfrm>
        <a:off x="935949" y="3040697"/>
        <a:ext cx="5365651" cy="810345"/>
      </dsp:txXfrm>
    </dsp:sp>
    <dsp:sp modelId="{1E5106E8-127A-452A-8077-03E95F8CAE3F}">
      <dsp:nvSpPr>
        <dsp:cNvPr id="0" name=""/>
        <dsp:cNvSpPr/>
      </dsp:nvSpPr>
      <dsp:spPr>
        <a:xfrm>
          <a:off x="0" y="4053629"/>
          <a:ext cx="63016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CAD924-F740-4A20-8ABE-E5F595F66B70}">
      <dsp:nvSpPr>
        <dsp:cNvPr id="0" name=""/>
        <dsp:cNvSpPr/>
      </dsp:nvSpPr>
      <dsp:spPr>
        <a:xfrm>
          <a:off x="245129" y="4235957"/>
          <a:ext cx="445690" cy="4456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51CF9D-688C-48C3-B5DA-7D7F69EEE817}">
      <dsp:nvSpPr>
        <dsp:cNvPr id="0" name=""/>
        <dsp:cNvSpPr/>
      </dsp:nvSpPr>
      <dsp:spPr>
        <a:xfrm>
          <a:off x="935949" y="4053629"/>
          <a:ext cx="53656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This package creates an atomic unit that can be executed</a:t>
          </a:r>
          <a:endParaRPr lang="en-US" sz="1900" kern="1200"/>
        </a:p>
      </dsp:txBody>
      <dsp:txXfrm>
        <a:off x="935949" y="4053629"/>
        <a:ext cx="5365651" cy="810345"/>
      </dsp:txXfrm>
    </dsp:sp>
    <dsp:sp modelId="{2669BE6E-EB67-4C7A-A7B4-1C6D562E1B45}">
      <dsp:nvSpPr>
        <dsp:cNvPr id="0" name=""/>
        <dsp:cNvSpPr/>
      </dsp:nvSpPr>
      <dsp:spPr>
        <a:xfrm>
          <a:off x="0" y="5066561"/>
          <a:ext cx="63016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49B655-9162-4DB5-804A-DD7514B5540A}">
      <dsp:nvSpPr>
        <dsp:cNvPr id="0" name=""/>
        <dsp:cNvSpPr/>
      </dsp:nvSpPr>
      <dsp:spPr>
        <a:xfrm>
          <a:off x="245129" y="5248889"/>
          <a:ext cx="445690" cy="44569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6DB14D-90FB-4D06-BC3B-21E4A8060BAC}">
      <dsp:nvSpPr>
        <dsp:cNvPr id="0" name=""/>
        <dsp:cNvSpPr/>
      </dsp:nvSpPr>
      <dsp:spPr>
        <a:xfrm>
          <a:off x="935949" y="5066561"/>
          <a:ext cx="53656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Completely independent from the rest of machine it is hosted on</a:t>
          </a:r>
          <a:endParaRPr lang="en-US" sz="1900" kern="1200"/>
        </a:p>
      </dsp:txBody>
      <dsp:txXfrm>
        <a:off x="935949" y="5066561"/>
        <a:ext cx="5365651" cy="81034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E0181B-4BF2-4283-836A-C79717DC9AEF}">
      <dsp:nvSpPr>
        <dsp:cNvPr id="0" name=""/>
        <dsp:cNvSpPr/>
      </dsp:nvSpPr>
      <dsp:spPr>
        <a:xfrm>
          <a:off x="0" y="38208"/>
          <a:ext cx="6798539" cy="7956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Behind the Scenes A new repo will be created in Artifact Registry</a:t>
          </a:r>
        </a:p>
      </dsp:txBody>
      <dsp:txXfrm>
        <a:off x="38838" y="77046"/>
        <a:ext cx="6720863" cy="717924"/>
      </dsp:txXfrm>
    </dsp:sp>
    <dsp:sp modelId="{76578897-DBB6-459D-9426-9109BA8E6B1B}">
      <dsp:nvSpPr>
        <dsp:cNvPr id="0" name=""/>
        <dsp:cNvSpPr/>
      </dsp:nvSpPr>
      <dsp:spPr>
        <a:xfrm>
          <a:off x="0" y="833808"/>
          <a:ext cx="6798539" cy="331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54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Repo always named as cloud-run-source-deploy</a:t>
          </a:r>
        </a:p>
      </dsp:txBody>
      <dsp:txXfrm>
        <a:off x="0" y="833808"/>
        <a:ext cx="6798539" cy="331200"/>
      </dsp:txXfrm>
    </dsp:sp>
    <dsp:sp modelId="{4C69B742-7173-4F10-B6E6-060B3917ABAF}">
      <dsp:nvSpPr>
        <dsp:cNvPr id="0" name=""/>
        <dsp:cNvSpPr/>
      </dsp:nvSpPr>
      <dsp:spPr>
        <a:xfrm>
          <a:off x="0" y="1165008"/>
          <a:ext cx="6798539" cy="795600"/>
        </a:xfrm>
        <a:prstGeom prst="round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Image is pushed the repo</a:t>
          </a:r>
        </a:p>
      </dsp:txBody>
      <dsp:txXfrm>
        <a:off x="38838" y="1203846"/>
        <a:ext cx="6720863" cy="717924"/>
      </dsp:txXfrm>
    </dsp:sp>
    <dsp:sp modelId="{46F3380C-E90F-4410-8AED-E727557F9ADB}">
      <dsp:nvSpPr>
        <dsp:cNvPr id="0" name=""/>
        <dsp:cNvSpPr/>
      </dsp:nvSpPr>
      <dsp:spPr>
        <a:xfrm>
          <a:off x="0" y="2018208"/>
          <a:ext cx="6798539" cy="795600"/>
        </a:xfrm>
        <a:prstGeom prst="round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Cloud run pulls the image from repo and run it</a:t>
          </a:r>
        </a:p>
      </dsp:txBody>
      <dsp:txXfrm>
        <a:off x="38838" y="2057046"/>
        <a:ext cx="6720863" cy="717924"/>
      </dsp:txXfrm>
    </dsp:sp>
    <dsp:sp modelId="{72E29977-37E0-4D51-9258-5BF1B06BC0CF}">
      <dsp:nvSpPr>
        <dsp:cNvPr id="0" name=""/>
        <dsp:cNvSpPr/>
      </dsp:nvSpPr>
      <dsp:spPr>
        <a:xfrm>
          <a:off x="0" y="2871408"/>
          <a:ext cx="6798539" cy="79560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Basically this also has all the same components as previously used, only part is Artifactory part is hidden</a:t>
          </a:r>
        </a:p>
      </dsp:txBody>
      <dsp:txXfrm>
        <a:off x="38838" y="2910246"/>
        <a:ext cx="6720863" cy="71792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941845-A80F-462B-9578-8FD0AEDF0EF8}">
      <dsp:nvSpPr>
        <dsp:cNvPr id="0" name=""/>
        <dsp:cNvSpPr/>
      </dsp:nvSpPr>
      <dsp:spPr>
        <a:xfrm>
          <a:off x="0" y="904"/>
          <a:ext cx="10515600" cy="4584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7AE268-40EC-4160-8689-0D94CF1B8FD9}">
      <dsp:nvSpPr>
        <dsp:cNvPr id="0" name=""/>
        <dsp:cNvSpPr/>
      </dsp:nvSpPr>
      <dsp:spPr>
        <a:xfrm>
          <a:off x="138680" y="104055"/>
          <a:ext cx="252147" cy="2521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B52707-6DA3-4681-8519-1DB17418D58C}">
      <dsp:nvSpPr>
        <dsp:cNvPr id="0" name=""/>
        <dsp:cNvSpPr/>
      </dsp:nvSpPr>
      <dsp:spPr>
        <a:xfrm>
          <a:off x="529508" y="904"/>
          <a:ext cx="9986091" cy="458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519" tIns="48519" rIns="48519" bIns="4851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Previously we checked service part of cloud run, now let’s explore jobs part</a:t>
          </a:r>
        </a:p>
      </dsp:txBody>
      <dsp:txXfrm>
        <a:off x="529508" y="904"/>
        <a:ext cx="9986091" cy="458449"/>
      </dsp:txXfrm>
    </dsp:sp>
    <dsp:sp modelId="{86925591-03F5-462C-A7ED-8304764C965C}">
      <dsp:nvSpPr>
        <dsp:cNvPr id="0" name=""/>
        <dsp:cNvSpPr/>
      </dsp:nvSpPr>
      <dsp:spPr>
        <a:xfrm>
          <a:off x="0" y="573966"/>
          <a:ext cx="10515600" cy="4584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6FA83C-8E83-4399-8101-2B43559EC394}">
      <dsp:nvSpPr>
        <dsp:cNvPr id="0" name=""/>
        <dsp:cNvSpPr/>
      </dsp:nvSpPr>
      <dsp:spPr>
        <a:xfrm>
          <a:off x="138680" y="677117"/>
          <a:ext cx="252147" cy="2521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C41EC-CEFD-4EB1-B126-1E3E52453B12}">
      <dsp:nvSpPr>
        <dsp:cNvPr id="0" name=""/>
        <dsp:cNvSpPr/>
      </dsp:nvSpPr>
      <dsp:spPr>
        <a:xfrm>
          <a:off x="529508" y="573966"/>
          <a:ext cx="9986091" cy="458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519" tIns="48519" rIns="48519" bIns="4851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Cloud Run can be used to run also jobs</a:t>
          </a:r>
        </a:p>
      </dsp:txBody>
      <dsp:txXfrm>
        <a:off x="529508" y="573966"/>
        <a:ext cx="9986091" cy="458449"/>
      </dsp:txXfrm>
    </dsp:sp>
    <dsp:sp modelId="{CDC7B3EB-E780-4251-9DFF-D329AFFBCA91}">
      <dsp:nvSpPr>
        <dsp:cNvPr id="0" name=""/>
        <dsp:cNvSpPr/>
      </dsp:nvSpPr>
      <dsp:spPr>
        <a:xfrm>
          <a:off x="0" y="1147027"/>
          <a:ext cx="10515600" cy="4584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F0E888-322C-4601-B5FD-C72942D5A6C4}">
      <dsp:nvSpPr>
        <dsp:cNvPr id="0" name=""/>
        <dsp:cNvSpPr/>
      </dsp:nvSpPr>
      <dsp:spPr>
        <a:xfrm>
          <a:off x="138680" y="1250178"/>
          <a:ext cx="252147" cy="2521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166DFD-A540-43E5-9972-DE735F28CC01}">
      <dsp:nvSpPr>
        <dsp:cNvPr id="0" name=""/>
        <dsp:cNvSpPr/>
      </dsp:nvSpPr>
      <dsp:spPr>
        <a:xfrm>
          <a:off x="529508" y="1147027"/>
          <a:ext cx="9986091" cy="458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519" tIns="48519" rIns="48519" bIns="4851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Jobs is a unit of work that does something until work is done</a:t>
          </a:r>
        </a:p>
      </dsp:txBody>
      <dsp:txXfrm>
        <a:off x="529508" y="1147027"/>
        <a:ext cx="9986091" cy="458449"/>
      </dsp:txXfrm>
    </dsp:sp>
    <dsp:sp modelId="{B312AB0D-9062-4F68-A7F0-9154E62E767F}">
      <dsp:nvSpPr>
        <dsp:cNvPr id="0" name=""/>
        <dsp:cNvSpPr/>
      </dsp:nvSpPr>
      <dsp:spPr>
        <a:xfrm>
          <a:off x="0" y="1720089"/>
          <a:ext cx="10515600" cy="4584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27B1A1-8DC8-4D0A-B357-C4A8C9F04FCE}">
      <dsp:nvSpPr>
        <dsp:cNvPr id="0" name=""/>
        <dsp:cNvSpPr/>
      </dsp:nvSpPr>
      <dsp:spPr>
        <a:xfrm>
          <a:off x="138680" y="1823240"/>
          <a:ext cx="252147" cy="2521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C149AC-121F-43EB-8411-254D0224DEFB}">
      <dsp:nvSpPr>
        <dsp:cNvPr id="0" name=""/>
        <dsp:cNvSpPr/>
      </dsp:nvSpPr>
      <dsp:spPr>
        <a:xfrm>
          <a:off x="529508" y="1720089"/>
          <a:ext cx="9986091" cy="458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519" tIns="48519" rIns="48519" bIns="4851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Jobs can be scheduled</a:t>
          </a:r>
        </a:p>
      </dsp:txBody>
      <dsp:txXfrm>
        <a:off x="529508" y="1720089"/>
        <a:ext cx="9986091" cy="45844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E36409-A11B-4C88-AC8C-4174249CCD0D}">
      <dsp:nvSpPr>
        <dsp:cNvPr id="0" name=""/>
        <dsp:cNvSpPr/>
      </dsp:nvSpPr>
      <dsp:spPr>
        <a:xfrm>
          <a:off x="0" y="6406"/>
          <a:ext cx="11320670" cy="9582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We already explored that Containers are a great deployment mechanism</a:t>
          </a:r>
        </a:p>
      </dsp:txBody>
      <dsp:txXfrm>
        <a:off x="46777" y="53183"/>
        <a:ext cx="11227116" cy="864675"/>
      </dsp:txXfrm>
    </dsp:sp>
    <dsp:sp modelId="{DAA05EAA-89C3-465F-8483-A89ED4930927}">
      <dsp:nvSpPr>
        <dsp:cNvPr id="0" name=""/>
        <dsp:cNvSpPr/>
      </dsp:nvSpPr>
      <dsp:spPr>
        <a:xfrm>
          <a:off x="0" y="1033756"/>
          <a:ext cx="11320670" cy="9582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But, what happens when there are too many of containers, how to manage them</a:t>
          </a:r>
        </a:p>
      </dsp:txBody>
      <dsp:txXfrm>
        <a:off x="46777" y="1080533"/>
        <a:ext cx="11227116" cy="864675"/>
      </dsp:txXfrm>
    </dsp:sp>
    <dsp:sp modelId="{6CD5F905-6DD7-4C60-A69F-8B4D1BF27B9F}">
      <dsp:nvSpPr>
        <dsp:cNvPr id="0" name=""/>
        <dsp:cNvSpPr/>
      </dsp:nvSpPr>
      <dsp:spPr>
        <a:xfrm>
          <a:off x="0" y="2061106"/>
          <a:ext cx="11320670" cy="9582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Major problems are below:-</a:t>
          </a:r>
        </a:p>
      </dsp:txBody>
      <dsp:txXfrm>
        <a:off x="46777" y="2107883"/>
        <a:ext cx="11227116" cy="864675"/>
      </dsp:txXfrm>
    </dsp:sp>
    <dsp:sp modelId="{869D9ECD-70FC-4C97-AD0C-93484A2F630F}">
      <dsp:nvSpPr>
        <dsp:cNvPr id="0" name=""/>
        <dsp:cNvSpPr/>
      </dsp:nvSpPr>
      <dsp:spPr>
        <a:xfrm>
          <a:off x="0" y="3019336"/>
          <a:ext cx="11320670" cy="1937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9431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Deployment:- If there are lot of containers to be deployed, it can be time consuming and prone errors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Scalability :- We should be able to scale them or add more containers if required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Monitoring :- What happens if some container goes down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Routing :- If we have multiple instances of containers then we need a routing mechanism container-based a load balancer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High-Availability :- To make sure our container-based system can deal with crashed and errors</a:t>
          </a:r>
        </a:p>
      </dsp:txBody>
      <dsp:txXfrm>
        <a:off x="0" y="3019336"/>
        <a:ext cx="11320670" cy="1937520"/>
      </dsp:txXfrm>
    </dsp:sp>
    <dsp:sp modelId="{4ED2ED0F-5482-4C4A-BECB-99E6B67E7E6D}">
      <dsp:nvSpPr>
        <dsp:cNvPr id="0" name=""/>
        <dsp:cNvSpPr/>
      </dsp:nvSpPr>
      <dsp:spPr>
        <a:xfrm>
          <a:off x="0" y="4956856"/>
          <a:ext cx="11320670" cy="9582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These problems are similar to instance management, for instances we use tools like load balancer, similarly we have tools for containers as well</a:t>
          </a:r>
        </a:p>
      </dsp:txBody>
      <dsp:txXfrm>
        <a:off x="46777" y="5003633"/>
        <a:ext cx="11227116" cy="86467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9EC9B0-7EA7-48E0-9246-74A7F5A5D282}">
      <dsp:nvSpPr>
        <dsp:cNvPr id="0" name=""/>
        <dsp:cNvSpPr/>
      </dsp:nvSpPr>
      <dsp:spPr>
        <a:xfrm>
          <a:off x="0" y="333184"/>
          <a:ext cx="105156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CE5C79-1BBB-4F54-92EE-6E11EA8811B4}">
      <dsp:nvSpPr>
        <dsp:cNvPr id="0" name=""/>
        <dsp:cNvSpPr/>
      </dsp:nvSpPr>
      <dsp:spPr>
        <a:xfrm>
          <a:off x="525780" y="111784"/>
          <a:ext cx="7360920" cy="4428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Fully managed Kubernetes environment in GCP</a:t>
          </a:r>
        </a:p>
      </dsp:txBody>
      <dsp:txXfrm>
        <a:off x="547396" y="133400"/>
        <a:ext cx="7317688" cy="399568"/>
      </dsp:txXfrm>
    </dsp:sp>
    <dsp:sp modelId="{814E39C5-77CC-47E8-A62F-FC7292455815}">
      <dsp:nvSpPr>
        <dsp:cNvPr id="0" name=""/>
        <dsp:cNvSpPr/>
      </dsp:nvSpPr>
      <dsp:spPr>
        <a:xfrm>
          <a:off x="0" y="1013584"/>
          <a:ext cx="10515600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/>
            <a:t>Cluster, Nodes, Pods etc</a:t>
          </a:r>
          <a:endParaRPr lang="en-US" sz="1500" kern="1200"/>
        </a:p>
      </dsp:txBody>
      <dsp:txXfrm>
        <a:off x="0" y="1013584"/>
        <a:ext cx="10515600" cy="637875"/>
      </dsp:txXfrm>
    </dsp:sp>
    <dsp:sp modelId="{EC51C76C-68C6-4810-8E90-95E03CAACE75}">
      <dsp:nvSpPr>
        <dsp:cNvPr id="0" name=""/>
        <dsp:cNvSpPr/>
      </dsp:nvSpPr>
      <dsp:spPr>
        <a:xfrm>
          <a:off x="525780" y="792184"/>
          <a:ext cx="7360920" cy="4428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Manages various Kubernetes components like</a:t>
          </a:r>
          <a:endParaRPr lang="en-US" sz="1500" kern="1200"/>
        </a:p>
      </dsp:txBody>
      <dsp:txXfrm>
        <a:off x="547396" y="813800"/>
        <a:ext cx="7317688" cy="399568"/>
      </dsp:txXfrm>
    </dsp:sp>
    <dsp:sp modelId="{D4946A1F-6837-459A-AB1F-75423C548171}">
      <dsp:nvSpPr>
        <dsp:cNvPr id="0" name=""/>
        <dsp:cNvSpPr/>
      </dsp:nvSpPr>
      <dsp:spPr>
        <a:xfrm>
          <a:off x="0" y="1953859"/>
          <a:ext cx="10515600" cy="1606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/>
            <a:t>Autoscaling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/>
            <a:t>Platform management like upgrades, maintenance etc of Kubernetes versions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/>
            <a:t>Security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/>
            <a:t>Autor repair, if a pod goes down, GKE can restart it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/>
            <a:t>Logging and monitoring</a:t>
          </a:r>
          <a:endParaRPr lang="en-US" sz="1500" kern="1200"/>
        </a:p>
      </dsp:txBody>
      <dsp:txXfrm>
        <a:off x="0" y="1953859"/>
        <a:ext cx="10515600" cy="1606500"/>
      </dsp:txXfrm>
    </dsp:sp>
    <dsp:sp modelId="{8070969A-4868-443E-86D9-12F974E80C10}">
      <dsp:nvSpPr>
        <dsp:cNvPr id="0" name=""/>
        <dsp:cNvSpPr/>
      </dsp:nvSpPr>
      <dsp:spPr>
        <a:xfrm>
          <a:off x="525780" y="1732459"/>
          <a:ext cx="7360920" cy="4428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Major capabilities</a:t>
          </a:r>
          <a:endParaRPr lang="en-US" sz="1500" kern="1200"/>
        </a:p>
      </dsp:txBody>
      <dsp:txXfrm>
        <a:off x="547396" y="1754075"/>
        <a:ext cx="7317688" cy="399568"/>
      </dsp:txXfrm>
    </dsp:sp>
    <dsp:sp modelId="{73FB5EEB-2223-4109-8B62-8E1CB966CC24}">
      <dsp:nvSpPr>
        <dsp:cNvPr id="0" name=""/>
        <dsp:cNvSpPr/>
      </dsp:nvSpPr>
      <dsp:spPr>
        <a:xfrm>
          <a:off x="0" y="3862759"/>
          <a:ext cx="105156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FF1533-3D16-4155-A368-DFEF66E07046}">
      <dsp:nvSpPr>
        <dsp:cNvPr id="0" name=""/>
        <dsp:cNvSpPr/>
      </dsp:nvSpPr>
      <dsp:spPr>
        <a:xfrm>
          <a:off x="525780" y="3641359"/>
          <a:ext cx="7360920" cy="4428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GKE SLA is 99%	</a:t>
          </a:r>
          <a:endParaRPr lang="en-US" sz="1500" kern="1200"/>
        </a:p>
      </dsp:txBody>
      <dsp:txXfrm>
        <a:off x="547396" y="3662975"/>
        <a:ext cx="7317688" cy="399568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1E73F-7E42-4C08-9B12-80F4BE63627F}">
      <dsp:nvSpPr>
        <dsp:cNvPr id="0" name=""/>
        <dsp:cNvSpPr/>
      </dsp:nvSpPr>
      <dsp:spPr>
        <a:xfrm>
          <a:off x="0" y="298898"/>
          <a:ext cx="105156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241862-1F76-4C00-BE19-91FE2A8D0AAB}">
      <dsp:nvSpPr>
        <dsp:cNvPr id="0" name=""/>
        <dsp:cNvSpPr/>
      </dsp:nvSpPr>
      <dsp:spPr>
        <a:xfrm>
          <a:off x="525780" y="92258"/>
          <a:ext cx="7360920" cy="413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GKE has two editions</a:t>
          </a:r>
        </a:p>
      </dsp:txBody>
      <dsp:txXfrm>
        <a:off x="545955" y="112433"/>
        <a:ext cx="7320570" cy="372930"/>
      </dsp:txXfrm>
    </dsp:sp>
    <dsp:sp modelId="{6733AD2B-2414-4E54-9101-19268619627E}">
      <dsp:nvSpPr>
        <dsp:cNvPr id="0" name=""/>
        <dsp:cNvSpPr/>
      </dsp:nvSpPr>
      <dsp:spPr>
        <a:xfrm>
          <a:off x="0" y="933938"/>
          <a:ext cx="10515600" cy="1278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91592" rIns="81612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All basic capabilities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Runs on a single cluster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Autoscaling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Logging and monitoring</a:t>
          </a:r>
        </a:p>
      </dsp:txBody>
      <dsp:txXfrm>
        <a:off x="0" y="933938"/>
        <a:ext cx="10515600" cy="1278900"/>
      </dsp:txXfrm>
    </dsp:sp>
    <dsp:sp modelId="{8EBA1FFB-C92D-47AF-BD30-D801087322A9}">
      <dsp:nvSpPr>
        <dsp:cNvPr id="0" name=""/>
        <dsp:cNvSpPr/>
      </dsp:nvSpPr>
      <dsp:spPr>
        <a:xfrm>
          <a:off x="525780" y="727298"/>
          <a:ext cx="7360920" cy="413280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Standard</a:t>
          </a:r>
        </a:p>
      </dsp:txBody>
      <dsp:txXfrm>
        <a:off x="545955" y="747473"/>
        <a:ext cx="7320570" cy="372930"/>
      </dsp:txXfrm>
    </dsp:sp>
    <dsp:sp modelId="{A9EE063B-676F-4186-ADF3-F4029AEDEE33}">
      <dsp:nvSpPr>
        <dsp:cNvPr id="0" name=""/>
        <dsp:cNvSpPr/>
      </dsp:nvSpPr>
      <dsp:spPr>
        <a:xfrm>
          <a:off x="0" y="2495079"/>
          <a:ext cx="10515600" cy="176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91592" rIns="81612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All Standard capabilities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Manages multi-cluster deployments:- we can distribute cluster across multiple regions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Team management:- allows different users different permissions on GKE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Buil-int Service Mesh :- Responsible for managing communication between various services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Works Also on AWS and Azure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Built on Anthos, which is a great product for managing multi-cluster kubernetes</a:t>
          </a:r>
        </a:p>
      </dsp:txBody>
      <dsp:txXfrm>
        <a:off x="0" y="2495079"/>
        <a:ext cx="10515600" cy="1764000"/>
      </dsp:txXfrm>
    </dsp:sp>
    <dsp:sp modelId="{5AA6067F-1F4D-49A3-A171-0C86807AFFED}">
      <dsp:nvSpPr>
        <dsp:cNvPr id="0" name=""/>
        <dsp:cNvSpPr/>
      </dsp:nvSpPr>
      <dsp:spPr>
        <a:xfrm>
          <a:off x="525780" y="2288439"/>
          <a:ext cx="7360920" cy="41328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Enterprise</a:t>
          </a:r>
        </a:p>
      </dsp:txBody>
      <dsp:txXfrm>
        <a:off x="545955" y="2308614"/>
        <a:ext cx="7320570" cy="37293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1FB7DC-B05D-431F-A3E5-BE23854AAD9B}">
      <dsp:nvSpPr>
        <dsp:cNvPr id="0" name=""/>
        <dsp:cNvSpPr/>
      </dsp:nvSpPr>
      <dsp:spPr>
        <a:xfrm>
          <a:off x="0" y="329921"/>
          <a:ext cx="105156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AD5664-70F4-47B5-AF6C-A80962620C66}">
      <dsp:nvSpPr>
        <dsp:cNvPr id="0" name=""/>
        <dsp:cNvSpPr/>
      </dsp:nvSpPr>
      <dsp:spPr>
        <a:xfrm>
          <a:off x="525780" y="34721"/>
          <a:ext cx="7360920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Along with editions, GKE has two modes as well</a:t>
          </a:r>
        </a:p>
      </dsp:txBody>
      <dsp:txXfrm>
        <a:off x="554601" y="63542"/>
        <a:ext cx="7303278" cy="532758"/>
      </dsp:txXfrm>
    </dsp:sp>
    <dsp:sp modelId="{C39334E4-96FF-4483-A84D-2B4A8469D05B}">
      <dsp:nvSpPr>
        <dsp:cNvPr id="0" name=""/>
        <dsp:cNvSpPr/>
      </dsp:nvSpPr>
      <dsp:spPr>
        <a:xfrm>
          <a:off x="0" y="1237121"/>
          <a:ext cx="10515600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16560" rIns="81612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Manual configuration of Cluster, Nodes, Security, scaling, etc</a:t>
          </a:r>
        </a:p>
      </dsp:txBody>
      <dsp:txXfrm>
        <a:off x="0" y="1237121"/>
        <a:ext cx="10515600" cy="850500"/>
      </dsp:txXfrm>
    </dsp:sp>
    <dsp:sp modelId="{4EC53871-0EE2-4CAC-8520-1E4D4B3CF87C}">
      <dsp:nvSpPr>
        <dsp:cNvPr id="0" name=""/>
        <dsp:cNvSpPr/>
      </dsp:nvSpPr>
      <dsp:spPr>
        <a:xfrm>
          <a:off x="525780" y="941921"/>
          <a:ext cx="7360920" cy="590400"/>
        </a:xfrm>
        <a:prstGeom prst="round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Standard</a:t>
          </a:r>
        </a:p>
      </dsp:txBody>
      <dsp:txXfrm>
        <a:off x="554601" y="970742"/>
        <a:ext cx="7303278" cy="532758"/>
      </dsp:txXfrm>
    </dsp:sp>
    <dsp:sp modelId="{526244AD-2DCF-44CC-A5A6-51F83F3227CB}">
      <dsp:nvSpPr>
        <dsp:cNvPr id="0" name=""/>
        <dsp:cNvSpPr/>
      </dsp:nvSpPr>
      <dsp:spPr>
        <a:xfrm>
          <a:off x="0" y="2490822"/>
          <a:ext cx="10515600" cy="1827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16560" rIns="81612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Full Automated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Almost no configuration needed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SLA is 99.9% (by multiple zones deployment)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Most recommended</a:t>
          </a:r>
        </a:p>
      </dsp:txBody>
      <dsp:txXfrm>
        <a:off x="0" y="2490822"/>
        <a:ext cx="10515600" cy="1827000"/>
      </dsp:txXfrm>
    </dsp:sp>
    <dsp:sp modelId="{84520B3B-8DF4-43FE-B72B-6C34D2BB8418}">
      <dsp:nvSpPr>
        <dsp:cNvPr id="0" name=""/>
        <dsp:cNvSpPr/>
      </dsp:nvSpPr>
      <dsp:spPr>
        <a:xfrm>
          <a:off x="525780" y="2195621"/>
          <a:ext cx="7360920" cy="59040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Autopilot</a:t>
          </a:r>
        </a:p>
      </dsp:txBody>
      <dsp:txXfrm>
        <a:off x="554601" y="2224442"/>
        <a:ext cx="7303278" cy="53275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C720C-E8CE-4D5E-A366-F7EBF38EA995}">
      <dsp:nvSpPr>
        <dsp:cNvPr id="0" name=""/>
        <dsp:cNvSpPr/>
      </dsp:nvSpPr>
      <dsp:spPr>
        <a:xfrm>
          <a:off x="0" y="415219"/>
          <a:ext cx="10515600" cy="978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79044" rIns="816127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We pay price for underlying engine computes instances</a:t>
          </a:r>
        </a:p>
      </dsp:txBody>
      <dsp:txXfrm>
        <a:off x="0" y="415219"/>
        <a:ext cx="10515600" cy="978075"/>
      </dsp:txXfrm>
    </dsp:sp>
    <dsp:sp modelId="{7043722D-EFE2-4749-AEB8-E64F71636553}">
      <dsp:nvSpPr>
        <dsp:cNvPr id="0" name=""/>
        <dsp:cNvSpPr/>
      </dsp:nvSpPr>
      <dsp:spPr>
        <a:xfrm>
          <a:off x="525780" y="75739"/>
          <a:ext cx="7360920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Standard</a:t>
          </a:r>
        </a:p>
      </dsp:txBody>
      <dsp:txXfrm>
        <a:off x="558924" y="108883"/>
        <a:ext cx="7294632" cy="612672"/>
      </dsp:txXfrm>
    </dsp:sp>
    <dsp:sp modelId="{4978992B-D691-44B8-8018-9C09816984AA}">
      <dsp:nvSpPr>
        <dsp:cNvPr id="0" name=""/>
        <dsp:cNvSpPr/>
      </dsp:nvSpPr>
      <dsp:spPr>
        <a:xfrm>
          <a:off x="0" y="1856974"/>
          <a:ext cx="10515600" cy="978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79044" rIns="816127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We pay for the Anthos license</a:t>
          </a:r>
        </a:p>
      </dsp:txBody>
      <dsp:txXfrm>
        <a:off x="0" y="1856974"/>
        <a:ext cx="10515600" cy="978075"/>
      </dsp:txXfrm>
    </dsp:sp>
    <dsp:sp modelId="{3B16B3B6-C521-4EA6-B2C7-064E57018FB7}">
      <dsp:nvSpPr>
        <dsp:cNvPr id="0" name=""/>
        <dsp:cNvSpPr/>
      </dsp:nvSpPr>
      <dsp:spPr>
        <a:xfrm>
          <a:off x="525780" y="1517494"/>
          <a:ext cx="7360920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Enterprise</a:t>
          </a:r>
        </a:p>
      </dsp:txBody>
      <dsp:txXfrm>
        <a:off x="558924" y="1550638"/>
        <a:ext cx="7294632" cy="612672"/>
      </dsp:txXfrm>
    </dsp:sp>
    <dsp:sp modelId="{486C3736-EBB4-4F41-A373-24D42A1E0CA6}">
      <dsp:nvSpPr>
        <dsp:cNvPr id="0" name=""/>
        <dsp:cNvSpPr/>
      </dsp:nvSpPr>
      <dsp:spPr>
        <a:xfrm>
          <a:off x="0" y="3298729"/>
          <a:ext cx="10515600" cy="978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79044" rIns="816127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300" kern="1200"/>
            <a:t>Pay for resources we actually use like vCPU, memory, disk</a:t>
          </a:r>
          <a:endParaRPr lang="en-US" sz="2300" kern="1200"/>
        </a:p>
      </dsp:txBody>
      <dsp:txXfrm>
        <a:off x="0" y="3298729"/>
        <a:ext cx="10515600" cy="978075"/>
      </dsp:txXfrm>
    </dsp:sp>
    <dsp:sp modelId="{5BB05792-A242-4527-A9E7-F70804E21F77}">
      <dsp:nvSpPr>
        <dsp:cNvPr id="0" name=""/>
        <dsp:cNvSpPr/>
      </dsp:nvSpPr>
      <dsp:spPr>
        <a:xfrm>
          <a:off x="525780" y="2959249"/>
          <a:ext cx="7360920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Autopilot</a:t>
          </a:r>
        </a:p>
      </dsp:txBody>
      <dsp:txXfrm>
        <a:off x="558924" y="2992393"/>
        <a:ext cx="7294632" cy="612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4BB158-AD20-4319-9FDE-8502F7621556}">
      <dsp:nvSpPr>
        <dsp:cNvPr id="0" name=""/>
        <dsp:cNvSpPr/>
      </dsp:nvSpPr>
      <dsp:spPr>
        <a:xfrm>
          <a:off x="0" y="12132"/>
          <a:ext cx="6666833" cy="5405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Predictability</a:t>
          </a:r>
          <a:endParaRPr lang="en-US" sz="2200" kern="1200"/>
        </a:p>
      </dsp:txBody>
      <dsp:txXfrm>
        <a:off x="26387" y="38519"/>
        <a:ext cx="6614059" cy="487766"/>
      </dsp:txXfrm>
    </dsp:sp>
    <dsp:sp modelId="{35DFEB5E-0FC0-49D6-959F-D12356D71149}">
      <dsp:nvSpPr>
        <dsp:cNvPr id="0" name=""/>
        <dsp:cNvSpPr/>
      </dsp:nvSpPr>
      <dsp:spPr>
        <a:xfrm>
          <a:off x="0" y="552672"/>
          <a:ext cx="6666833" cy="592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700" kern="1200"/>
            <a:t>Same package that was deployed in Dev can be used in Prod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700" kern="1200"/>
            <a:t>No more issues like, it was working on another machine</a:t>
          </a:r>
          <a:endParaRPr lang="en-US" sz="1700" kern="1200"/>
        </a:p>
      </dsp:txBody>
      <dsp:txXfrm>
        <a:off x="0" y="552672"/>
        <a:ext cx="6666833" cy="592020"/>
      </dsp:txXfrm>
    </dsp:sp>
    <dsp:sp modelId="{492DD601-7072-4B94-94DA-8F58BC2D9544}">
      <dsp:nvSpPr>
        <dsp:cNvPr id="0" name=""/>
        <dsp:cNvSpPr/>
      </dsp:nvSpPr>
      <dsp:spPr>
        <a:xfrm>
          <a:off x="0" y="1144692"/>
          <a:ext cx="6666833" cy="540540"/>
        </a:xfrm>
        <a:prstGeom prst="roundRect">
          <a:avLst/>
        </a:prstGeom>
        <a:gradFill rotWithShape="0">
          <a:gsLst>
            <a:gs pos="0">
              <a:schemeClr val="accent5">
                <a:hueOff val="-4050717"/>
                <a:satOff val="-275"/>
                <a:lumOff val="65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0717"/>
                <a:satOff val="-275"/>
                <a:lumOff val="65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0717"/>
                <a:satOff val="-275"/>
                <a:lumOff val="65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Performance</a:t>
          </a:r>
          <a:endParaRPr lang="en-US" sz="2200" kern="1200"/>
        </a:p>
      </dsp:txBody>
      <dsp:txXfrm>
        <a:off x="26387" y="1171079"/>
        <a:ext cx="6614059" cy="487766"/>
      </dsp:txXfrm>
    </dsp:sp>
    <dsp:sp modelId="{880A426A-12EF-4A05-AF07-88610A3BC6F2}">
      <dsp:nvSpPr>
        <dsp:cNvPr id="0" name=""/>
        <dsp:cNvSpPr/>
      </dsp:nvSpPr>
      <dsp:spPr>
        <a:xfrm>
          <a:off x="0" y="1685232"/>
          <a:ext cx="6666833" cy="1070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700" kern="1200"/>
            <a:t>Containers goes up within seconds vs minutes in case of VM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700" kern="1200"/>
            <a:t>As VM need to boot up whole OS to start the application whereas container only need to execute the application as Host OS is already running which save time and resources</a:t>
          </a:r>
          <a:endParaRPr lang="en-US" sz="1700" kern="1200"/>
        </a:p>
      </dsp:txBody>
      <dsp:txXfrm>
        <a:off x="0" y="1685232"/>
        <a:ext cx="6666833" cy="1070190"/>
      </dsp:txXfrm>
    </dsp:sp>
    <dsp:sp modelId="{B259E5CE-0ECF-46DA-B2FB-07FBE0DF0A62}">
      <dsp:nvSpPr>
        <dsp:cNvPr id="0" name=""/>
        <dsp:cNvSpPr/>
      </dsp:nvSpPr>
      <dsp:spPr>
        <a:xfrm>
          <a:off x="0" y="2755422"/>
          <a:ext cx="6666833" cy="540540"/>
        </a:xfrm>
        <a:prstGeom prst="roundRect">
          <a:avLst/>
        </a:prstGeom>
        <a:gradFill rotWithShape="0">
          <a:gsLst>
            <a:gs pos="0">
              <a:schemeClr val="accent5">
                <a:hueOff val="-8101434"/>
                <a:satOff val="-551"/>
                <a:lumOff val="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8101434"/>
                <a:satOff val="-551"/>
                <a:lumOff val="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8101434"/>
                <a:satOff val="-551"/>
                <a:lumOff val="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Density</a:t>
          </a:r>
          <a:endParaRPr lang="en-US" sz="2200" kern="1200"/>
        </a:p>
      </dsp:txBody>
      <dsp:txXfrm>
        <a:off x="26387" y="2781809"/>
        <a:ext cx="6614059" cy="487766"/>
      </dsp:txXfrm>
    </dsp:sp>
    <dsp:sp modelId="{B34F9943-42DA-46B0-AA1A-E7B3BB9BFACF}">
      <dsp:nvSpPr>
        <dsp:cNvPr id="0" name=""/>
        <dsp:cNvSpPr/>
      </dsp:nvSpPr>
      <dsp:spPr>
        <a:xfrm>
          <a:off x="0" y="3295962"/>
          <a:ext cx="6666833" cy="5350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700" kern="1200"/>
            <a:t>Same size of server(H/W) can host several containers vs dozens of VMs</a:t>
          </a:r>
          <a:endParaRPr lang="en-US" sz="1700" kern="1200"/>
        </a:p>
      </dsp:txBody>
      <dsp:txXfrm>
        <a:off x="0" y="3295962"/>
        <a:ext cx="6666833" cy="535095"/>
      </dsp:txXfrm>
    </dsp:sp>
    <dsp:sp modelId="{B4C77A9F-924D-4CC3-B22A-FD1060CBE783}">
      <dsp:nvSpPr>
        <dsp:cNvPr id="0" name=""/>
        <dsp:cNvSpPr/>
      </dsp:nvSpPr>
      <dsp:spPr>
        <a:xfrm>
          <a:off x="0" y="3831057"/>
          <a:ext cx="6666833" cy="540540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Isolation</a:t>
          </a:r>
          <a:endParaRPr lang="en-US" sz="2200" kern="1200"/>
        </a:p>
      </dsp:txBody>
      <dsp:txXfrm>
        <a:off x="26387" y="3857444"/>
        <a:ext cx="6614059" cy="487766"/>
      </dsp:txXfrm>
    </dsp:sp>
    <dsp:sp modelId="{49D4D38C-077E-4E5D-ACC6-FB889739719C}">
      <dsp:nvSpPr>
        <dsp:cNvPr id="0" name=""/>
        <dsp:cNvSpPr/>
      </dsp:nvSpPr>
      <dsp:spPr>
        <a:xfrm>
          <a:off x="0" y="4371597"/>
          <a:ext cx="6666833" cy="1070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700" kern="1200"/>
            <a:t>One of drawback is, as container share same OS so so isolation between containers is much lighter then VM which makes it much easier to cross boundaries between containers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700" kern="1200"/>
            <a:t>Preferred to use VM more sensitive data</a:t>
          </a:r>
          <a:endParaRPr lang="en-US" sz="1700" kern="1200"/>
        </a:p>
      </dsp:txBody>
      <dsp:txXfrm>
        <a:off x="0" y="4371597"/>
        <a:ext cx="6666833" cy="10701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C5089D-CC8A-4F3F-BC13-47F16AAD7948}">
      <dsp:nvSpPr>
        <dsp:cNvPr id="0" name=""/>
        <dsp:cNvSpPr/>
      </dsp:nvSpPr>
      <dsp:spPr>
        <a:xfrm>
          <a:off x="0" y="22451"/>
          <a:ext cx="10515600" cy="4668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Containers have become extremely popular in recent years</a:t>
          </a:r>
        </a:p>
      </dsp:txBody>
      <dsp:txXfrm>
        <a:off x="22789" y="45240"/>
        <a:ext cx="10470022" cy="421252"/>
      </dsp:txXfrm>
    </dsp:sp>
    <dsp:sp modelId="{F57711F8-8D48-4DC4-8E98-F4FB6649E037}">
      <dsp:nvSpPr>
        <dsp:cNvPr id="0" name=""/>
        <dsp:cNvSpPr/>
      </dsp:nvSpPr>
      <dsp:spPr>
        <a:xfrm>
          <a:off x="0" y="544001"/>
          <a:ext cx="10515600" cy="4668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Allow isolation, host density, single code base</a:t>
          </a:r>
        </a:p>
      </dsp:txBody>
      <dsp:txXfrm>
        <a:off x="22789" y="566790"/>
        <a:ext cx="10470022" cy="421252"/>
      </dsp:txXfrm>
    </dsp:sp>
    <dsp:sp modelId="{78F36F4E-8C11-4EE5-9DAF-4FBB1CB27946}">
      <dsp:nvSpPr>
        <dsp:cNvPr id="0" name=""/>
        <dsp:cNvSpPr/>
      </dsp:nvSpPr>
      <dsp:spPr>
        <a:xfrm>
          <a:off x="0" y="1065551"/>
          <a:ext cx="10515600" cy="4668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App Engine Flexible Environment works with containers</a:t>
          </a:r>
        </a:p>
      </dsp:txBody>
      <dsp:txXfrm>
        <a:off x="22789" y="1088340"/>
        <a:ext cx="10470022" cy="421252"/>
      </dsp:txXfrm>
    </dsp:sp>
    <dsp:sp modelId="{335EB5C8-9684-4BD5-9AE4-49329B4D33D0}">
      <dsp:nvSpPr>
        <dsp:cNvPr id="0" name=""/>
        <dsp:cNvSpPr/>
      </dsp:nvSpPr>
      <dsp:spPr>
        <a:xfrm>
          <a:off x="0" y="1587101"/>
          <a:ext cx="10515600" cy="4668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GCP supports two services for running containers:</a:t>
          </a:r>
        </a:p>
      </dsp:txBody>
      <dsp:txXfrm>
        <a:off x="22789" y="1609890"/>
        <a:ext cx="10470022" cy="421252"/>
      </dsp:txXfrm>
    </dsp:sp>
    <dsp:sp modelId="{D32D62FE-B690-41D0-A025-A47802511FD5}">
      <dsp:nvSpPr>
        <dsp:cNvPr id="0" name=""/>
        <dsp:cNvSpPr/>
      </dsp:nvSpPr>
      <dsp:spPr>
        <a:xfrm>
          <a:off x="0" y="2053931"/>
          <a:ext cx="10515600" cy="521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500" kern="1200"/>
            <a:t>Cloud Run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500" kern="1200"/>
            <a:t>Google Kubernetes Engine (GKE)</a:t>
          </a:r>
          <a:endParaRPr lang="en-US" sz="1500" kern="1200"/>
        </a:p>
      </dsp:txBody>
      <dsp:txXfrm>
        <a:off x="0" y="2053931"/>
        <a:ext cx="10515600" cy="5211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23BAB4-43BE-4044-B5DA-2EFC5816D607}">
      <dsp:nvSpPr>
        <dsp:cNvPr id="0" name=""/>
        <dsp:cNvSpPr/>
      </dsp:nvSpPr>
      <dsp:spPr>
        <a:xfrm>
          <a:off x="0" y="28321"/>
          <a:ext cx="6245265" cy="134213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most popular container environment</a:t>
          </a:r>
        </a:p>
      </dsp:txBody>
      <dsp:txXfrm>
        <a:off x="65518" y="93839"/>
        <a:ext cx="6114229" cy="1211100"/>
      </dsp:txXfrm>
    </dsp:sp>
    <dsp:sp modelId="{83CE6B93-E88C-41FB-A514-88DB766C729F}">
      <dsp:nvSpPr>
        <dsp:cNvPr id="0" name=""/>
        <dsp:cNvSpPr/>
      </dsp:nvSpPr>
      <dsp:spPr>
        <a:xfrm>
          <a:off x="0" y="1425177"/>
          <a:ext cx="6245265" cy="1342136"/>
        </a:xfrm>
        <a:prstGeom prst="round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Released in 2013</a:t>
          </a:r>
        </a:p>
      </dsp:txBody>
      <dsp:txXfrm>
        <a:off x="65518" y="1490695"/>
        <a:ext cx="6114229" cy="1211100"/>
      </dsp:txXfrm>
    </dsp:sp>
    <dsp:sp modelId="{B8AEF85A-F57B-42DA-8D6E-607519B61D24}">
      <dsp:nvSpPr>
        <dsp:cNvPr id="0" name=""/>
        <dsp:cNvSpPr/>
      </dsp:nvSpPr>
      <dsp:spPr>
        <a:xfrm>
          <a:off x="0" y="2822033"/>
          <a:ext cx="6245265" cy="1342136"/>
        </a:xfrm>
        <a:prstGeom prst="round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Docker uses containerization technology to package applications and their dependencies into containers, ensuring that they run consistently across different environments</a:t>
          </a:r>
        </a:p>
      </dsp:txBody>
      <dsp:txXfrm>
        <a:off x="65518" y="2887551"/>
        <a:ext cx="6114229" cy="1211100"/>
      </dsp:txXfrm>
    </dsp:sp>
    <dsp:sp modelId="{335BC10D-8DFB-43DB-85FF-202BCB5A6A95}">
      <dsp:nvSpPr>
        <dsp:cNvPr id="0" name=""/>
        <dsp:cNvSpPr/>
      </dsp:nvSpPr>
      <dsp:spPr>
        <a:xfrm>
          <a:off x="0" y="4218889"/>
          <a:ext cx="6245265" cy="1342136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Docker allows you to version control your container images</a:t>
          </a:r>
        </a:p>
      </dsp:txBody>
      <dsp:txXfrm>
        <a:off x="65518" y="4284407"/>
        <a:ext cx="6114229" cy="12111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47A530-EF94-4EFA-817F-6C86430C8453}">
      <dsp:nvSpPr>
        <dsp:cNvPr id="0" name=""/>
        <dsp:cNvSpPr/>
      </dsp:nvSpPr>
      <dsp:spPr>
        <a:xfrm>
          <a:off x="0" y="37917"/>
          <a:ext cx="10515600" cy="46683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Docker server also called as Docker Daemon, Heart of Docker</a:t>
          </a:r>
        </a:p>
      </dsp:txBody>
      <dsp:txXfrm>
        <a:off x="22789" y="60706"/>
        <a:ext cx="10470022" cy="421252"/>
      </dsp:txXfrm>
    </dsp:sp>
    <dsp:sp modelId="{AF63EC6D-2DF3-4F02-A85D-2EC099429B92}">
      <dsp:nvSpPr>
        <dsp:cNvPr id="0" name=""/>
        <dsp:cNvSpPr/>
      </dsp:nvSpPr>
      <dsp:spPr>
        <a:xfrm>
          <a:off x="0" y="504747"/>
          <a:ext cx="10515600" cy="786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This is the service that runs on server and responsible for managing Docker containers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It turns containers on or off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0" i="0" kern="1200"/>
            <a:t>It builds containers based on images, and it exposes API for management tools.</a:t>
          </a:r>
          <a:endParaRPr lang="en-US" sz="1500" kern="1200"/>
        </a:p>
      </dsp:txBody>
      <dsp:txXfrm>
        <a:off x="0" y="504747"/>
        <a:ext cx="10515600" cy="786599"/>
      </dsp:txXfrm>
    </dsp:sp>
    <dsp:sp modelId="{05E011F0-C018-4093-8947-DC88A9467BE8}">
      <dsp:nvSpPr>
        <dsp:cNvPr id="0" name=""/>
        <dsp:cNvSpPr/>
      </dsp:nvSpPr>
      <dsp:spPr>
        <a:xfrm>
          <a:off x="0" y="1291347"/>
          <a:ext cx="10515600" cy="46683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Images :- It </a:t>
          </a:r>
          <a:r>
            <a:rPr lang="en-US" sz="1900" b="0" i="0" kern="1200"/>
            <a:t>is the set of definitions and software for a container to run.</a:t>
          </a:r>
          <a:endParaRPr lang="en-US" sz="1900" kern="1200"/>
        </a:p>
      </dsp:txBody>
      <dsp:txXfrm>
        <a:off x="22789" y="1314136"/>
        <a:ext cx="10470022" cy="421252"/>
      </dsp:txXfrm>
    </dsp:sp>
    <dsp:sp modelId="{93CF99DD-247B-45D8-B754-6DAB02F72294}">
      <dsp:nvSpPr>
        <dsp:cNvPr id="0" name=""/>
        <dsp:cNvSpPr/>
      </dsp:nvSpPr>
      <dsp:spPr>
        <a:xfrm>
          <a:off x="0" y="1758177"/>
          <a:ext cx="10515600" cy="786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It is similar to a VM machine Image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0" i="0" kern="1200"/>
            <a:t>images are static files and they don't run.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0" i="0" kern="1200"/>
            <a:t>Images are the building blocks of the containers.</a:t>
          </a:r>
          <a:endParaRPr lang="en-US" sz="1500" kern="1200"/>
        </a:p>
      </dsp:txBody>
      <dsp:txXfrm>
        <a:off x="0" y="1758177"/>
        <a:ext cx="10515600" cy="786599"/>
      </dsp:txXfrm>
    </dsp:sp>
    <dsp:sp modelId="{45A2E3E9-BD01-4FC9-B45C-2972DF54BDEB}">
      <dsp:nvSpPr>
        <dsp:cNvPr id="0" name=""/>
        <dsp:cNvSpPr/>
      </dsp:nvSpPr>
      <dsp:spPr>
        <a:xfrm>
          <a:off x="0" y="2544777"/>
          <a:ext cx="10515600" cy="46683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Container Registry :- </a:t>
          </a:r>
          <a:r>
            <a:rPr lang="en-US" sz="1900" b="0" i="0" kern="1200"/>
            <a:t>a collection of images from where you can pull the image you want</a:t>
          </a:r>
          <a:endParaRPr lang="en-US" sz="1900" kern="1200"/>
        </a:p>
      </dsp:txBody>
      <dsp:txXfrm>
        <a:off x="22789" y="2567566"/>
        <a:ext cx="10470022" cy="421252"/>
      </dsp:txXfrm>
    </dsp:sp>
    <dsp:sp modelId="{F734FE99-E9FF-4B74-9A4A-2ECDBE57A337}">
      <dsp:nvSpPr>
        <dsp:cNvPr id="0" name=""/>
        <dsp:cNvSpPr/>
      </dsp:nvSpPr>
      <dsp:spPr>
        <a:xfrm>
          <a:off x="0" y="3011607"/>
          <a:ext cx="10515600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Can be public or private</a:t>
          </a:r>
        </a:p>
      </dsp:txBody>
      <dsp:txXfrm>
        <a:off x="0" y="3011607"/>
        <a:ext cx="10515600" cy="314640"/>
      </dsp:txXfrm>
    </dsp:sp>
    <dsp:sp modelId="{AA52960E-90DB-4DAA-ADCD-5AA00FC55314}">
      <dsp:nvSpPr>
        <dsp:cNvPr id="0" name=""/>
        <dsp:cNvSpPr/>
      </dsp:nvSpPr>
      <dsp:spPr>
        <a:xfrm>
          <a:off x="0" y="3326246"/>
          <a:ext cx="10515600" cy="46683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Container:- </a:t>
          </a:r>
          <a:r>
            <a:rPr lang="en-US" sz="1900" b="0" i="0" kern="1200"/>
            <a:t>A container is an image that is built and run.</a:t>
          </a:r>
          <a:endParaRPr lang="en-US" sz="1900" kern="1200"/>
        </a:p>
      </dsp:txBody>
      <dsp:txXfrm>
        <a:off x="22789" y="3349035"/>
        <a:ext cx="10470022" cy="421252"/>
      </dsp:txXfrm>
    </dsp:sp>
    <dsp:sp modelId="{39A436D0-1364-458D-B007-D1A8EABB3E50}">
      <dsp:nvSpPr>
        <dsp:cNvPr id="0" name=""/>
        <dsp:cNvSpPr/>
      </dsp:nvSpPr>
      <dsp:spPr>
        <a:xfrm>
          <a:off x="0" y="3847797"/>
          <a:ext cx="10515600" cy="46683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Client:- </a:t>
          </a:r>
          <a:r>
            <a:rPr lang="en-US" sz="1900" b="0" i="0" kern="1200"/>
            <a:t>is a CLI command line interface, is where you can send instructions to the daemon</a:t>
          </a:r>
          <a:endParaRPr lang="en-US" sz="1900" kern="1200"/>
        </a:p>
      </dsp:txBody>
      <dsp:txXfrm>
        <a:off x="22789" y="3870586"/>
        <a:ext cx="10470022" cy="4212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D711B3-C0A6-4263-90A6-34A905AFA332}">
      <dsp:nvSpPr>
        <dsp:cNvPr id="0" name=""/>
        <dsp:cNvSpPr/>
      </dsp:nvSpPr>
      <dsp:spPr>
        <a:xfrm>
          <a:off x="0" y="306008"/>
          <a:ext cx="105156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667533-124B-4569-81A1-14D1607C6887}">
      <dsp:nvSpPr>
        <dsp:cNvPr id="0" name=""/>
        <dsp:cNvSpPr/>
      </dsp:nvSpPr>
      <dsp:spPr>
        <a:xfrm>
          <a:off x="525780" y="114128"/>
          <a:ext cx="736092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GCP registry for Docker images and software packages</a:t>
          </a:r>
        </a:p>
      </dsp:txBody>
      <dsp:txXfrm>
        <a:off x="544514" y="132862"/>
        <a:ext cx="7323452" cy="346292"/>
      </dsp:txXfrm>
    </dsp:sp>
    <dsp:sp modelId="{2B1C4BCB-6BB6-408A-B8B8-CCCF0340FC85}">
      <dsp:nvSpPr>
        <dsp:cNvPr id="0" name=""/>
        <dsp:cNvSpPr/>
      </dsp:nvSpPr>
      <dsp:spPr>
        <a:xfrm>
          <a:off x="0" y="895688"/>
          <a:ext cx="105156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DEB16A-6765-4434-A22D-3A33A5234FE3}">
      <dsp:nvSpPr>
        <dsp:cNvPr id="0" name=""/>
        <dsp:cNvSpPr/>
      </dsp:nvSpPr>
      <dsp:spPr>
        <a:xfrm>
          <a:off x="525780" y="703808"/>
          <a:ext cx="736092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Reliable and fast</a:t>
          </a:r>
        </a:p>
      </dsp:txBody>
      <dsp:txXfrm>
        <a:off x="544514" y="722542"/>
        <a:ext cx="7323452" cy="346292"/>
      </dsp:txXfrm>
    </dsp:sp>
    <dsp:sp modelId="{A61A67A6-460B-47B0-A59B-910D18C94CDF}">
      <dsp:nvSpPr>
        <dsp:cNvPr id="0" name=""/>
        <dsp:cNvSpPr/>
      </dsp:nvSpPr>
      <dsp:spPr>
        <a:xfrm>
          <a:off x="0" y="1485368"/>
          <a:ext cx="105156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32C52B-23F6-43B3-AA38-B1AE580908D5}">
      <dsp:nvSpPr>
        <dsp:cNvPr id="0" name=""/>
        <dsp:cNvSpPr/>
      </dsp:nvSpPr>
      <dsp:spPr>
        <a:xfrm>
          <a:off x="525780" y="1293488"/>
          <a:ext cx="736092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Easy to maintain</a:t>
          </a:r>
        </a:p>
      </dsp:txBody>
      <dsp:txXfrm>
        <a:off x="544514" y="1312222"/>
        <a:ext cx="7323452" cy="346292"/>
      </dsp:txXfrm>
    </dsp:sp>
    <dsp:sp modelId="{8F60F0F9-B052-4EC6-8962-5C7F0125AC26}">
      <dsp:nvSpPr>
        <dsp:cNvPr id="0" name=""/>
        <dsp:cNvSpPr/>
      </dsp:nvSpPr>
      <dsp:spPr>
        <a:xfrm>
          <a:off x="0" y="2075049"/>
          <a:ext cx="105156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EA74F2-1F61-4C90-931C-F6A3C0AB30BE}">
      <dsp:nvSpPr>
        <dsp:cNvPr id="0" name=""/>
        <dsp:cNvSpPr/>
      </dsp:nvSpPr>
      <dsp:spPr>
        <a:xfrm>
          <a:off x="525780" y="1883169"/>
          <a:ext cx="736092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Regional and multi-regional</a:t>
          </a:r>
        </a:p>
      </dsp:txBody>
      <dsp:txXfrm>
        <a:off x="544514" y="1901903"/>
        <a:ext cx="7323452" cy="346292"/>
      </dsp:txXfrm>
    </dsp:sp>
    <dsp:sp modelId="{FB1A61D6-D000-41B5-832E-A767381E568E}">
      <dsp:nvSpPr>
        <dsp:cNvPr id="0" name=""/>
        <dsp:cNvSpPr/>
      </dsp:nvSpPr>
      <dsp:spPr>
        <a:xfrm>
          <a:off x="0" y="2664729"/>
          <a:ext cx="10515600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0F913E-5BA4-4544-8449-B130DF4E83A5}">
      <dsp:nvSpPr>
        <dsp:cNvPr id="0" name=""/>
        <dsp:cNvSpPr/>
      </dsp:nvSpPr>
      <dsp:spPr>
        <a:xfrm>
          <a:off x="525780" y="2472848"/>
          <a:ext cx="736092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Can store artifacts from Cloud Build</a:t>
          </a:r>
        </a:p>
      </dsp:txBody>
      <dsp:txXfrm>
        <a:off x="544514" y="2491582"/>
        <a:ext cx="7323452" cy="346292"/>
      </dsp:txXfrm>
    </dsp:sp>
    <dsp:sp modelId="{79182E22-7E1E-48A3-A6A5-F230E4006CED}">
      <dsp:nvSpPr>
        <dsp:cNvPr id="0" name=""/>
        <dsp:cNvSpPr/>
      </dsp:nvSpPr>
      <dsp:spPr>
        <a:xfrm>
          <a:off x="0" y="3254409"/>
          <a:ext cx="10515600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70764" rIns="816127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/>
            <a:t>Docker Images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/>
            <a:t>Language packages:- Java, Node,js, Python, Go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300" kern="1200"/>
            <a:t>OS Packages:- Debian, RPM</a:t>
          </a:r>
          <a:endParaRPr lang="en-US" sz="1300" kern="1200"/>
        </a:p>
      </dsp:txBody>
      <dsp:txXfrm>
        <a:off x="0" y="3254409"/>
        <a:ext cx="10515600" cy="982800"/>
      </dsp:txXfrm>
    </dsp:sp>
    <dsp:sp modelId="{8B05A1A8-78D0-4A36-BC6E-AB9D9C802056}">
      <dsp:nvSpPr>
        <dsp:cNvPr id="0" name=""/>
        <dsp:cNvSpPr/>
      </dsp:nvSpPr>
      <dsp:spPr>
        <a:xfrm>
          <a:off x="525780" y="3062529"/>
          <a:ext cx="7360920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Supported Formats</a:t>
          </a:r>
          <a:endParaRPr lang="en-US" sz="1300" kern="1200"/>
        </a:p>
      </dsp:txBody>
      <dsp:txXfrm>
        <a:off x="544514" y="3081263"/>
        <a:ext cx="7323452" cy="34629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FB8BF2-5649-42C1-995F-0261F9ED2BCA}">
      <dsp:nvSpPr>
        <dsp:cNvPr id="0" name=""/>
        <dsp:cNvSpPr/>
      </dsp:nvSpPr>
      <dsp:spPr>
        <a:xfrm>
          <a:off x="2169914" y="275971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C11DA1-10BE-4755-9AF6-F4F8D11AE428}">
      <dsp:nvSpPr>
        <dsp:cNvPr id="0" name=""/>
        <dsp:cNvSpPr/>
      </dsp:nvSpPr>
      <dsp:spPr>
        <a:xfrm>
          <a:off x="765914" y="194452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Integrates with:</a:t>
          </a:r>
        </a:p>
      </dsp:txBody>
      <dsp:txXfrm>
        <a:off x="765914" y="1944528"/>
        <a:ext cx="4320000" cy="648000"/>
      </dsp:txXfrm>
    </dsp:sp>
    <dsp:sp modelId="{8E9DE531-2F7E-4B72-9650-CBFE15E88FCD}">
      <dsp:nvSpPr>
        <dsp:cNvPr id="0" name=""/>
        <dsp:cNvSpPr/>
      </dsp:nvSpPr>
      <dsp:spPr>
        <a:xfrm>
          <a:off x="765914" y="2665346"/>
          <a:ext cx="4320000" cy="1251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Compute Engine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App Engine Flexible Environment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Cloud Run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Google Kubernetes Engine (GKE)</a:t>
          </a:r>
          <a:endParaRPr lang="en-US" sz="1700" kern="1200"/>
        </a:p>
      </dsp:txBody>
      <dsp:txXfrm>
        <a:off x="765914" y="2665346"/>
        <a:ext cx="4320000" cy="1251487"/>
      </dsp:txXfrm>
    </dsp:sp>
    <dsp:sp modelId="{B56A94D6-6B19-44A0-AFE0-43E719A6D167}">
      <dsp:nvSpPr>
        <dsp:cNvPr id="0" name=""/>
        <dsp:cNvSpPr/>
      </dsp:nvSpPr>
      <dsp:spPr>
        <a:xfrm>
          <a:off x="7245914" y="275971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ECC8C8-668D-49DD-B34D-EA5A872ED21B}">
      <dsp:nvSpPr>
        <dsp:cNvPr id="0" name=""/>
        <dsp:cNvSpPr/>
      </dsp:nvSpPr>
      <dsp:spPr>
        <a:xfrm>
          <a:off x="5841914" y="194452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600" kern="1200"/>
            <a:t>Pricing</a:t>
          </a:r>
          <a:endParaRPr lang="en-US" sz="3600" kern="1200"/>
        </a:p>
      </dsp:txBody>
      <dsp:txXfrm>
        <a:off x="5841914" y="1944528"/>
        <a:ext cx="4320000" cy="648000"/>
      </dsp:txXfrm>
    </dsp:sp>
    <dsp:sp modelId="{EA866617-5A4D-4FF8-91A2-92EEC57062FD}">
      <dsp:nvSpPr>
        <dsp:cNvPr id="0" name=""/>
        <dsp:cNvSpPr/>
      </dsp:nvSpPr>
      <dsp:spPr>
        <a:xfrm>
          <a:off x="5841914" y="2665346"/>
          <a:ext cx="4320000" cy="1251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Price as per storage used by stored files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First 0.5GB is free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After that $0.10/GB/month</a:t>
          </a:r>
          <a:endParaRPr lang="en-US" sz="1700" kern="1200"/>
        </a:p>
      </dsp:txBody>
      <dsp:txXfrm>
        <a:off x="5841914" y="2665346"/>
        <a:ext cx="4320000" cy="125148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33A937-2E83-4D14-A140-25F2B1D29EDC}">
      <dsp:nvSpPr>
        <dsp:cNvPr id="0" name=""/>
        <dsp:cNvSpPr/>
      </dsp:nvSpPr>
      <dsp:spPr>
        <a:xfrm>
          <a:off x="0" y="332581"/>
          <a:ext cx="105156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210648-5DF8-4030-A968-F9F2C1DD1D3F}">
      <dsp:nvSpPr>
        <dsp:cNvPr id="0" name=""/>
        <dsp:cNvSpPr/>
      </dsp:nvSpPr>
      <dsp:spPr>
        <a:xfrm>
          <a:off x="525780" y="111181"/>
          <a:ext cx="7360920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It can support services and Jobs</a:t>
          </a:r>
        </a:p>
      </dsp:txBody>
      <dsp:txXfrm>
        <a:off x="547396" y="132797"/>
        <a:ext cx="7317688" cy="399568"/>
      </dsp:txXfrm>
    </dsp:sp>
    <dsp:sp modelId="{B07C17F1-2A72-495E-85CF-E43B27655F83}">
      <dsp:nvSpPr>
        <dsp:cNvPr id="0" name=""/>
        <dsp:cNvSpPr/>
      </dsp:nvSpPr>
      <dsp:spPr>
        <a:xfrm>
          <a:off x="0" y="1012981"/>
          <a:ext cx="10515600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Respond to web requests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Used for web apps, web APIs, etc</a:t>
          </a:r>
        </a:p>
      </dsp:txBody>
      <dsp:txXfrm>
        <a:off x="0" y="1012981"/>
        <a:ext cx="10515600" cy="874125"/>
      </dsp:txXfrm>
    </dsp:sp>
    <dsp:sp modelId="{EDE40210-7330-4A01-A915-5FC3BAE5437B}">
      <dsp:nvSpPr>
        <dsp:cNvPr id="0" name=""/>
        <dsp:cNvSpPr/>
      </dsp:nvSpPr>
      <dsp:spPr>
        <a:xfrm>
          <a:off x="525780" y="791581"/>
          <a:ext cx="7360920" cy="442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Services can basically</a:t>
          </a:r>
        </a:p>
      </dsp:txBody>
      <dsp:txXfrm>
        <a:off x="547396" y="813197"/>
        <a:ext cx="7317688" cy="399568"/>
      </dsp:txXfrm>
    </dsp:sp>
    <dsp:sp modelId="{A0782979-A8BC-4A4C-93C9-119532E7C124}">
      <dsp:nvSpPr>
        <dsp:cNvPr id="0" name=""/>
        <dsp:cNvSpPr/>
      </dsp:nvSpPr>
      <dsp:spPr>
        <a:xfrm>
          <a:off x="0" y="2189506"/>
          <a:ext cx="10515600" cy="1370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Run code that performs a work and quit once work is done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Jobs do not listen to outside requests (only works as per code)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Can be scheduled at a predefined time schedule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Generally used for data processing, migrations, etc</a:t>
          </a:r>
        </a:p>
      </dsp:txBody>
      <dsp:txXfrm>
        <a:off x="0" y="2189506"/>
        <a:ext cx="10515600" cy="1370250"/>
      </dsp:txXfrm>
    </dsp:sp>
    <dsp:sp modelId="{14D9B813-C053-4DE2-9FEB-DAEA7E12AAA3}">
      <dsp:nvSpPr>
        <dsp:cNvPr id="0" name=""/>
        <dsp:cNvSpPr/>
      </dsp:nvSpPr>
      <dsp:spPr>
        <a:xfrm>
          <a:off x="525780" y="1968106"/>
          <a:ext cx="7360920" cy="442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Jobs can do below:-</a:t>
          </a:r>
        </a:p>
      </dsp:txBody>
      <dsp:txXfrm>
        <a:off x="547396" y="1989722"/>
        <a:ext cx="7317688" cy="399568"/>
      </dsp:txXfrm>
    </dsp:sp>
    <dsp:sp modelId="{72AA3B9D-423D-4750-9E56-4441AAAE329F}">
      <dsp:nvSpPr>
        <dsp:cNvPr id="0" name=""/>
        <dsp:cNvSpPr/>
      </dsp:nvSpPr>
      <dsp:spPr>
        <a:xfrm>
          <a:off x="0" y="3862156"/>
          <a:ext cx="105156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8B783B-28B6-4CE4-A6CE-B2A3DDD05D4D}">
      <dsp:nvSpPr>
        <dsp:cNvPr id="0" name=""/>
        <dsp:cNvSpPr/>
      </dsp:nvSpPr>
      <dsp:spPr>
        <a:xfrm>
          <a:off x="525780" y="3640756"/>
          <a:ext cx="7360920" cy="442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Note, most use cases for cloud run go for services</a:t>
          </a:r>
        </a:p>
      </dsp:txBody>
      <dsp:txXfrm>
        <a:off x="547396" y="3662372"/>
        <a:ext cx="7317688" cy="39956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B1DF77-4A6D-4FA1-82BE-C80F7923754D}">
      <dsp:nvSpPr>
        <dsp:cNvPr id="0" name=""/>
        <dsp:cNvSpPr/>
      </dsp:nvSpPr>
      <dsp:spPr>
        <a:xfrm>
          <a:off x="0" y="364571"/>
          <a:ext cx="105156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BAA2D2-DFDE-4EA2-8022-EE352E34C571}">
      <dsp:nvSpPr>
        <dsp:cNvPr id="0" name=""/>
        <dsp:cNvSpPr/>
      </dsp:nvSpPr>
      <dsp:spPr>
        <a:xfrm>
          <a:off x="525780" y="69371"/>
          <a:ext cx="7360920" cy="590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Two type of CPU allocation:-</a:t>
          </a:r>
        </a:p>
      </dsp:txBody>
      <dsp:txXfrm>
        <a:off x="554601" y="98192"/>
        <a:ext cx="7303278" cy="532758"/>
      </dsp:txXfrm>
    </dsp:sp>
    <dsp:sp modelId="{B2FCD317-E2BD-45F9-91C5-92F5881CECC6}">
      <dsp:nvSpPr>
        <dsp:cNvPr id="0" name=""/>
        <dsp:cNvSpPr/>
      </dsp:nvSpPr>
      <dsp:spPr>
        <a:xfrm>
          <a:off x="0" y="1271772"/>
          <a:ext cx="10515600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4050717"/>
              <a:satOff val="-275"/>
              <a:lumOff val="6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16560" rIns="81612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CPU is allocated to instance only when requests are incoming</a:t>
          </a:r>
        </a:p>
      </dsp:txBody>
      <dsp:txXfrm>
        <a:off x="0" y="1271772"/>
        <a:ext cx="10515600" cy="850500"/>
      </dsp:txXfrm>
    </dsp:sp>
    <dsp:sp modelId="{0B018D26-3C4F-42F8-8FE1-72806D597911}">
      <dsp:nvSpPr>
        <dsp:cNvPr id="0" name=""/>
        <dsp:cNvSpPr/>
      </dsp:nvSpPr>
      <dsp:spPr>
        <a:xfrm>
          <a:off x="525780" y="976571"/>
          <a:ext cx="7360920" cy="590400"/>
        </a:xfrm>
        <a:prstGeom prst="round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Only during requests allocation</a:t>
          </a:r>
        </a:p>
      </dsp:txBody>
      <dsp:txXfrm>
        <a:off x="554601" y="1005392"/>
        <a:ext cx="7303278" cy="532758"/>
      </dsp:txXfrm>
    </dsp:sp>
    <dsp:sp modelId="{694A9191-61A4-495B-84EE-0E24FFCBD177}">
      <dsp:nvSpPr>
        <dsp:cNvPr id="0" name=""/>
        <dsp:cNvSpPr/>
      </dsp:nvSpPr>
      <dsp:spPr>
        <a:xfrm>
          <a:off x="0" y="2525472"/>
          <a:ext cx="10515600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8101434"/>
              <a:satOff val="-551"/>
              <a:lumOff val="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16560" rIns="81612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CPU is always allocated even when there are no incoming requests</a:t>
          </a:r>
        </a:p>
      </dsp:txBody>
      <dsp:txXfrm>
        <a:off x="0" y="2525472"/>
        <a:ext cx="10515600" cy="850500"/>
      </dsp:txXfrm>
    </dsp:sp>
    <dsp:sp modelId="{7CD83758-D9C3-422C-ACA5-FD464581C1C4}">
      <dsp:nvSpPr>
        <dsp:cNvPr id="0" name=""/>
        <dsp:cNvSpPr/>
      </dsp:nvSpPr>
      <dsp:spPr>
        <a:xfrm>
          <a:off x="525780" y="2230272"/>
          <a:ext cx="7360920" cy="590400"/>
        </a:xfrm>
        <a:prstGeom prst="round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Always allocated</a:t>
          </a:r>
        </a:p>
      </dsp:txBody>
      <dsp:txXfrm>
        <a:off x="554601" y="2259093"/>
        <a:ext cx="7303278" cy="532758"/>
      </dsp:txXfrm>
    </dsp:sp>
    <dsp:sp modelId="{61D87D62-CD23-47F5-BE59-F4E20298EEBD}">
      <dsp:nvSpPr>
        <dsp:cNvPr id="0" name=""/>
        <dsp:cNvSpPr/>
      </dsp:nvSpPr>
      <dsp:spPr>
        <a:xfrm>
          <a:off x="0" y="3779172"/>
          <a:ext cx="105156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894BBB-247B-4270-8E5B-DA5F4553D17B}">
      <dsp:nvSpPr>
        <dsp:cNvPr id="0" name=""/>
        <dsp:cNvSpPr/>
      </dsp:nvSpPr>
      <dsp:spPr>
        <a:xfrm>
          <a:off x="525780" y="3483972"/>
          <a:ext cx="7360920" cy="59040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Note, use always allocated cpu for background processing</a:t>
          </a:r>
          <a:endParaRPr lang="en-US" sz="2000" kern="1200"/>
        </a:p>
      </dsp:txBody>
      <dsp:txXfrm>
        <a:off x="554601" y="3512793"/>
        <a:ext cx="7303278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63A7E2-2BF0-4D4F-91BB-F72B0B6AD0F4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005BB-EE27-4B6D-B97F-D11FF3A33A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300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005BB-EE27-4B6D-B97F-D11FF3A33A64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568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005BB-EE27-4B6D-B97F-D11FF3A33A64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991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As you can see in this diagram, the basic building block in Kubernetes is the pod.</a:t>
            </a:r>
          </a:p>
          <a:p>
            <a:pPr algn="l"/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Pod is the atomic unit in Kubernetes and it is the one Kubernetes manages.</a:t>
            </a:r>
          </a:p>
          <a:p>
            <a:pPr algn="l"/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You can think of Pod as a container of containers.</a:t>
            </a:r>
          </a:p>
          <a:p>
            <a:pPr algn="l"/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In other words, the Docker container lives inside a pod, and the pod functions as a wrapper around</a:t>
            </a:r>
          </a:p>
          <a:p>
            <a:pPr algn="l"/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it, provides connectivity and monitoring.</a:t>
            </a:r>
          </a:p>
          <a:p>
            <a:pPr algn="l"/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Now in the diagram you see there can be more than one Docker container inside a pod.</a:t>
            </a:r>
          </a:p>
          <a:p>
            <a:pPr algn="l"/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That's true, but rarely happens.</a:t>
            </a:r>
          </a:p>
          <a:p>
            <a:pPr algn="l"/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Usually there is one Docker container inside one pod.</a:t>
            </a:r>
          </a:p>
          <a:p>
            <a:pPr algn="l"/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As you can see, the pod exposes an IP address, which is how the Kubernetes communicates with the container.</a:t>
            </a:r>
          </a:p>
          <a:p>
            <a:pPr algn="l"/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The containers are accessible to the public network using service.</a:t>
            </a:r>
          </a:p>
          <a:p>
            <a:pPr algn="l"/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Service is the mechanism used by Kubernetes to expose functionality to the outside world, and it masks</a:t>
            </a:r>
          </a:p>
          <a:p>
            <a:pPr algn="l"/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the inner containers the service provides not just public IP, but also load balancing, monitoring,</a:t>
            </a:r>
          </a:p>
          <a:p>
            <a:pPr algn="l"/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high availability, and more.</a:t>
            </a:r>
          </a:p>
          <a:p>
            <a:pPr algn="l"/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Now, of course, there is a lot more in Kubernetes, but the pods and the service are the most important</a:t>
            </a:r>
          </a:p>
          <a:p>
            <a:pPr algn="l"/>
            <a:r>
              <a:rPr lang="en-US" b="0" i="0" u="sng" dirty="0">
                <a:solidFill>
                  <a:srgbClr val="521E9F"/>
                </a:solidFill>
                <a:effectLst/>
                <a:latin typeface="Udemy Sans"/>
              </a:rPr>
              <a:t>part of it.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005BB-EE27-4B6D-B97F-D11FF3A33A64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808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005BB-EE27-4B6D-B97F-D11FF3A33A64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715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C0D55-93A0-FC55-1159-13AA0B9AB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38C31C-4054-07FA-C219-FCF59655A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8347B-8314-68E0-E095-E779F1649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A4ED-46A6-4850-9CA6-1A9EECF0AC84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209A0-5561-4592-732E-FBA718AA2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FD353-2E82-69E3-CD63-91B261FFF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E5743-AC69-45F4-B47C-F42814AFB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013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2F760-57B9-1C3F-86D0-5D71EF6A7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D8118C-EB12-56C4-FCB5-D3C65C1A6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124F5-F229-C76E-EB9E-917D0BB40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A4ED-46A6-4850-9CA6-1A9EECF0AC84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F4CEF-0882-F4D3-58D6-0FF33F5A3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51F5C-39D7-ACC8-513D-07F2F0401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E5743-AC69-45F4-B47C-F42814AFB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415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38E660-B5E1-E606-EA32-6959C13474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CB3943-D98F-FAA6-0678-06004D324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6369C-D408-8D3A-71C9-CFD16E185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A4ED-46A6-4850-9CA6-1A9EECF0AC84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DF465-F4EF-13D9-0C4E-CC253DA36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26D1E-F117-C53F-E6FD-6C7741C6B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E5743-AC69-45F4-B47C-F42814AFB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99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D5365-FA25-8557-D8D6-6571D69D4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C0A01-DA52-A924-455E-92B5D261D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53B3B-2BFB-6342-6C28-912B89361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A4ED-46A6-4850-9CA6-1A9EECF0AC84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2F955-9B99-0B0A-9E5E-F4F244039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EA9BF-7423-8D67-159C-A6063BBDB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E5743-AC69-45F4-B47C-F42814AFB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037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44F73-2419-05FA-B456-320F61C29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DBDDE-9050-6413-A96F-73DCC4F07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68FFD-9AB0-F17D-289B-BA2828BA0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A4ED-46A6-4850-9CA6-1A9EECF0AC84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153C3-1098-0199-55E0-AFDD2676F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81C0F-3DB3-A02E-B80B-6DF8F8FC2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E5743-AC69-45F4-B47C-F42814AFB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296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83554-CEF2-6983-F5AD-11733E769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855AB-712F-0513-AA3E-448A16778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127D8-7D2F-4D40-CDF3-A3F7D8EB9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A4142-20A5-C0CE-2789-8F5733CDF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A4ED-46A6-4850-9CA6-1A9EECF0AC84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72679-F062-5374-314B-67025DF8D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01A69-4D4B-34EC-CDB6-E3EDE3CF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E5743-AC69-45F4-B47C-F42814AFB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142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BFFB0-45E7-D84A-E8D3-1B3C9B8E1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64F10-64A6-DAEE-0C92-6654EF8E2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84BF7B-CFEF-91B1-4418-3AB9706DE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FD65CA-AE56-EA1B-4CE7-759158D47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5CB266-6B8F-0E09-84A5-CEDC149026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152433-0615-02FB-01F6-062E6AAF8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A4ED-46A6-4850-9CA6-1A9EECF0AC84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C47E28-4F7C-1FCD-9E20-0ACC9A38A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4CA7EF-1476-94C2-D020-B8C10B369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E5743-AC69-45F4-B47C-F42814AFB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29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28807-6D6A-00EA-54DB-E2D7F46C6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28DBA-2A9F-0ED1-7BA1-521A77588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A4ED-46A6-4850-9CA6-1A9EECF0AC84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378D1-1DFF-9DED-5D6E-843E6EAF0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019EA-03F0-16B5-9338-B0F77FA96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E5743-AC69-45F4-B47C-F42814AFB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34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184D40-46E0-1212-D692-1E536C192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A4ED-46A6-4850-9CA6-1A9EECF0AC84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A76EF6-9B74-7A87-C0E1-EDD281A5B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04CEB-0AE5-78D8-2056-7DFF4F51F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E5743-AC69-45F4-B47C-F42814AFB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856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04F54-7FA7-DEB4-980D-EFAF1AC6D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28A2B-6056-9085-EF31-41749B660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99126-C0E2-6ADB-36B6-E380C2C47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33751-8BC2-9A76-25A8-44C1BF35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A4ED-46A6-4850-9CA6-1A9EECF0AC84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974ED-D523-72C2-BBA8-8CD5D50A6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A60F6-663B-C84E-180F-42A9E322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E5743-AC69-45F4-B47C-F42814AFB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458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F35ED-519C-9E9C-09DF-74E0103DB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9405E7-4235-22F1-5ACE-5AD18E71CE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80B94D-603E-9E50-2D14-D91881237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A6F7B-2DBC-07CF-AE6E-3B6E73767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CA4ED-46A6-4850-9CA6-1A9EECF0AC84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44B73-A444-DC0C-1E5D-35A462D0A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7C36A-3978-8240-C178-1FBDC582D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E5743-AC69-45F4-B47C-F42814AFB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36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846656-D199-A29F-C4A0-2E63D0424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3A5BA-723B-233C-8CC7-AED5F47E3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566FB-1880-105B-4516-E18D38CEFB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ECA4ED-46A6-4850-9CA6-1A9EECF0AC84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C9928-E6E0-27E5-CE27-B90A8BFB09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98456-C5E5-1CD1-C458-A54C7F026D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FE5743-AC69-45F4-B47C-F42814AFB9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829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docker.com/blog/keep-nodejs-rockin-in-dock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en.wikipedia.org/wiki/Kubernetes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docker.com/get-started/overview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4D2421-D02E-CF28-DA01-85B15D1B7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Working with Containers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679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82940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25" dirty="0" err="1"/>
              <a:t>D</a:t>
            </a:r>
            <a:r>
              <a:rPr spc="-125" dirty="0" err="1"/>
              <a:t>ockerfile</a:t>
            </a:r>
            <a:endParaRPr spc="-125" dirty="0"/>
          </a:p>
        </p:txBody>
      </p:sp>
      <p:sp>
        <p:nvSpPr>
          <p:cNvPr id="3" name="object 3"/>
          <p:cNvSpPr txBox="1"/>
          <p:nvPr/>
        </p:nvSpPr>
        <p:spPr>
          <a:xfrm>
            <a:off x="663955" y="5275834"/>
            <a:ext cx="44583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https://www.docker.com/blog/keep-</a:t>
            </a: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nodejs-rockin-in-docker/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3955" y="1747519"/>
            <a:ext cx="82823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Bahnschrift"/>
                <a:cs typeface="Bahnschrift"/>
              </a:rPr>
              <a:t>Contains</a:t>
            </a:r>
            <a:r>
              <a:rPr sz="2800" spc="17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instructions</a:t>
            </a:r>
            <a:r>
              <a:rPr sz="2800" spc="180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for</a:t>
            </a:r>
            <a:r>
              <a:rPr sz="2800" spc="16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building</a:t>
            </a:r>
            <a:r>
              <a:rPr sz="2800" spc="175" dirty="0">
                <a:latin typeface="Bahnschrift"/>
                <a:cs typeface="Bahnschrift"/>
              </a:rPr>
              <a:t> </a:t>
            </a:r>
            <a:r>
              <a:rPr sz="2800" dirty="0">
                <a:latin typeface="Bahnschrift"/>
                <a:cs typeface="Bahnschrift"/>
              </a:rPr>
              <a:t>custom</a:t>
            </a:r>
            <a:r>
              <a:rPr sz="2800" spc="180" dirty="0">
                <a:latin typeface="Bahnschrift"/>
                <a:cs typeface="Bahnschrift"/>
              </a:rPr>
              <a:t> </a:t>
            </a:r>
            <a:r>
              <a:rPr sz="2800" spc="-10" dirty="0">
                <a:latin typeface="Bahnschrift"/>
                <a:cs typeface="Bahnschrift"/>
              </a:rPr>
              <a:t>images</a:t>
            </a:r>
            <a:endParaRPr sz="2800" dirty="0">
              <a:latin typeface="Bahnschrift"/>
              <a:cs typeface="Bahnschrif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24027" y="2196083"/>
            <a:ext cx="11390630" cy="3284220"/>
            <a:chOff x="224027" y="2196083"/>
            <a:chExt cx="11390630" cy="328422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4027" y="2196083"/>
              <a:ext cx="11390376" cy="32842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9099" y="2391155"/>
              <a:ext cx="10820400" cy="27142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12BD8A-53A1-966D-67FE-8B1ABA303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DockerFile</a:t>
            </a:r>
            <a:endParaRPr lang="en-IN" sz="4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EA477-0C36-E3F7-C62B-F5CE54522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1900"/>
              <a:t>As we know customization of Images is one of core capability of Docker</a:t>
            </a:r>
          </a:p>
          <a:p>
            <a:r>
              <a:rPr lang="en-US" sz="1900"/>
              <a:t>Docker File is a file that contains instructions of building custom images</a:t>
            </a:r>
          </a:p>
          <a:p>
            <a:r>
              <a:rPr lang="en-US" sz="1900" b="0" i="0">
                <a:effectLst/>
                <a:latin typeface="Udemy Sans"/>
              </a:rPr>
              <a:t>It can instruct the Docker daemon to copy files, run commands, change working directory, and more.</a:t>
            </a:r>
          </a:p>
          <a:p>
            <a:r>
              <a:rPr lang="en-US" sz="1900" b="0" i="0">
                <a:effectLst/>
                <a:latin typeface="Udemy Sans"/>
              </a:rPr>
              <a:t>Docker files are usually quite small because there are so many baseline images to begin from, and the customization required is not that big.</a:t>
            </a:r>
          </a:p>
          <a:p>
            <a:endParaRPr lang="en-IN" sz="19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7F0D07-0EBA-55B3-8BAE-2C92CD6A3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094011"/>
            <a:ext cx="5150277" cy="208758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19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2700"/>
            <a:r>
              <a:rPr lang="en-US" sz="5200" kern="1200" spc="-105">
                <a:latin typeface="+mj-lt"/>
                <a:ea typeface="+mj-ea"/>
                <a:cs typeface="+mj-cs"/>
              </a:rPr>
              <a:t>Artifact</a:t>
            </a:r>
            <a:r>
              <a:rPr lang="en-US" sz="5200" kern="1200" spc="-195">
                <a:latin typeface="+mj-lt"/>
                <a:ea typeface="+mj-ea"/>
                <a:cs typeface="+mj-cs"/>
              </a:rPr>
              <a:t> </a:t>
            </a:r>
            <a:r>
              <a:rPr lang="en-US" sz="5200" kern="1200" spc="-145">
                <a:latin typeface="+mj-lt"/>
                <a:ea typeface="+mj-ea"/>
                <a:cs typeface="+mj-cs"/>
              </a:rPr>
              <a:t>Registry</a:t>
            </a: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D70F0B10-4574-BB09-4480-198E5B07A3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130680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z="4000" kern="1200" spc="-10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Artifact</a:t>
            </a:r>
            <a:r>
              <a:rPr lang="en-US" sz="4000" kern="1200" spc="-16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Registry</a:t>
            </a:r>
            <a:r>
              <a:rPr lang="en-US" sz="4000" kern="1200" spc="-17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spc="-11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Integration and Pricing</a:t>
            </a: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2275B0BF-C9D1-62C3-3C81-A4562432F4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776329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48699-33A4-3458-75CB-2AE0C9689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860" y="1822103"/>
            <a:ext cx="5204489" cy="31605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Lab-1 </a:t>
            </a:r>
            <a:b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Create Artifact Registry Repository</a:t>
            </a:r>
          </a:p>
        </p:txBody>
      </p:sp>
      <p:sp>
        <p:nvSpPr>
          <p:cNvPr id="15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7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19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7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33782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z="4800" kern="1200" spc="-29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Cloud</a:t>
            </a:r>
            <a:r>
              <a:rPr lang="en-US" sz="4800" kern="1200" spc="-3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spc="-32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Run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006AAE-2637-E03D-BA70-D6FFC6C963C8}"/>
              </a:ext>
            </a:extLst>
          </p:cNvPr>
          <p:cNvSpPr/>
          <p:nvPr/>
        </p:nvSpPr>
        <p:spPr>
          <a:xfrm>
            <a:off x="1045028" y="3017522"/>
            <a:ext cx="9941319" cy="3124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Managed compute platform for running containers</a:t>
            </a:r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Pulls images from various registries and best integration with Artifact Registry</a:t>
            </a:r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Auto scaling, so we dot not need to deal with amount of instances that support our container</a:t>
            </a:r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Traffic management between revisions, similar to what we saw with App engine versions</a:t>
            </a:r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SLA 99.95%</a:t>
            </a:r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Can be Public(accessible from internet) or Private(Accessible only from internal resources)</a:t>
            </a:r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Users can use any programming language to build their application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CE0CD-077B-40EE-51FD-3F28B8BC8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/>
              <a:t>Cloud Run</a:t>
            </a:r>
            <a:endParaRPr lang="en-IN" sz="5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65248C-792F-E1EB-2D09-246F1FB619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7467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29958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7696F4-E87A-8CD5-1F86-802CB89EB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Cloud Run CPU Allocation</a:t>
            </a:r>
            <a:endParaRPr lang="en-IN" sz="5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71DB41-10BA-62EE-3B97-FACD364B5B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5479756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4995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ctr"/>
            <a:r>
              <a:rPr lang="en-US" sz="6600" spc="-290"/>
              <a:t>Cloud</a:t>
            </a:r>
            <a:r>
              <a:rPr lang="en-US" sz="6600" spc="-35"/>
              <a:t> </a:t>
            </a:r>
            <a:r>
              <a:rPr lang="en-US" sz="6600" spc="-295"/>
              <a:t>Run</a:t>
            </a:r>
            <a:r>
              <a:rPr lang="en-US" sz="6600" spc="-55"/>
              <a:t> </a:t>
            </a:r>
            <a:r>
              <a:rPr lang="en-US" sz="6600" spc="-160"/>
              <a:t>Pricing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8881" y="1922561"/>
            <a:ext cx="10909643" cy="552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tabLst>
                <a:tab pos="469265" algn="l"/>
              </a:tabLst>
            </a:pPr>
            <a:r>
              <a:rPr lang="en-US" sz="2400"/>
              <a:t>Depends</a:t>
            </a:r>
            <a:r>
              <a:rPr lang="en-US" sz="2400" spc="175"/>
              <a:t> </a:t>
            </a:r>
            <a:r>
              <a:rPr lang="en-US" sz="2400"/>
              <a:t>on</a:t>
            </a:r>
            <a:r>
              <a:rPr lang="en-US" sz="2400" spc="190"/>
              <a:t> </a:t>
            </a:r>
            <a:r>
              <a:rPr lang="en-US" sz="2400"/>
              <a:t>the</a:t>
            </a:r>
            <a:r>
              <a:rPr lang="en-US" sz="2400" spc="185"/>
              <a:t> </a:t>
            </a:r>
            <a:r>
              <a:rPr lang="en-US" sz="2400"/>
              <a:t>CPU</a:t>
            </a:r>
            <a:r>
              <a:rPr lang="en-US" sz="2400" spc="195"/>
              <a:t> </a:t>
            </a:r>
            <a:r>
              <a:rPr lang="en-US" sz="2400"/>
              <a:t>Allocation</a:t>
            </a:r>
            <a:r>
              <a:rPr lang="en-US" sz="2400" spc="200"/>
              <a:t> </a:t>
            </a:r>
            <a:r>
              <a:rPr lang="en-US" sz="2400" spc="-10"/>
              <a:t>configuration</a:t>
            </a:r>
            <a:endParaRPr lang="en-US" sz="2400"/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object 4"/>
          <p:cNvGrpSpPr/>
          <p:nvPr/>
        </p:nvGrpSpPr>
        <p:grpSpPr>
          <a:xfrm>
            <a:off x="7500278" y="2642616"/>
            <a:ext cx="3122555" cy="3605458"/>
            <a:chOff x="848261" y="2529838"/>
            <a:chExt cx="3670586" cy="4238242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8261" y="2529838"/>
              <a:ext cx="3670586" cy="423824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25829" y="3722370"/>
              <a:ext cx="2118360" cy="350520"/>
            </a:xfrm>
            <a:custGeom>
              <a:avLst/>
              <a:gdLst/>
              <a:ahLst/>
              <a:cxnLst/>
              <a:rect l="l" t="t" r="r" b="b"/>
              <a:pathLst>
                <a:path w="2118360" h="350520">
                  <a:moveTo>
                    <a:pt x="0" y="350519"/>
                  </a:moveTo>
                  <a:lnTo>
                    <a:pt x="2118360" y="350519"/>
                  </a:lnTo>
                  <a:lnTo>
                    <a:pt x="2118360" y="0"/>
                  </a:lnTo>
                  <a:lnTo>
                    <a:pt x="0" y="0"/>
                  </a:lnTo>
                  <a:lnTo>
                    <a:pt x="0" y="350519"/>
                  </a:lnTo>
                  <a:close/>
                </a:path>
              </a:pathLst>
            </a:custGeom>
            <a:ln w="28575">
              <a:solidFill>
                <a:srgbClr val="3856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651983" y="2642616"/>
            <a:ext cx="2950129" cy="3605458"/>
            <a:chOff x="5768446" y="2529838"/>
            <a:chExt cx="3467897" cy="4238242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68446" y="2529838"/>
              <a:ext cx="3467897" cy="423824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810250" y="3637026"/>
              <a:ext cx="3016250" cy="350520"/>
            </a:xfrm>
            <a:custGeom>
              <a:avLst/>
              <a:gdLst/>
              <a:ahLst/>
              <a:cxnLst/>
              <a:rect l="l" t="t" r="r" b="b"/>
              <a:pathLst>
                <a:path w="3016250" h="350520">
                  <a:moveTo>
                    <a:pt x="0" y="350519"/>
                  </a:moveTo>
                  <a:lnTo>
                    <a:pt x="3015996" y="350519"/>
                  </a:lnTo>
                  <a:lnTo>
                    <a:pt x="3015996" y="0"/>
                  </a:lnTo>
                  <a:lnTo>
                    <a:pt x="0" y="0"/>
                  </a:lnTo>
                  <a:lnTo>
                    <a:pt x="0" y="350519"/>
                  </a:lnTo>
                  <a:close/>
                </a:path>
              </a:pathLst>
            </a:custGeom>
            <a:ln w="28575">
              <a:solidFill>
                <a:srgbClr val="38562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A2E8E3-AFCF-F0F7-2DDB-6737C4023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Lab 2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Cloud Run service deploy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63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z="4800" kern="1200" spc="-17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Traditional Deployment 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5028" y="3017522"/>
            <a:ext cx="9941319" cy="3124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69265" indent="-228600">
              <a:lnSpc>
                <a:spcPct val="900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469265" algn="l"/>
              </a:tabLst>
            </a:pPr>
            <a:r>
              <a:rPr lang="en-US" sz="2400"/>
              <a:t>Before going to Containers let’s first look traditional</a:t>
            </a:r>
            <a:r>
              <a:rPr lang="en-US" sz="2400" spc="145"/>
              <a:t> </a:t>
            </a:r>
            <a:r>
              <a:rPr lang="en-US" sz="2400" spc="-10"/>
              <a:t>deployment:</a:t>
            </a:r>
            <a:endParaRPr lang="en-US" sz="240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/>
          </a:p>
          <a:p>
            <a:pPr marL="927100" lvl="1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927100" algn="l"/>
              </a:tabLst>
            </a:pPr>
            <a:r>
              <a:rPr lang="en-US" sz="2400"/>
              <a:t>Code</a:t>
            </a:r>
            <a:r>
              <a:rPr lang="en-US" sz="2400" spc="210"/>
              <a:t> </a:t>
            </a:r>
            <a:r>
              <a:rPr lang="en-US" sz="2400"/>
              <a:t>was</a:t>
            </a:r>
            <a:r>
              <a:rPr lang="en-US" sz="2400" spc="210"/>
              <a:t> build and </a:t>
            </a:r>
            <a:r>
              <a:rPr lang="en-US" sz="2400"/>
              <a:t>tested on Dev machines</a:t>
            </a:r>
          </a:p>
          <a:p>
            <a:pPr marL="927100" lvl="1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927100" algn="l"/>
              </a:tabLst>
            </a:pPr>
            <a:r>
              <a:rPr lang="en-US" sz="2400" spc="210"/>
              <a:t>Then copied </a:t>
            </a:r>
            <a:r>
              <a:rPr lang="en-US" sz="2400"/>
              <a:t>on</a:t>
            </a:r>
            <a:r>
              <a:rPr lang="en-US" sz="2400" spc="210"/>
              <a:t> </a:t>
            </a:r>
            <a:r>
              <a:rPr lang="en-US" sz="2400"/>
              <a:t>the</a:t>
            </a:r>
            <a:r>
              <a:rPr lang="en-US" sz="2400" spc="215"/>
              <a:t> </a:t>
            </a:r>
            <a:r>
              <a:rPr lang="en-US" sz="2400"/>
              <a:t>production</a:t>
            </a:r>
            <a:r>
              <a:rPr lang="en-US" sz="2400" spc="225"/>
              <a:t> </a:t>
            </a:r>
            <a:r>
              <a:rPr lang="en-US" sz="2400" spc="-10"/>
              <a:t>server</a:t>
            </a:r>
            <a:endParaRPr lang="en-US" sz="2400"/>
          </a:p>
          <a:p>
            <a:pPr marL="927100" lvl="1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927100" algn="l"/>
              </a:tabLst>
            </a:pPr>
            <a:r>
              <a:rPr lang="en-US" sz="2400"/>
              <a:t>Many times code do not works on production servers but was working on Dev server</a:t>
            </a:r>
          </a:p>
          <a:p>
            <a:pPr marL="927100" lvl="1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927100" algn="l"/>
              </a:tabLst>
            </a:pPr>
            <a:r>
              <a:rPr lang="en-US" sz="2400"/>
              <a:t>This makes issues like “It was working on my machine”</a:t>
            </a:r>
          </a:p>
          <a:p>
            <a:pPr marL="927100" lvl="1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927100" algn="l"/>
              </a:tabLst>
            </a:pPr>
            <a:r>
              <a:rPr lang="en-US" sz="2400"/>
              <a:t>Tohis used to happen due to multiple dependiencies in different environments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0941E-D515-92BB-55E4-FADE244F6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from Source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5ADE6-72CE-8B8F-57E0-C958CDE6C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 we deployed using cloud run in two steps</a:t>
            </a:r>
          </a:p>
          <a:p>
            <a:pPr lvl="1"/>
            <a:r>
              <a:rPr lang="en-US" dirty="0"/>
              <a:t>Step 1 – VS Code to Artifact registry</a:t>
            </a:r>
          </a:p>
          <a:p>
            <a:pPr lvl="1"/>
            <a:r>
              <a:rPr lang="en-US" dirty="0"/>
              <a:t>Step 2 – Deploy service in cloud run using image from </a:t>
            </a:r>
            <a:r>
              <a:rPr lang="en-US" dirty="0" err="1"/>
              <a:t>Articatory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But with deploy from source we can do this in single step</a:t>
            </a:r>
          </a:p>
          <a:p>
            <a:pPr lvl="1"/>
            <a:r>
              <a:rPr lang="en-US" dirty="0"/>
              <a:t>We will directly push from </a:t>
            </a:r>
            <a:r>
              <a:rPr lang="en-US" dirty="0" err="1"/>
              <a:t>VsCode</a:t>
            </a:r>
            <a:r>
              <a:rPr lang="en-US" dirty="0"/>
              <a:t> to Cloud Run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B8C0C6-CA8C-B767-869A-091DED21E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122840"/>
            <a:ext cx="6553200" cy="12407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FCF4BE-3D42-3B57-AB53-19F7E9FD5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359" y="5329237"/>
            <a:ext cx="91916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22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09EE06-6026-A002-0DB6-920E63315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US" sz="4000"/>
              <a:t>Deploying from Source</a:t>
            </a:r>
            <a:endParaRPr lang="en-IN" sz="40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32DA3E-2572-95D6-716A-B82FDCE96A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016" r="23091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DAC8E4-5E6D-4048-6702-37062B8A11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5749779"/>
              </p:ext>
            </p:extLst>
          </p:nvPr>
        </p:nvGraphicFramePr>
        <p:xfrm>
          <a:off x="4553734" y="2409830"/>
          <a:ext cx="6798539" cy="3705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32101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898E6-2141-C76B-0E05-93184F112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400" y="1354819"/>
            <a:ext cx="6124576" cy="26783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Lab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BE57E-819E-AA61-F67E-5E6BB612A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28702" y="4414180"/>
            <a:ext cx="6128274" cy="884538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Cloud Run service deploy from Source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88492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290"/>
              <a:t>Cloud</a:t>
            </a:r>
            <a:r>
              <a:rPr lang="en-IN" spc="-35"/>
              <a:t> </a:t>
            </a:r>
            <a:r>
              <a:rPr lang="en-IN" spc="-295"/>
              <a:t>Run</a:t>
            </a:r>
            <a:r>
              <a:rPr lang="en-IN" spc="-55"/>
              <a:t> </a:t>
            </a:r>
            <a:r>
              <a:rPr lang="en-IN" spc="-315"/>
              <a:t>Jobs</a:t>
            </a:r>
            <a:endParaRPr lang="en-IN" spc="-315" dirty="0"/>
          </a:p>
        </p:txBody>
      </p:sp>
      <p:graphicFrame>
        <p:nvGraphicFramePr>
          <p:cNvPr id="17" name="object 3">
            <a:extLst>
              <a:ext uri="{FF2B5EF4-FFF2-40B4-BE49-F238E27FC236}">
                <a16:creationId xmlns:a16="http://schemas.microsoft.com/office/drawing/2014/main" id="{FAD867E0-E83B-B823-E0D7-51CFF80F4FC1}"/>
              </a:ext>
            </a:extLst>
          </p:cNvPr>
          <p:cNvGraphicFramePr/>
          <p:nvPr/>
        </p:nvGraphicFramePr>
        <p:xfrm>
          <a:off x="663955" y="1747519"/>
          <a:ext cx="10515600" cy="21794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C2CACA-5147-C126-418A-C6B01D0E1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2903" y="949325"/>
            <a:ext cx="8071706" cy="2387600"/>
          </a:xfrm>
        </p:spPr>
        <p:txBody>
          <a:bodyPr>
            <a:normAutofit/>
          </a:bodyPr>
          <a:lstStyle/>
          <a:p>
            <a:pPr algn="l"/>
            <a:r>
              <a:rPr lang="en-US" sz="6600">
                <a:solidFill>
                  <a:schemeClr val="bg1"/>
                </a:solidFill>
              </a:rPr>
              <a:t>Lab -4</a:t>
            </a:r>
            <a:endParaRPr lang="en-IN" sz="66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F1DEB4-CCDC-D783-18D6-F9DE50BB7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902" y="3429000"/>
            <a:ext cx="8071697" cy="1655762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</a:rPr>
              <a:t>Explore options for Cloud Run Jobs</a:t>
            </a:r>
            <a:endParaRPr lang="en-IN" sz="32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083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83641"/>
            <a:ext cx="1002527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Containers</a:t>
            </a:r>
            <a:r>
              <a:rPr spc="-110" dirty="0"/>
              <a:t> </a:t>
            </a:r>
            <a:r>
              <a:rPr spc="-160" dirty="0"/>
              <a:t>Management</a:t>
            </a: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78BE2D3A-4576-314B-0DFD-1D13F99B70F6}"/>
              </a:ext>
            </a:extLst>
          </p:cNvPr>
          <p:cNvGraphicFramePr/>
          <p:nvPr/>
        </p:nvGraphicFramePr>
        <p:xfrm>
          <a:off x="435665" y="1359893"/>
          <a:ext cx="11320670" cy="59214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z="4000" kern="1200" spc="-15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Kubernetes</a:t>
            </a:r>
          </a:p>
        </p:txBody>
      </p:sp>
      <p:sp>
        <p:nvSpPr>
          <p:cNvPr id="15" name="object 3"/>
          <p:cNvSpPr txBox="1"/>
          <p:nvPr/>
        </p:nvSpPr>
        <p:spPr>
          <a:xfrm>
            <a:off x="1371599" y="2318197"/>
            <a:ext cx="9724031" cy="368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69265" indent="-228600">
              <a:lnSpc>
                <a:spcPct val="90000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469265" algn="l"/>
              </a:tabLst>
            </a:pPr>
            <a:r>
              <a:rPr lang="en-US" sz="2000"/>
              <a:t>The</a:t>
            </a:r>
            <a:r>
              <a:rPr lang="en-US" sz="2000" spc="180"/>
              <a:t> </a:t>
            </a:r>
            <a:r>
              <a:rPr lang="en-US" sz="2000"/>
              <a:t>most</a:t>
            </a:r>
            <a:r>
              <a:rPr lang="en-US" sz="2000" spc="185"/>
              <a:t> </a:t>
            </a:r>
            <a:r>
              <a:rPr lang="en-US" sz="2000"/>
              <a:t>popular</a:t>
            </a:r>
            <a:r>
              <a:rPr lang="en-US" sz="2000" spc="190"/>
              <a:t> </a:t>
            </a:r>
            <a:r>
              <a:rPr lang="en-US" sz="2000"/>
              <a:t>container</a:t>
            </a:r>
            <a:r>
              <a:rPr lang="en-US" sz="2000" spc="204"/>
              <a:t> </a:t>
            </a:r>
            <a:r>
              <a:rPr lang="en-US" sz="2000" spc="-10"/>
              <a:t>management</a:t>
            </a:r>
            <a:r>
              <a:rPr lang="en-US" sz="2000"/>
              <a:t> </a:t>
            </a:r>
            <a:r>
              <a:rPr lang="en-US" sz="2000" spc="-10"/>
              <a:t>platform</a:t>
            </a:r>
            <a:endParaRPr lang="en-US" sz="2000"/>
          </a:p>
          <a:p>
            <a:pPr marL="469265" indent="-228600">
              <a:lnSpc>
                <a:spcPct val="900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469265" algn="l"/>
              </a:tabLst>
            </a:pPr>
            <a:r>
              <a:rPr lang="en-US" sz="2000"/>
              <a:t>Released</a:t>
            </a:r>
            <a:r>
              <a:rPr lang="en-US" sz="2000" spc="200"/>
              <a:t> </a:t>
            </a:r>
            <a:r>
              <a:rPr lang="en-US" sz="2000"/>
              <a:t>by</a:t>
            </a:r>
            <a:r>
              <a:rPr lang="en-US" sz="2000" spc="200"/>
              <a:t> </a:t>
            </a:r>
            <a:r>
              <a:rPr lang="en-US" sz="2000"/>
              <a:t>Google</a:t>
            </a:r>
            <a:r>
              <a:rPr lang="en-US" sz="2000" spc="210"/>
              <a:t> </a:t>
            </a:r>
            <a:r>
              <a:rPr lang="en-US" sz="2000"/>
              <a:t>in</a:t>
            </a:r>
            <a:r>
              <a:rPr lang="en-US" sz="2000" spc="185"/>
              <a:t> </a:t>
            </a:r>
            <a:r>
              <a:rPr lang="en-US" sz="2000" spc="-20"/>
              <a:t>2014</a:t>
            </a:r>
          </a:p>
          <a:p>
            <a:pPr marL="469265" indent="-228600">
              <a:lnSpc>
                <a:spcPct val="900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469265" algn="l"/>
              </a:tabLst>
            </a:pPr>
            <a:r>
              <a:rPr lang="en-US" sz="2000" spc="-20"/>
              <a:t> Provides all aspects of management like:</a:t>
            </a:r>
          </a:p>
          <a:p>
            <a:pPr marL="926465" lvl="1" indent="-228600">
              <a:lnSpc>
                <a:spcPct val="900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469265" algn="l"/>
              </a:tabLst>
            </a:pPr>
            <a:r>
              <a:rPr lang="en-US" sz="2000" spc="-20"/>
              <a:t>Routing</a:t>
            </a:r>
          </a:p>
          <a:p>
            <a:pPr marL="926465" lvl="1" indent="-228600">
              <a:lnSpc>
                <a:spcPct val="900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469265" algn="l"/>
              </a:tabLst>
            </a:pPr>
            <a:r>
              <a:rPr lang="en-US" sz="2000" spc="-20"/>
              <a:t>Scaling</a:t>
            </a:r>
          </a:p>
          <a:p>
            <a:pPr marL="926465" lvl="1" indent="-228600">
              <a:lnSpc>
                <a:spcPct val="900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469265" algn="l"/>
              </a:tabLst>
            </a:pPr>
            <a:r>
              <a:rPr lang="en-US" sz="2000" spc="-20"/>
              <a:t>High-Availability</a:t>
            </a:r>
          </a:p>
          <a:p>
            <a:pPr marL="926465" lvl="1" indent="-228600">
              <a:lnSpc>
                <a:spcPct val="900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469265" algn="l"/>
              </a:tabLst>
            </a:pPr>
            <a:r>
              <a:rPr lang="en-US" sz="2000" spc="-20"/>
              <a:t>Automated Deployment</a:t>
            </a:r>
          </a:p>
          <a:p>
            <a:pPr marL="926465" lvl="1" indent="-228600">
              <a:lnSpc>
                <a:spcPct val="900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469265" algn="l"/>
              </a:tabLst>
            </a:pPr>
            <a:r>
              <a:rPr lang="en-US" sz="2000" spc="-20"/>
              <a:t>Configuration Management</a:t>
            </a:r>
          </a:p>
          <a:p>
            <a:pPr marL="469265" indent="-228600">
              <a:lnSpc>
                <a:spcPct val="900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469265" algn="l"/>
              </a:tabLst>
            </a:pPr>
            <a:endParaRPr lang="en-US"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z="4000" kern="1200" spc="-17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Kubernetes</a:t>
            </a:r>
            <a:r>
              <a:rPr lang="en-US" sz="4000" kern="1200" spc="-12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spc="-11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Architecture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5543" y="1966293"/>
            <a:ext cx="10200913" cy="44521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752213" y="6451803"/>
            <a:ext cx="30276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https://en.wikipedia.org/wiki/Kubernetes</a:t>
            </a:r>
            <a:endParaRPr lang="en-IN"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140318-8F22-2DCE-F5D0-631B3C750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GKE (Google Kubernetes Engine)</a:t>
            </a:r>
            <a:endParaRPr lang="en-IN" sz="5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FEDED5-807F-56D7-0F28-C83777BEAA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1836360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16099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0D2F7-DE5B-AB45-3BD7-243678E6C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GKE Editions</a:t>
            </a:r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3BC2FD-EBA8-9F39-4301-5619A2ABCA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18817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35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kern="1200" spc="-17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is Container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22764201-7CBB-5761-B3B7-0D9E2A6170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2797033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27528-E93C-5EC2-23A4-821107D4D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GKE Modes</a:t>
            </a:r>
            <a:endParaRPr lang="en-IN" sz="5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81D7839-6631-19B1-0618-7E37BA1BA7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6959256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8200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4F0053-AE80-6280-CB91-BDC7AC128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GKE Pricing</a:t>
            </a:r>
            <a:endParaRPr lang="en-IN" sz="5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E5D1D1E-A850-2918-FE63-3CDB98C177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7389803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67183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9715" y="288404"/>
            <a:ext cx="7170656" cy="977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/>
            <a:r>
              <a:rPr lang="en-US" sz="4000" spc="-495">
                <a:solidFill>
                  <a:srgbClr val="FFFFFF"/>
                </a:solidFill>
              </a:rPr>
              <a:t>GKE</a:t>
            </a:r>
            <a:r>
              <a:rPr lang="en-US" sz="4000" spc="-45">
                <a:solidFill>
                  <a:srgbClr val="FFFFFF"/>
                </a:solidFill>
              </a:rPr>
              <a:t> </a:t>
            </a:r>
            <a:r>
              <a:rPr lang="en-US" sz="4000" spc="-155">
                <a:solidFill>
                  <a:srgbClr val="FFFFFF"/>
                </a:solidFill>
              </a:rPr>
              <a:t>Pricing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974" y="1981745"/>
            <a:ext cx="3238707" cy="24937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03ED49-1EA7-BFD6-E744-7FC3CDFFD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7276" y="2706847"/>
            <a:ext cx="4556648" cy="2779553"/>
          </a:xfrm>
          <a:prstGeom prst="rect">
            <a:avLst/>
          </a:prstGeom>
        </p:spPr>
      </p:pic>
      <p:pic>
        <p:nvPicPr>
          <p:cNvPr id="4" name="object 3">
            <a:extLst>
              <a:ext uri="{FF2B5EF4-FFF2-40B4-BE49-F238E27FC236}">
                <a16:creationId xmlns:a16="http://schemas.microsoft.com/office/drawing/2014/main" id="{832D7FD5-3158-0A3F-7427-6EF2AAD2348C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07940" y="3953709"/>
            <a:ext cx="3238707" cy="19683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358F73-C3AA-6569-3B71-2569EB27AADC}"/>
              </a:ext>
            </a:extLst>
          </p:cNvPr>
          <p:cNvSpPr txBox="1"/>
          <p:nvPr/>
        </p:nvSpPr>
        <p:spPr>
          <a:xfrm>
            <a:off x="3923632" y="2076595"/>
            <a:ext cx="1824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Autopilot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E0A142-6DDC-0DFA-7980-8A04761FF95D}"/>
              </a:ext>
            </a:extLst>
          </p:cNvPr>
          <p:cNvSpPr txBox="1"/>
          <p:nvPr/>
        </p:nvSpPr>
        <p:spPr>
          <a:xfrm>
            <a:off x="233374" y="5007429"/>
            <a:ext cx="1824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A7F1B5-4CA8-F242-DDEB-3547255F9155}"/>
              </a:ext>
            </a:extLst>
          </p:cNvPr>
          <p:cNvSpPr txBox="1"/>
          <p:nvPr/>
        </p:nvSpPr>
        <p:spPr>
          <a:xfrm>
            <a:off x="9215280" y="3244334"/>
            <a:ext cx="1824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Enterprise</a:t>
            </a:r>
            <a:endParaRPr lang="en-IN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35A788E-BFE1-E331-75DF-4EA28D521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n-US" sz="7200">
                <a:solidFill>
                  <a:schemeClr val="bg1"/>
                </a:solidFill>
              </a:rPr>
              <a:t>Lab-5</a:t>
            </a:r>
            <a:endParaRPr lang="en-IN" sz="72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95DFE6-8F78-39B6-2191-59B25CFC0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GKE Deployment</a:t>
            </a:r>
            <a:endParaRPr lang="en-I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789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D7A35E-9018-8B60-A9BD-7AABD5D2F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/>
              <a:t>Container vs VM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F5974-D2AF-54FD-9EEA-6078791F6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862" y="2187070"/>
            <a:ext cx="4958966" cy="3917773"/>
          </a:xfrm>
        </p:spPr>
        <p:txBody>
          <a:bodyPr>
            <a:normAutofit/>
          </a:bodyPr>
          <a:lstStyle/>
          <a:p>
            <a:r>
              <a:rPr lang="en-US" sz="1700" dirty="0"/>
              <a:t>VM</a:t>
            </a:r>
          </a:p>
          <a:p>
            <a:pPr lvl="1"/>
            <a:r>
              <a:rPr lang="en-US" sz="1700" dirty="0"/>
              <a:t>Each VM have its own OS</a:t>
            </a:r>
          </a:p>
          <a:p>
            <a:pPr lvl="1"/>
            <a:r>
              <a:rPr lang="en-US" sz="1700" dirty="0"/>
              <a:t>Each VM can have diff OS like windows, </a:t>
            </a:r>
            <a:r>
              <a:rPr lang="en-US" sz="1700" dirty="0" err="1"/>
              <a:t>linux</a:t>
            </a:r>
            <a:r>
              <a:rPr lang="en-US" sz="1700" dirty="0"/>
              <a:t>, </a:t>
            </a:r>
            <a:r>
              <a:rPr lang="en-US" sz="1700" dirty="0" err="1"/>
              <a:t>etc</a:t>
            </a:r>
            <a:endParaRPr lang="en-US" sz="1700" dirty="0"/>
          </a:p>
          <a:p>
            <a:pPr lvl="1"/>
            <a:r>
              <a:rPr lang="en-US" sz="1700" dirty="0"/>
              <a:t>VM acts like a complete system/server within itself as it has own complete OS</a:t>
            </a:r>
          </a:p>
          <a:p>
            <a:r>
              <a:rPr lang="en-US" sz="1700" dirty="0"/>
              <a:t>Container</a:t>
            </a:r>
          </a:p>
          <a:p>
            <a:pPr lvl="1"/>
            <a:r>
              <a:rPr lang="en-US" sz="1700" dirty="0"/>
              <a:t>Very lightweight in comparison to VM</a:t>
            </a:r>
          </a:p>
          <a:p>
            <a:pPr lvl="1"/>
            <a:r>
              <a:rPr lang="en-US" sz="1700" dirty="0"/>
              <a:t>Use shared OS from the host</a:t>
            </a:r>
          </a:p>
          <a:p>
            <a:pPr lvl="1"/>
            <a:r>
              <a:rPr lang="en-US" sz="1700" dirty="0"/>
              <a:t>Container can only have same OS as of host, if host is windows server 2016, then all containers on can only have windows 2016</a:t>
            </a:r>
          </a:p>
          <a:p>
            <a:endParaRPr lang="en-IN" sz="17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8BAF19-D9CD-E56E-0A29-DBEAAE508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2198361"/>
            <a:ext cx="6268961" cy="3288039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47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B78F12-5044-7C20-B8EF-CED974B04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Why Containers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4E1C8E-6B60-7FB1-7D76-F2DD53DC84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794997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1878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Working</a:t>
            </a:r>
            <a:r>
              <a:rPr spc="-135" dirty="0"/>
              <a:t> </a:t>
            </a:r>
            <a:r>
              <a:rPr spc="-75" dirty="0"/>
              <a:t>with</a:t>
            </a:r>
            <a:r>
              <a:rPr spc="-235" dirty="0"/>
              <a:t> </a:t>
            </a:r>
            <a:r>
              <a:rPr spc="-160" dirty="0"/>
              <a:t>Containers</a:t>
            </a:r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5FF1FE52-8B0D-A4DA-6F1E-98720F1960C1}"/>
              </a:ext>
            </a:extLst>
          </p:cNvPr>
          <p:cNvGraphicFramePr/>
          <p:nvPr/>
        </p:nvGraphicFramePr>
        <p:xfrm>
          <a:off x="663955" y="1747519"/>
          <a:ext cx="10515600" cy="25975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2700" algn="r"/>
            <a:r>
              <a:rPr lang="en-US" sz="8000" kern="1200" spc="-155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Docker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AD90A465-6A66-F91E-15C1-84800509BD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6383526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E44CEE-4C37-1D98-133D-BE93F1EA8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Components of Docker</a:t>
            </a:r>
            <a:endParaRPr lang="en-IN" sz="5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E10E185-F16C-7A80-47DC-A2C4156F07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7869782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0042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/>
              <a:t>Docker</a:t>
            </a:r>
            <a:r>
              <a:rPr spc="-185" dirty="0"/>
              <a:t> </a:t>
            </a:r>
            <a:r>
              <a:rPr spc="-120" dirty="0"/>
              <a:t>Architecture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00022" y="1683766"/>
            <a:ext cx="8448675" cy="4573905"/>
            <a:chOff x="1700022" y="1683766"/>
            <a:chExt cx="8448675" cy="457390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0022" y="1866900"/>
              <a:ext cx="8448675" cy="439026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561075" y="1690116"/>
              <a:ext cx="1104900" cy="814069"/>
            </a:xfrm>
            <a:custGeom>
              <a:avLst/>
              <a:gdLst/>
              <a:ahLst/>
              <a:cxnLst/>
              <a:rect l="l" t="t" r="r" b="b"/>
              <a:pathLst>
                <a:path w="1104900" h="814069">
                  <a:moveTo>
                    <a:pt x="1104900" y="0"/>
                  </a:moveTo>
                  <a:lnTo>
                    <a:pt x="0" y="0"/>
                  </a:lnTo>
                  <a:lnTo>
                    <a:pt x="0" y="553212"/>
                  </a:lnTo>
                  <a:lnTo>
                    <a:pt x="184150" y="553212"/>
                  </a:lnTo>
                  <a:lnTo>
                    <a:pt x="311658" y="813816"/>
                  </a:lnTo>
                  <a:lnTo>
                    <a:pt x="460375" y="553212"/>
                  </a:lnTo>
                  <a:lnTo>
                    <a:pt x="1104900" y="553212"/>
                  </a:lnTo>
                  <a:lnTo>
                    <a:pt x="11049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61075" y="1690116"/>
              <a:ext cx="1104900" cy="814069"/>
            </a:xfrm>
            <a:custGeom>
              <a:avLst/>
              <a:gdLst/>
              <a:ahLst/>
              <a:cxnLst/>
              <a:rect l="l" t="t" r="r" b="b"/>
              <a:pathLst>
                <a:path w="1104900" h="814069">
                  <a:moveTo>
                    <a:pt x="0" y="0"/>
                  </a:moveTo>
                  <a:lnTo>
                    <a:pt x="184150" y="0"/>
                  </a:lnTo>
                  <a:lnTo>
                    <a:pt x="460375" y="0"/>
                  </a:lnTo>
                  <a:lnTo>
                    <a:pt x="1104900" y="0"/>
                  </a:lnTo>
                  <a:lnTo>
                    <a:pt x="1104900" y="322707"/>
                  </a:lnTo>
                  <a:lnTo>
                    <a:pt x="1104900" y="461010"/>
                  </a:lnTo>
                  <a:lnTo>
                    <a:pt x="1104900" y="553212"/>
                  </a:lnTo>
                  <a:lnTo>
                    <a:pt x="460375" y="553212"/>
                  </a:lnTo>
                  <a:lnTo>
                    <a:pt x="311658" y="813816"/>
                  </a:lnTo>
                  <a:lnTo>
                    <a:pt x="184150" y="553212"/>
                  </a:lnTo>
                  <a:lnTo>
                    <a:pt x="0" y="553212"/>
                  </a:lnTo>
                  <a:lnTo>
                    <a:pt x="0" y="461010"/>
                  </a:lnTo>
                  <a:lnTo>
                    <a:pt x="0" y="32270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071620" y="6508191"/>
            <a:ext cx="34410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sng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https://docs.docker.com/get-</a:t>
            </a:r>
            <a:r>
              <a:rPr sz="14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started/overview/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51119" y="1739900"/>
            <a:ext cx="92456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0500" marR="5080" indent="-178435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Bahnschrift"/>
                <a:cs typeface="Bahnschrift"/>
              </a:rPr>
              <a:t>The</a:t>
            </a:r>
            <a:r>
              <a:rPr sz="1400" spc="114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Bahnschrift"/>
                <a:cs typeface="Bahnschrift"/>
              </a:rPr>
              <a:t>Docker Server</a:t>
            </a:r>
            <a:endParaRPr sz="1400">
              <a:latin typeface="Bahnschrift"/>
              <a:cs typeface="Bahnschrif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100696" y="4158996"/>
            <a:ext cx="2400300" cy="1301750"/>
            <a:chOff x="7100696" y="4158996"/>
            <a:chExt cx="2400300" cy="1301750"/>
          </a:xfrm>
        </p:grpSpPr>
        <p:sp>
          <p:nvSpPr>
            <p:cNvPr id="10" name="object 10"/>
            <p:cNvSpPr/>
            <p:nvPr/>
          </p:nvSpPr>
          <p:spPr>
            <a:xfrm>
              <a:off x="7107046" y="4165346"/>
              <a:ext cx="2387600" cy="1289050"/>
            </a:xfrm>
            <a:custGeom>
              <a:avLst/>
              <a:gdLst/>
              <a:ahLst/>
              <a:cxnLst/>
              <a:rect l="l" t="t" r="r" b="b"/>
              <a:pathLst>
                <a:path w="2387600" h="1289050">
                  <a:moveTo>
                    <a:pt x="0" y="0"/>
                  </a:moveTo>
                  <a:lnTo>
                    <a:pt x="647064" y="571626"/>
                  </a:lnTo>
                  <a:lnTo>
                    <a:pt x="647064" y="1289049"/>
                  </a:lnTo>
                  <a:lnTo>
                    <a:pt x="2387473" y="1289049"/>
                  </a:lnTo>
                  <a:lnTo>
                    <a:pt x="2387473" y="59181"/>
                  </a:lnTo>
                  <a:lnTo>
                    <a:pt x="647064" y="59181"/>
                  </a:lnTo>
                  <a:lnTo>
                    <a:pt x="647064" y="2641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107046" y="4165346"/>
              <a:ext cx="2387600" cy="1289050"/>
            </a:xfrm>
            <a:custGeom>
              <a:avLst/>
              <a:gdLst/>
              <a:ahLst/>
              <a:cxnLst/>
              <a:rect l="l" t="t" r="r" b="b"/>
              <a:pathLst>
                <a:path w="2387600" h="1289050">
                  <a:moveTo>
                    <a:pt x="647064" y="59181"/>
                  </a:moveTo>
                  <a:lnTo>
                    <a:pt x="937132" y="59181"/>
                  </a:lnTo>
                  <a:lnTo>
                    <a:pt x="1372234" y="59181"/>
                  </a:lnTo>
                  <a:lnTo>
                    <a:pt x="2387473" y="59181"/>
                  </a:lnTo>
                  <a:lnTo>
                    <a:pt x="2387473" y="264159"/>
                  </a:lnTo>
                  <a:lnTo>
                    <a:pt x="2387473" y="571626"/>
                  </a:lnTo>
                  <a:lnTo>
                    <a:pt x="2387473" y="1289049"/>
                  </a:lnTo>
                  <a:lnTo>
                    <a:pt x="1372234" y="1289049"/>
                  </a:lnTo>
                  <a:lnTo>
                    <a:pt x="937132" y="1289049"/>
                  </a:lnTo>
                  <a:lnTo>
                    <a:pt x="647064" y="1289049"/>
                  </a:lnTo>
                  <a:lnTo>
                    <a:pt x="647064" y="571626"/>
                  </a:lnTo>
                  <a:lnTo>
                    <a:pt x="0" y="0"/>
                  </a:lnTo>
                  <a:lnTo>
                    <a:pt x="647064" y="264159"/>
                  </a:lnTo>
                  <a:lnTo>
                    <a:pt x="647064" y="59181"/>
                  </a:lnTo>
                  <a:close/>
                </a:path>
              </a:pathLst>
            </a:custGeom>
            <a:ln w="12699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996808" y="4399534"/>
            <a:ext cx="1259205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Bahnschrift"/>
                <a:cs typeface="Bahnschrift"/>
              </a:rPr>
              <a:t>Images</a:t>
            </a:r>
            <a:r>
              <a:rPr sz="1400" spc="9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FFFFFF"/>
                </a:solidFill>
                <a:latin typeface="Bahnschrift"/>
                <a:cs typeface="Bahnschrift"/>
              </a:rPr>
              <a:t>of</a:t>
            </a:r>
            <a:r>
              <a:rPr sz="1400" spc="11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Bahnschrift"/>
                <a:cs typeface="Bahnschrift"/>
              </a:rPr>
              <a:t>the </a:t>
            </a:r>
            <a:r>
              <a:rPr sz="1400" spc="-10" dirty="0">
                <a:solidFill>
                  <a:srgbClr val="FFFFFF"/>
                </a:solidFill>
                <a:latin typeface="Bahnschrift"/>
                <a:cs typeface="Bahnschrift"/>
              </a:rPr>
              <a:t>containers, </a:t>
            </a:r>
            <a:r>
              <a:rPr sz="1400" dirty="0">
                <a:solidFill>
                  <a:srgbClr val="FFFFFF"/>
                </a:solidFill>
                <a:latin typeface="Bahnschrift"/>
                <a:cs typeface="Bahnschrift"/>
              </a:rPr>
              <a:t>containing</a:t>
            </a:r>
            <a:r>
              <a:rPr sz="1400" spc="7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Bahnschrift"/>
                <a:cs typeface="Bahnschrift"/>
              </a:rPr>
              <a:t>the </a:t>
            </a:r>
            <a:r>
              <a:rPr sz="1400" dirty="0">
                <a:solidFill>
                  <a:srgbClr val="FFFFFF"/>
                </a:solidFill>
                <a:latin typeface="Bahnschrift"/>
                <a:cs typeface="Bahnschrift"/>
              </a:rPr>
              <a:t>software</a:t>
            </a:r>
            <a:r>
              <a:rPr sz="1400" spc="9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FFFFFF"/>
                </a:solidFill>
                <a:latin typeface="Bahnschrift"/>
                <a:cs typeface="Bahnschrift"/>
              </a:rPr>
              <a:t>to</a:t>
            </a:r>
            <a:r>
              <a:rPr sz="1400" spc="10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Bahnschrift"/>
                <a:cs typeface="Bahnschrift"/>
              </a:rPr>
              <a:t>run</a:t>
            </a:r>
            <a:endParaRPr sz="1400">
              <a:latin typeface="Bahnschrift"/>
              <a:cs typeface="Bahnschrif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025142" y="4606797"/>
            <a:ext cx="2268855" cy="779780"/>
            <a:chOff x="2025142" y="4606797"/>
            <a:chExt cx="2268855" cy="779780"/>
          </a:xfrm>
        </p:grpSpPr>
        <p:sp>
          <p:nvSpPr>
            <p:cNvPr id="14" name="object 14"/>
            <p:cNvSpPr/>
            <p:nvPr/>
          </p:nvSpPr>
          <p:spPr>
            <a:xfrm>
              <a:off x="2031492" y="4613147"/>
              <a:ext cx="2256155" cy="767080"/>
            </a:xfrm>
            <a:custGeom>
              <a:avLst/>
              <a:gdLst/>
              <a:ahLst/>
              <a:cxnLst/>
              <a:rect l="l" t="t" r="r" b="b"/>
              <a:pathLst>
                <a:path w="2256154" h="767079">
                  <a:moveTo>
                    <a:pt x="1740408" y="0"/>
                  </a:moveTo>
                  <a:lnTo>
                    <a:pt x="0" y="0"/>
                  </a:lnTo>
                  <a:lnTo>
                    <a:pt x="0" y="766571"/>
                  </a:lnTo>
                  <a:lnTo>
                    <a:pt x="1740408" y="766571"/>
                  </a:lnTo>
                  <a:lnTo>
                    <a:pt x="1740408" y="319404"/>
                  </a:lnTo>
                  <a:lnTo>
                    <a:pt x="2255900" y="168528"/>
                  </a:lnTo>
                  <a:lnTo>
                    <a:pt x="1740408" y="127762"/>
                  </a:lnTo>
                  <a:lnTo>
                    <a:pt x="174040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031492" y="4613147"/>
              <a:ext cx="2256155" cy="767080"/>
            </a:xfrm>
            <a:custGeom>
              <a:avLst/>
              <a:gdLst/>
              <a:ahLst/>
              <a:cxnLst/>
              <a:rect l="l" t="t" r="r" b="b"/>
              <a:pathLst>
                <a:path w="2256154" h="767079">
                  <a:moveTo>
                    <a:pt x="0" y="0"/>
                  </a:moveTo>
                  <a:lnTo>
                    <a:pt x="1015238" y="0"/>
                  </a:lnTo>
                  <a:lnTo>
                    <a:pt x="1450340" y="0"/>
                  </a:lnTo>
                  <a:lnTo>
                    <a:pt x="1740408" y="0"/>
                  </a:lnTo>
                  <a:lnTo>
                    <a:pt x="1740408" y="127762"/>
                  </a:lnTo>
                  <a:lnTo>
                    <a:pt x="2255900" y="168528"/>
                  </a:lnTo>
                  <a:lnTo>
                    <a:pt x="1740408" y="319404"/>
                  </a:lnTo>
                  <a:lnTo>
                    <a:pt x="1740408" y="766571"/>
                  </a:lnTo>
                  <a:lnTo>
                    <a:pt x="1450340" y="766571"/>
                  </a:lnTo>
                  <a:lnTo>
                    <a:pt x="1015238" y="766571"/>
                  </a:lnTo>
                  <a:lnTo>
                    <a:pt x="0" y="766571"/>
                  </a:lnTo>
                  <a:lnTo>
                    <a:pt x="0" y="319404"/>
                  </a:lnTo>
                  <a:lnTo>
                    <a:pt x="0" y="1277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402585" y="4770246"/>
            <a:ext cx="998219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8915" marR="5080" indent="-19685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Bahnschrift"/>
                <a:cs typeface="Bahnschrift"/>
              </a:rPr>
              <a:t>Instances</a:t>
            </a:r>
            <a:r>
              <a:rPr sz="1400" spc="8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Bahnschrift"/>
                <a:cs typeface="Bahnschrift"/>
              </a:rPr>
              <a:t>of </a:t>
            </a:r>
            <a:r>
              <a:rPr sz="1400" spc="-10" dirty="0">
                <a:solidFill>
                  <a:srgbClr val="FFFFFF"/>
                </a:solidFill>
                <a:latin typeface="Bahnschrift"/>
                <a:cs typeface="Bahnschrift"/>
              </a:rPr>
              <a:t>Images</a:t>
            </a:r>
            <a:endParaRPr sz="1400">
              <a:latin typeface="Bahnschrift"/>
              <a:cs typeface="Bahnschrif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075164" y="3871976"/>
            <a:ext cx="1794510" cy="1588770"/>
            <a:chOff x="10075164" y="3871976"/>
            <a:chExt cx="1794510" cy="1588770"/>
          </a:xfrm>
        </p:grpSpPr>
        <p:sp>
          <p:nvSpPr>
            <p:cNvPr id="18" name="object 18"/>
            <p:cNvSpPr/>
            <p:nvPr/>
          </p:nvSpPr>
          <p:spPr>
            <a:xfrm>
              <a:off x="10081514" y="3878326"/>
              <a:ext cx="1781810" cy="1576070"/>
            </a:xfrm>
            <a:custGeom>
              <a:avLst/>
              <a:gdLst/>
              <a:ahLst/>
              <a:cxnLst/>
              <a:rect l="l" t="t" r="r" b="b"/>
              <a:pathLst>
                <a:path w="1781809" h="1576070">
                  <a:moveTo>
                    <a:pt x="0" y="0"/>
                  </a:moveTo>
                  <a:lnTo>
                    <a:pt x="330961" y="346201"/>
                  </a:lnTo>
                  <a:lnTo>
                    <a:pt x="40893" y="346201"/>
                  </a:lnTo>
                  <a:lnTo>
                    <a:pt x="40893" y="1576070"/>
                  </a:lnTo>
                  <a:lnTo>
                    <a:pt x="1781302" y="1576070"/>
                  </a:lnTo>
                  <a:lnTo>
                    <a:pt x="1781302" y="346201"/>
                  </a:lnTo>
                  <a:lnTo>
                    <a:pt x="766063" y="346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081514" y="3878326"/>
              <a:ext cx="1781810" cy="1576070"/>
            </a:xfrm>
            <a:custGeom>
              <a:avLst/>
              <a:gdLst/>
              <a:ahLst/>
              <a:cxnLst/>
              <a:rect l="l" t="t" r="r" b="b"/>
              <a:pathLst>
                <a:path w="1781809" h="1576070">
                  <a:moveTo>
                    <a:pt x="40893" y="346201"/>
                  </a:moveTo>
                  <a:lnTo>
                    <a:pt x="330961" y="346201"/>
                  </a:lnTo>
                  <a:lnTo>
                    <a:pt x="0" y="0"/>
                  </a:lnTo>
                  <a:lnTo>
                    <a:pt x="766063" y="346201"/>
                  </a:lnTo>
                  <a:lnTo>
                    <a:pt x="1781302" y="346201"/>
                  </a:lnTo>
                  <a:lnTo>
                    <a:pt x="1781302" y="551180"/>
                  </a:lnTo>
                  <a:lnTo>
                    <a:pt x="1781302" y="858647"/>
                  </a:lnTo>
                  <a:lnTo>
                    <a:pt x="1781302" y="1576070"/>
                  </a:lnTo>
                  <a:lnTo>
                    <a:pt x="766063" y="1576070"/>
                  </a:lnTo>
                  <a:lnTo>
                    <a:pt x="330961" y="1576070"/>
                  </a:lnTo>
                  <a:lnTo>
                    <a:pt x="40893" y="1576070"/>
                  </a:lnTo>
                  <a:lnTo>
                    <a:pt x="40893" y="858647"/>
                  </a:lnTo>
                  <a:lnTo>
                    <a:pt x="40893" y="551180"/>
                  </a:lnTo>
                  <a:lnTo>
                    <a:pt x="40893" y="346201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0329418" y="4506214"/>
            <a:ext cx="132651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6990" algn="just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Bahnschrift"/>
                <a:cs typeface="Bahnschrift"/>
              </a:rPr>
              <a:t>Repositories</a:t>
            </a:r>
            <a:r>
              <a:rPr sz="1400" spc="10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Bahnschrift"/>
                <a:cs typeface="Bahnschrift"/>
              </a:rPr>
              <a:t>of </a:t>
            </a:r>
            <a:r>
              <a:rPr sz="1400" dirty="0">
                <a:solidFill>
                  <a:srgbClr val="FFFFFF"/>
                </a:solidFill>
                <a:latin typeface="Bahnschrift"/>
                <a:cs typeface="Bahnschrift"/>
              </a:rPr>
              <a:t>images.</a:t>
            </a:r>
            <a:r>
              <a:rPr sz="1400" spc="8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FFFFFF"/>
                </a:solidFill>
                <a:latin typeface="Bahnschrift"/>
                <a:cs typeface="Bahnschrift"/>
              </a:rPr>
              <a:t>Can</a:t>
            </a:r>
            <a:r>
              <a:rPr sz="1400" spc="11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Bahnschrift"/>
                <a:cs typeface="Bahnschrift"/>
              </a:rPr>
              <a:t>be </a:t>
            </a:r>
            <a:r>
              <a:rPr sz="1400" dirty="0">
                <a:solidFill>
                  <a:srgbClr val="FFFFFF"/>
                </a:solidFill>
                <a:latin typeface="Bahnschrift"/>
                <a:cs typeface="Bahnschrift"/>
              </a:rPr>
              <a:t>public</a:t>
            </a:r>
            <a:r>
              <a:rPr sz="1400" spc="10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1400" dirty="0">
                <a:solidFill>
                  <a:srgbClr val="FFFFFF"/>
                </a:solidFill>
                <a:latin typeface="Bahnschrift"/>
                <a:cs typeface="Bahnschrift"/>
              </a:rPr>
              <a:t>or</a:t>
            </a:r>
            <a:r>
              <a:rPr sz="1400" spc="114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Bahnschrift"/>
                <a:cs typeface="Bahnschrift"/>
              </a:rPr>
              <a:t>private</a:t>
            </a:r>
            <a:endParaRPr sz="1400">
              <a:latin typeface="Bahnschrift"/>
              <a:cs typeface="Bahnschrif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81102" y="2656077"/>
            <a:ext cx="1674495" cy="933450"/>
            <a:chOff x="181102" y="2656077"/>
            <a:chExt cx="1674495" cy="933450"/>
          </a:xfrm>
        </p:grpSpPr>
        <p:sp>
          <p:nvSpPr>
            <p:cNvPr id="22" name="object 22"/>
            <p:cNvSpPr/>
            <p:nvPr/>
          </p:nvSpPr>
          <p:spPr>
            <a:xfrm>
              <a:off x="187452" y="2662427"/>
              <a:ext cx="1661795" cy="920750"/>
            </a:xfrm>
            <a:custGeom>
              <a:avLst/>
              <a:gdLst/>
              <a:ahLst/>
              <a:cxnLst/>
              <a:rect l="l" t="t" r="r" b="b"/>
              <a:pathLst>
                <a:path w="1661795" h="920750">
                  <a:moveTo>
                    <a:pt x="1281684" y="0"/>
                  </a:moveTo>
                  <a:lnTo>
                    <a:pt x="0" y="0"/>
                  </a:lnTo>
                  <a:lnTo>
                    <a:pt x="0" y="920496"/>
                  </a:lnTo>
                  <a:lnTo>
                    <a:pt x="1281684" y="920496"/>
                  </a:lnTo>
                  <a:lnTo>
                    <a:pt x="1281684" y="383539"/>
                  </a:lnTo>
                  <a:lnTo>
                    <a:pt x="1661287" y="202437"/>
                  </a:lnTo>
                  <a:lnTo>
                    <a:pt x="1281684" y="153416"/>
                  </a:lnTo>
                  <a:lnTo>
                    <a:pt x="128168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87452" y="2662427"/>
              <a:ext cx="1661795" cy="920750"/>
            </a:xfrm>
            <a:custGeom>
              <a:avLst/>
              <a:gdLst/>
              <a:ahLst/>
              <a:cxnLst/>
              <a:rect l="l" t="t" r="r" b="b"/>
              <a:pathLst>
                <a:path w="1661795" h="920750">
                  <a:moveTo>
                    <a:pt x="0" y="0"/>
                  </a:moveTo>
                  <a:lnTo>
                    <a:pt x="747649" y="0"/>
                  </a:lnTo>
                  <a:lnTo>
                    <a:pt x="1068070" y="0"/>
                  </a:lnTo>
                  <a:lnTo>
                    <a:pt x="1281684" y="0"/>
                  </a:lnTo>
                  <a:lnTo>
                    <a:pt x="1281684" y="153416"/>
                  </a:lnTo>
                  <a:lnTo>
                    <a:pt x="1661287" y="202437"/>
                  </a:lnTo>
                  <a:lnTo>
                    <a:pt x="1281684" y="383539"/>
                  </a:lnTo>
                  <a:lnTo>
                    <a:pt x="1281684" y="920496"/>
                  </a:lnTo>
                  <a:lnTo>
                    <a:pt x="1068070" y="920496"/>
                  </a:lnTo>
                  <a:lnTo>
                    <a:pt x="747649" y="920496"/>
                  </a:lnTo>
                  <a:lnTo>
                    <a:pt x="0" y="920496"/>
                  </a:lnTo>
                  <a:lnTo>
                    <a:pt x="0" y="383539"/>
                  </a:lnTo>
                  <a:lnTo>
                    <a:pt x="0" y="15341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48792" y="2682367"/>
            <a:ext cx="95948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indent="-1905" algn="ctr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Bahnschrift"/>
                <a:cs typeface="Bahnschrift"/>
              </a:rPr>
              <a:t>CLI</a:t>
            </a:r>
            <a:r>
              <a:rPr sz="1400" spc="11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Bahnschrift"/>
                <a:cs typeface="Bahnschrift"/>
              </a:rPr>
              <a:t>to </a:t>
            </a:r>
            <a:r>
              <a:rPr sz="1400" dirty="0">
                <a:solidFill>
                  <a:srgbClr val="FFFFFF"/>
                </a:solidFill>
                <a:latin typeface="Bahnschrift"/>
                <a:cs typeface="Bahnschrift"/>
              </a:rPr>
              <a:t>manage</a:t>
            </a:r>
            <a:r>
              <a:rPr sz="1400" spc="80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Bahnschrift"/>
                <a:cs typeface="Bahnschrift"/>
              </a:rPr>
              <a:t>the </a:t>
            </a:r>
            <a:r>
              <a:rPr sz="1400" dirty="0">
                <a:solidFill>
                  <a:srgbClr val="FFFFFF"/>
                </a:solidFill>
                <a:latin typeface="Bahnschrift"/>
                <a:cs typeface="Bahnschrift"/>
              </a:rPr>
              <a:t>images</a:t>
            </a:r>
            <a:r>
              <a:rPr sz="1400" spc="85" dirty="0">
                <a:solidFill>
                  <a:srgbClr val="FFFFFF"/>
                </a:solidFill>
                <a:latin typeface="Bahnschrift"/>
                <a:cs typeface="Bahnschrift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Bahnschrift"/>
                <a:cs typeface="Bahnschrift"/>
              </a:rPr>
              <a:t>and </a:t>
            </a:r>
            <a:r>
              <a:rPr sz="1400" spc="-10" dirty="0">
                <a:solidFill>
                  <a:srgbClr val="FFFFFF"/>
                </a:solidFill>
                <a:latin typeface="Bahnschrift"/>
                <a:cs typeface="Bahnschrift"/>
              </a:rPr>
              <a:t>containers</a:t>
            </a:r>
            <a:endParaRPr sz="1400">
              <a:latin typeface="Bahnschrift"/>
              <a:cs typeface="Bahnschrif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2286</TotalTime>
  <Words>1775</Words>
  <Application>Microsoft Office PowerPoint</Application>
  <PresentationFormat>Widescreen</PresentationFormat>
  <Paragraphs>238</Paragraphs>
  <Slides>33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Aptos</vt:lpstr>
      <vt:lpstr>Aptos Display</vt:lpstr>
      <vt:lpstr>Arial</vt:lpstr>
      <vt:lpstr>Arial MT</vt:lpstr>
      <vt:lpstr>Bahnschrift</vt:lpstr>
      <vt:lpstr>Calibri</vt:lpstr>
      <vt:lpstr>Udemy Sans</vt:lpstr>
      <vt:lpstr>Office Theme</vt:lpstr>
      <vt:lpstr>Working with Containers</vt:lpstr>
      <vt:lpstr>Traditional Deployment Method</vt:lpstr>
      <vt:lpstr>What is Container</vt:lpstr>
      <vt:lpstr>Container vs VM</vt:lpstr>
      <vt:lpstr>Why Containers</vt:lpstr>
      <vt:lpstr>Working with Containers</vt:lpstr>
      <vt:lpstr>Docker</vt:lpstr>
      <vt:lpstr>Components of Docker</vt:lpstr>
      <vt:lpstr>Docker Architecture</vt:lpstr>
      <vt:lpstr>Dockerfile</vt:lpstr>
      <vt:lpstr>DockerFile</vt:lpstr>
      <vt:lpstr>Artifact Registry</vt:lpstr>
      <vt:lpstr>Artifact Registry Integration and Pricing</vt:lpstr>
      <vt:lpstr>Lab-1  Create Artifact Registry Repository</vt:lpstr>
      <vt:lpstr>Cloud Run</vt:lpstr>
      <vt:lpstr>Cloud Run</vt:lpstr>
      <vt:lpstr>Cloud Run CPU Allocation</vt:lpstr>
      <vt:lpstr>Cloud Run Pricing</vt:lpstr>
      <vt:lpstr>Lab 2 Cloud Run service deploy</vt:lpstr>
      <vt:lpstr>Deploying from Source</vt:lpstr>
      <vt:lpstr>Deploying from Source</vt:lpstr>
      <vt:lpstr>Lab 3</vt:lpstr>
      <vt:lpstr>Cloud Run Jobs</vt:lpstr>
      <vt:lpstr>Lab -4</vt:lpstr>
      <vt:lpstr>Containers Management</vt:lpstr>
      <vt:lpstr>Kubernetes</vt:lpstr>
      <vt:lpstr>Kubernetes Architecture</vt:lpstr>
      <vt:lpstr>GKE (Google Kubernetes Engine)</vt:lpstr>
      <vt:lpstr>GKE Editions</vt:lpstr>
      <vt:lpstr>GKE Modes</vt:lpstr>
      <vt:lpstr>GKE Pricing</vt:lpstr>
      <vt:lpstr>GKE Pricing</vt:lpstr>
      <vt:lpstr>Lab-5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LK</dc:creator>
  <cp:lastModifiedBy>lokesh drall</cp:lastModifiedBy>
  <cp:revision>24</cp:revision>
  <dcterms:created xsi:type="dcterms:W3CDTF">2025-01-22T12:54:23Z</dcterms:created>
  <dcterms:modified xsi:type="dcterms:W3CDTF">2025-01-26T16:24:41Z</dcterms:modified>
</cp:coreProperties>
</file>