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E3E-F851-41C5-9448-33AE0E3C5085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DAF1-9BC0-4FB8-A7B5-47DC826C8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7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E3E-F851-41C5-9448-33AE0E3C5085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DAF1-9BC0-4FB8-A7B5-47DC826C8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2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E3E-F851-41C5-9448-33AE0E3C5085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DAF1-9BC0-4FB8-A7B5-47DC826C8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3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E3E-F851-41C5-9448-33AE0E3C5085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DAF1-9BC0-4FB8-A7B5-47DC826C8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8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E3E-F851-41C5-9448-33AE0E3C5085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DAF1-9BC0-4FB8-A7B5-47DC826C8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5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E3E-F851-41C5-9448-33AE0E3C5085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DAF1-9BC0-4FB8-A7B5-47DC826C8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01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E3E-F851-41C5-9448-33AE0E3C5085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DAF1-9BC0-4FB8-A7B5-47DC826C8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37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E3E-F851-41C5-9448-33AE0E3C5085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DAF1-9BC0-4FB8-A7B5-47DC826C8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42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E3E-F851-41C5-9448-33AE0E3C5085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DAF1-9BC0-4FB8-A7B5-47DC826C8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51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E3E-F851-41C5-9448-33AE0E3C5085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DAF1-9BC0-4FB8-A7B5-47DC826C8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47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E3E-F851-41C5-9448-33AE0E3C5085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DAF1-9BC0-4FB8-A7B5-47DC826C8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3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DE3E-F851-41C5-9448-33AE0E3C5085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DAF1-9BC0-4FB8-A7B5-47DC826C8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6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63585"/>
            <a:ext cx="1390650" cy="946377"/>
          </a:xfrm>
        </p:spPr>
        <p:txBody>
          <a:bodyPr/>
          <a:lstStyle/>
          <a:p>
            <a:r>
              <a:rPr lang="en-IN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 E</a:t>
            </a:r>
            <a:endParaRPr lang="en-I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5732" y="4082143"/>
            <a:ext cx="8640536" cy="1600200"/>
          </a:xfrm>
        </p:spPr>
        <p:txBody>
          <a:bodyPr anchor="ctr">
            <a:normAutofit/>
          </a:bodyPr>
          <a:lstStyle/>
          <a:p>
            <a:r>
              <a:rPr lang="en-IN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Lal Electronics and Mobile Spares</a:t>
            </a:r>
            <a:endParaRPr lang="en-IN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639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 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 E</dc:title>
  <dc:creator>Ritesh kumar</dc:creator>
  <cp:lastModifiedBy>Ritesh kumar</cp:lastModifiedBy>
  <cp:revision>3</cp:revision>
  <dcterms:created xsi:type="dcterms:W3CDTF">2016-04-26T03:54:11Z</dcterms:created>
  <dcterms:modified xsi:type="dcterms:W3CDTF">2016-04-26T05:53:05Z</dcterms:modified>
</cp:coreProperties>
</file>