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43"/>
  </p:normalViewPr>
  <p:slideViewPr>
    <p:cSldViewPr snapToGrid="0" snapToObjects="1">
      <p:cViewPr>
        <p:scale>
          <a:sx n="108" d="100"/>
          <a:sy n="108" d="100"/>
        </p:scale>
        <p:origin x="14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3583-9C5A-0C4A-B89B-CC7B093D9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D8A9F-9364-B644-9481-7CA756AB9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41068-2294-DD4B-ABBE-93FF86C0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D426-6BD1-2749-BC77-3A089F41BD6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AE106-AAA6-F445-9272-8C5606CD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9EF23-FF0D-BB4A-BDFF-F8A5F02B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FB4A-D925-5042-ABA9-C155978C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3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B49A-8A38-9446-95E2-61337FC9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8FB88-1375-174A-96D8-96D173FD3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FEEA-90E5-0B47-A8A5-3A7C061B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D426-6BD1-2749-BC77-3A089F41BD6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FDC18-AA5D-9747-97DA-FD7E182B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670C5-2727-8E4E-BD2C-A8DA34E4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FB4A-D925-5042-ABA9-C155978C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6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2FECE-1C93-4B4A-BA75-454153809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ECD92-1E81-3640-A69C-8441B7656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4D04E-371A-EB40-AF9E-A1EDD635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D426-6BD1-2749-BC77-3A089F41BD6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83FCD-8EF4-8B4D-8A4F-7BCF3848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7311F-02B8-6D42-A0F8-A263C0E6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FB4A-D925-5042-ABA9-C155978C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43E8-879A-6A42-A6A3-F31FD359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6598-3CAF-FA44-8277-7DAA959F2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00E0-24B9-014C-BF47-17CAA32A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D426-6BD1-2749-BC77-3A089F41BD6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0D360-9C3F-BD4E-AD5D-57CB7D5F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38146-6183-A24D-A7E6-348DEFA3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FB4A-D925-5042-ABA9-C155978C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11B2-3A14-0248-87C5-CD64A204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6AAD2-82AF-464C-9817-1AF2991F7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F51F3-9A2E-834A-8DF0-F5377E9D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D426-6BD1-2749-BC77-3A089F41BD6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C293-5D17-664A-8C93-B207DBDF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8F055-D1D4-844C-A29D-F9745840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FB4A-D925-5042-ABA9-C155978C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6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A00E-93B7-ED48-85EC-F5246F3F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483A4-696A-4745-AD69-BBC42CFC3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B0838-5750-2B4D-A9E1-C31B40A62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1C021-F305-C248-8BE7-1CE56DD4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D426-6BD1-2749-BC77-3A089F41BD6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974C5-9245-C145-BDF1-3D5ADAD2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FE0B2-C165-874B-A958-32000B06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FB4A-D925-5042-ABA9-C155978C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5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5BEE-E9F9-904F-AD26-12440CEB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0F057-E8A5-C142-BD32-0ADA3E648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F885C-4F87-8C4D-943B-D1AEC2A5C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BA179-1E41-4D49-B145-5731BBE8E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82A6A-A10B-4148-A69A-8419F05D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72627-2D7F-AE40-AA5C-56612073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D426-6BD1-2749-BC77-3A089F41BD6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EDE17-78E0-8342-8567-47166843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48BB5-BCDA-AF41-89FD-BB472E63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FB4A-D925-5042-ABA9-C155978C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8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AF91-2CBC-4A49-8A70-5C22728D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FC52F-6F1B-B04E-B686-6BE49931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D426-6BD1-2749-BC77-3A089F41BD6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B5998-99D9-4C43-AB65-96D9D5A0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45B51-8744-794F-8F09-E504195B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FB4A-D925-5042-ABA9-C155978C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8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AF29A-1D9E-3943-905A-605C412B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D426-6BD1-2749-BC77-3A089F41BD6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4C066-CBBD-F24F-9DD9-99B3C7B9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D8096-69B3-E240-AB65-D57C9D65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FB4A-D925-5042-ABA9-C155978C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9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F185-BCD3-164E-ACBF-2B3DC0D9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7D58-B953-E241-8DDB-302C37D5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E9757-8696-D245-88BE-3EF3349A4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28906-7D05-D947-97E7-F4647075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D426-6BD1-2749-BC77-3A089F41BD6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9556A-8A22-F94D-A8B2-5DA43A4C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88C54-8D5D-894F-AB77-2397B5B7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FB4A-D925-5042-ABA9-C155978C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5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FB97-CA9B-7947-9DF4-F9C2B255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51B88-8EE4-2D49-BD85-E8F1AAB9F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1EF4B-7C82-564E-B467-10EF39644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341DE-0185-214F-8E6D-BD2CF479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D426-6BD1-2749-BC77-3A089F41BD6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1915B-882D-2547-92B8-E552F173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1CF34-ADC0-3B4E-A399-0AC47C5D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FB4A-D925-5042-ABA9-C155978C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7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1215F-DA1D-DE42-888F-E0B739C4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25104-8591-BF4A-AB71-38A2C41E4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45508-9BF1-3645-9793-BEE39BAC8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D426-6BD1-2749-BC77-3A089F41BD6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C5ED5-98A3-9446-8106-311D03B0D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A0818-F2D2-FD4D-9ADC-231B26C4D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7FB4A-D925-5042-ABA9-C155978C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9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9DCC16-3ACD-0548-B09D-831419899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968"/>
          <a:stretch/>
        </p:blipFill>
        <p:spPr>
          <a:xfrm>
            <a:off x="-10884" y="0"/>
            <a:ext cx="6858000" cy="4528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6BD383-850E-4F4A-83F1-B626E8943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555" r="48730"/>
          <a:stretch/>
        </p:blipFill>
        <p:spPr>
          <a:xfrm>
            <a:off x="1752598" y="4528457"/>
            <a:ext cx="3516087" cy="236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D839FC-FEC9-EB4D-9E42-AA7C470EA04C}"/>
              </a:ext>
            </a:extLst>
          </p:cNvPr>
          <p:cNvSpPr txBox="1"/>
          <p:nvPr/>
        </p:nvSpPr>
        <p:spPr>
          <a:xfrm>
            <a:off x="8589818" y="734291"/>
            <a:ext cx="1662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1-&gt; never</a:t>
            </a:r>
          </a:p>
          <a:p>
            <a:r>
              <a:rPr lang="en-US" dirty="0"/>
              <a:t>2-&gt; sometimes</a:t>
            </a:r>
          </a:p>
          <a:p>
            <a:r>
              <a:rPr lang="en-US" dirty="0"/>
              <a:t>3-&gt; often</a:t>
            </a:r>
          </a:p>
          <a:p>
            <a:r>
              <a:rPr lang="en-US" dirty="0"/>
              <a:t>4-&gt; always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4A24D-2D9C-BB47-A7D7-D2F219863355}"/>
              </a:ext>
            </a:extLst>
          </p:cNvPr>
          <p:cNvSpPr txBox="1"/>
          <p:nvPr/>
        </p:nvSpPr>
        <p:spPr>
          <a:xfrm>
            <a:off x="3897085" y="1966993"/>
            <a:ext cx="2743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&lt;10                  11-19               &gt;20         Do not know</a:t>
            </a:r>
          </a:p>
          <a:p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7A3598-F3D7-0D4C-B9B5-5E33EF09D4F3}"/>
              </a:ext>
            </a:extLst>
          </p:cNvPr>
          <p:cNvSpPr txBox="1"/>
          <p:nvPr/>
        </p:nvSpPr>
        <p:spPr>
          <a:xfrm>
            <a:off x="3942610" y="4233200"/>
            <a:ext cx="2743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Never        Sometimes         Often             Always</a:t>
            </a:r>
          </a:p>
          <a:p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35A92-72B1-AA45-81D7-50F230F3EE83}"/>
              </a:ext>
            </a:extLst>
          </p:cNvPr>
          <p:cNvSpPr txBox="1"/>
          <p:nvPr/>
        </p:nvSpPr>
        <p:spPr>
          <a:xfrm>
            <a:off x="593763" y="4233200"/>
            <a:ext cx="2743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Never        Sometimes         Often             Always</a:t>
            </a:r>
          </a:p>
          <a:p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E0C923-88EC-1A41-B0DE-CC3609827DE7}"/>
              </a:ext>
            </a:extLst>
          </p:cNvPr>
          <p:cNvSpPr txBox="1"/>
          <p:nvPr/>
        </p:nvSpPr>
        <p:spPr>
          <a:xfrm>
            <a:off x="2282041" y="6487489"/>
            <a:ext cx="2743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Never        Sometimes         Often             Always</a:t>
            </a:r>
          </a:p>
          <a:p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9698E1-0FB1-4340-8640-034A5240EE0A}"/>
              </a:ext>
            </a:extLst>
          </p:cNvPr>
          <p:cNvSpPr txBox="1"/>
          <p:nvPr/>
        </p:nvSpPr>
        <p:spPr>
          <a:xfrm>
            <a:off x="356259" y="1979767"/>
            <a:ext cx="29807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      Sometimes                  Often                     Always</a:t>
            </a:r>
          </a:p>
          <a:p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19B288-D2FF-DF42-847F-DD7423D97729}"/>
              </a:ext>
            </a:extLst>
          </p:cNvPr>
          <p:cNvSpPr txBox="1"/>
          <p:nvPr/>
        </p:nvSpPr>
        <p:spPr>
          <a:xfrm>
            <a:off x="434026" y="17677"/>
            <a:ext cx="289757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Washed with soap water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A0E7A4-C241-2A42-B5B0-B55BEC2C3AF0}"/>
              </a:ext>
            </a:extLst>
          </p:cNvPr>
          <p:cNvSpPr txBox="1"/>
          <p:nvPr/>
        </p:nvSpPr>
        <p:spPr>
          <a:xfrm>
            <a:off x="3728895" y="17677"/>
            <a:ext cx="289757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Duration of handwash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659462C-E089-E74C-9A21-C15B3BF69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174204"/>
              </p:ext>
            </p:extLst>
          </p:nvPr>
        </p:nvGraphicFramePr>
        <p:xfrm>
          <a:off x="7417955" y="2679556"/>
          <a:ext cx="3175000" cy="1000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6003">
                  <a:extLst>
                    <a:ext uri="{9D8B030D-6E8A-4147-A177-3AD203B41FA5}">
                      <a16:colId xmlns:a16="http://schemas.microsoft.com/office/drawing/2014/main" val="2175107103"/>
                    </a:ext>
                  </a:extLst>
                </a:gridCol>
                <a:gridCol w="788997">
                  <a:extLst>
                    <a:ext uri="{9D8B030D-6E8A-4147-A177-3AD203B41FA5}">
                      <a16:colId xmlns:a16="http://schemas.microsoft.com/office/drawing/2014/main" val="264857102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&lt;10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75752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11-19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5381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&gt;20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83956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do not know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00150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did not wash hand with soap water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452831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C0AAFBB-2134-6745-BA59-281D681082B0}"/>
              </a:ext>
            </a:extLst>
          </p:cNvPr>
          <p:cNvSpPr txBox="1"/>
          <p:nvPr/>
        </p:nvSpPr>
        <p:spPr>
          <a:xfrm>
            <a:off x="434026" y="2243992"/>
            <a:ext cx="289757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Coughed in cloth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7EEE60-7AAE-A44E-88AD-BD996450E307}"/>
              </a:ext>
            </a:extLst>
          </p:cNvPr>
          <p:cNvSpPr txBox="1"/>
          <p:nvPr/>
        </p:nvSpPr>
        <p:spPr>
          <a:xfrm>
            <a:off x="3728895" y="2243992"/>
            <a:ext cx="289757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Coughed in elbow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7BCD9B-9222-014A-AE78-BB0CBB91D472}"/>
              </a:ext>
            </a:extLst>
          </p:cNvPr>
          <p:cNvSpPr txBox="1"/>
          <p:nvPr/>
        </p:nvSpPr>
        <p:spPr>
          <a:xfrm>
            <a:off x="2181102" y="4499156"/>
            <a:ext cx="289757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Social distance</a:t>
            </a:r>
          </a:p>
        </p:txBody>
      </p:sp>
    </p:spTree>
    <p:extLst>
      <p:ext uri="{BB962C8B-B14F-4D97-AF65-F5344CB8AC3E}">
        <p14:creationId xmlns:p14="http://schemas.microsoft.com/office/powerpoint/2010/main" val="257635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1ED4974-1C24-1241-86F8-0C87D2384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8" y="0"/>
            <a:ext cx="41148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EAFA4A-8334-6E40-A630-C64314D93A83}"/>
              </a:ext>
            </a:extLst>
          </p:cNvPr>
          <p:cNvSpPr txBox="1"/>
          <p:nvPr/>
        </p:nvSpPr>
        <p:spPr>
          <a:xfrm>
            <a:off x="415636" y="1124742"/>
            <a:ext cx="16981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Sometimes       Often             Always</a:t>
            </a:r>
          </a:p>
          <a:p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DE10E7-BB48-7B47-B52B-7CF6A93A0294}"/>
              </a:ext>
            </a:extLst>
          </p:cNvPr>
          <p:cNvSpPr txBox="1"/>
          <p:nvPr/>
        </p:nvSpPr>
        <p:spPr>
          <a:xfrm>
            <a:off x="2289961" y="1124742"/>
            <a:ext cx="16981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Sometimes       Often             Always</a:t>
            </a:r>
          </a:p>
          <a:p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661D-C74A-BD46-8703-ACB132102F6B}"/>
              </a:ext>
            </a:extLst>
          </p:cNvPr>
          <p:cNvSpPr txBox="1"/>
          <p:nvPr/>
        </p:nvSpPr>
        <p:spPr>
          <a:xfrm>
            <a:off x="415636" y="-89198"/>
            <a:ext cx="357249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Washed with soap water</a:t>
            </a:r>
          </a:p>
          <a:p>
            <a:pPr algn="ctr"/>
            <a:r>
              <a:rPr lang="en-US" sz="1000" b="1"/>
              <a:t>Before                                                After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75045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83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SAURAV KUMAR</dc:creator>
  <cp:lastModifiedBy>SAURAV KUMAR</cp:lastModifiedBy>
  <cp:revision>4</cp:revision>
  <dcterms:created xsi:type="dcterms:W3CDTF">2020-05-11T19:27:26Z</dcterms:created>
  <dcterms:modified xsi:type="dcterms:W3CDTF">2020-05-11T20:15:35Z</dcterms:modified>
</cp:coreProperties>
</file>