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5"/>
  </p:notesMasterIdLst>
  <p:sldIdLst>
    <p:sldId id="1728" r:id="rId3"/>
    <p:sldId id="172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40" userDrawn="1">
          <p15:clr>
            <a:srgbClr val="A4A3A4"/>
          </p15:clr>
        </p15:guide>
        <p15:guide id="2" pos="423" userDrawn="1">
          <p15:clr>
            <a:srgbClr val="A4A3A4"/>
          </p15:clr>
        </p15:guide>
        <p15:guide id="3" pos="960" userDrawn="1">
          <p15:clr>
            <a:srgbClr val="A4A3A4"/>
          </p15:clr>
        </p15:guide>
        <p15:guide id="4" pos="1321" userDrawn="1">
          <p15:clr>
            <a:srgbClr val="A4A3A4"/>
          </p15:clr>
        </p15:guide>
        <p15:guide id="5" pos="2221" userDrawn="1">
          <p15:clr>
            <a:srgbClr val="A4A3A4"/>
          </p15:clr>
        </p15:guide>
        <p15:guide id="6" pos="1848" userDrawn="1">
          <p15:clr>
            <a:srgbClr val="A4A3A4"/>
          </p15:clr>
        </p15:guide>
        <p15:guide id="7" pos="2758" userDrawn="1">
          <p15:clr>
            <a:srgbClr val="A4A3A4"/>
          </p15:clr>
        </p15:guide>
        <p15:guide id="8" pos="3120" userDrawn="1">
          <p15:clr>
            <a:srgbClr val="A4A3A4"/>
          </p15:clr>
        </p15:guide>
        <p15:guide id="9" pos="3658" userDrawn="1">
          <p15:clr>
            <a:srgbClr val="A4A3A4"/>
          </p15:clr>
        </p15:guide>
        <p15:guide id="10" pos="4019" userDrawn="1">
          <p15:clr>
            <a:srgbClr val="A4A3A4"/>
          </p15:clr>
        </p15:guide>
        <p15:guide id="11" pos="4557" userDrawn="1">
          <p15:clr>
            <a:srgbClr val="A4A3A4"/>
          </p15:clr>
        </p15:guide>
        <p15:guide id="12" pos="4921" userDrawn="1">
          <p15:clr>
            <a:srgbClr val="A4A3A4"/>
          </p15:clr>
        </p15:guide>
        <p15:guide id="13" pos="5456" userDrawn="1">
          <p15:clr>
            <a:srgbClr val="A4A3A4"/>
          </p15:clr>
        </p15:guide>
        <p15:guide id="14" pos="5818" userDrawn="1">
          <p15:clr>
            <a:srgbClr val="A4A3A4"/>
          </p15:clr>
        </p15:guide>
        <p15:guide id="15" pos="6356" userDrawn="1">
          <p15:clr>
            <a:srgbClr val="A4A3A4"/>
          </p15:clr>
        </p15:guide>
        <p15:guide id="16" pos="6720" userDrawn="1">
          <p15:clr>
            <a:srgbClr val="A4A3A4"/>
          </p15:clr>
        </p15:guide>
        <p15:guide id="17" orient="horz" pos="3815" userDrawn="1">
          <p15:clr>
            <a:srgbClr val="A4A3A4"/>
          </p15:clr>
        </p15:guide>
        <p15:guide id="18" orient="horz" pos="4110" userDrawn="1">
          <p15:clr>
            <a:srgbClr val="A4A3A4"/>
          </p15:clr>
        </p15:guide>
        <p15:guide id="19" orient="horz" pos="1608" userDrawn="1">
          <p15:clr>
            <a:srgbClr val="A4A3A4"/>
          </p15:clr>
        </p15:guide>
        <p15:guide id="20" orient="horz" pos="1360" userDrawn="1">
          <p15:clr>
            <a:srgbClr val="A4A3A4"/>
          </p15:clr>
        </p15:guide>
        <p15:guide id="21" orient="horz" pos="454" userDrawn="1">
          <p15:clr>
            <a:srgbClr val="A4A3A4"/>
          </p15:clr>
        </p15:guide>
        <p15:guide id="22" pos="7256" userDrawn="1">
          <p15:clr>
            <a:srgbClr val="A4A3A4"/>
          </p15:clr>
        </p15:guide>
        <p15:guide id="23" orient="horz" pos="992" userDrawn="1">
          <p15:clr>
            <a:srgbClr val="A4A3A4"/>
          </p15:clr>
        </p15:guide>
        <p15:guide id="24" orient="horz" pos="12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za, John M." initials="GJM" lastIdx="1" clrIdx="0">
    <p:extLst>
      <p:ext uri="{19B8F6BF-5375-455C-9EA6-DF929625EA0E}">
        <p15:presenceInfo xmlns:p15="http://schemas.microsoft.com/office/powerpoint/2012/main" userId="S-1-5-21-329068152-1454471165-1417001333-1934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CFAB4"/>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9" autoAdjust="0"/>
    <p:restoredTop sz="94660"/>
  </p:normalViewPr>
  <p:slideViewPr>
    <p:cSldViewPr snapToGrid="0">
      <p:cViewPr varScale="1">
        <p:scale>
          <a:sx n="62" d="100"/>
          <a:sy n="62" d="100"/>
        </p:scale>
        <p:origin x="992" y="52"/>
      </p:cViewPr>
      <p:guideLst>
        <p:guide orient="horz" pos="2640"/>
        <p:guide pos="423"/>
        <p:guide pos="960"/>
        <p:guide pos="1321"/>
        <p:guide pos="2221"/>
        <p:guide pos="1848"/>
        <p:guide pos="2758"/>
        <p:guide pos="3120"/>
        <p:guide pos="3658"/>
        <p:guide pos="4019"/>
        <p:guide pos="4557"/>
        <p:guide pos="4921"/>
        <p:guide pos="5456"/>
        <p:guide pos="5818"/>
        <p:guide pos="6356"/>
        <p:guide pos="6720"/>
        <p:guide orient="horz" pos="3815"/>
        <p:guide orient="horz" pos="4110"/>
        <p:guide orient="horz" pos="1608"/>
        <p:guide orient="horz" pos="1360"/>
        <p:guide orient="horz" pos="454"/>
        <p:guide pos="7256"/>
        <p:guide orient="horz" pos="992"/>
        <p:guide orient="horz" pos="12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swal, Ritesh B." userId="637fddf8-649a-40da-9b1a-fdf593a60af6" providerId="ADAL" clId="{36F0ED0A-95E4-4BC6-80DF-AE31D61B49E8}"/>
    <pc:docChg chg="delSld">
      <pc:chgData name="Jaiswal, Ritesh B." userId="637fddf8-649a-40da-9b1a-fdf593a60af6" providerId="ADAL" clId="{36F0ED0A-95E4-4BC6-80DF-AE31D61B49E8}" dt="2020-12-01T22:21:43.055" v="0" actId="2696"/>
      <pc:docMkLst>
        <pc:docMk/>
      </pc:docMkLst>
      <pc:sldChg chg="del">
        <pc:chgData name="Jaiswal, Ritesh B." userId="637fddf8-649a-40da-9b1a-fdf593a60af6" providerId="ADAL" clId="{36F0ED0A-95E4-4BC6-80DF-AE31D61B49E8}" dt="2020-12-01T22:21:43.055" v="0" actId="2696"/>
        <pc:sldMkLst>
          <pc:docMk/>
          <pc:sldMk cId="556231241" sldId="1726"/>
        </pc:sldMkLst>
      </pc:sldChg>
    </pc:docChg>
  </pc:docChgLst>
  <pc:docChgLst>
    <pc:chgData name="Duarte de Oliveira, A." userId="bf641daa-af97-47ec-baa3-e24673766ff7" providerId="ADAL" clId="{3DA92C56-8480-4E8F-A9D5-85EA780C78AA}"/>
    <pc:docChg chg="modSld">
      <pc:chgData name="Duarte de Oliveira, A." userId="bf641daa-af97-47ec-baa3-e24673766ff7" providerId="ADAL" clId="{3DA92C56-8480-4E8F-A9D5-85EA780C78AA}" dt="2020-08-07T14:57:26.073" v="150" actId="1036"/>
      <pc:docMkLst>
        <pc:docMk/>
      </pc:docMkLst>
      <pc:sldChg chg="addSp modSp">
        <pc:chgData name="Duarte de Oliveira, A." userId="bf641daa-af97-47ec-baa3-e24673766ff7" providerId="ADAL" clId="{3DA92C56-8480-4E8F-A9D5-85EA780C78AA}" dt="2020-08-07T14:57:26.073" v="150" actId="1036"/>
        <pc:sldMkLst>
          <pc:docMk/>
          <pc:sldMk cId="642301216" sldId="1728"/>
        </pc:sldMkLst>
        <pc:spChg chg="mod">
          <ac:chgData name="Duarte de Oliveira, A." userId="bf641daa-af97-47ec-baa3-e24673766ff7" providerId="ADAL" clId="{3DA92C56-8480-4E8F-A9D5-85EA780C78AA}" dt="2020-08-07T14:39:28.527" v="113" actId="14100"/>
          <ac:spMkLst>
            <pc:docMk/>
            <pc:sldMk cId="642301216" sldId="1728"/>
            <ac:spMk id="3" creationId="{6543AF60-5E97-4BE7-8940-C536EA259637}"/>
          </ac:spMkLst>
        </pc:spChg>
        <pc:spChg chg="ord">
          <ac:chgData name="Duarte de Oliveira, A." userId="bf641daa-af97-47ec-baa3-e24673766ff7" providerId="ADAL" clId="{3DA92C56-8480-4E8F-A9D5-85EA780C78AA}" dt="2020-08-07T14:49:09.482" v="114" actId="166"/>
          <ac:spMkLst>
            <pc:docMk/>
            <pc:sldMk cId="642301216" sldId="1728"/>
            <ac:spMk id="19" creationId="{9C02BD51-675B-4DF3-9166-5F3C66569770}"/>
          </ac:spMkLst>
        </pc:spChg>
        <pc:spChg chg="add mod">
          <ac:chgData name="Duarte de Oliveira, A." userId="bf641daa-af97-47ec-baa3-e24673766ff7" providerId="ADAL" clId="{3DA92C56-8480-4E8F-A9D5-85EA780C78AA}" dt="2020-08-07T14:39:12.353" v="110" actId="122"/>
          <ac:spMkLst>
            <pc:docMk/>
            <pc:sldMk cId="642301216" sldId="1728"/>
            <ac:spMk id="25" creationId="{B3CE0B58-56C1-43E8-B4D4-8A3A968E7B99}"/>
          </ac:spMkLst>
        </pc:spChg>
        <pc:spChg chg="mod">
          <ac:chgData name="Duarte de Oliveira, A." userId="bf641daa-af97-47ec-baa3-e24673766ff7" providerId="ADAL" clId="{3DA92C56-8480-4E8F-A9D5-85EA780C78AA}" dt="2020-08-07T14:39:16.929" v="111" actId="1035"/>
          <ac:spMkLst>
            <pc:docMk/>
            <pc:sldMk cId="642301216" sldId="1728"/>
            <ac:spMk id="80" creationId="{D50BA106-9E99-4BAF-8E3C-BC2A450445AA}"/>
          </ac:spMkLst>
        </pc:spChg>
        <pc:picChg chg="mod">
          <ac:chgData name="Duarte de Oliveira, A." userId="bf641daa-af97-47ec-baa3-e24673766ff7" providerId="ADAL" clId="{3DA92C56-8480-4E8F-A9D5-85EA780C78AA}" dt="2020-08-07T14:56:55.109" v="119" actId="14100"/>
          <ac:picMkLst>
            <pc:docMk/>
            <pc:sldMk cId="642301216" sldId="1728"/>
            <ac:picMk id="41" creationId="{9F68C441-BC27-412D-8E66-4F4B48E6331F}"/>
          </ac:picMkLst>
        </pc:picChg>
        <pc:picChg chg="add mod">
          <ac:chgData name="Duarte de Oliveira, A." userId="bf641daa-af97-47ec-baa3-e24673766ff7" providerId="ADAL" clId="{3DA92C56-8480-4E8F-A9D5-85EA780C78AA}" dt="2020-08-07T14:57:26.073" v="150" actId="1036"/>
          <ac:picMkLst>
            <pc:docMk/>
            <pc:sldMk cId="642301216" sldId="1728"/>
            <ac:picMk id="1026" creationId="{3D92851A-39FC-470E-99C8-5F6F549134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A7311-5089-42A8-B509-E218BE2C37D6}" type="datetimeFigureOut">
              <a:rPr lang="en-AU" smtClean="0"/>
              <a:t>1/12/2020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8C3E4-BB69-49BE-B539-35B3A4531F3F}" type="slidenum">
              <a:rPr lang="en-AU" smtClean="0"/>
              <a:t>‹#›</a:t>
            </a:fld>
            <a:endParaRPr lang="en-AU"/>
          </a:p>
        </p:txBody>
      </p:sp>
    </p:spTree>
    <p:extLst>
      <p:ext uri="{BB962C8B-B14F-4D97-AF65-F5344CB8AC3E}">
        <p14:creationId xmlns:p14="http://schemas.microsoft.com/office/powerpoint/2010/main" val="382088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accenture.com/"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Dimensional">
    <p:spTree>
      <p:nvGrpSpPr>
        <p:cNvPr id="1" name=""/>
        <p:cNvGrpSpPr/>
        <p:nvPr/>
      </p:nvGrpSpPr>
      <p:grpSpPr>
        <a:xfrm>
          <a:off x="0" y="0"/>
          <a:ext cx="0" cy="0"/>
          <a:chOff x="0" y="0"/>
          <a:chExt cx="0" cy="0"/>
        </a:xfrm>
      </p:grpSpPr>
      <p:pic>
        <p:nvPicPr>
          <p:cNvPr id="52" name="Acc_CoreBrand_GTS_Keyline" hidden="1">
            <a:extLst>
              <a:ext uri="{FF2B5EF4-FFF2-40B4-BE49-F238E27FC236}">
                <a16:creationId xmlns:a16="http://schemas.microsoft.com/office/drawing/2014/main" id="{595781C3-8C3C-4648-B7A9-06CDD2CBF78E}"/>
              </a:ext>
            </a:extLst>
          </p:cNvPr>
          <p:cNvPicPr>
            <a:picLocks noChangeAspect="1"/>
          </p:cNvPicPr>
          <p:nvPr userDrawn="1"/>
        </p:nvPicPr>
        <p:blipFill>
          <a:blip r:embed="rId2"/>
          <a:stretch>
            <a:fillRect/>
          </a:stretch>
        </p:blipFill>
        <p:spPr>
          <a:xfrm>
            <a:off x="6380162" y="1134866"/>
            <a:ext cx="4287838" cy="4502230"/>
          </a:xfrm>
          <a:prstGeom prst="rect">
            <a:avLst/>
          </a:prstGeom>
        </p:spPr>
      </p:pic>
      <p:pic>
        <p:nvPicPr>
          <p:cNvPr id="53" name="Acc_CoreBrand_GTS_Gradient" hidden="1">
            <a:extLst>
              <a:ext uri="{FF2B5EF4-FFF2-40B4-BE49-F238E27FC236}">
                <a16:creationId xmlns:a16="http://schemas.microsoft.com/office/drawing/2014/main" id="{F9513E10-DA9C-42C0-89EC-D448FEA692F9}"/>
              </a:ext>
            </a:extLst>
          </p:cNvPr>
          <p:cNvPicPr>
            <a:picLocks noChangeAspect="1"/>
          </p:cNvPicPr>
          <p:nvPr userDrawn="1"/>
        </p:nvPicPr>
        <p:blipFill>
          <a:blip r:embed="rId3"/>
          <a:stretch>
            <a:fillRect/>
          </a:stretch>
        </p:blipFill>
        <p:spPr>
          <a:xfrm>
            <a:off x="6380162" y="1066577"/>
            <a:ext cx="4287838" cy="4609427"/>
          </a:xfrm>
          <a:prstGeom prst="rect">
            <a:avLst/>
          </a:prstGeom>
        </p:spPr>
      </p:pic>
      <p:pic>
        <p:nvPicPr>
          <p:cNvPr id="54" name="Acc_CoreBrand_GTS_Dimensional">
            <a:extLst>
              <a:ext uri="{FF2B5EF4-FFF2-40B4-BE49-F238E27FC236}">
                <a16:creationId xmlns:a16="http://schemas.microsoft.com/office/drawing/2014/main" id="{E7EAEC9A-CFBE-4A3E-93D4-5A1C90A9CA67}"/>
              </a:ext>
            </a:extLst>
          </p:cNvPr>
          <p:cNvPicPr>
            <a:picLocks noChangeAspect="1"/>
          </p:cNvPicPr>
          <p:nvPr userDrawn="1"/>
        </p:nvPicPr>
        <p:blipFill>
          <a:blip r:embed="rId4"/>
          <a:stretch>
            <a:fillRect/>
          </a:stretch>
        </p:blipFill>
        <p:spPr>
          <a:xfrm>
            <a:off x="6380162" y="1134866"/>
            <a:ext cx="4287837" cy="4502229"/>
          </a:xfrm>
          <a:prstGeom prst="rect">
            <a:avLst/>
          </a:prstGeom>
        </p:spPr>
      </p:pic>
      <p:pic>
        <p:nvPicPr>
          <p:cNvPr id="301" name="Acc_CoreBrand_Logo_White" hidden="1">
            <a:extLst>
              <a:ext uri="{FF2B5EF4-FFF2-40B4-BE49-F238E27FC236}">
                <a16:creationId xmlns:a16="http://schemas.microsoft.com/office/drawing/2014/main" id="{4B901D09-AFB0-4BD8-ADB1-D3EB212EFFA3}"/>
              </a:ext>
            </a:extLst>
          </p:cNvPr>
          <p:cNvPicPr>
            <a:picLocks noChangeAspect="1"/>
          </p:cNvPicPr>
          <p:nvPr/>
        </p:nvPicPr>
        <p:blipFill>
          <a:blip r:embed="rId5"/>
          <a:stretch>
            <a:fillRect/>
          </a:stretch>
        </p:blipFill>
        <p:spPr>
          <a:xfrm>
            <a:off x="1530825" y="723721"/>
            <a:ext cx="1663200" cy="439272"/>
          </a:xfrm>
          <a:prstGeom prst="rect">
            <a:avLst/>
          </a:prstGeom>
        </p:spPr>
      </p:pic>
      <p:pic>
        <p:nvPicPr>
          <p:cNvPr id="302" name="Acc_CoreBrand_Logo_Black" hidden="1">
            <a:extLst>
              <a:ext uri="{FF2B5EF4-FFF2-40B4-BE49-F238E27FC236}">
                <a16:creationId xmlns:a16="http://schemas.microsoft.com/office/drawing/2014/main" id="{74E6D576-A8C4-4BFE-BD7F-4F45F8994C73}"/>
              </a:ext>
            </a:extLst>
          </p:cNvPr>
          <p:cNvPicPr>
            <a:picLocks noChangeAspect="1"/>
          </p:cNvPicPr>
          <p:nvPr/>
        </p:nvPicPr>
        <p:blipFill>
          <a:blip r:embed="rId6"/>
          <a:stretch>
            <a:fillRect/>
          </a:stretch>
        </p:blipFill>
        <p:spPr>
          <a:xfrm>
            <a:off x="1530825" y="723721"/>
            <a:ext cx="1663200" cy="439272"/>
          </a:xfrm>
          <a:prstGeom prst="rect">
            <a:avLst/>
          </a:prstGeom>
        </p:spPr>
      </p:pic>
      <p:pic>
        <p:nvPicPr>
          <p:cNvPr id="303" name="Acc_CoreBrand_Logo_Black_Purple Reversed" hidden="1">
            <a:extLst>
              <a:ext uri="{FF2B5EF4-FFF2-40B4-BE49-F238E27FC236}">
                <a16:creationId xmlns:a16="http://schemas.microsoft.com/office/drawing/2014/main" id="{2842C046-10B4-4647-8C9E-0AEFEC5EA076}"/>
              </a:ext>
            </a:extLst>
          </p:cNvPr>
          <p:cNvPicPr>
            <a:picLocks noChangeAspect="1"/>
          </p:cNvPicPr>
          <p:nvPr/>
        </p:nvPicPr>
        <p:blipFill>
          <a:blip r:embed="rId7"/>
          <a:stretch>
            <a:fillRect/>
          </a:stretch>
        </p:blipFill>
        <p:spPr>
          <a:xfrm>
            <a:off x="1530825" y="720488"/>
            <a:ext cx="1663200" cy="445737"/>
          </a:xfrm>
          <a:prstGeom prst="rect">
            <a:avLst/>
          </a:prstGeom>
        </p:spPr>
      </p:pic>
      <p:pic>
        <p:nvPicPr>
          <p:cNvPr id="56" name="Acc_CoreBrand_Logo_Black_Purple">
            <a:extLst>
              <a:ext uri="{FF2B5EF4-FFF2-40B4-BE49-F238E27FC236}">
                <a16:creationId xmlns:a16="http://schemas.microsoft.com/office/drawing/2014/main" id="{8965D32D-AB6A-411E-A540-E23EBFDA3FB3}"/>
              </a:ext>
            </a:extLst>
          </p:cNvPr>
          <p:cNvPicPr>
            <a:picLocks noChangeAspect="1"/>
          </p:cNvPicPr>
          <p:nvPr userDrawn="1"/>
        </p:nvPicPr>
        <p:blipFill>
          <a:blip r:embed="rId8"/>
          <a:stretch>
            <a:fillRect/>
          </a:stretch>
        </p:blipFill>
        <p:spPr>
          <a:xfrm>
            <a:off x="1530824" y="720725"/>
            <a:ext cx="1663200" cy="445738"/>
          </a:xfrm>
          <a:prstGeom prst="rect">
            <a:avLst/>
          </a:prstGeom>
        </p:spPr>
      </p:pic>
      <p:sp>
        <p:nvSpPr>
          <p:cNvPr id="112" name="Subtitle (3rd Level)">
            <a:extLst>
              <a:ext uri="{FF2B5EF4-FFF2-40B4-BE49-F238E27FC236}">
                <a16:creationId xmlns:a16="http://schemas.microsoft.com/office/drawing/2014/main" id="{3F9DD137-2F42-4FAF-8466-7516363C9E4B}"/>
              </a:ext>
            </a:extLst>
          </p:cNvPr>
          <p:cNvSpPr>
            <a:spLocks noGrp="1"/>
          </p:cNvSpPr>
          <p:nvPr>
            <p:ph type="body" sz="quarter" idx="13" hasCustomPrompt="1"/>
          </p:nvPr>
        </p:nvSpPr>
        <p:spPr>
          <a:xfrm>
            <a:off x="1530564" y="5859638"/>
            <a:ext cx="6212960" cy="249299"/>
          </a:xfrm>
          <a:prstGeom prst="rect">
            <a:avLst/>
          </a:prstGeom>
        </p:spPr>
        <p:txBody>
          <a:bodyPr wrap="square" anchor="t">
            <a:spAutoFit/>
          </a:bodyPr>
          <a:lstStyle>
            <a:lvl1pPr marL="0" indent="0">
              <a:lnSpc>
                <a:spcPct val="90000"/>
              </a:lnSpc>
              <a:buNone/>
              <a:defRPr sz="1800" b="0" i="0" cap="none" baseline="0">
                <a:solidFill>
                  <a:schemeClr val="tx1"/>
                </a:solidFill>
                <a:latin typeface="+mn-lt"/>
              </a:defRPr>
            </a:lvl1pPr>
          </a:lstStyle>
          <a:p>
            <a:pPr lvl="0"/>
            <a:r>
              <a:rPr lang="en-US" dirty="0"/>
              <a:t>Subtitle third level</a:t>
            </a:r>
          </a:p>
        </p:txBody>
      </p:sp>
      <p:sp>
        <p:nvSpPr>
          <p:cNvPr id="6" name="Long Subline"/>
          <p:cNvSpPr>
            <a:spLocks noGrp="1"/>
          </p:cNvSpPr>
          <p:nvPr>
            <p:ph type="body" sz="quarter" idx="12" hasCustomPrompt="1"/>
          </p:nvPr>
        </p:nvSpPr>
        <p:spPr>
          <a:xfrm>
            <a:off x="1530824" y="5046962"/>
            <a:ext cx="5079525" cy="664797"/>
          </a:xfrm>
          <a:prstGeom prst="rect">
            <a:avLst/>
          </a:prstGeom>
        </p:spPr>
        <p:txBody>
          <a:bodyPr wrap="square" anchor="t" anchorCtr="0">
            <a:spAutoFit/>
          </a:bodyPr>
          <a:lstStyle>
            <a:lvl1pPr marL="0" indent="0">
              <a:lnSpc>
                <a:spcPct val="90000"/>
              </a:lnSpc>
              <a:buNone/>
              <a:defRPr sz="2400" b="0" i="0" cap="none" baseline="0">
                <a:solidFill>
                  <a:schemeClr val="tx1"/>
                </a:solidFill>
                <a:latin typeface="+mj-lt"/>
              </a:defRPr>
            </a:lvl1pPr>
          </a:lstStyle>
          <a:p>
            <a:pPr lvl="0"/>
            <a:r>
              <a:rPr lang="en-US" dirty="0"/>
              <a:t>Long subline or second-level text to go with primary headlines</a:t>
            </a:r>
          </a:p>
        </p:txBody>
      </p:sp>
      <p:sp>
        <p:nvSpPr>
          <p:cNvPr id="8" name="MasterTitle"/>
          <p:cNvSpPr>
            <a:spLocks noGrp="1"/>
          </p:cNvSpPr>
          <p:nvPr>
            <p:ph type="title" hasCustomPrompt="1"/>
          </p:nvPr>
        </p:nvSpPr>
        <p:spPr>
          <a:xfrm>
            <a:off x="1530823" y="1901270"/>
            <a:ext cx="9137175" cy="2969420"/>
          </a:xfrm>
        </p:spPr>
        <p:txBody>
          <a:bodyPr tIns="252000" anchor="ctr"/>
          <a:lstStyle>
            <a:lvl1pPr>
              <a:lnSpc>
                <a:spcPct val="70000"/>
              </a:lnSpc>
              <a:defRPr sz="8100" cap="all" spc="-150" baseline="0">
                <a:solidFill>
                  <a:schemeClr val="tx1"/>
                </a:solidFill>
              </a:defRPr>
            </a:lvl1pPr>
          </a:lstStyle>
          <a:p>
            <a:r>
              <a:rPr lang="en-US" dirty="0"/>
              <a:t>Click to edit headline</a:t>
            </a:r>
            <a:endParaRPr lang="en-AU" dirty="0"/>
          </a:p>
        </p:txBody>
      </p:sp>
    </p:spTree>
    <p:extLst>
      <p:ext uri="{BB962C8B-B14F-4D97-AF65-F5344CB8AC3E}">
        <p14:creationId xmlns:p14="http://schemas.microsoft.com/office/powerpoint/2010/main" val="294477990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Columns">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5513F801-D534-4721-9EA9-2FC967CD43EB}"/>
              </a:ext>
            </a:extLst>
          </p:cNvPr>
          <p:cNvSpPr>
            <a:spLocks noGrp="1"/>
          </p:cNvSpPr>
          <p:nvPr>
            <p:ph type="body" sz="quarter" idx="23"/>
          </p:nvPr>
        </p:nvSpPr>
        <p:spPr>
          <a:xfrm>
            <a:off x="9244013" y="2552700"/>
            <a:ext cx="2278800" cy="35051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ext Placeholder 13">
            <a:extLst>
              <a:ext uri="{FF2B5EF4-FFF2-40B4-BE49-F238E27FC236}">
                <a16:creationId xmlns:a16="http://schemas.microsoft.com/office/drawing/2014/main" id="{C138640E-65FD-4FA0-9E03-7B0A3EF3DD95}"/>
              </a:ext>
            </a:extLst>
          </p:cNvPr>
          <p:cNvSpPr>
            <a:spLocks noGrp="1"/>
          </p:cNvSpPr>
          <p:nvPr>
            <p:ph type="body" sz="quarter" idx="22"/>
          </p:nvPr>
        </p:nvSpPr>
        <p:spPr>
          <a:xfrm>
            <a:off x="6386513" y="2552700"/>
            <a:ext cx="2278800" cy="35051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11">
            <a:extLst>
              <a:ext uri="{FF2B5EF4-FFF2-40B4-BE49-F238E27FC236}">
                <a16:creationId xmlns:a16="http://schemas.microsoft.com/office/drawing/2014/main" id="{91817992-8025-44C1-9430-783EF1712E91}"/>
              </a:ext>
            </a:extLst>
          </p:cNvPr>
          <p:cNvSpPr>
            <a:spLocks noGrp="1"/>
          </p:cNvSpPr>
          <p:nvPr>
            <p:ph type="body" sz="quarter" idx="21"/>
          </p:nvPr>
        </p:nvSpPr>
        <p:spPr>
          <a:xfrm>
            <a:off x="3529012" y="2552700"/>
            <a:ext cx="2278800" cy="35051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Text Placeholder 2">
            <a:extLst>
              <a:ext uri="{FF2B5EF4-FFF2-40B4-BE49-F238E27FC236}">
                <a16:creationId xmlns:a16="http://schemas.microsoft.com/office/drawing/2014/main" id="{66BCCC7A-68E4-4E03-92B9-2F16859B8F1A}"/>
              </a:ext>
            </a:extLst>
          </p:cNvPr>
          <p:cNvSpPr>
            <a:spLocks noGrp="1"/>
          </p:cNvSpPr>
          <p:nvPr>
            <p:ph type="body" sz="quarter" idx="20"/>
          </p:nvPr>
        </p:nvSpPr>
        <p:spPr>
          <a:xfrm>
            <a:off x="673200" y="2552700"/>
            <a:ext cx="2278800" cy="35051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a:extLst>
              <a:ext uri="{FF2B5EF4-FFF2-40B4-BE49-F238E27FC236}">
                <a16:creationId xmlns:a16="http://schemas.microsoft.com/office/drawing/2014/main" id="{C709D63F-1F3A-43D6-B8F8-DF18D19DD45D}"/>
              </a:ext>
            </a:extLst>
          </p:cNvPr>
          <p:cNvSpPr>
            <a:spLocks noGrp="1"/>
          </p:cNvSpPr>
          <p:nvPr>
            <p:ph type="title"/>
          </p:nvPr>
        </p:nvSpPr>
        <p:spPr/>
        <p:txBody>
          <a:bodyPr/>
          <a:lstStyle/>
          <a:p>
            <a:r>
              <a:rPr lang="en-US"/>
              <a:t>Click to edit Master title style</a:t>
            </a:r>
            <a:endParaRPr lang="en-AU"/>
          </a:p>
        </p:txBody>
      </p:sp>
      <p:sp>
        <p:nvSpPr>
          <p:cNvPr id="8" name="Footer Placeholder 7">
            <a:extLst>
              <a:ext uri="{FF2B5EF4-FFF2-40B4-BE49-F238E27FC236}">
                <a16:creationId xmlns:a16="http://schemas.microsoft.com/office/drawing/2014/main" id="{5539AEBB-8BA2-4290-8748-3DCE393547C2}"/>
              </a:ext>
            </a:extLst>
          </p:cNvPr>
          <p:cNvSpPr>
            <a:spLocks noGrp="1"/>
          </p:cNvSpPr>
          <p:nvPr>
            <p:ph type="ftr" sz="quarter" idx="24"/>
          </p:nvPr>
        </p:nvSpPr>
        <p:spPr/>
        <p:txBody>
          <a:bodyPr/>
          <a:lstStyle/>
          <a:p>
            <a:r>
              <a:rPr lang="en-AU" dirty="0"/>
              <a:t>Copyright © 2019 Accenture. All rights reserved.</a:t>
            </a:r>
          </a:p>
        </p:txBody>
      </p:sp>
      <p:sp>
        <p:nvSpPr>
          <p:cNvPr id="9" name="Slide Number Placeholder 8">
            <a:extLst>
              <a:ext uri="{FF2B5EF4-FFF2-40B4-BE49-F238E27FC236}">
                <a16:creationId xmlns:a16="http://schemas.microsoft.com/office/drawing/2014/main" id="{60940125-B1DC-4A1C-84EA-4B997D9AF690}"/>
              </a:ext>
            </a:extLst>
          </p:cNvPr>
          <p:cNvSpPr>
            <a:spLocks noGrp="1"/>
          </p:cNvSpPr>
          <p:nvPr>
            <p:ph type="sldNum" sz="quarter" idx="25"/>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334910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Columns w/ Subtitle">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5CB776D9-D873-4463-8FD0-02A6C9622B92}"/>
              </a:ext>
            </a:extLst>
          </p:cNvPr>
          <p:cNvSpPr>
            <a:spLocks noGrp="1"/>
          </p:cNvSpPr>
          <p:nvPr>
            <p:ph type="body" sz="quarter" idx="23"/>
          </p:nvPr>
        </p:nvSpPr>
        <p:spPr>
          <a:xfrm>
            <a:off x="9244013" y="2552700"/>
            <a:ext cx="2278800" cy="35051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4" name="Text Placeholder 13">
            <a:extLst>
              <a:ext uri="{FF2B5EF4-FFF2-40B4-BE49-F238E27FC236}">
                <a16:creationId xmlns:a16="http://schemas.microsoft.com/office/drawing/2014/main" id="{9B341F2F-E1F0-42F0-A237-F92EA723BC9E}"/>
              </a:ext>
            </a:extLst>
          </p:cNvPr>
          <p:cNvSpPr>
            <a:spLocks noGrp="1"/>
          </p:cNvSpPr>
          <p:nvPr>
            <p:ph type="body" sz="quarter" idx="22"/>
          </p:nvPr>
        </p:nvSpPr>
        <p:spPr>
          <a:xfrm>
            <a:off x="6386513" y="2552700"/>
            <a:ext cx="2278800" cy="35051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11">
            <a:extLst>
              <a:ext uri="{FF2B5EF4-FFF2-40B4-BE49-F238E27FC236}">
                <a16:creationId xmlns:a16="http://schemas.microsoft.com/office/drawing/2014/main" id="{F3C8D5B2-66E8-4D1A-9A33-A6516ABCB15E}"/>
              </a:ext>
            </a:extLst>
          </p:cNvPr>
          <p:cNvSpPr>
            <a:spLocks noGrp="1"/>
          </p:cNvSpPr>
          <p:nvPr>
            <p:ph type="body" sz="quarter" idx="21"/>
          </p:nvPr>
        </p:nvSpPr>
        <p:spPr>
          <a:xfrm>
            <a:off x="3529012" y="2552700"/>
            <a:ext cx="2278800" cy="35051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2">
            <a:extLst>
              <a:ext uri="{FF2B5EF4-FFF2-40B4-BE49-F238E27FC236}">
                <a16:creationId xmlns:a16="http://schemas.microsoft.com/office/drawing/2014/main" id="{00F5C6B1-EF89-4194-94B8-C59861C21419}"/>
              </a:ext>
            </a:extLst>
          </p:cNvPr>
          <p:cNvSpPr>
            <a:spLocks noGrp="1"/>
          </p:cNvSpPr>
          <p:nvPr>
            <p:ph type="body" sz="quarter" idx="20"/>
          </p:nvPr>
        </p:nvSpPr>
        <p:spPr>
          <a:xfrm>
            <a:off x="673200" y="2552700"/>
            <a:ext cx="2278800" cy="35051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8" name="Subtitle">
            <a:extLst>
              <a:ext uri="{FF2B5EF4-FFF2-40B4-BE49-F238E27FC236}">
                <a16:creationId xmlns:a16="http://schemas.microsoft.com/office/drawing/2014/main" id="{835D4329-F3D8-4902-8D9E-839D981ED138}"/>
              </a:ext>
            </a:extLst>
          </p:cNvPr>
          <p:cNvSpPr>
            <a:spLocks noGrp="1"/>
          </p:cNvSpPr>
          <p:nvPr>
            <p:ph type="body" sz="quarter" idx="36" hasCustomPrompt="1"/>
          </p:nvPr>
        </p:nvSpPr>
        <p:spPr>
          <a:xfrm>
            <a:off x="657866" y="1574800"/>
            <a:ext cx="10880133" cy="453183"/>
          </a:xfrm>
          <a:prstGeom prst="rect">
            <a:avLst/>
          </a:prstGeom>
        </p:spPr>
        <p:txBody>
          <a:bodyPr wrap="square" tIns="14400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2000">
                <a:solidFill>
                  <a:schemeClr val="tx1"/>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dirty="0"/>
              <a:t>Insert subtitle here at 20pt, align to the baseline of the title</a:t>
            </a:r>
          </a:p>
        </p:txBody>
      </p:sp>
      <p:sp>
        <p:nvSpPr>
          <p:cNvPr id="2" name="Title 1">
            <a:extLst>
              <a:ext uri="{FF2B5EF4-FFF2-40B4-BE49-F238E27FC236}">
                <a16:creationId xmlns:a16="http://schemas.microsoft.com/office/drawing/2014/main" id="{68E71F09-8572-41E0-BD00-542A07734DB1}"/>
              </a:ext>
            </a:extLst>
          </p:cNvPr>
          <p:cNvSpPr>
            <a:spLocks noGrp="1"/>
          </p:cNvSpPr>
          <p:nvPr>
            <p:ph type="title"/>
          </p:nvPr>
        </p:nvSpPr>
        <p:spPr/>
        <p:txBody>
          <a:bodyPr/>
          <a:lstStyle/>
          <a:p>
            <a:r>
              <a:rPr lang="en-US"/>
              <a:t>Click to edit Master title style</a:t>
            </a:r>
            <a:endParaRPr lang="en-AU"/>
          </a:p>
        </p:txBody>
      </p:sp>
      <p:sp>
        <p:nvSpPr>
          <p:cNvPr id="8" name="Footer Placeholder 7">
            <a:extLst>
              <a:ext uri="{FF2B5EF4-FFF2-40B4-BE49-F238E27FC236}">
                <a16:creationId xmlns:a16="http://schemas.microsoft.com/office/drawing/2014/main" id="{AFB31E44-D141-421B-93F1-405254FA9264}"/>
              </a:ext>
            </a:extLst>
          </p:cNvPr>
          <p:cNvSpPr>
            <a:spLocks noGrp="1"/>
          </p:cNvSpPr>
          <p:nvPr>
            <p:ph type="ftr" sz="quarter" idx="41"/>
          </p:nvPr>
        </p:nvSpPr>
        <p:spPr/>
        <p:txBody>
          <a:bodyPr/>
          <a:lstStyle/>
          <a:p>
            <a:r>
              <a:rPr lang="en-AU" dirty="0"/>
              <a:t>Copyright © 2019 Accenture. All rights reserved.</a:t>
            </a:r>
          </a:p>
        </p:txBody>
      </p:sp>
      <p:sp>
        <p:nvSpPr>
          <p:cNvPr id="9" name="Slide Number Placeholder 8">
            <a:extLst>
              <a:ext uri="{FF2B5EF4-FFF2-40B4-BE49-F238E27FC236}">
                <a16:creationId xmlns:a16="http://schemas.microsoft.com/office/drawing/2014/main" id="{703C39CA-D8D6-4334-8D3A-44E288D150F2}"/>
              </a:ext>
            </a:extLst>
          </p:cNvPr>
          <p:cNvSpPr>
            <a:spLocks noGrp="1"/>
          </p:cNvSpPr>
          <p:nvPr>
            <p:ph type="sldNum" sz="quarter" idx="42"/>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2459643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py &amp; content (chart, picture)">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15866A6-5FB6-4879-B190-D941386C0FD9}"/>
              </a:ext>
            </a:extLst>
          </p:cNvPr>
          <p:cNvSpPr>
            <a:spLocks noGrp="1"/>
          </p:cNvSpPr>
          <p:nvPr>
            <p:ph sz="quarter" idx="22"/>
          </p:nvPr>
        </p:nvSpPr>
        <p:spPr>
          <a:xfrm>
            <a:off x="4953000" y="2552700"/>
            <a:ext cx="6567488" cy="35075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3" name="Text Placeholder 2">
            <a:extLst>
              <a:ext uri="{FF2B5EF4-FFF2-40B4-BE49-F238E27FC236}">
                <a16:creationId xmlns:a16="http://schemas.microsoft.com/office/drawing/2014/main" id="{C7A74989-BEF5-42BA-A4DD-05E4DC35E650}"/>
              </a:ext>
            </a:extLst>
          </p:cNvPr>
          <p:cNvSpPr>
            <a:spLocks noGrp="1"/>
          </p:cNvSpPr>
          <p:nvPr>
            <p:ph type="body" sz="quarter" idx="21"/>
          </p:nvPr>
        </p:nvSpPr>
        <p:spPr>
          <a:xfrm>
            <a:off x="671512" y="2554900"/>
            <a:ext cx="3706813" cy="35075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3A1C9CC4-B2BA-4102-9EEB-D7E285B47863}"/>
              </a:ext>
            </a:extLst>
          </p:cNvPr>
          <p:cNvSpPr>
            <a:spLocks noGrp="1"/>
          </p:cNvSpPr>
          <p:nvPr>
            <p:ph type="title"/>
          </p:nvPr>
        </p:nvSpPr>
        <p:spPr/>
        <p:txBody>
          <a:bodyPr/>
          <a:lstStyle/>
          <a:p>
            <a:r>
              <a:rPr lang="en-US"/>
              <a:t>Click to edit Master title style</a:t>
            </a:r>
            <a:endParaRPr lang="en-AU"/>
          </a:p>
        </p:txBody>
      </p:sp>
      <p:sp>
        <p:nvSpPr>
          <p:cNvPr id="9" name="Footer Placeholder 8">
            <a:extLst>
              <a:ext uri="{FF2B5EF4-FFF2-40B4-BE49-F238E27FC236}">
                <a16:creationId xmlns:a16="http://schemas.microsoft.com/office/drawing/2014/main" id="{719D54EB-CADD-42A3-BBC1-D1CFE5934999}"/>
              </a:ext>
            </a:extLst>
          </p:cNvPr>
          <p:cNvSpPr>
            <a:spLocks noGrp="1"/>
          </p:cNvSpPr>
          <p:nvPr>
            <p:ph type="ftr" sz="quarter" idx="23"/>
          </p:nvPr>
        </p:nvSpPr>
        <p:spPr/>
        <p:txBody>
          <a:bodyPr/>
          <a:lstStyle/>
          <a:p>
            <a:r>
              <a:rPr lang="en-AU" dirty="0"/>
              <a:t>Copyright © 2019 Accenture. All rights reserved.</a:t>
            </a:r>
          </a:p>
        </p:txBody>
      </p:sp>
      <p:sp>
        <p:nvSpPr>
          <p:cNvPr id="10" name="Slide Number Placeholder 9">
            <a:extLst>
              <a:ext uri="{FF2B5EF4-FFF2-40B4-BE49-F238E27FC236}">
                <a16:creationId xmlns:a16="http://schemas.microsoft.com/office/drawing/2014/main" id="{922603A8-8037-46E2-A571-F0BF43FF0FD3}"/>
              </a:ext>
            </a:extLst>
          </p:cNvPr>
          <p:cNvSpPr>
            <a:spLocks noGrp="1"/>
          </p:cNvSpPr>
          <p:nvPr>
            <p:ph type="sldNum" sz="quarter" idx="24"/>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3252224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py &amp; content (chart, picture) w/ Subtitle">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CD48AF5-9262-4894-95BB-043B9ECC4D65}"/>
              </a:ext>
            </a:extLst>
          </p:cNvPr>
          <p:cNvSpPr>
            <a:spLocks noGrp="1"/>
          </p:cNvSpPr>
          <p:nvPr>
            <p:ph sz="quarter" idx="38"/>
          </p:nvPr>
        </p:nvSpPr>
        <p:spPr>
          <a:xfrm>
            <a:off x="4953000" y="2552700"/>
            <a:ext cx="6565900" cy="35097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3" name="Text Placeholder 2">
            <a:extLst>
              <a:ext uri="{FF2B5EF4-FFF2-40B4-BE49-F238E27FC236}">
                <a16:creationId xmlns:a16="http://schemas.microsoft.com/office/drawing/2014/main" id="{B39FA043-6343-4D03-814F-5850BF226E9E}"/>
              </a:ext>
            </a:extLst>
          </p:cNvPr>
          <p:cNvSpPr>
            <a:spLocks noGrp="1"/>
          </p:cNvSpPr>
          <p:nvPr>
            <p:ph type="body" sz="quarter" idx="37"/>
          </p:nvPr>
        </p:nvSpPr>
        <p:spPr>
          <a:xfrm>
            <a:off x="671512" y="2552700"/>
            <a:ext cx="3706813" cy="35097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Subtitle">
            <a:extLst>
              <a:ext uri="{FF2B5EF4-FFF2-40B4-BE49-F238E27FC236}">
                <a16:creationId xmlns:a16="http://schemas.microsoft.com/office/drawing/2014/main" id="{7E975916-88B5-470F-931F-AA25871040D2}"/>
              </a:ext>
            </a:extLst>
          </p:cNvPr>
          <p:cNvSpPr>
            <a:spLocks noGrp="1"/>
          </p:cNvSpPr>
          <p:nvPr>
            <p:ph type="body" sz="quarter" idx="36" hasCustomPrompt="1"/>
          </p:nvPr>
        </p:nvSpPr>
        <p:spPr>
          <a:xfrm>
            <a:off x="657866" y="1574800"/>
            <a:ext cx="10880133" cy="453183"/>
          </a:xfrm>
          <a:prstGeom prst="rect">
            <a:avLst/>
          </a:prstGeom>
        </p:spPr>
        <p:txBody>
          <a:bodyPr wrap="square" tIns="14400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2000">
                <a:solidFill>
                  <a:schemeClr val="tx1"/>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dirty="0"/>
              <a:t>Insert subtitle here at 20pt, align to the baseline of the title</a:t>
            </a:r>
          </a:p>
        </p:txBody>
      </p:sp>
      <p:sp>
        <p:nvSpPr>
          <p:cNvPr id="2" name="Title 1">
            <a:extLst>
              <a:ext uri="{FF2B5EF4-FFF2-40B4-BE49-F238E27FC236}">
                <a16:creationId xmlns:a16="http://schemas.microsoft.com/office/drawing/2014/main" id="{85F85D90-5D5F-4A12-B996-AA758A7B5DD2}"/>
              </a:ext>
            </a:extLst>
          </p:cNvPr>
          <p:cNvSpPr>
            <a:spLocks noGrp="1"/>
          </p:cNvSpPr>
          <p:nvPr>
            <p:ph type="title"/>
          </p:nvPr>
        </p:nvSpPr>
        <p:spPr/>
        <p:txBody>
          <a:bodyPr/>
          <a:lstStyle/>
          <a:p>
            <a:r>
              <a:rPr lang="en-US"/>
              <a:t>Click to edit Master title style</a:t>
            </a:r>
            <a:endParaRPr lang="en-AU"/>
          </a:p>
        </p:txBody>
      </p:sp>
      <p:sp>
        <p:nvSpPr>
          <p:cNvPr id="9" name="Footer Placeholder 8">
            <a:extLst>
              <a:ext uri="{FF2B5EF4-FFF2-40B4-BE49-F238E27FC236}">
                <a16:creationId xmlns:a16="http://schemas.microsoft.com/office/drawing/2014/main" id="{17DA509D-0406-4B0C-8BC4-705FCD33420F}"/>
              </a:ext>
            </a:extLst>
          </p:cNvPr>
          <p:cNvSpPr>
            <a:spLocks noGrp="1"/>
          </p:cNvSpPr>
          <p:nvPr>
            <p:ph type="ftr" sz="quarter" idx="39"/>
          </p:nvPr>
        </p:nvSpPr>
        <p:spPr/>
        <p:txBody>
          <a:bodyPr/>
          <a:lstStyle/>
          <a:p>
            <a:r>
              <a:rPr lang="en-AU" dirty="0"/>
              <a:t>Copyright © 2019 Accenture. All rights reserved.</a:t>
            </a:r>
          </a:p>
        </p:txBody>
      </p:sp>
      <p:sp>
        <p:nvSpPr>
          <p:cNvPr id="11" name="Slide Number Placeholder 10">
            <a:extLst>
              <a:ext uri="{FF2B5EF4-FFF2-40B4-BE49-F238E27FC236}">
                <a16:creationId xmlns:a16="http://schemas.microsoft.com/office/drawing/2014/main" id="{2EFDAAB1-E37F-4D77-B44A-9C59D3AA4E52}"/>
              </a:ext>
            </a:extLst>
          </p:cNvPr>
          <p:cNvSpPr>
            <a:spLocks noGrp="1"/>
          </p:cNvSpPr>
          <p:nvPr>
            <p:ph type="sldNum" sz="quarter" idx="40"/>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4281955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0826-A7D7-4F3F-ACE9-2F388BD096D0}"/>
              </a:ext>
            </a:extLst>
          </p:cNvPr>
          <p:cNvSpPr>
            <a:spLocks noGrp="1"/>
          </p:cNvSpPr>
          <p:nvPr>
            <p:ph type="title"/>
          </p:nvPr>
        </p:nvSpPr>
        <p:spPr/>
        <p:txBody>
          <a:bodyPr/>
          <a:lstStyle/>
          <a:p>
            <a:r>
              <a:rPr lang="en-US"/>
              <a:t>Click to edit Master title style</a:t>
            </a:r>
            <a:endParaRPr lang="en-AU"/>
          </a:p>
        </p:txBody>
      </p:sp>
      <p:sp>
        <p:nvSpPr>
          <p:cNvPr id="7" name="Footer Placeholder 6">
            <a:extLst>
              <a:ext uri="{FF2B5EF4-FFF2-40B4-BE49-F238E27FC236}">
                <a16:creationId xmlns:a16="http://schemas.microsoft.com/office/drawing/2014/main" id="{CAFF5546-AE35-4C7F-AF06-30931F8FFF15}"/>
              </a:ext>
            </a:extLst>
          </p:cNvPr>
          <p:cNvSpPr>
            <a:spLocks noGrp="1"/>
          </p:cNvSpPr>
          <p:nvPr>
            <p:ph type="ftr" sz="quarter" idx="10"/>
          </p:nvPr>
        </p:nvSpPr>
        <p:spPr/>
        <p:txBody>
          <a:bodyPr/>
          <a:lstStyle/>
          <a:p>
            <a:r>
              <a:rPr lang="en-AU" dirty="0"/>
              <a:t>Copyright © 2019 Accenture. All rights reserved.</a:t>
            </a:r>
          </a:p>
        </p:txBody>
      </p:sp>
      <p:sp>
        <p:nvSpPr>
          <p:cNvPr id="8" name="Slide Number Placeholder 7">
            <a:extLst>
              <a:ext uri="{FF2B5EF4-FFF2-40B4-BE49-F238E27FC236}">
                <a16:creationId xmlns:a16="http://schemas.microsoft.com/office/drawing/2014/main" id="{BF61DA7F-EC1D-415C-8A25-1CF5DBF4CF54}"/>
              </a:ext>
            </a:extLst>
          </p:cNvPr>
          <p:cNvSpPr>
            <a:spLocks noGrp="1"/>
          </p:cNvSpPr>
          <p:nvPr>
            <p:ph type="sldNum" sz="quarter" idx="11"/>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2076846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 Subtitle">
    <p:spTree>
      <p:nvGrpSpPr>
        <p:cNvPr id="1" name=""/>
        <p:cNvGrpSpPr/>
        <p:nvPr/>
      </p:nvGrpSpPr>
      <p:grpSpPr>
        <a:xfrm>
          <a:off x="0" y="0"/>
          <a:ext cx="0" cy="0"/>
          <a:chOff x="0" y="0"/>
          <a:chExt cx="0" cy="0"/>
        </a:xfrm>
      </p:grpSpPr>
      <p:sp>
        <p:nvSpPr>
          <p:cNvPr id="6" name="Subtitle">
            <a:extLst>
              <a:ext uri="{FF2B5EF4-FFF2-40B4-BE49-F238E27FC236}">
                <a16:creationId xmlns:a16="http://schemas.microsoft.com/office/drawing/2014/main" id="{036EE16E-FD48-462D-9499-EA49C23DADF3}"/>
              </a:ext>
            </a:extLst>
          </p:cNvPr>
          <p:cNvSpPr>
            <a:spLocks noGrp="1"/>
          </p:cNvSpPr>
          <p:nvPr>
            <p:ph type="body" sz="quarter" idx="36" hasCustomPrompt="1"/>
          </p:nvPr>
        </p:nvSpPr>
        <p:spPr>
          <a:xfrm>
            <a:off x="657866" y="1574800"/>
            <a:ext cx="10880133" cy="453183"/>
          </a:xfrm>
          <a:prstGeom prst="rect">
            <a:avLst/>
          </a:prstGeom>
        </p:spPr>
        <p:txBody>
          <a:bodyPr wrap="square" tIns="14400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2000">
                <a:solidFill>
                  <a:schemeClr val="tx1"/>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dirty="0"/>
              <a:t>Insert subtitle here at 20pt, align to the baseline of the title</a:t>
            </a:r>
          </a:p>
        </p:txBody>
      </p:sp>
      <p:sp>
        <p:nvSpPr>
          <p:cNvPr id="3" name="Title 2">
            <a:extLst>
              <a:ext uri="{FF2B5EF4-FFF2-40B4-BE49-F238E27FC236}">
                <a16:creationId xmlns:a16="http://schemas.microsoft.com/office/drawing/2014/main" id="{55E9E677-7C6B-462C-9193-311E902B79DD}"/>
              </a:ext>
            </a:extLst>
          </p:cNvPr>
          <p:cNvSpPr>
            <a:spLocks noGrp="1"/>
          </p:cNvSpPr>
          <p:nvPr>
            <p:ph type="title"/>
          </p:nvPr>
        </p:nvSpPr>
        <p:spPr/>
        <p:txBody>
          <a:bodyPr/>
          <a:lstStyle/>
          <a:p>
            <a:r>
              <a:rPr lang="en-US"/>
              <a:t>Click to edit Master title style</a:t>
            </a:r>
            <a:endParaRPr lang="en-AU" dirty="0"/>
          </a:p>
        </p:txBody>
      </p:sp>
      <p:sp>
        <p:nvSpPr>
          <p:cNvPr id="9" name="Footer Placeholder 8">
            <a:extLst>
              <a:ext uri="{FF2B5EF4-FFF2-40B4-BE49-F238E27FC236}">
                <a16:creationId xmlns:a16="http://schemas.microsoft.com/office/drawing/2014/main" id="{DD274E69-7B69-4385-946C-6FF0B68DB8B5}"/>
              </a:ext>
            </a:extLst>
          </p:cNvPr>
          <p:cNvSpPr>
            <a:spLocks noGrp="1"/>
          </p:cNvSpPr>
          <p:nvPr>
            <p:ph type="ftr" sz="quarter" idx="37"/>
          </p:nvPr>
        </p:nvSpPr>
        <p:spPr/>
        <p:txBody>
          <a:bodyPr/>
          <a:lstStyle/>
          <a:p>
            <a:r>
              <a:rPr lang="en-AU" dirty="0"/>
              <a:t>Copyright © 2019 Accenture. All rights reserved.</a:t>
            </a:r>
          </a:p>
        </p:txBody>
      </p:sp>
      <p:sp>
        <p:nvSpPr>
          <p:cNvPr id="10" name="Slide Number Placeholder 9">
            <a:extLst>
              <a:ext uri="{FF2B5EF4-FFF2-40B4-BE49-F238E27FC236}">
                <a16:creationId xmlns:a16="http://schemas.microsoft.com/office/drawing/2014/main" id="{719E2DBE-8B18-4E2E-AE9F-7700CC37B66E}"/>
              </a:ext>
            </a:extLst>
          </p:cNvPr>
          <p:cNvSpPr>
            <a:spLocks noGrp="1"/>
          </p:cNvSpPr>
          <p:nvPr>
            <p:ph type="sldNum" sz="quarter" idx="38"/>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3719522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6FC1DECF-4A5B-46E3-96BE-99BCA85D43AF}"/>
              </a:ext>
            </a:extLst>
          </p:cNvPr>
          <p:cNvSpPr>
            <a:spLocks noGrp="1"/>
          </p:cNvSpPr>
          <p:nvPr>
            <p:ph type="ftr" sz="quarter" idx="10"/>
          </p:nvPr>
        </p:nvSpPr>
        <p:spPr/>
        <p:txBody>
          <a:bodyPr/>
          <a:lstStyle/>
          <a:p>
            <a:r>
              <a:rPr lang="en-AU" dirty="0"/>
              <a:t>Copyright © 2019 Accenture. All rights reserved.</a:t>
            </a:r>
          </a:p>
        </p:txBody>
      </p:sp>
      <p:sp>
        <p:nvSpPr>
          <p:cNvPr id="7" name="Slide Number Placeholder 6">
            <a:extLst>
              <a:ext uri="{FF2B5EF4-FFF2-40B4-BE49-F238E27FC236}">
                <a16:creationId xmlns:a16="http://schemas.microsoft.com/office/drawing/2014/main" id="{484E4A18-7598-494B-AD35-4B65735C10FF}"/>
              </a:ext>
            </a:extLst>
          </p:cNvPr>
          <p:cNvSpPr>
            <a:spLocks noGrp="1"/>
          </p:cNvSpPr>
          <p:nvPr>
            <p:ph type="sldNum" sz="quarter" idx="11"/>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2863454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redentials">
    <p:spTree>
      <p:nvGrpSpPr>
        <p:cNvPr id="1" name=""/>
        <p:cNvGrpSpPr/>
        <p:nvPr/>
      </p:nvGrpSpPr>
      <p:grpSpPr>
        <a:xfrm>
          <a:off x="0" y="0"/>
          <a:ext cx="0" cy="0"/>
          <a:chOff x="0" y="0"/>
          <a:chExt cx="0" cy="0"/>
        </a:xfrm>
      </p:grpSpPr>
      <p:sp>
        <p:nvSpPr>
          <p:cNvPr id="5" name="Picture Placeholder 13">
            <a:extLst>
              <a:ext uri="{FF2B5EF4-FFF2-40B4-BE49-F238E27FC236}">
                <a16:creationId xmlns:a16="http://schemas.microsoft.com/office/drawing/2014/main" id="{59B6915F-1823-4615-958F-D8D196ED8692}"/>
              </a:ext>
            </a:extLst>
          </p:cNvPr>
          <p:cNvSpPr>
            <a:spLocks noGrp="1"/>
          </p:cNvSpPr>
          <p:nvPr>
            <p:ph type="pic" sz="quarter" idx="12" hasCustomPrompt="1"/>
          </p:nvPr>
        </p:nvSpPr>
        <p:spPr>
          <a:xfrm>
            <a:off x="4953000" y="0"/>
            <a:ext cx="7239001" cy="6874525"/>
          </a:xfrm>
          <a:prstGeom prst="rect">
            <a:avLst/>
          </a:prstGeom>
          <a:solidFill>
            <a:schemeClr val="bg1">
              <a:lumMod val="95000"/>
            </a:schemeClr>
          </a:solidFill>
        </p:spPr>
        <p:txBody>
          <a:bodyPr lIns="720000" tIns="0" rIns="720000" bIns="900000" anchor="ctr" anchorCtr="0"/>
          <a:lstStyle>
            <a:lvl1pPr algn="ctr">
              <a:defRPr sz="1600" b="0" cap="none" baseline="0"/>
            </a:lvl1pPr>
          </a:lstStyle>
          <a:p>
            <a:r>
              <a:rPr lang="en-US" dirty="0"/>
              <a:t>Click on the icon to insert image in placeholder and </a:t>
            </a:r>
            <a:br>
              <a:rPr lang="en-US" dirty="0"/>
            </a:br>
            <a:r>
              <a:rPr lang="en-US" dirty="0"/>
              <a:t>use the crop tool to center the image</a:t>
            </a:r>
          </a:p>
        </p:txBody>
      </p:sp>
      <p:sp>
        <p:nvSpPr>
          <p:cNvPr id="9" name="Text Placeholder 8">
            <a:extLst>
              <a:ext uri="{FF2B5EF4-FFF2-40B4-BE49-F238E27FC236}">
                <a16:creationId xmlns:a16="http://schemas.microsoft.com/office/drawing/2014/main" id="{AE0BBFCE-818C-4B03-BA00-50C532B99E63}"/>
              </a:ext>
            </a:extLst>
          </p:cNvPr>
          <p:cNvSpPr>
            <a:spLocks noGrp="1"/>
          </p:cNvSpPr>
          <p:nvPr>
            <p:ph type="body" sz="quarter" idx="37"/>
          </p:nvPr>
        </p:nvSpPr>
        <p:spPr>
          <a:xfrm>
            <a:off x="673275" y="3020010"/>
            <a:ext cx="3702947" cy="2413844"/>
          </a:xfrm>
          <a:prstGeom prst="rect">
            <a:avLst/>
          </a:prstGeom>
        </p:spPr>
        <p:txBody>
          <a:bodyPr/>
          <a:lstStyle>
            <a:lvl1pPr>
              <a:spcBef>
                <a:spcPts val="800"/>
              </a:spcBef>
              <a:defRPr/>
            </a:lvl1pPr>
            <a:lvl2pPr>
              <a:spcBef>
                <a:spcPts val="800"/>
              </a:spcBef>
              <a:defRPr/>
            </a:lvl2pPr>
            <a:lvl3pPr>
              <a:spcBef>
                <a:spcPts val="800"/>
              </a:spcBef>
              <a:defRPr/>
            </a:lvl3pPr>
            <a:lvl4pPr>
              <a:spcBef>
                <a:spcPts val="800"/>
              </a:spcBef>
              <a:defRPr/>
            </a:lvl4pPr>
            <a:lvl5pPr>
              <a:spcBef>
                <a:spcPts val="80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9D162E9F-388A-4F19-89C7-A0377D379B40}"/>
              </a:ext>
            </a:extLst>
          </p:cNvPr>
          <p:cNvSpPr>
            <a:spLocks noGrp="1"/>
          </p:cNvSpPr>
          <p:nvPr>
            <p:ph type="title"/>
          </p:nvPr>
        </p:nvSpPr>
        <p:spPr>
          <a:xfrm>
            <a:off x="666074" y="1193563"/>
            <a:ext cx="3712251" cy="1354849"/>
          </a:xfrm>
        </p:spPr>
        <p:txBody>
          <a:bodyPr/>
          <a:lstStyle/>
          <a:p>
            <a:r>
              <a:rPr lang="en-US"/>
              <a:t>Click to edit Master title style</a:t>
            </a:r>
            <a:endParaRPr lang="en-AU" dirty="0"/>
          </a:p>
        </p:txBody>
      </p:sp>
      <p:sp>
        <p:nvSpPr>
          <p:cNvPr id="8" name="Company Name">
            <a:extLst>
              <a:ext uri="{FF2B5EF4-FFF2-40B4-BE49-F238E27FC236}">
                <a16:creationId xmlns:a16="http://schemas.microsoft.com/office/drawing/2014/main" id="{985A2BE9-49A3-4D91-9A7D-F27A002C7A2C}"/>
              </a:ext>
            </a:extLst>
          </p:cNvPr>
          <p:cNvSpPr>
            <a:spLocks noGrp="1"/>
          </p:cNvSpPr>
          <p:nvPr>
            <p:ph type="body" sz="quarter" idx="36" hasCustomPrompt="1"/>
          </p:nvPr>
        </p:nvSpPr>
        <p:spPr>
          <a:xfrm>
            <a:off x="671514" y="730999"/>
            <a:ext cx="3704539" cy="276999"/>
          </a:xfrm>
          <a:prstGeom prst="rect">
            <a:avLst/>
          </a:prstGeom>
        </p:spPr>
        <p:txBody>
          <a:bodyPr wrap="square" tIns="0" anchor="b" anchorCtr="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1800" cap="none" baseline="0">
                <a:solidFill>
                  <a:schemeClr val="accent1"/>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dirty="0"/>
              <a:t>Company name</a:t>
            </a:r>
          </a:p>
        </p:txBody>
      </p:sp>
      <p:sp>
        <p:nvSpPr>
          <p:cNvPr id="11" name="Footer Placeholder 10">
            <a:extLst>
              <a:ext uri="{FF2B5EF4-FFF2-40B4-BE49-F238E27FC236}">
                <a16:creationId xmlns:a16="http://schemas.microsoft.com/office/drawing/2014/main" id="{620E0274-E201-4D10-B10D-6D1B4E14A1DA}"/>
              </a:ext>
            </a:extLst>
          </p:cNvPr>
          <p:cNvSpPr>
            <a:spLocks noGrp="1"/>
          </p:cNvSpPr>
          <p:nvPr>
            <p:ph type="ftr" sz="quarter" idx="38"/>
          </p:nvPr>
        </p:nvSpPr>
        <p:spPr/>
        <p:txBody>
          <a:bodyPr/>
          <a:lstStyle/>
          <a:p>
            <a:r>
              <a:rPr lang="en-AU" dirty="0"/>
              <a:t>Copyright © 2019 Accenture. All rights reserved.</a:t>
            </a:r>
          </a:p>
        </p:txBody>
      </p:sp>
      <p:sp>
        <p:nvSpPr>
          <p:cNvPr id="12" name="Slide Number Placeholder 11">
            <a:extLst>
              <a:ext uri="{FF2B5EF4-FFF2-40B4-BE49-F238E27FC236}">
                <a16:creationId xmlns:a16="http://schemas.microsoft.com/office/drawing/2014/main" id="{CF4D6478-4E6C-4E04-BE72-89D4FEE6B8A7}"/>
              </a:ext>
            </a:extLst>
          </p:cNvPr>
          <p:cNvSpPr>
            <a:spLocks noGrp="1"/>
          </p:cNvSpPr>
          <p:nvPr>
            <p:ph type="sldNum" sz="quarter" idx="39"/>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1935427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ECFFB5DC-2193-446F-ABD4-D037F652B155}"/>
              </a:ext>
            </a:extLst>
          </p:cNvPr>
          <p:cNvSpPr>
            <a:spLocks noGrp="1"/>
          </p:cNvSpPr>
          <p:nvPr>
            <p:ph type="pic" sz="quarter" idx="12" hasCustomPrompt="1"/>
          </p:nvPr>
        </p:nvSpPr>
        <p:spPr>
          <a:xfrm>
            <a:off x="0" y="0"/>
            <a:ext cx="12192001" cy="6874525"/>
          </a:xfrm>
          <a:prstGeom prst="rect">
            <a:avLst/>
          </a:prstGeom>
          <a:solidFill>
            <a:schemeClr val="bg1">
              <a:lumMod val="95000"/>
            </a:schemeClr>
          </a:solidFill>
        </p:spPr>
        <p:txBody>
          <a:bodyPr lIns="720000" tIns="0" rIns="720000" bIns="900000" anchor="ctr" anchorCtr="0"/>
          <a:lstStyle>
            <a:lvl1pPr algn="ctr">
              <a:defRPr sz="1600" b="0" cap="none" baseline="0"/>
            </a:lvl1pPr>
          </a:lstStyle>
          <a:p>
            <a:r>
              <a:rPr lang="en-US" dirty="0"/>
              <a:t>Click on the icon to insert image in placeholder and </a:t>
            </a:r>
            <a:br>
              <a:rPr lang="en-US" dirty="0"/>
            </a:br>
            <a:r>
              <a:rPr lang="en-US" dirty="0"/>
              <a:t>use the crop tool to center the image</a:t>
            </a:r>
          </a:p>
        </p:txBody>
      </p:sp>
      <p:sp>
        <p:nvSpPr>
          <p:cNvPr id="6" name="Footer Placeholder 5">
            <a:extLst>
              <a:ext uri="{FF2B5EF4-FFF2-40B4-BE49-F238E27FC236}">
                <a16:creationId xmlns:a16="http://schemas.microsoft.com/office/drawing/2014/main" id="{46B620DA-AC42-4C3F-B7FE-B80A1EAFE08E}"/>
              </a:ext>
            </a:extLst>
          </p:cNvPr>
          <p:cNvSpPr>
            <a:spLocks noGrp="1"/>
          </p:cNvSpPr>
          <p:nvPr>
            <p:ph type="ftr" sz="quarter" idx="13"/>
          </p:nvPr>
        </p:nvSpPr>
        <p:spPr/>
        <p:txBody>
          <a:bodyPr/>
          <a:lstStyle/>
          <a:p>
            <a:r>
              <a:rPr lang="en-AU" dirty="0"/>
              <a:t>Copyright © 2019 Accenture. All rights reserved.</a:t>
            </a:r>
          </a:p>
        </p:txBody>
      </p:sp>
      <p:sp>
        <p:nvSpPr>
          <p:cNvPr id="8" name="Slide Number Placeholder 7">
            <a:extLst>
              <a:ext uri="{FF2B5EF4-FFF2-40B4-BE49-F238E27FC236}">
                <a16:creationId xmlns:a16="http://schemas.microsoft.com/office/drawing/2014/main" id="{9D9A19B0-A261-48EA-9502-1C010BC0891B}"/>
              </a:ext>
            </a:extLst>
          </p:cNvPr>
          <p:cNvSpPr>
            <a:spLocks noGrp="1"/>
          </p:cNvSpPr>
          <p:nvPr>
            <p:ph type="sldNum" sz="quarter" idx="14"/>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13551808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Reversed)">
    <p:bg>
      <p:bgPr>
        <a:solidFill>
          <a:schemeClr val="accent2"/>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99954" y="2755428"/>
            <a:ext cx="8561387" cy="1042344"/>
          </a:xfrm>
        </p:spPr>
        <p:txBody>
          <a:bodyPr tIns="198000" rIns="0" anchor="ctr">
            <a:spAutoFit/>
          </a:bodyPr>
          <a:lstStyle>
            <a:lvl1pPr>
              <a:lnSpc>
                <a:spcPct val="75000"/>
              </a:lnSpc>
              <a:defRPr sz="7000" cap="all" baseline="0">
                <a:solidFill>
                  <a:schemeClr val="bg1"/>
                </a:solidFill>
              </a:defRPr>
            </a:lvl1pPr>
          </a:lstStyle>
          <a:p>
            <a:r>
              <a:rPr lang="en-US" dirty="0"/>
              <a:t>Divider</a:t>
            </a:r>
          </a:p>
        </p:txBody>
      </p:sp>
    </p:spTree>
    <p:extLst>
      <p:ext uri="{BB962C8B-B14F-4D97-AF65-F5344CB8AC3E}">
        <p14:creationId xmlns:p14="http://schemas.microsoft.com/office/powerpoint/2010/main" val="28190550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New Applied Now">
    <p:spTree>
      <p:nvGrpSpPr>
        <p:cNvPr id="1" name=""/>
        <p:cNvGrpSpPr/>
        <p:nvPr/>
      </p:nvGrpSpPr>
      <p:grpSpPr>
        <a:xfrm>
          <a:off x="0" y="0"/>
          <a:ext cx="0" cy="0"/>
          <a:chOff x="0" y="0"/>
          <a:chExt cx="0" cy="0"/>
        </a:xfrm>
      </p:grpSpPr>
      <p:pic>
        <p:nvPicPr>
          <p:cNvPr id="15" name="Acc_CoreBrand &amp; Consulting_New Applied Now">
            <a:extLst>
              <a:ext uri="{FF2B5EF4-FFF2-40B4-BE49-F238E27FC236}">
                <a16:creationId xmlns:a16="http://schemas.microsoft.com/office/drawing/2014/main" id="{C8BBCB3B-7BC4-4520-8DD0-CE18249AF649}"/>
              </a:ext>
            </a:extLst>
          </p:cNvPr>
          <p:cNvPicPr>
            <a:picLocks noChangeAspect="1"/>
          </p:cNvPicPr>
          <p:nvPr/>
        </p:nvPicPr>
        <p:blipFill>
          <a:blip r:embed="rId2"/>
          <a:stretch>
            <a:fillRect/>
          </a:stretch>
        </p:blipFill>
        <p:spPr>
          <a:xfrm>
            <a:off x="734129" y="1011238"/>
            <a:ext cx="6202764" cy="4784400"/>
          </a:xfrm>
          <a:prstGeom prst="rect">
            <a:avLst/>
          </a:prstGeom>
        </p:spPr>
      </p:pic>
      <p:pic>
        <p:nvPicPr>
          <p:cNvPr id="125" name="Acc_CoreBrand_Logo_White" hidden="1">
            <a:extLst>
              <a:ext uri="{FF2B5EF4-FFF2-40B4-BE49-F238E27FC236}">
                <a16:creationId xmlns:a16="http://schemas.microsoft.com/office/drawing/2014/main" id="{C22F6EDD-E7D4-4225-9C89-BF29D1A853AC}"/>
              </a:ext>
            </a:extLst>
          </p:cNvPr>
          <p:cNvPicPr>
            <a:picLocks noChangeAspect="1"/>
          </p:cNvPicPr>
          <p:nvPr/>
        </p:nvPicPr>
        <p:blipFill>
          <a:blip r:embed="rId3"/>
          <a:stretch>
            <a:fillRect/>
          </a:stretch>
        </p:blipFill>
        <p:spPr>
          <a:xfrm>
            <a:off x="7751739" y="5825417"/>
            <a:ext cx="1663200" cy="439272"/>
          </a:xfrm>
          <a:prstGeom prst="rect">
            <a:avLst/>
          </a:prstGeom>
        </p:spPr>
      </p:pic>
      <p:pic>
        <p:nvPicPr>
          <p:cNvPr id="126" name="Acc_CoreBrand_Logo_Black" hidden="1">
            <a:extLst>
              <a:ext uri="{FF2B5EF4-FFF2-40B4-BE49-F238E27FC236}">
                <a16:creationId xmlns:a16="http://schemas.microsoft.com/office/drawing/2014/main" id="{FF3102D4-0118-450F-9BD8-02519A574B6A}"/>
              </a:ext>
            </a:extLst>
          </p:cNvPr>
          <p:cNvPicPr>
            <a:picLocks noChangeAspect="1"/>
          </p:cNvPicPr>
          <p:nvPr/>
        </p:nvPicPr>
        <p:blipFill>
          <a:blip r:embed="rId4"/>
          <a:stretch>
            <a:fillRect/>
          </a:stretch>
        </p:blipFill>
        <p:spPr>
          <a:xfrm>
            <a:off x="7751739" y="5825417"/>
            <a:ext cx="1663200" cy="439272"/>
          </a:xfrm>
          <a:prstGeom prst="rect">
            <a:avLst/>
          </a:prstGeom>
        </p:spPr>
      </p:pic>
      <p:pic>
        <p:nvPicPr>
          <p:cNvPr id="127" name="Acc_CoreBrand_Logo_Black_Purple Reversed" hidden="1">
            <a:extLst>
              <a:ext uri="{FF2B5EF4-FFF2-40B4-BE49-F238E27FC236}">
                <a16:creationId xmlns:a16="http://schemas.microsoft.com/office/drawing/2014/main" id="{F687608F-225D-4EF3-94F1-57E1954BD106}"/>
              </a:ext>
            </a:extLst>
          </p:cNvPr>
          <p:cNvPicPr>
            <a:picLocks noChangeAspect="1"/>
          </p:cNvPicPr>
          <p:nvPr/>
        </p:nvPicPr>
        <p:blipFill>
          <a:blip r:embed="rId5"/>
          <a:stretch>
            <a:fillRect/>
          </a:stretch>
        </p:blipFill>
        <p:spPr>
          <a:xfrm>
            <a:off x="7751739" y="5822184"/>
            <a:ext cx="1663200" cy="445737"/>
          </a:xfrm>
          <a:prstGeom prst="rect">
            <a:avLst/>
          </a:prstGeom>
        </p:spPr>
      </p:pic>
      <p:pic>
        <p:nvPicPr>
          <p:cNvPr id="128" name="Acc_CoreBrand_Logo_Black_Purple">
            <a:extLst>
              <a:ext uri="{FF2B5EF4-FFF2-40B4-BE49-F238E27FC236}">
                <a16:creationId xmlns:a16="http://schemas.microsoft.com/office/drawing/2014/main" id="{7B076DEF-0543-4528-A332-FA85932D0F03}"/>
              </a:ext>
            </a:extLst>
          </p:cNvPr>
          <p:cNvPicPr>
            <a:picLocks noChangeAspect="1"/>
          </p:cNvPicPr>
          <p:nvPr/>
        </p:nvPicPr>
        <p:blipFill>
          <a:blip r:embed="rId6"/>
          <a:stretch>
            <a:fillRect/>
          </a:stretch>
        </p:blipFill>
        <p:spPr>
          <a:xfrm>
            <a:off x="7813821" y="5610575"/>
            <a:ext cx="1663200" cy="445738"/>
          </a:xfrm>
          <a:prstGeom prst="rect">
            <a:avLst/>
          </a:prstGeom>
        </p:spPr>
      </p:pic>
      <p:sp>
        <p:nvSpPr>
          <p:cNvPr id="112" name="SubTitle (3rd Level)">
            <a:extLst>
              <a:ext uri="{FF2B5EF4-FFF2-40B4-BE49-F238E27FC236}">
                <a16:creationId xmlns:a16="http://schemas.microsoft.com/office/drawing/2014/main" id="{3F9DD137-2F42-4FAF-8466-7516363C9E4B}"/>
              </a:ext>
            </a:extLst>
          </p:cNvPr>
          <p:cNvSpPr>
            <a:spLocks noGrp="1"/>
          </p:cNvSpPr>
          <p:nvPr>
            <p:ph type="body" sz="quarter" idx="13" hasCustomPrompt="1"/>
          </p:nvPr>
        </p:nvSpPr>
        <p:spPr>
          <a:xfrm>
            <a:off x="7805908" y="1960725"/>
            <a:ext cx="3773111" cy="249299"/>
          </a:xfrm>
          <a:prstGeom prst="rect">
            <a:avLst/>
          </a:prstGeom>
        </p:spPr>
        <p:txBody>
          <a:bodyPr wrap="square" anchor="t">
            <a:spAutoFit/>
          </a:bodyPr>
          <a:lstStyle>
            <a:lvl1pPr marL="0" indent="0">
              <a:lnSpc>
                <a:spcPct val="90000"/>
              </a:lnSpc>
              <a:buNone/>
              <a:defRPr sz="1800" b="0" i="0" cap="none" baseline="0">
                <a:solidFill>
                  <a:schemeClr val="tx1"/>
                </a:solidFill>
                <a:latin typeface="+mn-lt"/>
              </a:defRPr>
            </a:lvl1pPr>
          </a:lstStyle>
          <a:p>
            <a:pPr lvl="0"/>
            <a:r>
              <a:rPr lang="en-US" dirty="0"/>
              <a:t>Subtitle third level</a:t>
            </a:r>
          </a:p>
        </p:txBody>
      </p:sp>
      <p:sp>
        <p:nvSpPr>
          <p:cNvPr id="6" name="Long Subline"/>
          <p:cNvSpPr>
            <a:spLocks noGrp="1"/>
          </p:cNvSpPr>
          <p:nvPr>
            <p:ph type="body" sz="quarter" idx="12" hasCustomPrompt="1"/>
          </p:nvPr>
        </p:nvSpPr>
        <p:spPr>
          <a:xfrm>
            <a:off x="7805910" y="720725"/>
            <a:ext cx="3773485" cy="997196"/>
          </a:xfrm>
          <a:prstGeom prst="rect">
            <a:avLst/>
          </a:prstGeom>
        </p:spPr>
        <p:txBody>
          <a:bodyPr wrap="square" anchor="b" anchorCtr="0">
            <a:spAutoFit/>
          </a:bodyPr>
          <a:lstStyle>
            <a:lvl1pPr marL="0" indent="0">
              <a:lnSpc>
                <a:spcPct val="90000"/>
              </a:lnSpc>
              <a:buNone/>
              <a:defRPr sz="2400" b="0" i="0" cap="none" baseline="0">
                <a:solidFill>
                  <a:schemeClr val="tx1"/>
                </a:solidFill>
                <a:latin typeface="+mj-lt"/>
              </a:defRPr>
            </a:lvl1pPr>
          </a:lstStyle>
          <a:p>
            <a:pPr lvl="0"/>
            <a:r>
              <a:rPr lang="en-US" dirty="0"/>
              <a:t>Long subline or second-level text to go with primary headlines</a:t>
            </a:r>
          </a:p>
        </p:txBody>
      </p:sp>
    </p:spTree>
    <p:extLst>
      <p:ext uri="{BB962C8B-B14F-4D97-AF65-F5344CB8AC3E}">
        <p14:creationId xmlns:p14="http://schemas.microsoft.com/office/powerpoint/2010/main" val="16127375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ilerplate">
    <p:bg>
      <p:bgPr>
        <a:solidFill>
          <a:schemeClr val="accent2"/>
        </a:solidFill>
        <a:effectLst/>
      </p:bgPr>
    </p:bg>
    <p:spTree>
      <p:nvGrpSpPr>
        <p:cNvPr id="1" name=""/>
        <p:cNvGrpSpPr/>
        <p:nvPr/>
      </p:nvGrpSpPr>
      <p:grpSpPr>
        <a:xfrm>
          <a:off x="0" y="0"/>
          <a:ext cx="0" cy="0"/>
          <a:chOff x="0" y="0"/>
          <a:chExt cx="0" cy="0"/>
        </a:xfrm>
      </p:grpSpPr>
      <p:sp>
        <p:nvSpPr>
          <p:cNvPr id="4" name="Text Placeholder 3">
            <a:hlinkClick r:id="rId2"/>
            <a:extLst>
              <a:ext uri="{FF2B5EF4-FFF2-40B4-BE49-F238E27FC236}">
                <a16:creationId xmlns:a16="http://schemas.microsoft.com/office/drawing/2014/main" id="{F2EB0CC4-DFFB-44CD-B59A-9E5DF1EC6F03}"/>
              </a:ext>
            </a:extLst>
          </p:cNvPr>
          <p:cNvSpPr txBox="1">
            <a:spLocks/>
          </p:cNvSpPr>
          <p:nvPr userDrawn="1"/>
        </p:nvSpPr>
        <p:spPr>
          <a:xfrm>
            <a:off x="681787" y="730999"/>
            <a:ext cx="5859822" cy="2731710"/>
          </a:xfrm>
          <a:prstGeom prst="rect">
            <a:avLst/>
          </a:prstGeom>
        </p:spPr>
        <p:txBody>
          <a:bodyPr wrap="square" lIns="0" tIns="0" rIns="96000" bIns="0">
            <a:spAutoFit/>
          </a:bodyPr>
          <a:lst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Arial Bold" charset="0"/>
                <a:ea typeface="Arial Black" charset="0"/>
                <a:cs typeface="Arial Black" charset="0"/>
              </a:defRPr>
            </a:lvl1pPr>
            <a:lvl2pPr marL="137160" indent="-137160" algn="l" defTabSz="1301008" rtl="0" eaLnBrk="1" latinLnBrk="0" hangingPunct="1">
              <a:lnSpc>
                <a:spcPct val="90000"/>
              </a:lnSpc>
              <a:spcBef>
                <a:spcPts val="600"/>
              </a:spcBef>
              <a:buFont typeface="Arial" charset="0"/>
              <a:buChar char="•"/>
              <a:defRPr sz="1600" b="1" i="0" kern="1200" cap="none" baseline="0">
                <a:solidFill>
                  <a:schemeClr val="tx1"/>
                </a:solidFill>
                <a:latin typeface="Arial Bold" charset="0"/>
                <a:ea typeface="Arial Black" charset="0"/>
                <a:cs typeface="Arial Black" charset="0"/>
              </a:defRPr>
            </a:lvl2pPr>
            <a:lvl3pPr marL="274320" indent="-137160" algn="l" defTabSz="1301008" rtl="0" eaLnBrk="1" latinLnBrk="0" hangingPunct="1">
              <a:lnSpc>
                <a:spcPct val="90000"/>
              </a:lnSpc>
              <a:spcBef>
                <a:spcPts val="600"/>
              </a:spcBef>
              <a:buFont typeface="Arial" charset="0"/>
              <a:buChar char="•"/>
              <a:defRPr sz="1600" b="1" i="0" kern="1200" cap="none" baseline="0">
                <a:solidFill>
                  <a:schemeClr val="tx1"/>
                </a:solidFill>
                <a:latin typeface="Arial Bold" charset="0"/>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Arial Bold" charset="0"/>
                <a:ea typeface="Arial Black" charset="0"/>
                <a:cs typeface="Arial Black" charset="0"/>
              </a:defRPr>
            </a:lvl4pPr>
            <a:lvl5pPr marL="137160" indent="-137160" algn="l" defTabSz="1301008" rtl="0" eaLnBrk="1" latinLnBrk="0" hangingPunct="1">
              <a:lnSpc>
                <a:spcPct val="90000"/>
              </a:lnSpc>
              <a:spcBef>
                <a:spcPts val="600"/>
              </a:spcBef>
              <a:buFont typeface="Arial" charset="0"/>
              <a:buChar char="•"/>
              <a:defRPr sz="1600" b="1" i="0" kern="1200" cap="none" baseline="0">
                <a:solidFill>
                  <a:schemeClr val="tx2"/>
                </a:solidFill>
                <a:latin typeface="Arial Bold" charset="0"/>
                <a:ea typeface="Arial Black" charset="0"/>
                <a:cs typeface="Arial Black" charset="0"/>
              </a:defRPr>
            </a:lvl5pPr>
            <a:lvl6pPr marL="274320" indent="-137160" algn="l" defTabSz="1301008" rtl="0" eaLnBrk="1" latinLnBrk="0" hangingPunct="1">
              <a:lnSpc>
                <a:spcPct val="90000"/>
              </a:lnSpc>
              <a:spcBef>
                <a:spcPts val="600"/>
              </a:spcBef>
              <a:buFont typeface="Arial" charset="0"/>
              <a:buChar char="•"/>
              <a:defRPr sz="1600" b="1" i="0" kern="1200" cap="none" baseline="0">
                <a:solidFill>
                  <a:schemeClr val="tx2"/>
                </a:solidFill>
                <a:latin typeface="Arial Bold" charset="0"/>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Arial Bold" charset="0"/>
                <a:ea typeface="Arial Bold" charset="0"/>
                <a:cs typeface="Arial Bold" charset="0"/>
              </a:defRPr>
            </a:lvl7pPr>
            <a:lvl8pPr marL="137160" indent="-137160" algn="l" defTabSz="1301008" rtl="0" eaLnBrk="1" latinLnBrk="0" hangingPunct="1">
              <a:lnSpc>
                <a:spcPct val="90000"/>
              </a:lnSpc>
              <a:spcBef>
                <a:spcPts val="600"/>
              </a:spcBef>
              <a:buFont typeface="Arial" charset="0"/>
              <a:buChar char="•"/>
              <a:defRPr sz="1400" b="1" i="0" kern="1200" cap="none" baseline="0">
                <a:solidFill>
                  <a:schemeClr val="tx1"/>
                </a:solidFill>
                <a:latin typeface="Arial Bold" charset="0"/>
                <a:ea typeface="Arial Bold" charset="0"/>
                <a:cs typeface="Arial Bold" charset="0"/>
              </a:defRPr>
            </a:lvl8pPr>
            <a:lvl9pPr marL="274320" indent="-137160" algn="l" defTabSz="1301008" rtl="0" eaLnBrk="1" latinLnBrk="0" hangingPunct="1">
              <a:lnSpc>
                <a:spcPct val="90000"/>
              </a:lnSpc>
              <a:spcBef>
                <a:spcPts val="600"/>
              </a:spcBef>
              <a:buFont typeface="Arial" charset="0"/>
              <a:buChar char="•"/>
              <a:defRPr sz="1400" b="1" i="0" kern="1200" cap="none" baseline="0">
                <a:solidFill>
                  <a:schemeClr val="tx1"/>
                </a:solidFill>
                <a:latin typeface="Arial Bold" charset="0"/>
                <a:ea typeface="Arial Black" charset="0"/>
                <a:cs typeface="Arial Black" charset="0"/>
              </a:defRPr>
            </a:lvl9pPr>
          </a:lstStyle>
          <a:p>
            <a:pPr>
              <a:lnSpc>
                <a:spcPct val="80000"/>
              </a:lnSpc>
            </a:pPr>
            <a:r>
              <a:rPr lang="en-AU" sz="2400" dirty="0">
                <a:solidFill>
                  <a:schemeClr val="bg1"/>
                </a:solidFill>
                <a:latin typeface="+mj-lt"/>
              </a:rPr>
              <a:t>ABOUT ACCENTURE</a:t>
            </a:r>
            <a:r>
              <a:rPr lang="en-AU" sz="2000" dirty="0">
                <a:solidFill>
                  <a:schemeClr val="bg1"/>
                </a:solidFill>
                <a:latin typeface="+mj-lt"/>
              </a:rPr>
              <a:t> </a:t>
            </a:r>
          </a:p>
          <a:p>
            <a:pPr>
              <a:lnSpc>
                <a:spcPct val="95000"/>
              </a:lnSpc>
            </a:pPr>
            <a:r>
              <a:rPr lang="en-AU" sz="1467" b="0" dirty="0">
                <a:solidFill>
                  <a:schemeClr val="bg1"/>
                </a:solidFill>
                <a:latin typeface="+mn-lt"/>
              </a:rPr>
              <a:t>Accenture is a leading global professional services company, providing a broad range of services and solutions in strategy, consulting, digital, technology and operations. Combining unmatched experience and specialized skills across more than 40 industries and all business functions—underpinned by the world’s largest delivery network—Accenture works at the intersection of business and technology to help clients improve their performance and create sustainable value for their stakeholders. With 469,000 people serving clients in more than 120 countries, Accenture drives innovation to improve the way the world works and lives. Visit us at </a:t>
            </a:r>
            <a:r>
              <a:rPr lang="en-AU" sz="1467" b="0" u="sng" dirty="0">
                <a:solidFill>
                  <a:schemeClr val="bg1"/>
                </a:solidFill>
                <a:latin typeface="+mn-lt"/>
              </a:rPr>
              <a:t>www.accenture.com</a:t>
            </a:r>
          </a:p>
        </p:txBody>
      </p:sp>
      <p:cxnSp>
        <p:nvCxnSpPr>
          <p:cNvPr id="5" name="Straight Connector 4">
            <a:extLst>
              <a:ext uri="{FF2B5EF4-FFF2-40B4-BE49-F238E27FC236}">
                <a16:creationId xmlns:a16="http://schemas.microsoft.com/office/drawing/2014/main" id="{A9D2753C-9978-416F-BA96-40A7DA3FA87C}"/>
              </a:ext>
            </a:extLst>
          </p:cNvPr>
          <p:cNvCxnSpPr>
            <a:cxnSpLocks/>
          </p:cNvCxnSpPr>
          <p:nvPr userDrawn="1"/>
        </p:nvCxnSpPr>
        <p:spPr>
          <a:xfrm>
            <a:off x="681787" y="3868147"/>
            <a:ext cx="5668773" cy="0"/>
          </a:xfrm>
          <a:prstGeom prst="line">
            <a:avLst/>
          </a:prstGeom>
          <a:ln cap="rnd">
            <a:solidFill>
              <a:schemeClr val="bg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Content Placeholder 1">
            <a:extLst>
              <a:ext uri="{FF2B5EF4-FFF2-40B4-BE49-F238E27FC236}">
                <a16:creationId xmlns:a16="http://schemas.microsoft.com/office/drawing/2014/main" id="{4B34BCFA-EA82-4FD7-BEDF-906BC994E722}"/>
              </a:ext>
            </a:extLst>
          </p:cNvPr>
          <p:cNvSpPr txBox="1">
            <a:spLocks/>
          </p:cNvSpPr>
          <p:nvPr userDrawn="1"/>
        </p:nvSpPr>
        <p:spPr>
          <a:xfrm>
            <a:off x="681787" y="4273586"/>
            <a:ext cx="5762626" cy="1036566"/>
          </a:xfrm>
          <a:prstGeom prst="rect">
            <a:avLst/>
          </a:prstGeom>
        </p:spPr>
        <p:txBody>
          <a:bodyPr wrap="square" lIns="0" tIns="0" rIns="0" bIns="0" anchor="t" anchorCtr="0">
            <a:spAutoFit/>
          </a:bodyPr>
          <a:lstStyle>
            <a:lvl1pPr marL="213763" indent="-213763" algn="l" rtl="0" eaLnBrk="1" fontAlgn="base" hangingPunct="1">
              <a:spcBef>
                <a:spcPts val="937"/>
              </a:spcBef>
              <a:spcAft>
                <a:spcPct val="0"/>
              </a:spcAft>
              <a:buFont typeface="Arial" pitchFamily="34" charset="0"/>
              <a:buChar char="•"/>
              <a:defRPr sz="1900" kern="1200">
                <a:solidFill>
                  <a:schemeClr val="tx2"/>
                </a:solidFill>
                <a:latin typeface="+mn-lt"/>
                <a:ea typeface="Arial" pitchFamily="-105" charset="-52"/>
                <a:cs typeface="Arial" pitchFamily="34" charset="0"/>
              </a:defRPr>
            </a:lvl1pPr>
            <a:lvl2pPr marL="526042" indent="-312279" algn="l" rtl="0" eaLnBrk="1" fontAlgn="base" hangingPunct="1">
              <a:spcBef>
                <a:spcPts val="937"/>
              </a:spcBef>
              <a:spcAft>
                <a:spcPct val="0"/>
              </a:spcAft>
              <a:buFont typeface="Arial" pitchFamily="34" charset="0"/>
              <a:buChar char="–"/>
              <a:defRPr sz="1900" kern="1200">
                <a:solidFill>
                  <a:schemeClr val="tx2"/>
                </a:solidFill>
                <a:latin typeface="+mn-lt"/>
                <a:ea typeface="Arial" pitchFamily="-105" charset="-52"/>
                <a:cs typeface="Arial" pitchFamily="34" charset="0"/>
              </a:defRPr>
            </a:lvl2pPr>
            <a:lvl3pPr marL="732369" indent="-206328" algn="l" rtl="0" eaLnBrk="1" fontAlgn="base" hangingPunct="1">
              <a:spcBef>
                <a:spcPts val="937"/>
              </a:spcBef>
              <a:spcAft>
                <a:spcPct val="0"/>
              </a:spcAft>
              <a:buFont typeface="Arial" pitchFamily="34" charset="0"/>
              <a:buChar char="•"/>
              <a:tabLst/>
              <a:defRPr sz="1900" kern="1200">
                <a:solidFill>
                  <a:schemeClr val="tx2"/>
                </a:solidFill>
                <a:latin typeface="+mn-lt"/>
                <a:ea typeface="Arial" pitchFamily="-105" charset="-52"/>
                <a:cs typeface="Arial" pitchFamily="34" charset="0"/>
              </a:defRPr>
            </a:lvl3pPr>
            <a:lvl4pPr marL="1052083" indent="-319714" algn="l" rtl="0" eaLnBrk="1" fontAlgn="base" hangingPunct="1">
              <a:spcBef>
                <a:spcPts val="937"/>
              </a:spcBef>
              <a:spcAft>
                <a:spcPct val="0"/>
              </a:spcAft>
              <a:buFont typeface="Arial" pitchFamily="34" charset="0"/>
              <a:buChar char="–"/>
              <a:defRPr sz="1900" kern="1200">
                <a:solidFill>
                  <a:schemeClr val="tx2"/>
                </a:solidFill>
                <a:latin typeface="+mn-lt"/>
                <a:ea typeface="Arial" pitchFamily="-105" charset="-52"/>
                <a:cs typeface="Arial" pitchFamily="34" charset="0"/>
              </a:defRPr>
            </a:lvl4pPr>
            <a:lvl5pPr marL="1258411" indent="-206328" algn="l" rtl="0" eaLnBrk="1" fontAlgn="base" hangingPunct="1">
              <a:spcBef>
                <a:spcPts val="937"/>
              </a:spcBef>
              <a:spcAft>
                <a:spcPct val="0"/>
              </a:spcAft>
              <a:buFont typeface="Arial" pitchFamily="34" charset="0"/>
              <a:buChar char="•"/>
              <a:defRPr sz="1900" kern="1200">
                <a:solidFill>
                  <a:schemeClr val="tx2"/>
                </a:solidFill>
                <a:latin typeface="+mn-lt"/>
                <a:ea typeface="Arial" pitchFamily="-105" charset="-52"/>
                <a:cs typeface="Arial" pitchFamily="34" charset="0"/>
              </a:defRPr>
            </a:lvl5pPr>
            <a:lvl6pPr marL="3925106" indent="-356828" algn="l" defTabSz="1427312"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638763" indent="-356828" algn="l" defTabSz="1427312"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352418" indent="-356828" algn="l" defTabSz="1427312"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066073" indent="-356828" algn="l" defTabSz="1427312"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a:spcBef>
                <a:spcPts val="400"/>
              </a:spcBef>
              <a:buNone/>
            </a:pPr>
            <a:r>
              <a:rPr lang="en-GB" sz="1067" dirty="0">
                <a:solidFill>
                  <a:schemeClr val="bg1"/>
                </a:solidFill>
              </a:rPr>
              <a:t>This document makes reference to trademarks that may be owned by others. </a:t>
            </a:r>
            <a:br>
              <a:rPr lang="en-GB" sz="1067" dirty="0">
                <a:solidFill>
                  <a:schemeClr val="bg1"/>
                </a:solidFill>
              </a:rPr>
            </a:br>
            <a:r>
              <a:rPr lang="en-GB" sz="1067" dirty="0">
                <a:solidFill>
                  <a:schemeClr val="bg1"/>
                </a:solidFill>
              </a:rPr>
              <a:t>The use of such trademarks herein is not an assertion of ownership of such </a:t>
            </a:r>
            <a:br>
              <a:rPr lang="en-GB" sz="1067" dirty="0">
                <a:solidFill>
                  <a:schemeClr val="bg1"/>
                </a:solidFill>
              </a:rPr>
            </a:br>
            <a:r>
              <a:rPr lang="en-GB" sz="1067" dirty="0">
                <a:solidFill>
                  <a:schemeClr val="bg1"/>
                </a:solidFill>
              </a:rPr>
              <a:t>trademarks by Accenture and is not intended to represent or imply the existence </a:t>
            </a:r>
            <a:br>
              <a:rPr lang="en-GB" sz="1067" dirty="0">
                <a:solidFill>
                  <a:schemeClr val="bg1"/>
                </a:solidFill>
              </a:rPr>
            </a:br>
            <a:r>
              <a:rPr lang="en-GB" sz="1067" dirty="0">
                <a:solidFill>
                  <a:schemeClr val="bg1"/>
                </a:solidFill>
              </a:rPr>
              <a:t>of an association between Accenture and the lawful owners of such trademarks.</a:t>
            </a:r>
          </a:p>
          <a:p>
            <a:pPr marL="0" indent="0">
              <a:spcBef>
                <a:spcPts val="400"/>
              </a:spcBef>
              <a:buNone/>
            </a:pPr>
            <a:r>
              <a:rPr lang="en-GB" sz="1067" dirty="0">
                <a:solidFill>
                  <a:schemeClr val="bg1"/>
                </a:solidFill>
              </a:rPr>
              <a:t>Copyright © 2019 Accenture All rights reserved. Accenture its logo, </a:t>
            </a:r>
            <a:br>
              <a:rPr lang="en-GB" sz="1067" dirty="0">
                <a:solidFill>
                  <a:schemeClr val="bg1"/>
                </a:solidFill>
              </a:rPr>
            </a:br>
            <a:r>
              <a:rPr lang="en-GB" sz="1067" dirty="0">
                <a:solidFill>
                  <a:schemeClr val="bg1"/>
                </a:solidFill>
              </a:rPr>
              <a:t>and High Performance Delivered are trademarks of Accenture.</a:t>
            </a:r>
          </a:p>
        </p:txBody>
      </p:sp>
    </p:spTree>
    <p:extLst>
      <p:ext uri="{BB962C8B-B14F-4D97-AF65-F5344CB8AC3E}">
        <p14:creationId xmlns:p14="http://schemas.microsoft.com/office/powerpoint/2010/main" val="3100868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6C2220-27E2-43EF-A19A-D92489328B09}"/>
              </a:ext>
            </a:extLst>
          </p:cNvPr>
          <p:cNvSpPr txBox="1"/>
          <p:nvPr userDrawn="1"/>
        </p:nvSpPr>
        <p:spPr>
          <a:xfrm>
            <a:off x="303292" y="6552961"/>
            <a:ext cx="3431863" cy="230832"/>
          </a:xfrm>
          <a:prstGeom prst="rect">
            <a:avLst/>
          </a:prstGeom>
          <a:noFill/>
        </p:spPr>
        <p:txBody>
          <a:bodyPr wrap="square" lIns="0">
            <a:spAutoFit/>
          </a:bodyPr>
          <a:lstStyle/>
          <a:p>
            <a:pPr fontAlgn="auto">
              <a:spcBef>
                <a:spcPts val="0"/>
              </a:spcBef>
              <a:spcAft>
                <a:spcPts val="0"/>
              </a:spcAft>
              <a:defRPr/>
            </a:pPr>
            <a:r>
              <a:rPr lang="en-US" sz="900">
                <a:solidFill>
                  <a:schemeClr val="bg1">
                    <a:lumMod val="65000"/>
                  </a:schemeClr>
                </a:solidFill>
                <a:latin typeface="Arial" pitchFamily="34" charset="0"/>
                <a:cs typeface="Arial" pitchFamily="34" charset="0"/>
              </a:rPr>
              <a:t>Copyright © 2019 Accenture All rights reserved.</a:t>
            </a:r>
          </a:p>
        </p:txBody>
      </p:sp>
      <p:sp>
        <p:nvSpPr>
          <p:cNvPr id="6" name="TextBox 5">
            <a:extLst>
              <a:ext uri="{FF2B5EF4-FFF2-40B4-BE49-F238E27FC236}">
                <a16:creationId xmlns:a16="http://schemas.microsoft.com/office/drawing/2014/main" id="{5235DBDE-C541-49D2-85BB-C2953752A6C5}"/>
              </a:ext>
            </a:extLst>
          </p:cNvPr>
          <p:cNvSpPr txBox="1"/>
          <p:nvPr userDrawn="1"/>
        </p:nvSpPr>
        <p:spPr>
          <a:xfrm>
            <a:off x="11176127" y="6538993"/>
            <a:ext cx="715386" cy="244800"/>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chemeClr val="bg1">
                    <a:lumMod val="65000"/>
                  </a:schemeClr>
                </a:solidFill>
                <a:latin typeface="Arial" pitchFamily="34" charset="0"/>
                <a:cs typeface="Arial" pitchFamily="34" charset="0"/>
              </a:rPr>
              <a:pPr algn="r" fontAlgn="auto">
                <a:spcBef>
                  <a:spcPts val="0"/>
                </a:spcBef>
                <a:spcAft>
                  <a:spcPts val="0"/>
                </a:spcAft>
              </a:pPr>
              <a:t>‹#›</a:t>
            </a:fld>
            <a:endParaRPr lang="en-CA" sz="900">
              <a:solidFill>
                <a:schemeClr val="bg1">
                  <a:lumMod val="65000"/>
                </a:schemeClr>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F19B1481-2708-4807-9916-898412D5743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01161" y="58577"/>
            <a:ext cx="1180274" cy="1223668"/>
          </a:xfrm>
          <a:prstGeom prst="rect">
            <a:avLst/>
          </a:prstGeom>
        </p:spPr>
      </p:pic>
      <p:sp>
        <p:nvSpPr>
          <p:cNvPr id="10" name="Title 1">
            <a:extLst>
              <a:ext uri="{FF2B5EF4-FFF2-40B4-BE49-F238E27FC236}">
                <a16:creationId xmlns:a16="http://schemas.microsoft.com/office/drawing/2014/main" id="{8341F23F-DB62-45D2-B7C2-46AC65E149F4}"/>
              </a:ext>
            </a:extLst>
          </p:cNvPr>
          <p:cNvSpPr>
            <a:spLocks noGrp="1"/>
          </p:cNvSpPr>
          <p:nvPr>
            <p:ph type="title" hasCustomPrompt="1"/>
          </p:nvPr>
        </p:nvSpPr>
        <p:spPr>
          <a:xfrm>
            <a:off x="324574" y="202225"/>
            <a:ext cx="10375242" cy="795498"/>
          </a:xfrm>
        </p:spPr>
        <p:txBody>
          <a:bodyPr anchor="t">
            <a:noAutofit/>
          </a:bodyPr>
          <a:lstStyle>
            <a:lvl1pPr>
              <a:defRPr sz="2800"/>
            </a:lvl1pPr>
          </a:lstStyle>
          <a:p>
            <a:r>
              <a:rPr lang="en-US"/>
              <a:t>Text</a:t>
            </a:r>
          </a:p>
        </p:txBody>
      </p:sp>
    </p:spTree>
    <p:extLst>
      <p:ext uri="{BB962C8B-B14F-4D97-AF65-F5344CB8AC3E}">
        <p14:creationId xmlns:p14="http://schemas.microsoft.com/office/powerpoint/2010/main" val="2309179759"/>
      </p:ext>
    </p:extLst>
  </p:cSld>
  <p:clrMapOvr>
    <a:masterClrMapping/>
  </p:clrMapOvr>
  <p:extLst>
    <p:ext uri="{DCECCB84-F9BA-43D5-87BE-67443E8EF086}">
      <p15:sldGuideLst xmlns:p15="http://schemas.microsoft.com/office/powerpoint/2012/main">
        <p15:guide id="1" pos="191">
          <p15:clr>
            <a:srgbClr val="FBAE40"/>
          </p15:clr>
        </p15:guide>
        <p15:guide id="2" pos="7487">
          <p15:clr>
            <a:srgbClr val="FBAE40"/>
          </p15:clr>
        </p15:guide>
        <p15:guide id="3" orient="horz" pos="864">
          <p15:clr>
            <a:srgbClr val="FBAE40"/>
          </p15:clr>
        </p15:guide>
        <p15:guide id="4" orient="horz" pos="411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b_1Column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327" y="554272"/>
            <a:ext cx="9517604" cy="543475"/>
          </a:xfrm>
        </p:spPr>
        <p:txBody>
          <a:bodyPr/>
          <a:lstStyle>
            <a:lvl1pPr algn="l">
              <a:defRPr sz="3200">
                <a:latin typeface="+mj-lt"/>
              </a:defRPr>
            </a:lvl1pPr>
          </a:lstStyle>
          <a:p>
            <a:r>
              <a:rPr lang="en-US"/>
              <a:t>INSERT MAIN TITLE 36PT MIN 30PT</a:t>
            </a:r>
            <a:endParaRPr lang="en-AU"/>
          </a:p>
        </p:txBody>
      </p:sp>
      <p:sp>
        <p:nvSpPr>
          <p:cNvPr id="6" name="Footer Placeholder 5"/>
          <p:cNvSpPr>
            <a:spLocks noGrp="1"/>
          </p:cNvSpPr>
          <p:nvPr>
            <p:ph type="ftr" sz="quarter" idx="31"/>
          </p:nvPr>
        </p:nvSpPr>
        <p:spPr/>
        <p:txBody>
          <a:bodyPr/>
          <a:lstStyle>
            <a:lvl1pPr>
              <a:defRPr>
                <a:solidFill>
                  <a:schemeClr val="tx1">
                    <a:alpha val="50000"/>
                  </a:schemeClr>
                </a:solidFill>
              </a:defRPr>
            </a:lvl1pPr>
          </a:lstStyle>
          <a:p>
            <a:r>
              <a:rPr lang="en-US" dirty="0"/>
              <a:t>Copyright © 2018 Accenture. All rights reserved.</a:t>
            </a:r>
          </a:p>
        </p:txBody>
      </p:sp>
      <p:sp>
        <p:nvSpPr>
          <p:cNvPr id="7" name="Slide Number Placeholder 6"/>
          <p:cNvSpPr>
            <a:spLocks noGrp="1"/>
          </p:cNvSpPr>
          <p:nvPr>
            <p:ph type="sldNum" sz="quarter" idx="32"/>
          </p:nvPr>
        </p:nvSpPr>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8" name="Content Placeholder 7"/>
          <p:cNvSpPr>
            <a:spLocks noGrp="1"/>
          </p:cNvSpPr>
          <p:nvPr>
            <p:ph sz="quarter" idx="11" hasCustomPrompt="1"/>
          </p:nvPr>
        </p:nvSpPr>
        <p:spPr>
          <a:xfrm>
            <a:off x="357327" y="1774415"/>
            <a:ext cx="9517604" cy="4175033"/>
          </a:xfrm>
        </p:spPr>
        <p:txBody>
          <a:bodyPr/>
          <a:lstStyle>
            <a:lvl1pPr>
              <a:lnSpc>
                <a:spcPct val="110000"/>
              </a:lnSpc>
              <a:spcBef>
                <a:spcPts val="1200"/>
              </a:spcBef>
              <a:defRPr sz="2000">
                <a:latin typeface="+mn-lt"/>
                <a:ea typeface="Roboto" panose="02000000000000000000" pitchFamily="2" charset="0"/>
              </a:defRPr>
            </a:lvl1pPr>
            <a:lvl2pPr>
              <a:lnSpc>
                <a:spcPct val="110000"/>
              </a:lnSpc>
              <a:spcBef>
                <a:spcPts val="800"/>
              </a:spcBef>
              <a:defRPr sz="2000" baseline="0">
                <a:latin typeface="+mn-lt"/>
                <a:ea typeface="Roboto" panose="02000000000000000000" pitchFamily="2" charset="0"/>
              </a:defRPr>
            </a:lvl2pPr>
            <a:lvl3pPr>
              <a:lnSpc>
                <a:spcPct val="110000"/>
              </a:lnSpc>
              <a:spcBef>
                <a:spcPts val="800"/>
              </a:spcBef>
              <a:defRPr sz="2000">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a:t>Minimum font size 14pt and line spacing of at least Multiple 1.1</a:t>
            </a:r>
          </a:p>
          <a:p>
            <a:pPr lvl="1"/>
            <a:r>
              <a:rPr lang="pt-BR"/>
              <a:t>Apita imentemqui te sunte cuptia sam cus dem qui deni dictiis dit qui sitae et as sant incitatet, as aut eost, nonsend?</a:t>
            </a:r>
          </a:p>
          <a:p>
            <a:pPr lvl="1"/>
            <a:r>
              <a:rPr lang="pt-BR"/>
              <a:t>As se eni dolestotate con raerum es ini officiis eos reseque peles aut que perferepudi odit perror mo blaborrum et reium as sum.</a:t>
            </a:r>
          </a:p>
          <a:p>
            <a:pPr lvl="2"/>
            <a:r>
              <a:rPr lang="pt-BR"/>
              <a:t>Nimi, qui restis sinihilla verum quatis estrum aut aute nonestr</a:t>
            </a:r>
          </a:p>
          <a:p>
            <a:pPr lvl="2"/>
            <a:r>
              <a:rPr lang="pt-BR"/>
              <a:t>Pudae dolores sedita qui con nempos inullitae esciet que</a:t>
            </a:r>
          </a:p>
        </p:txBody>
      </p:sp>
    </p:spTree>
    <p:extLst>
      <p:ext uri="{BB962C8B-B14F-4D97-AF65-F5344CB8AC3E}">
        <p14:creationId xmlns:p14="http://schemas.microsoft.com/office/powerpoint/2010/main" val="400804201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Title&amp;Subtitle_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a:t>INSERT MAIN TITLE AT 36PT MIN 30PT</a:t>
            </a:r>
            <a:endParaRPr lang="en-AU"/>
          </a:p>
        </p:txBody>
      </p:sp>
      <p:sp>
        <p:nvSpPr>
          <p:cNvPr id="10"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2"/>
                </a:solidFill>
                <a:latin typeface="Arial Black" panose="020B0A04020102020204" pitchFamily="34" charset="0"/>
              </a:defRPr>
            </a:lvl1pPr>
          </a:lstStyle>
          <a:p>
            <a:r>
              <a:rPr lang="en-US"/>
              <a:t>Insert sub-title here at 22pt, min 18pt</a:t>
            </a:r>
          </a:p>
        </p:txBody>
      </p:sp>
      <p:sp>
        <p:nvSpPr>
          <p:cNvPr id="2" name="Footer Placeholder 1"/>
          <p:cNvSpPr>
            <a:spLocks noGrp="1"/>
          </p:cNvSpPr>
          <p:nvPr>
            <p:ph type="ftr" sz="quarter" idx="34"/>
          </p:nvPr>
        </p:nvSpPr>
        <p:spPr/>
        <p:txBody>
          <a:bodyPr/>
          <a:lstStyle/>
          <a:p>
            <a:r>
              <a:rPr lang="en-US" dirty="0"/>
              <a:t>Copyright © 2018 Accenture. All rights reserved.</a:t>
            </a:r>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62309626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Title_White">
    <p:bg>
      <p:bgPr>
        <a:solidFill>
          <a:schemeClr val="bg1"/>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a:t>INSERT MAIN TITLE AT 36PT MIN 30PT</a:t>
            </a:r>
            <a:endParaRPr lang="en-AU"/>
          </a:p>
        </p:txBody>
      </p:sp>
      <p:sp>
        <p:nvSpPr>
          <p:cNvPr id="2" name="Footer Placeholder 1"/>
          <p:cNvSpPr>
            <a:spLocks noGrp="1"/>
          </p:cNvSpPr>
          <p:nvPr>
            <p:ph type="ftr" sz="quarter" idx="34"/>
          </p:nvPr>
        </p:nvSpPr>
        <p:spPr/>
        <p:txBody>
          <a:bodyPr/>
          <a:lstStyle/>
          <a:p>
            <a:r>
              <a:rPr lang="en-US" dirty="0"/>
              <a:t>Copyright © 2018 Accenture. All rights reserved.</a:t>
            </a:r>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081144511"/>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Divider_LargeFont_Yellow">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681505"/>
            <a:ext cx="11474082" cy="1495000"/>
          </a:xfrm>
        </p:spPr>
        <p:txBody>
          <a:bodyPr anchor="ctr">
            <a:spAutoFit/>
          </a:bodyPr>
          <a:lstStyle>
            <a:lvl1pPr algn="ctr">
              <a:lnSpc>
                <a:spcPct val="80000"/>
              </a:lnSpc>
              <a:spcBef>
                <a:spcPts val="0"/>
              </a:spcBef>
              <a:defRPr sz="59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a:t>INSERT MAIN TITLE 60PT MIN 36PT MAX 3 LINES</a:t>
            </a:r>
          </a:p>
        </p:txBody>
      </p:sp>
      <p:sp>
        <p:nvSpPr>
          <p:cNvPr id="2" name="Footer Placeholder 1"/>
          <p:cNvSpPr>
            <a:spLocks noGrp="1"/>
          </p:cNvSpPr>
          <p:nvPr>
            <p:ph type="ftr" sz="quarter" idx="34"/>
          </p:nvPr>
        </p:nvSpPr>
        <p:spPr/>
        <p:txBody>
          <a:bodyPr/>
          <a:lstStyle/>
          <a:p>
            <a:r>
              <a:rPr lang="en-US" dirty="0"/>
              <a:t>Copyright © 2018 Accenture. All rights reserved.</a:t>
            </a:r>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5721768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Divider_LargeFont_HeroYellow">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681505"/>
            <a:ext cx="11474082" cy="1495000"/>
          </a:xfrm>
        </p:spPr>
        <p:txBody>
          <a:bodyPr anchor="ctr">
            <a:spAutoFit/>
          </a:bodyPr>
          <a:lstStyle>
            <a:lvl1pPr algn="ctr">
              <a:lnSpc>
                <a:spcPct val="80000"/>
              </a:lnSpc>
              <a:spcBef>
                <a:spcPts val="0"/>
              </a:spcBef>
              <a:defRPr sz="59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a:t>INSERT MAIN TITLE 60PT MIN 36PT MAX 3 LINES</a:t>
            </a:r>
          </a:p>
        </p:txBody>
      </p:sp>
      <p:sp>
        <p:nvSpPr>
          <p:cNvPr id="7"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r>
              <a:rPr lang="en-US" dirty="0"/>
              <a:t>Copyright © 2018 Accenture. All rights reserved.</a:t>
            </a:r>
          </a:p>
        </p:txBody>
      </p:sp>
      <p:sp>
        <p:nvSpPr>
          <p:cNvPr id="8"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898756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Quote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740" y="2267421"/>
            <a:ext cx="7556276" cy="2323159"/>
          </a:xfrm>
        </p:spPr>
        <p:txBody>
          <a:bodyPr>
            <a:spAutoFit/>
          </a:bodyPr>
          <a:lstStyle>
            <a:lvl1pPr algn="l">
              <a:lnSpc>
                <a:spcPct val="70000"/>
              </a:lnSpc>
              <a:defRPr sz="6999">
                <a:solidFill>
                  <a:schemeClr val="tx2"/>
                </a:solidFill>
              </a:defRPr>
            </a:lvl1pPr>
          </a:lstStyle>
          <a:p>
            <a:r>
              <a:rPr lang="en-AU"/>
              <a:t>MAX 70pt</a:t>
            </a:r>
            <a:br>
              <a:rPr lang="en-AU"/>
            </a:br>
            <a:r>
              <a:rPr lang="en-AU"/>
              <a:t>MIN 50pt </a:t>
            </a:r>
            <a:br>
              <a:rPr lang="en-AU"/>
            </a:br>
            <a:r>
              <a:rPr lang="en-AU"/>
              <a:t>MAX 5 LINES</a:t>
            </a:r>
            <a:endParaRPr lang="en-US"/>
          </a:p>
        </p:txBody>
      </p:sp>
      <p:sp>
        <p:nvSpPr>
          <p:cNvPr id="6" name="Footer Placeholder 3"/>
          <p:cNvSpPr>
            <a:spLocks noGrp="1"/>
          </p:cNvSpPr>
          <p:nvPr>
            <p:ph type="ftr" sz="quarter" idx="34"/>
          </p:nvPr>
        </p:nvSpPr>
        <p:spPr>
          <a:xfrm>
            <a:off x="7391584" y="6537399"/>
            <a:ext cx="4141956" cy="161962"/>
          </a:xfrm>
        </p:spPr>
        <p:txBody>
          <a:bodyPr/>
          <a:lstStyle/>
          <a:p>
            <a:r>
              <a:rPr lang="en-US" dirty="0"/>
              <a:t>Copyright © 2018 Accenture. All rights reserved.</a:t>
            </a:r>
            <a:endParaRPr lang="en-AU" dirty="0"/>
          </a:p>
        </p:txBody>
      </p:sp>
      <p:sp>
        <p:nvSpPr>
          <p:cNvPr id="7" name="Slide Number Placeholder 6"/>
          <p:cNvSpPr>
            <a:spLocks noGrp="1"/>
          </p:cNvSpPr>
          <p:nvPr>
            <p:ph type="sldNum" sz="quarter" idx="35"/>
          </p:nvPr>
        </p:nvSpPr>
        <p:spPr>
          <a:xfrm flipH="1">
            <a:off x="11617001" y="6537474"/>
            <a:ext cx="216084" cy="161888"/>
          </a:xfrm>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0306787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5_AA_Dimensional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25978" y="735750"/>
            <a:ext cx="2866557" cy="2972203"/>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a:t>GENERIC TITLE</a:t>
            </a:r>
            <a:endParaRPr lang="en-AU"/>
          </a:p>
        </p:txBody>
      </p:sp>
      <p:pic>
        <p:nvPicPr>
          <p:cNvPr id="12" name="Acc_Mobility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Tree>
    <p:extLst>
      <p:ext uri="{BB962C8B-B14F-4D97-AF65-F5344CB8AC3E}">
        <p14:creationId xmlns:p14="http://schemas.microsoft.com/office/powerpoint/2010/main" val="13077392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intro">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C10AFE-A1A0-400E-B25F-A15F6675AAB2}"/>
              </a:ext>
            </a:extLst>
          </p:cNvPr>
          <p:cNvSpPr>
            <a:spLocks noGrp="1"/>
          </p:cNvSpPr>
          <p:nvPr>
            <p:ph type="title" hasCustomPrompt="1"/>
          </p:nvPr>
        </p:nvSpPr>
        <p:spPr>
          <a:xfrm>
            <a:off x="671514" y="1574666"/>
            <a:ext cx="5135562" cy="4486487"/>
          </a:xfrm>
        </p:spPr>
        <p:txBody>
          <a:bodyPr>
            <a:normAutofit/>
          </a:bodyPr>
          <a:lstStyle>
            <a:lvl1pPr>
              <a:defRPr sz="5400"/>
            </a:lvl1pPr>
          </a:lstStyle>
          <a:p>
            <a:r>
              <a:rPr lang="en-US" dirty="0"/>
              <a:t>Section introduction</a:t>
            </a:r>
            <a:endParaRPr lang="en-AU" dirty="0"/>
          </a:p>
        </p:txBody>
      </p:sp>
      <p:sp>
        <p:nvSpPr>
          <p:cNvPr id="10" name="Footer Placeholder 9">
            <a:extLst>
              <a:ext uri="{FF2B5EF4-FFF2-40B4-BE49-F238E27FC236}">
                <a16:creationId xmlns:a16="http://schemas.microsoft.com/office/drawing/2014/main" id="{D0559EC6-F01B-4C86-A1C8-557EA86C55F5}"/>
              </a:ext>
            </a:extLst>
          </p:cNvPr>
          <p:cNvSpPr>
            <a:spLocks noGrp="1"/>
          </p:cNvSpPr>
          <p:nvPr>
            <p:ph type="ftr" sz="quarter" idx="12"/>
          </p:nvPr>
        </p:nvSpPr>
        <p:spPr/>
        <p:txBody>
          <a:bodyPr/>
          <a:lstStyle/>
          <a:p>
            <a:r>
              <a:rPr lang="en-AU" dirty="0"/>
              <a:t>Copyright © 2019 Accenture. All rights reserved.</a:t>
            </a:r>
          </a:p>
        </p:txBody>
      </p:sp>
      <p:sp>
        <p:nvSpPr>
          <p:cNvPr id="11" name="Slide Number Placeholder 10">
            <a:extLst>
              <a:ext uri="{FF2B5EF4-FFF2-40B4-BE49-F238E27FC236}">
                <a16:creationId xmlns:a16="http://schemas.microsoft.com/office/drawing/2014/main" id="{C80FAD5C-7BC9-4C47-97C3-661207BE9357}"/>
              </a:ext>
            </a:extLst>
          </p:cNvPr>
          <p:cNvSpPr>
            <a:spLocks noGrp="1"/>
          </p:cNvSpPr>
          <p:nvPr>
            <p:ph type="sldNum" sz="quarter" idx="13"/>
          </p:nvPr>
        </p:nvSpPr>
        <p:spPr/>
        <p:txBody>
          <a:bodyPr/>
          <a:lstStyle/>
          <a:p>
            <a:fld id="{FC1BBE33-A891-48E8-970C-4A8D55F96D53}" type="slidenum">
              <a:rPr lang="en-AU" smtClean="0"/>
              <a:pPr/>
              <a:t>‹#›</a:t>
            </a:fld>
            <a:endParaRPr lang="en-AU"/>
          </a:p>
        </p:txBody>
      </p:sp>
      <p:sp>
        <p:nvSpPr>
          <p:cNvPr id="3" name="Text Placeholder 2">
            <a:extLst>
              <a:ext uri="{FF2B5EF4-FFF2-40B4-BE49-F238E27FC236}">
                <a16:creationId xmlns:a16="http://schemas.microsoft.com/office/drawing/2014/main" id="{6DBBA1B5-C077-429B-B8B5-3E4D80450C23}"/>
              </a:ext>
            </a:extLst>
          </p:cNvPr>
          <p:cNvSpPr>
            <a:spLocks noGrp="1"/>
          </p:cNvSpPr>
          <p:nvPr>
            <p:ph type="body" sz="quarter" idx="14"/>
          </p:nvPr>
        </p:nvSpPr>
        <p:spPr>
          <a:xfrm>
            <a:off x="6384926" y="1574800"/>
            <a:ext cx="5153074" cy="448151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7497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5451-F220-48C0-ABA6-325978033228}"/>
              </a:ext>
            </a:extLst>
          </p:cNvPr>
          <p:cNvSpPr>
            <a:spLocks noGrp="1"/>
          </p:cNvSpPr>
          <p:nvPr>
            <p:ph type="title" hasCustomPrompt="1"/>
          </p:nvPr>
        </p:nvSpPr>
        <p:spPr/>
        <p:txBody>
          <a:bodyPr/>
          <a:lstStyle>
            <a:lvl1pPr>
              <a:defRPr/>
            </a:lvl1pPr>
          </a:lstStyle>
          <a:p>
            <a:r>
              <a:rPr lang="en-US" dirty="0"/>
              <a:t>Click to edit </a:t>
            </a:r>
            <a:br>
              <a:rPr lang="en-US" dirty="0"/>
            </a:br>
            <a:r>
              <a:rPr lang="en-US" dirty="0"/>
              <a:t>Master title style</a:t>
            </a:r>
            <a:endParaRPr lang="en-AU" dirty="0"/>
          </a:p>
        </p:txBody>
      </p:sp>
      <p:sp>
        <p:nvSpPr>
          <p:cNvPr id="9" name="Footer Placeholder 8">
            <a:extLst>
              <a:ext uri="{FF2B5EF4-FFF2-40B4-BE49-F238E27FC236}">
                <a16:creationId xmlns:a16="http://schemas.microsoft.com/office/drawing/2014/main" id="{84A781BB-DF12-4785-A348-CED0C76100E6}"/>
              </a:ext>
            </a:extLst>
          </p:cNvPr>
          <p:cNvSpPr>
            <a:spLocks noGrp="1"/>
          </p:cNvSpPr>
          <p:nvPr>
            <p:ph type="ftr" sz="quarter" idx="17"/>
          </p:nvPr>
        </p:nvSpPr>
        <p:spPr/>
        <p:txBody>
          <a:bodyPr/>
          <a:lstStyle/>
          <a:p>
            <a:r>
              <a:rPr lang="en-AU" dirty="0"/>
              <a:t>Copyright © 2019 Accenture. All rights reserved.</a:t>
            </a:r>
          </a:p>
        </p:txBody>
      </p:sp>
      <p:sp>
        <p:nvSpPr>
          <p:cNvPr id="10" name="Slide Number Placeholder 9">
            <a:extLst>
              <a:ext uri="{FF2B5EF4-FFF2-40B4-BE49-F238E27FC236}">
                <a16:creationId xmlns:a16="http://schemas.microsoft.com/office/drawing/2014/main" id="{A8CCCE24-5684-4A9B-869B-EDB0A3D439F1}"/>
              </a:ext>
            </a:extLst>
          </p:cNvPr>
          <p:cNvSpPr>
            <a:spLocks noGrp="1"/>
          </p:cNvSpPr>
          <p:nvPr>
            <p:ph type="sldNum" sz="quarter" idx="18"/>
          </p:nvPr>
        </p:nvSpPr>
        <p:spPr/>
        <p:txBody>
          <a:bodyPr/>
          <a:lstStyle/>
          <a:p>
            <a:fld id="{FC1BBE33-A891-48E8-970C-4A8D55F96D53}" type="slidenum">
              <a:rPr lang="en-AU" smtClean="0"/>
              <a:pPr/>
              <a:t>‹#›</a:t>
            </a:fld>
            <a:endParaRPr lang="en-AU"/>
          </a:p>
        </p:txBody>
      </p:sp>
      <p:sp>
        <p:nvSpPr>
          <p:cNvPr id="4" name="Text Placeholder 3">
            <a:extLst>
              <a:ext uri="{FF2B5EF4-FFF2-40B4-BE49-F238E27FC236}">
                <a16:creationId xmlns:a16="http://schemas.microsoft.com/office/drawing/2014/main" id="{32CF415F-3689-45B9-9B4F-EC0507DDDAF7}"/>
              </a:ext>
            </a:extLst>
          </p:cNvPr>
          <p:cNvSpPr>
            <a:spLocks noGrp="1"/>
          </p:cNvSpPr>
          <p:nvPr>
            <p:ph type="body" sz="quarter" idx="19"/>
          </p:nvPr>
        </p:nvSpPr>
        <p:spPr>
          <a:xfrm>
            <a:off x="671513" y="2552700"/>
            <a:ext cx="10866486" cy="350361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1067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Subtitle">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2F61C189-E88E-47C6-9590-4DDA84807E5F}"/>
              </a:ext>
            </a:extLst>
          </p:cNvPr>
          <p:cNvSpPr>
            <a:spLocks noGrp="1"/>
          </p:cNvSpPr>
          <p:nvPr>
            <p:ph type="body" sz="quarter" idx="36" hasCustomPrompt="1"/>
          </p:nvPr>
        </p:nvSpPr>
        <p:spPr>
          <a:xfrm>
            <a:off x="657866" y="1574800"/>
            <a:ext cx="10880133" cy="453183"/>
          </a:xfrm>
          <a:prstGeom prst="rect">
            <a:avLst/>
          </a:prstGeom>
        </p:spPr>
        <p:txBody>
          <a:bodyPr wrap="square" tIns="14400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2000">
                <a:solidFill>
                  <a:schemeClr val="tx1"/>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dirty="0"/>
              <a:t>Insert subtitle here at 20pt, align to the baseline of the title</a:t>
            </a:r>
          </a:p>
        </p:txBody>
      </p:sp>
      <p:sp>
        <p:nvSpPr>
          <p:cNvPr id="2" name="Title 1">
            <a:extLst>
              <a:ext uri="{FF2B5EF4-FFF2-40B4-BE49-F238E27FC236}">
                <a16:creationId xmlns:a16="http://schemas.microsoft.com/office/drawing/2014/main" id="{8E49E900-8799-4058-88B6-4D0B10930320}"/>
              </a:ext>
            </a:extLst>
          </p:cNvPr>
          <p:cNvSpPr>
            <a:spLocks noGrp="1"/>
          </p:cNvSpPr>
          <p:nvPr>
            <p:ph type="title" hasCustomPrompt="1"/>
          </p:nvPr>
        </p:nvSpPr>
        <p:spPr/>
        <p:txBody>
          <a:bodyPr/>
          <a:lstStyle>
            <a:lvl1pPr>
              <a:defRPr/>
            </a:lvl1pPr>
          </a:lstStyle>
          <a:p>
            <a:r>
              <a:rPr lang="en-US" dirty="0"/>
              <a:t>Click to edit </a:t>
            </a:r>
            <a:br>
              <a:rPr lang="en-US" dirty="0"/>
            </a:br>
            <a:r>
              <a:rPr lang="en-US" dirty="0"/>
              <a:t>Master title style</a:t>
            </a:r>
            <a:endParaRPr lang="en-AU" dirty="0"/>
          </a:p>
        </p:txBody>
      </p:sp>
      <p:sp>
        <p:nvSpPr>
          <p:cNvPr id="10" name="Footer Placeholder 9">
            <a:extLst>
              <a:ext uri="{FF2B5EF4-FFF2-40B4-BE49-F238E27FC236}">
                <a16:creationId xmlns:a16="http://schemas.microsoft.com/office/drawing/2014/main" id="{3023A2D1-C65D-4EC3-9138-FA2EC64531F9}"/>
              </a:ext>
            </a:extLst>
          </p:cNvPr>
          <p:cNvSpPr>
            <a:spLocks noGrp="1"/>
          </p:cNvSpPr>
          <p:nvPr>
            <p:ph type="ftr" sz="quarter" idx="37"/>
          </p:nvPr>
        </p:nvSpPr>
        <p:spPr/>
        <p:txBody>
          <a:bodyPr/>
          <a:lstStyle/>
          <a:p>
            <a:r>
              <a:rPr lang="en-AU" dirty="0"/>
              <a:t>Copyright © 2019 Accenture. All rights reserved.</a:t>
            </a:r>
          </a:p>
        </p:txBody>
      </p:sp>
      <p:sp>
        <p:nvSpPr>
          <p:cNvPr id="11" name="Slide Number Placeholder 10">
            <a:extLst>
              <a:ext uri="{FF2B5EF4-FFF2-40B4-BE49-F238E27FC236}">
                <a16:creationId xmlns:a16="http://schemas.microsoft.com/office/drawing/2014/main" id="{DECFDA50-AE1C-445B-B89C-211D9B440584}"/>
              </a:ext>
            </a:extLst>
          </p:cNvPr>
          <p:cNvSpPr>
            <a:spLocks noGrp="1"/>
          </p:cNvSpPr>
          <p:nvPr>
            <p:ph type="sldNum" sz="quarter" idx="38"/>
          </p:nvPr>
        </p:nvSpPr>
        <p:spPr/>
        <p:txBody>
          <a:bodyPr/>
          <a:lstStyle/>
          <a:p>
            <a:fld id="{FC1BBE33-A891-48E8-970C-4A8D55F96D53}" type="slidenum">
              <a:rPr lang="en-AU" smtClean="0"/>
              <a:pPr/>
              <a:t>‹#›</a:t>
            </a:fld>
            <a:endParaRPr lang="en-AU"/>
          </a:p>
        </p:txBody>
      </p:sp>
      <p:sp>
        <p:nvSpPr>
          <p:cNvPr id="4" name="Text Placeholder 3">
            <a:extLst>
              <a:ext uri="{FF2B5EF4-FFF2-40B4-BE49-F238E27FC236}">
                <a16:creationId xmlns:a16="http://schemas.microsoft.com/office/drawing/2014/main" id="{7F3F98DC-635B-4F7B-9683-E77B24BCA3C2}"/>
              </a:ext>
            </a:extLst>
          </p:cNvPr>
          <p:cNvSpPr>
            <a:spLocks noGrp="1"/>
          </p:cNvSpPr>
          <p:nvPr>
            <p:ph type="body" sz="quarter" idx="39"/>
          </p:nvPr>
        </p:nvSpPr>
        <p:spPr>
          <a:xfrm>
            <a:off x="671512" y="2552700"/>
            <a:ext cx="10866487" cy="350361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77201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913FF3-5E8B-41AA-94A1-F4AA28FA516F}"/>
              </a:ext>
            </a:extLst>
          </p:cNvPr>
          <p:cNvSpPr>
            <a:spLocks noGrp="1"/>
          </p:cNvSpPr>
          <p:nvPr>
            <p:ph type="body" sz="quarter" idx="18"/>
          </p:nvPr>
        </p:nvSpPr>
        <p:spPr>
          <a:xfrm>
            <a:off x="6383337" y="2552700"/>
            <a:ext cx="5135563" cy="3503613"/>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3" name="Text Placeholder 2">
            <a:extLst>
              <a:ext uri="{FF2B5EF4-FFF2-40B4-BE49-F238E27FC236}">
                <a16:creationId xmlns:a16="http://schemas.microsoft.com/office/drawing/2014/main" id="{E710234C-451D-4E7A-978E-9149C22956ED}"/>
              </a:ext>
            </a:extLst>
          </p:cNvPr>
          <p:cNvSpPr>
            <a:spLocks noGrp="1"/>
          </p:cNvSpPr>
          <p:nvPr>
            <p:ph type="body" sz="quarter" idx="17"/>
          </p:nvPr>
        </p:nvSpPr>
        <p:spPr>
          <a:xfrm>
            <a:off x="671512" y="2552700"/>
            <a:ext cx="5135563" cy="3503613"/>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a:extLst>
              <a:ext uri="{FF2B5EF4-FFF2-40B4-BE49-F238E27FC236}">
                <a16:creationId xmlns:a16="http://schemas.microsoft.com/office/drawing/2014/main" id="{64719E76-BEDC-463C-9517-95BA815CD6B2}"/>
              </a:ext>
            </a:extLst>
          </p:cNvPr>
          <p:cNvSpPr>
            <a:spLocks noGrp="1"/>
          </p:cNvSpPr>
          <p:nvPr>
            <p:ph type="title"/>
          </p:nvPr>
        </p:nvSpPr>
        <p:spPr/>
        <p:txBody>
          <a:bodyPr/>
          <a:lstStyle/>
          <a:p>
            <a:r>
              <a:rPr lang="en-US"/>
              <a:t>Click to edit Master title style</a:t>
            </a:r>
            <a:endParaRPr lang="en-AU" dirty="0"/>
          </a:p>
        </p:txBody>
      </p:sp>
      <p:sp>
        <p:nvSpPr>
          <p:cNvPr id="9" name="Footer Placeholder 8">
            <a:extLst>
              <a:ext uri="{FF2B5EF4-FFF2-40B4-BE49-F238E27FC236}">
                <a16:creationId xmlns:a16="http://schemas.microsoft.com/office/drawing/2014/main" id="{1BF4C524-AF94-4A80-8063-8388F54DC77B}"/>
              </a:ext>
            </a:extLst>
          </p:cNvPr>
          <p:cNvSpPr>
            <a:spLocks noGrp="1"/>
          </p:cNvSpPr>
          <p:nvPr>
            <p:ph type="ftr" sz="quarter" idx="19"/>
          </p:nvPr>
        </p:nvSpPr>
        <p:spPr/>
        <p:txBody>
          <a:bodyPr/>
          <a:lstStyle/>
          <a:p>
            <a:r>
              <a:rPr lang="en-AU" dirty="0"/>
              <a:t>Copyright © 2019 Accenture. All rights reserved.</a:t>
            </a:r>
          </a:p>
        </p:txBody>
      </p:sp>
      <p:sp>
        <p:nvSpPr>
          <p:cNvPr id="11" name="Slide Number Placeholder 10">
            <a:extLst>
              <a:ext uri="{FF2B5EF4-FFF2-40B4-BE49-F238E27FC236}">
                <a16:creationId xmlns:a16="http://schemas.microsoft.com/office/drawing/2014/main" id="{7492DDDE-BB5A-4195-9F3F-CE3CFFE16511}"/>
              </a:ext>
            </a:extLst>
          </p:cNvPr>
          <p:cNvSpPr>
            <a:spLocks noGrp="1"/>
          </p:cNvSpPr>
          <p:nvPr>
            <p:ph type="sldNum" sz="quarter" idx="20"/>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111656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umns w/ Subtitl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01527E2-5E08-409E-A34A-135B8A194FB4}"/>
              </a:ext>
            </a:extLst>
          </p:cNvPr>
          <p:cNvSpPr>
            <a:spLocks noGrp="1"/>
          </p:cNvSpPr>
          <p:nvPr>
            <p:ph type="body" sz="quarter" idx="38"/>
          </p:nvPr>
        </p:nvSpPr>
        <p:spPr>
          <a:xfrm>
            <a:off x="6380163" y="2552700"/>
            <a:ext cx="5138737" cy="3510574"/>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Text Placeholder 2">
            <a:extLst>
              <a:ext uri="{FF2B5EF4-FFF2-40B4-BE49-F238E27FC236}">
                <a16:creationId xmlns:a16="http://schemas.microsoft.com/office/drawing/2014/main" id="{6D591809-FBD2-4002-800C-B479F8DF6C26}"/>
              </a:ext>
            </a:extLst>
          </p:cNvPr>
          <p:cNvSpPr>
            <a:spLocks noGrp="1"/>
          </p:cNvSpPr>
          <p:nvPr>
            <p:ph type="body" sz="quarter" idx="37"/>
          </p:nvPr>
        </p:nvSpPr>
        <p:spPr>
          <a:xfrm>
            <a:off x="671512" y="2551998"/>
            <a:ext cx="5135563" cy="350431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Subtitle">
            <a:extLst>
              <a:ext uri="{FF2B5EF4-FFF2-40B4-BE49-F238E27FC236}">
                <a16:creationId xmlns:a16="http://schemas.microsoft.com/office/drawing/2014/main" id="{306BD81E-BCD8-4E64-804D-6639E177E80E}"/>
              </a:ext>
            </a:extLst>
          </p:cNvPr>
          <p:cNvSpPr>
            <a:spLocks noGrp="1"/>
          </p:cNvSpPr>
          <p:nvPr>
            <p:ph type="body" sz="quarter" idx="36" hasCustomPrompt="1"/>
          </p:nvPr>
        </p:nvSpPr>
        <p:spPr>
          <a:xfrm>
            <a:off x="657866" y="1574800"/>
            <a:ext cx="10880133" cy="453183"/>
          </a:xfrm>
          <a:prstGeom prst="rect">
            <a:avLst/>
          </a:prstGeom>
        </p:spPr>
        <p:txBody>
          <a:bodyPr wrap="square" tIns="14400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2000">
                <a:solidFill>
                  <a:schemeClr val="tx1"/>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dirty="0"/>
              <a:t>Insert subtitle here at 20pt, align to the baseline of the title</a:t>
            </a:r>
          </a:p>
        </p:txBody>
      </p:sp>
      <p:sp>
        <p:nvSpPr>
          <p:cNvPr id="2" name="Title 1">
            <a:extLst>
              <a:ext uri="{FF2B5EF4-FFF2-40B4-BE49-F238E27FC236}">
                <a16:creationId xmlns:a16="http://schemas.microsoft.com/office/drawing/2014/main" id="{CDF3894F-D32A-461A-8F9F-91F1FA677EC8}"/>
              </a:ext>
            </a:extLst>
          </p:cNvPr>
          <p:cNvSpPr>
            <a:spLocks noGrp="1"/>
          </p:cNvSpPr>
          <p:nvPr>
            <p:ph type="title"/>
          </p:nvPr>
        </p:nvSpPr>
        <p:spPr/>
        <p:txBody>
          <a:bodyPr/>
          <a:lstStyle/>
          <a:p>
            <a:r>
              <a:rPr lang="en-US"/>
              <a:t>Click to edit Master title style</a:t>
            </a:r>
            <a:endParaRPr lang="en-AU"/>
          </a:p>
        </p:txBody>
      </p:sp>
      <p:sp>
        <p:nvSpPr>
          <p:cNvPr id="8" name="Footer Placeholder 7">
            <a:extLst>
              <a:ext uri="{FF2B5EF4-FFF2-40B4-BE49-F238E27FC236}">
                <a16:creationId xmlns:a16="http://schemas.microsoft.com/office/drawing/2014/main" id="{E662AF41-A6DE-440F-A16E-393495629E00}"/>
              </a:ext>
            </a:extLst>
          </p:cNvPr>
          <p:cNvSpPr>
            <a:spLocks noGrp="1"/>
          </p:cNvSpPr>
          <p:nvPr>
            <p:ph type="ftr" sz="quarter" idx="39"/>
          </p:nvPr>
        </p:nvSpPr>
        <p:spPr/>
        <p:txBody>
          <a:bodyPr/>
          <a:lstStyle/>
          <a:p>
            <a:r>
              <a:rPr lang="en-AU" dirty="0"/>
              <a:t>Copyright © 2019 Accenture. All rights reserved.</a:t>
            </a:r>
          </a:p>
        </p:txBody>
      </p:sp>
      <p:sp>
        <p:nvSpPr>
          <p:cNvPr id="10" name="Slide Number Placeholder 9">
            <a:extLst>
              <a:ext uri="{FF2B5EF4-FFF2-40B4-BE49-F238E27FC236}">
                <a16:creationId xmlns:a16="http://schemas.microsoft.com/office/drawing/2014/main" id="{022822F4-B8E6-4CF8-9758-6A830A2BDB49}"/>
              </a:ext>
            </a:extLst>
          </p:cNvPr>
          <p:cNvSpPr>
            <a:spLocks noGrp="1"/>
          </p:cNvSpPr>
          <p:nvPr>
            <p:ph type="sldNum" sz="quarter" idx="40"/>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326347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Columns">
    <p:spTree>
      <p:nvGrpSpPr>
        <p:cNvPr id="1" name=""/>
        <p:cNvGrpSpPr/>
        <p:nvPr/>
      </p:nvGrpSpPr>
      <p:grpSpPr>
        <a:xfrm>
          <a:off x="0" y="0"/>
          <a:ext cx="0" cy="0"/>
          <a:chOff x="0" y="0"/>
          <a:chExt cx="0" cy="0"/>
        </a:xfrm>
      </p:grpSpPr>
      <p:sp>
        <p:nvSpPr>
          <p:cNvPr id="15" name="Text Placeholder 12">
            <a:extLst>
              <a:ext uri="{FF2B5EF4-FFF2-40B4-BE49-F238E27FC236}">
                <a16:creationId xmlns:a16="http://schemas.microsoft.com/office/drawing/2014/main" id="{83103A16-BA97-4E51-B81A-D62D2709CDAC}"/>
              </a:ext>
            </a:extLst>
          </p:cNvPr>
          <p:cNvSpPr>
            <a:spLocks noGrp="1"/>
          </p:cNvSpPr>
          <p:nvPr>
            <p:ph type="body" sz="quarter" idx="20"/>
          </p:nvPr>
        </p:nvSpPr>
        <p:spPr>
          <a:xfrm>
            <a:off x="8289700" y="2552700"/>
            <a:ext cx="3229200" cy="35097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4" name="Text Placeholder 8">
            <a:extLst>
              <a:ext uri="{FF2B5EF4-FFF2-40B4-BE49-F238E27FC236}">
                <a16:creationId xmlns:a16="http://schemas.microsoft.com/office/drawing/2014/main" id="{DE090E9C-B3C9-475C-8EDB-A2B41FDCA985}"/>
              </a:ext>
            </a:extLst>
          </p:cNvPr>
          <p:cNvSpPr>
            <a:spLocks noGrp="1"/>
          </p:cNvSpPr>
          <p:nvPr>
            <p:ph type="body" sz="quarter" idx="19"/>
          </p:nvPr>
        </p:nvSpPr>
        <p:spPr>
          <a:xfrm>
            <a:off x="4481450" y="2552700"/>
            <a:ext cx="3229200" cy="35097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Text Placeholder 2">
            <a:extLst>
              <a:ext uri="{FF2B5EF4-FFF2-40B4-BE49-F238E27FC236}">
                <a16:creationId xmlns:a16="http://schemas.microsoft.com/office/drawing/2014/main" id="{4BF05BE3-2505-44C8-9B96-A658077A1A31}"/>
              </a:ext>
            </a:extLst>
          </p:cNvPr>
          <p:cNvSpPr>
            <a:spLocks noGrp="1"/>
          </p:cNvSpPr>
          <p:nvPr>
            <p:ph type="body" sz="quarter" idx="18"/>
          </p:nvPr>
        </p:nvSpPr>
        <p:spPr>
          <a:xfrm>
            <a:off x="673200" y="2551700"/>
            <a:ext cx="3229200" cy="35097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a:extLst>
              <a:ext uri="{FF2B5EF4-FFF2-40B4-BE49-F238E27FC236}">
                <a16:creationId xmlns:a16="http://schemas.microsoft.com/office/drawing/2014/main" id="{3E378713-D495-46EE-AB11-18653C8646C3}"/>
              </a:ext>
            </a:extLst>
          </p:cNvPr>
          <p:cNvSpPr>
            <a:spLocks noGrp="1"/>
          </p:cNvSpPr>
          <p:nvPr>
            <p:ph type="title"/>
          </p:nvPr>
        </p:nvSpPr>
        <p:spPr/>
        <p:txBody>
          <a:bodyPr/>
          <a:lstStyle/>
          <a:p>
            <a:r>
              <a:rPr lang="en-US"/>
              <a:t>Click to edit Master title style</a:t>
            </a:r>
            <a:endParaRPr lang="en-AU"/>
          </a:p>
        </p:txBody>
      </p:sp>
      <p:sp>
        <p:nvSpPr>
          <p:cNvPr id="8" name="Footer Placeholder 7">
            <a:extLst>
              <a:ext uri="{FF2B5EF4-FFF2-40B4-BE49-F238E27FC236}">
                <a16:creationId xmlns:a16="http://schemas.microsoft.com/office/drawing/2014/main" id="{E5E50A37-58B2-4C46-9EA5-96A8D4328EB2}"/>
              </a:ext>
            </a:extLst>
          </p:cNvPr>
          <p:cNvSpPr>
            <a:spLocks noGrp="1"/>
          </p:cNvSpPr>
          <p:nvPr>
            <p:ph type="ftr" sz="quarter" idx="21"/>
          </p:nvPr>
        </p:nvSpPr>
        <p:spPr/>
        <p:txBody>
          <a:bodyPr/>
          <a:lstStyle/>
          <a:p>
            <a:r>
              <a:rPr lang="en-AU" dirty="0"/>
              <a:t>Copyright © 2019 Accenture. All rights reserved.</a:t>
            </a:r>
          </a:p>
        </p:txBody>
      </p:sp>
      <p:sp>
        <p:nvSpPr>
          <p:cNvPr id="10" name="Slide Number Placeholder 9">
            <a:extLst>
              <a:ext uri="{FF2B5EF4-FFF2-40B4-BE49-F238E27FC236}">
                <a16:creationId xmlns:a16="http://schemas.microsoft.com/office/drawing/2014/main" id="{2E76689C-307C-47E7-B47E-FC97081C34C0}"/>
              </a:ext>
            </a:extLst>
          </p:cNvPr>
          <p:cNvSpPr>
            <a:spLocks noGrp="1"/>
          </p:cNvSpPr>
          <p:nvPr>
            <p:ph type="sldNum" sz="quarter" idx="22"/>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360545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umns w/ Subtitle">
    <p:spTree>
      <p:nvGrpSpPr>
        <p:cNvPr id="1" name=""/>
        <p:cNvGrpSpPr/>
        <p:nvPr/>
      </p:nvGrpSpPr>
      <p:grpSpPr>
        <a:xfrm>
          <a:off x="0" y="0"/>
          <a:ext cx="0" cy="0"/>
          <a:chOff x="0" y="0"/>
          <a:chExt cx="0" cy="0"/>
        </a:xfrm>
      </p:grpSpPr>
      <p:sp>
        <p:nvSpPr>
          <p:cNvPr id="15" name="Text Placeholder 12">
            <a:extLst>
              <a:ext uri="{FF2B5EF4-FFF2-40B4-BE49-F238E27FC236}">
                <a16:creationId xmlns:a16="http://schemas.microsoft.com/office/drawing/2014/main" id="{AD85DC10-64B1-475D-B468-EA1B772B557C}"/>
              </a:ext>
            </a:extLst>
          </p:cNvPr>
          <p:cNvSpPr>
            <a:spLocks noGrp="1"/>
          </p:cNvSpPr>
          <p:nvPr>
            <p:ph type="body" sz="quarter" idx="20"/>
          </p:nvPr>
        </p:nvSpPr>
        <p:spPr>
          <a:xfrm>
            <a:off x="8289700" y="2552700"/>
            <a:ext cx="3229200" cy="35097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3" name="Text Placeholder 8">
            <a:extLst>
              <a:ext uri="{FF2B5EF4-FFF2-40B4-BE49-F238E27FC236}">
                <a16:creationId xmlns:a16="http://schemas.microsoft.com/office/drawing/2014/main" id="{3EE2638B-DD2C-4EA5-B768-29AE0A28F17D}"/>
              </a:ext>
            </a:extLst>
          </p:cNvPr>
          <p:cNvSpPr>
            <a:spLocks noGrp="1"/>
          </p:cNvSpPr>
          <p:nvPr>
            <p:ph type="body" sz="quarter" idx="19"/>
          </p:nvPr>
        </p:nvSpPr>
        <p:spPr>
          <a:xfrm>
            <a:off x="4481450" y="2552700"/>
            <a:ext cx="3229200" cy="35097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2">
            <a:extLst>
              <a:ext uri="{FF2B5EF4-FFF2-40B4-BE49-F238E27FC236}">
                <a16:creationId xmlns:a16="http://schemas.microsoft.com/office/drawing/2014/main" id="{A2F8946A-0D5F-42AC-A25C-9FB8587E3711}"/>
              </a:ext>
            </a:extLst>
          </p:cNvPr>
          <p:cNvSpPr>
            <a:spLocks noGrp="1"/>
          </p:cNvSpPr>
          <p:nvPr>
            <p:ph type="body" sz="quarter" idx="18"/>
          </p:nvPr>
        </p:nvSpPr>
        <p:spPr>
          <a:xfrm>
            <a:off x="673200" y="2551700"/>
            <a:ext cx="3229200" cy="35097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6" name="Subtitle">
            <a:extLst>
              <a:ext uri="{FF2B5EF4-FFF2-40B4-BE49-F238E27FC236}">
                <a16:creationId xmlns:a16="http://schemas.microsoft.com/office/drawing/2014/main" id="{7CB4E3C8-3648-4FC9-AA17-8B9764208E71}"/>
              </a:ext>
            </a:extLst>
          </p:cNvPr>
          <p:cNvSpPr>
            <a:spLocks noGrp="1"/>
          </p:cNvSpPr>
          <p:nvPr>
            <p:ph type="body" sz="quarter" idx="36" hasCustomPrompt="1"/>
          </p:nvPr>
        </p:nvSpPr>
        <p:spPr>
          <a:xfrm>
            <a:off x="657866" y="1574800"/>
            <a:ext cx="10880133" cy="453183"/>
          </a:xfrm>
          <a:prstGeom prst="rect">
            <a:avLst/>
          </a:prstGeom>
        </p:spPr>
        <p:txBody>
          <a:bodyPr wrap="square" tIns="14400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2000">
                <a:solidFill>
                  <a:schemeClr val="tx1"/>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dirty="0"/>
              <a:t>Insert subtitle here at 20pt, align to the baseline of the title</a:t>
            </a:r>
          </a:p>
        </p:txBody>
      </p:sp>
      <p:sp>
        <p:nvSpPr>
          <p:cNvPr id="2" name="Title 1">
            <a:extLst>
              <a:ext uri="{FF2B5EF4-FFF2-40B4-BE49-F238E27FC236}">
                <a16:creationId xmlns:a16="http://schemas.microsoft.com/office/drawing/2014/main" id="{947E6781-E937-4452-AD98-B8390446E228}"/>
              </a:ext>
            </a:extLst>
          </p:cNvPr>
          <p:cNvSpPr>
            <a:spLocks noGrp="1"/>
          </p:cNvSpPr>
          <p:nvPr>
            <p:ph type="title"/>
          </p:nvPr>
        </p:nvSpPr>
        <p:spPr/>
        <p:txBody>
          <a:bodyPr/>
          <a:lstStyle/>
          <a:p>
            <a:r>
              <a:rPr lang="en-US"/>
              <a:t>Click to edit Master title style</a:t>
            </a:r>
            <a:endParaRPr lang="en-AU"/>
          </a:p>
        </p:txBody>
      </p:sp>
      <p:sp>
        <p:nvSpPr>
          <p:cNvPr id="9" name="Footer Placeholder 8">
            <a:extLst>
              <a:ext uri="{FF2B5EF4-FFF2-40B4-BE49-F238E27FC236}">
                <a16:creationId xmlns:a16="http://schemas.microsoft.com/office/drawing/2014/main" id="{9A796FBB-EF97-413E-8F88-AFEB1B667072}"/>
              </a:ext>
            </a:extLst>
          </p:cNvPr>
          <p:cNvSpPr>
            <a:spLocks noGrp="1"/>
          </p:cNvSpPr>
          <p:nvPr>
            <p:ph type="ftr" sz="quarter" idx="40"/>
          </p:nvPr>
        </p:nvSpPr>
        <p:spPr/>
        <p:txBody>
          <a:bodyPr/>
          <a:lstStyle/>
          <a:p>
            <a:r>
              <a:rPr lang="en-AU" dirty="0"/>
              <a:t>Copyright © 2019 Accenture. All rights reserved.</a:t>
            </a:r>
          </a:p>
        </p:txBody>
      </p:sp>
      <p:sp>
        <p:nvSpPr>
          <p:cNvPr id="10" name="Slide Number Placeholder 9">
            <a:extLst>
              <a:ext uri="{FF2B5EF4-FFF2-40B4-BE49-F238E27FC236}">
                <a16:creationId xmlns:a16="http://schemas.microsoft.com/office/drawing/2014/main" id="{36A87F1D-8649-4B7C-8B0E-FFBCD0846A80}"/>
              </a:ext>
            </a:extLst>
          </p:cNvPr>
          <p:cNvSpPr>
            <a:spLocks noGrp="1"/>
          </p:cNvSpPr>
          <p:nvPr>
            <p:ph type="sldNum" sz="quarter" idx="41"/>
          </p:nvPr>
        </p:nvSpPr>
        <p:spPr/>
        <p:txBody>
          <a:bodyPr/>
          <a:lstStyle/>
          <a:p>
            <a:fld id="{FC1BBE33-A891-48E8-970C-4A8D55F96D53}" type="slidenum">
              <a:rPr lang="en-AU" smtClean="0"/>
              <a:pPr/>
              <a:t>‹#›</a:t>
            </a:fld>
            <a:endParaRPr lang="en-AU"/>
          </a:p>
        </p:txBody>
      </p:sp>
    </p:spTree>
    <p:extLst>
      <p:ext uri="{BB962C8B-B14F-4D97-AF65-F5344CB8AC3E}">
        <p14:creationId xmlns:p14="http://schemas.microsoft.com/office/powerpoint/2010/main" val="14195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6398B6-6443-4D67-A365-3AF9C47C4716}"/>
              </a:ext>
            </a:extLst>
          </p:cNvPr>
          <p:cNvSpPr>
            <a:spLocks noGrp="1"/>
          </p:cNvSpPr>
          <p:nvPr>
            <p:ph type="title"/>
          </p:nvPr>
        </p:nvSpPr>
        <p:spPr>
          <a:xfrm>
            <a:off x="657866" y="720724"/>
            <a:ext cx="10880133" cy="854075"/>
          </a:xfrm>
          <a:prstGeom prst="rect">
            <a:avLst/>
          </a:prstGeom>
        </p:spPr>
        <p:txBody>
          <a:bodyPr vert="horz" lIns="0" tIns="0" rIns="0" bIns="0" rtlCol="0" anchor="t" anchorCtr="0">
            <a:noAutofit/>
          </a:bodyPr>
          <a:lstStyle/>
          <a:p>
            <a:r>
              <a:rPr lang="en-US" dirty="0"/>
              <a:t>Click to edit </a:t>
            </a:r>
            <a:br>
              <a:rPr lang="en-US" dirty="0"/>
            </a:br>
            <a:r>
              <a:rPr lang="en-US" dirty="0"/>
              <a:t>Master title style</a:t>
            </a:r>
            <a:endParaRPr lang="en-AU" dirty="0"/>
          </a:p>
        </p:txBody>
      </p:sp>
      <p:sp>
        <p:nvSpPr>
          <p:cNvPr id="3" name="Text Placeholder 2">
            <a:extLst>
              <a:ext uri="{FF2B5EF4-FFF2-40B4-BE49-F238E27FC236}">
                <a16:creationId xmlns:a16="http://schemas.microsoft.com/office/drawing/2014/main" id="{8EFFFA29-D1E3-47B0-8A22-1D402B88F90E}"/>
              </a:ext>
            </a:extLst>
          </p:cNvPr>
          <p:cNvSpPr>
            <a:spLocks noGrp="1"/>
          </p:cNvSpPr>
          <p:nvPr>
            <p:ph type="body" idx="1"/>
          </p:nvPr>
        </p:nvSpPr>
        <p:spPr>
          <a:xfrm>
            <a:off x="671512" y="2552700"/>
            <a:ext cx="10865343" cy="35037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0" name="Footer Placeholder 39">
            <a:extLst>
              <a:ext uri="{FF2B5EF4-FFF2-40B4-BE49-F238E27FC236}">
                <a16:creationId xmlns:a16="http://schemas.microsoft.com/office/drawing/2014/main" id="{C7366250-C716-4622-9FDF-F0CDABBF6CB6}"/>
              </a:ext>
            </a:extLst>
          </p:cNvPr>
          <p:cNvSpPr>
            <a:spLocks noGrp="1"/>
          </p:cNvSpPr>
          <p:nvPr>
            <p:ph type="ftr" sz="quarter" idx="3"/>
          </p:nvPr>
        </p:nvSpPr>
        <p:spPr>
          <a:xfrm>
            <a:off x="7423200" y="6382054"/>
            <a:ext cx="4114800" cy="163513"/>
          </a:xfrm>
          <a:prstGeom prst="rect">
            <a:avLst/>
          </a:prstGeom>
        </p:spPr>
        <p:txBody>
          <a:bodyPr vert="horz" lIns="0" tIns="0" rIns="0" bIns="0" rtlCol="0" anchor="b"/>
          <a:lstStyle>
            <a:lvl1pPr algn="r">
              <a:defRPr sz="800">
                <a:solidFill>
                  <a:schemeClr val="tx1">
                    <a:alpha val="50000"/>
                  </a:schemeClr>
                </a:solidFill>
              </a:defRPr>
            </a:lvl1pPr>
          </a:lstStyle>
          <a:p>
            <a:r>
              <a:rPr lang="en-AU" dirty="0"/>
              <a:t>Copyright © 2019 Accenture. All rights reserved.</a:t>
            </a:r>
          </a:p>
        </p:txBody>
      </p:sp>
      <p:sp>
        <p:nvSpPr>
          <p:cNvPr id="41" name="Slide Number Placeholder 40">
            <a:extLst>
              <a:ext uri="{FF2B5EF4-FFF2-40B4-BE49-F238E27FC236}">
                <a16:creationId xmlns:a16="http://schemas.microsoft.com/office/drawing/2014/main" id="{655D4237-A081-4F4B-BD2C-FD71F14FFBFB}"/>
              </a:ext>
            </a:extLst>
          </p:cNvPr>
          <p:cNvSpPr>
            <a:spLocks noGrp="1"/>
          </p:cNvSpPr>
          <p:nvPr>
            <p:ph type="sldNum" sz="quarter" idx="4"/>
          </p:nvPr>
        </p:nvSpPr>
        <p:spPr>
          <a:xfrm>
            <a:off x="11625945" y="6382054"/>
            <a:ext cx="235945" cy="163513"/>
          </a:xfrm>
          <a:prstGeom prst="rect">
            <a:avLst/>
          </a:prstGeom>
        </p:spPr>
        <p:txBody>
          <a:bodyPr vert="horz" lIns="0" tIns="0" rIns="0" bIns="0" rtlCol="0" anchor="b"/>
          <a:lstStyle>
            <a:lvl1pPr algn="r">
              <a:defRPr sz="800">
                <a:solidFill>
                  <a:schemeClr val="tx1">
                    <a:alpha val="50000"/>
                  </a:schemeClr>
                </a:solidFill>
              </a:defRPr>
            </a:lvl1pPr>
          </a:lstStyle>
          <a:p>
            <a:fld id="{FC1BBE33-A891-48E8-970C-4A8D55F96D53}" type="slidenum">
              <a:rPr lang="en-AU" smtClean="0"/>
              <a:pPr/>
              <a:t>‹#›</a:t>
            </a:fld>
            <a:endParaRPr lang="en-AU"/>
          </a:p>
        </p:txBody>
      </p:sp>
    </p:spTree>
    <p:extLst>
      <p:ext uri="{BB962C8B-B14F-4D97-AF65-F5344CB8AC3E}">
        <p14:creationId xmlns:p14="http://schemas.microsoft.com/office/powerpoint/2010/main" val="1510224341"/>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3" r:id="rId19"/>
    <p:sldLayoutId id="2147483674" r:id="rId20"/>
    <p:sldLayoutId id="2147483685" r:id="rId21"/>
  </p:sldLayoutIdLs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 typeface="Arial" panose="020B0604020202020204" pitchFamily="34" charset="0"/>
        <a:buNone/>
        <a:defRPr sz="1800" b="1" kern="1200">
          <a:solidFill>
            <a:schemeClr val="tx1"/>
          </a:solidFill>
          <a:latin typeface="+mn-lt"/>
          <a:ea typeface="+mn-ea"/>
          <a:cs typeface="+mn-cs"/>
        </a:defRPr>
      </a:lvl1pPr>
      <a:lvl2pPr marL="0" indent="0" algn="l"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5436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0" userDrawn="1">
          <p15:clr>
            <a:srgbClr val="F26B43"/>
          </p15:clr>
        </p15:guide>
        <p15:guide id="2" pos="214" userDrawn="1">
          <p15:clr>
            <a:srgbClr val="F26B43"/>
          </p15:clr>
        </p15:guide>
        <p15:guide id="3" pos="960" userDrawn="1">
          <p15:clr>
            <a:srgbClr val="F26B43"/>
          </p15:clr>
        </p15:guide>
        <p15:guide id="4" pos="1321" userDrawn="1">
          <p15:clr>
            <a:srgbClr val="F26B43"/>
          </p15:clr>
        </p15:guide>
        <p15:guide id="5" pos="1858" userDrawn="1">
          <p15:clr>
            <a:srgbClr val="F26B43"/>
          </p15:clr>
        </p15:guide>
        <p15:guide id="6" pos="2221" userDrawn="1">
          <p15:clr>
            <a:srgbClr val="F26B43"/>
          </p15:clr>
        </p15:guide>
        <p15:guide id="7" pos="2758" userDrawn="1">
          <p15:clr>
            <a:srgbClr val="F26B43"/>
          </p15:clr>
        </p15:guide>
        <p15:guide id="8" pos="3120" userDrawn="1">
          <p15:clr>
            <a:srgbClr val="F26B43"/>
          </p15:clr>
        </p15:guide>
        <p15:guide id="9" pos="3658" userDrawn="1">
          <p15:clr>
            <a:srgbClr val="F26B43"/>
          </p15:clr>
        </p15:guide>
        <p15:guide id="10" pos="4019" userDrawn="1">
          <p15:clr>
            <a:srgbClr val="F26B43"/>
          </p15:clr>
        </p15:guide>
        <p15:guide id="11" pos="4557" userDrawn="1">
          <p15:clr>
            <a:srgbClr val="F26B43"/>
          </p15:clr>
        </p15:guide>
        <p15:guide id="12" pos="4921" userDrawn="1">
          <p15:clr>
            <a:srgbClr val="F26B43"/>
          </p15:clr>
        </p15:guide>
        <p15:guide id="13" pos="5456" userDrawn="1">
          <p15:clr>
            <a:srgbClr val="F26B43"/>
          </p15:clr>
        </p15:guide>
        <p15:guide id="14" pos="5818" userDrawn="1">
          <p15:clr>
            <a:srgbClr val="F26B43"/>
          </p15:clr>
        </p15:guide>
        <p15:guide id="15" pos="6356" userDrawn="1">
          <p15:clr>
            <a:srgbClr val="F26B43"/>
          </p15:clr>
        </p15:guide>
        <p15:guide id="16" pos="6720" userDrawn="1">
          <p15:clr>
            <a:srgbClr val="F26B43"/>
          </p15:clr>
        </p15:guide>
        <p15:guide id="17" pos="7467" userDrawn="1">
          <p15:clr>
            <a:srgbClr val="F26B43"/>
          </p15:clr>
        </p15:guide>
        <p15:guide id="18" orient="horz" pos="4107" userDrawn="1">
          <p15:clr>
            <a:srgbClr val="F26B43"/>
          </p15:clr>
        </p15:guide>
        <p15:guide id="19" orient="horz" pos="3815" userDrawn="1">
          <p15:clr>
            <a:srgbClr val="F26B43"/>
          </p15:clr>
        </p15:guide>
        <p15:guide id="20" orient="horz" pos="2614" userDrawn="1">
          <p15:clr>
            <a:srgbClr val="F26B43"/>
          </p15:clr>
        </p15:guide>
        <p15:guide id="21" orient="horz" pos="992" userDrawn="1">
          <p15:clr>
            <a:srgbClr val="F26B43"/>
          </p15:clr>
        </p15:guide>
        <p15:guide id="22" orient="horz" pos="210" userDrawn="1">
          <p15:clr>
            <a:srgbClr val="F26B43"/>
          </p15:clr>
        </p15:guide>
        <p15:guide id="23" pos="423" userDrawn="1">
          <p15:clr>
            <a:srgbClr val="F26B43"/>
          </p15:clr>
        </p15:guide>
        <p15:guide id="24" orient="horz" pos="454" userDrawn="1">
          <p15:clr>
            <a:srgbClr val="F26B43"/>
          </p15:clr>
        </p15:guide>
        <p15:guide id="25" pos="7256" userDrawn="1">
          <p15:clr>
            <a:srgbClr val="F26B43"/>
          </p15:clr>
        </p15:guide>
        <p15:guide id="26" orient="horz" pos="1608" userDrawn="1">
          <p15:clr>
            <a:srgbClr val="F26B43"/>
          </p15:clr>
        </p15:guide>
        <p15:guide id="27" orient="horz" pos="1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739" y="1283994"/>
            <a:ext cx="11474082" cy="46772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Title Placeholder 1"/>
          <p:cNvSpPr>
            <a:spLocks noGrp="1"/>
          </p:cNvSpPr>
          <p:nvPr>
            <p:ph type="title"/>
          </p:nvPr>
        </p:nvSpPr>
        <p:spPr>
          <a:xfrm>
            <a:off x="355739" y="554272"/>
            <a:ext cx="11474082" cy="543475"/>
          </a:xfrm>
          <a:prstGeom prst="rect">
            <a:avLst/>
          </a:prstGeom>
        </p:spPr>
        <p:txBody>
          <a:bodyPr vert="horz" lIns="0" tIns="60944" rIns="0" bIns="0" rtlCol="0" anchor="t" anchorCtr="0">
            <a:noAutofit/>
          </a:bodyPr>
          <a:lstStyle/>
          <a:p>
            <a:pPr lvl="0"/>
            <a:r>
              <a:rPr lang="en-US"/>
              <a:t>INSERT MAIN TITLE AT 36PT MIN 30PT</a:t>
            </a:r>
            <a:endParaRPr lang="en-AU"/>
          </a:p>
        </p:txBody>
      </p:sp>
      <p:sp>
        <p:nvSpPr>
          <p:cNvPr id="6" name="Slide Number Placeholder 4"/>
          <p:cNvSpPr>
            <a:spLocks noGrp="1"/>
          </p:cNvSpPr>
          <p:nvPr>
            <p:ph type="sldNum" sz="quarter" idx="4"/>
          </p:nvPr>
        </p:nvSpPr>
        <p:spPr>
          <a:xfrm flipH="1">
            <a:off x="11617001" y="6537474"/>
            <a:ext cx="216084" cy="161888"/>
          </a:xfrm>
          <a:prstGeom prst="rect">
            <a:avLst/>
          </a:prstGeom>
        </p:spPr>
        <p:txBody>
          <a:bodyPr vert="horz" wrap="square" lIns="0" tIns="60944" rIns="0" bIns="60944" numCol="1" anchor="ctr" anchorCtr="0" compatLnSpc="1">
            <a:prstTxWarp prst="textNoShape">
              <a:avLst/>
            </a:prstTxWarp>
            <a:noAutofit/>
          </a:bodyPr>
          <a:lstStyle>
            <a:lvl1pPr algn="r">
              <a:defRPr sz="800">
                <a:solidFill>
                  <a:schemeClr val="tx1">
                    <a:alpha val="50000"/>
                  </a:schemeClr>
                </a:solidFill>
                <a:latin typeface="+mn-lt"/>
                <a:ea typeface="Roboto Light" panose="02000000000000000000" pitchFamily="2" charset="0"/>
                <a:cs typeface="Gotham Medium" pitchFamily="2" charset="0"/>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7391584" y="6537399"/>
            <a:ext cx="4141956" cy="161962"/>
          </a:xfrm>
          <a:prstGeom prst="rect">
            <a:avLst/>
          </a:prstGeom>
        </p:spPr>
        <p:txBody>
          <a:bodyPr vert="horz" wrap="square" lIns="0" tIns="60944" rIns="0" bIns="60944" numCol="1" anchor="ctr" anchorCtr="0" compatLnSpc="1">
            <a:prstTxWarp prst="textNoShape">
              <a:avLst/>
            </a:prstTxWarp>
            <a:noAutofit/>
          </a:bodyPr>
          <a:lstStyle>
            <a:lvl1pPr algn="r">
              <a:defRPr lang="en-US" sz="800">
                <a:solidFill>
                  <a:schemeClr val="tx1">
                    <a:alpha val="50000"/>
                  </a:schemeClr>
                </a:solidFill>
                <a:latin typeface="+mn-lt"/>
                <a:ea typeface="Roboto Light" panose="02000000000000000000" pitchFamily="2" charset="0"/>
                <a:cs typeface="Gotham Medium" pitchFamily="2" charset="0"/>
              </a:defRPr>
            </a:lvl1pPr>
          </a:lstStyle>
          <a:p>
            <a:r>
              <a:rPr lang="en-US" dirty="0"/>
              <a:t>Copyright © 2018 Accenture. All rights reserved.</a:t>
            </a:r>
            <a:endParaRPr lang="en-AU" dirty="0"/>
          </a:p>
        </p:txBody>
      </p:sp>
    </p:spTree>
    <p:extLst>
      <p:ext uri="{BB962C8B-B14F-4D97-AF65-F5344CB8AC3E}">
        <p14:creationId xmlns:p14="http://schemas.microsoft.com/office/powerpoint/2010/main" val="1033812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Lst>
  <p:hf hdr="0" dt="0"/>
  <p:txStyles>
    <p:titleStyle>
      <a:lvl1pPr algn="l" rtl="0" eaLnBrk="1" fontAlgn="base" hangingPunct="1">
        <a:lnSpc>
          <a:spcPct val="80000"/>
        </a:lnSpc>
        <a:spcBef>
          <a:spcPct val="0"/>
        </a:spcBef>
        <a:spcAft>
          <a:spcPct val="0"/>
        </a:spcAft>
        <a:buFont typeface="Arial" charset="0"/>
        <a:defRPr lang="en-AU" sz="3200" kern="1200" cap="all" spc="0" baseline="0" dirty="0" smtClean="0">
          <a:solidFill>
            <a:schemeClr val="tx1"/>
          </a:solidFill>
          <a:latin typeface="+mj-lt"/>
          <a:ea typeface="Roboto Black" panose="02000000000000000000" pitchFamily="2" charset="0"/>
          <a:cs typeface="Arial" panose="020B0604020202020204" pitchFamily="34" charset="0"/>
        </a:defRPr>
      </a:lvl1pPr>
      <a:lvl2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2pPr>
      <a:lvl3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3pPr>
      <a:lvl4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4pPr>
      <a:lvl5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5pPr>
      <a:lvl6pPr marL="609321"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6pPr>
      <a:lvl7pPr marL="1218641"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7pPr>
      <a:lvl8pPr marL="1827962"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8pPr>
      <a:lvl9pPr marL="2437283"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9pPr>
    </p:titleStyle>
    <p:bodyStyle>
      <a:lvl1pPr marL="0" indent="0" algn="l" rtl="0" eaLnBrk="1" fontAlgn="base" hangingPunct="1">
        <a:lnSpc>
          <a:spcPct val="110000"/>
        </a:lnSpc>
        <a:spcBef>
          <a:spcPts val="1200"/>
        </a:spcBef>
        <a:spcAft>
          <a:spcPct val="0"/>
        </a:spcAft>
        <a:buFont typeface="Arial" pitchFamily="34" charset="0"/>
        <a:buNone/>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41" rtl="0" eaLnBrk="1" latinLnBrk="0" hangingPunct="1">
        <a:defRPr sz="2400" kern="1200">
          <a:solidFill>
            <a:schemeClr val="tx1"/>
          </a:solidFill>
          <a:latin typeface="+mn-lt"/>
          <a:ea typeface="+mn-ea"/>
          <a:cs typeface="+mn-cs"/>
        </a:defRPr>
      </a:lvl1pPr>
      <a:lvl2pPr marL="609321" algn="l" defTabSz="1218641" rtl="0" eaLnBrk="1" latinLnBrk="0" hangingPunct="1">
        <a:defRPr sz="2400" kern="1200">
          <a:solidFill>
            <a:schemeClr val="tx1"/>
          </a:solidFill>
          <a:latin typeface="+mn-lt"/>
          <a:ea typeface="+mn-ea"/>
          <a:cs typeface="+mn-cs"/>
        </a:defRPr>
      </a:lvl2pPr>
      <a:lvl3pPr marL="1218641" algn="l" defTabSz="1218641" rtl="0" eaLnBrk="1" latinLnBrk="0" hangingPunct="1">
        <a:defRPr sz="2400" kern="1200">
          <a:solidFill>
            <a:schemeClr val="tx1"/>
          </a:solidFill>
          <a:latin typeface="+mn-lt"/>
          <a:ea typeface="+mn-ea"/>
          <a:cs typeface="+mn-cs"/>
        </a:defRPr>
      </a:lvl3pPr>
      <a:lvl4pPr marL="1827962" algn="l" defTabSz="1218641" rtl="0" eaLnBrk="1" latinLnBrk="0" hangingPunct="1">
        <a:defRPr sz="2400" kern="1200">
          <a:solidFill>
            <a:schemeClr val="tx1"/>
          </a:solidFill>
          <a:latin typeface="+mn-lt"/>
          <a:ea typeface="+mn-ea"/>
          <a:cs typeface="+mn-cs"/>
        </a:defRPr>
      </a:lvl4pPr>
      <a:lvl5pPr marL="2437283" algn="l" defTabSz="1218641" rtl="0" eaLnBrk="1" latinLnBrk="0" hangingPunct="1">
        <a:defRPr sz="2400" kern="1200">
          <a:solidFill>
            <a:schemeClr val="tx1"/>
          </a:solidFill>
          <a:latin typeface="+mn-lt"/>
          <a:ea typeface="+mn-ea"/>
          <a:cs typeface="+mn-cs"/>
        </a:defRPr>
      </a:lvl5pPr>
      <a:lvl6pPr marL="3046604" algn="l" defTabSz="1218641" rtl="0" eaLnBrk="1" latinLnBrk="0" hangingPunct="1">
        <a:defRPr sz="2400" kern="1200">
          <a:solidFill>
            <a:schemeClr val="tx1"/>
          </a:solidFill>
          <a:latin typeface="+mn-lt"/>
          <a:ea typeface="+mn-ea"/>
          <a:cs typeface="+mn-cs"/>
        </a:defRPr>
      </a:lvl6pPr>
      <a:lvl7pPr marL="3655925" algn="l" defTabSz="1218641" rtl="0" eaLnBrk="1" latinLnBrk="0" hangingPunct="1">
        <a:defRPr sz="2400" kern="1200">
          <a:solidFill>
            <a:schemeClr val="tx1"/>
          </a:solidFill>
          <a:latin typeface="+mn-lt"/>
          <a:ea typeface="+mn-ea"/>
          <a:cs typeface="+mn-cs"/>
        </a:defRPr>
      </a:lvl7pPr>
      <a:lvl8pPr marL="4265244" algn="l" defTabSz="1218641" rtl="0" eaLnBrk="1" latinLnBrk="0" hangingPunct="1">
        <a:defRPr sz="2400" kern="1200">
          <a:solidFill>
            <a:schemeClr val="tx1"/>
          </a:solidFill>
          <a:latin typeface="+mn-lt"/>
          <a:ea typeface="+mn-ea"/>
          <a:cs typeface="+mn-cs"/>
        </a:defRPr>
      </a:lvl8pPr>
      <a:lvl9pPr marL="4874566" algn="l" defTabSz="1218641"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9">
          <p15:clr>
            <a:srgbClr val="F26B43"/>
          </p15:clr>
        </p15:guide>
        <p15:guide id="2" pos="225">
          <p15:clr>
            <a:srgbClr val="F26B43"/>
          </p15:clr>
        </p15:guide>
        <p15:guide id="3" pos="7452">
          <p15:clr>
            <a:srgbClr val="F26B43"/>
          </p15:clr>
        </p15:guide>
        <p15:guide id="4" pos="1277">
          <p15:clr>
            <a:srgbClr val="F26B43"/>
          </p15:clr>
        </p15:guide>
        <p15:guide id="5" pos="1460">
          <p15:clr>
            <a:srgbClr val="F26B43"/>
          </p15:clr>
        </p15:guide>
        <p15:guide id="6" pos="2514">
          <p15:clr>
            <a:srgbClr val="F26B43"/>
          </p15:clr>
        </p15:guide>
        <p15:guide id="7" pos="2696">
          <p15:clr>
            <a:srgbClr val="F26B43"/>
          </p15:clr>
        </p15:guide>
        <p15:guide id="8" pos="3929">
          <p15:clr>
            <a:srgbClr val="F26B43"/>
          </p15:clr>
        </p15:guide>
        <p15:guide id="9" pos="3748">
          <p15:clr>
            <a:srgbClr val="F26B43"/>
          </p15:clr>
        </p15:guide>
        <p15:guide id="10" pos="4982">
          <p15:clr>
            <a:srgbClr val="F26B43"/>
          </p15:clr>
        </p15:guide>
        <p15:guide id="11" pos="5162">
          <p15:clr>
            <a:srgbClr val="F26B43"/>
          </p15:clr>
        </p15:guide>
        <p15:guide id="12" pos="6218">
          <p15:clr>
            <a:srgbClr val="F26B43"/>
          </p15:clr>
        </p15:guide>
        <p15:guide id="13" pos="6399">
          <p15:clr>
            <a:srgbClr val="F26B43"/>
          </p15:clr>
        </p15:guide>
        <p15:guide id="14" orient="horz" pos="807">
          <p15:clr>
            <a:srgbClr val="F26B43"/>
          </p15:clr>
        </p15:guide>
        <p15:guide id="15" orient="horz" pos="876">
          <p15:clr>
            <a:srgbClr val="F26B43"/>
          </p15:clr>
        </p15:guide>
        <p15:guide id="16" orient="horz" pos="4031">
          <p15:clr>
            <a:srgbClr val="F26B43"/>
          </p15:clr>
        </p15:guide>
        <p15:guide id="17" orient="horz" pos="597">
          <p15:clr>
            <a:srgbClr val="F26B43"/>
          </p15:clr>
        </p15:guide>
        <p15:guide id="18" orient="horz" pos="2435">
          <p15:clr>
            <a:srgbClr val="F26B43"/>
          </p15:clr>
        </p15:guide>
        <p15:guide id="19" orient="horz" pos="3756">
          <p15:clr>
            <a:srgbClr val="F26B43"/>
          </p15:clr>
        </p15:guide>
        <p15:guide id="20" orient="horz" pos="419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jpeg"/><Relationship Id="rId12" Type="http://schemas.openxmlformats.org/officeDocument/2006/relationships/image" Target="../media/image24.jpeg"/><Relationship Id="rId2" Type="http://schemas.openxmlformats.org/officeDocument/2006/relationships/image" Target="../media/image14.jpeg"/><Relationship Id="rId1" Type="http://schemas.openxmlformats.org/officeDocument/2006/relationships/slideLayout" Target="../slideLayouts/slideLayout21.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jpeg"/></Relationships>
</file>

<file path=ppt/slides/_rels/slide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3.xml"/><Relationship Id="rId7" Type="http://schemas.openxmlformats.org/officeDocument/2006/relationships/image" Target="../media/image2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slideLayout" Target="../slideLayouts/slideLayout21.xml"/><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FA90D84-7B2C-4E70-A116-D763F591E4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06" t="26220" r="50000"/>
          <a:stretch/>
        </p:blipFill>
        <p:spPr bwMode="auto">
          <a:xfrm>
            <a:off x="9703862" y="4327300"/>
            <a:ext cx="2466083" cy="19146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2CF534-E2BE-480D-B31A-6CB36F54288B}"/>
              </a:ext>
            </a:extLst>
          </p:cNvPr>
          <p:cNvSpPr>
            <a:spLocks noGrp="1"/>
          </p:cNvSpPr>
          <p:nvPr>
            <p:ph type="title"/>
          </p:nvPr>
        </p:nvSpPr>
        <p:spPr/>
        <p:txBody>
          <a:bodyPr/>
          <a:lstStyle/>
          <a:p>
            <a:r>
              <a:rPr lang="en-IE" dirty="0"/>
              <a:t>Prototype Solution – Chatbot with the user answers in text based with the information provide in the dataset  </a:t>
            </a:r>
            <a:endParaRPr lang="en-GB" dirty="0"/>
          </a:p>
        </p:txBody>
      </p:sp>
      <p:sp>
        <p:nvSpPr>
          <p:cNvPr id="6" name="TextBox 5">
            <a:extLst>
              <a:ext uri="{FF2B5EF4-FFF2-40B4-BE49-F238E27FC236}">
                <a16:creationId xmlns:a16="http://schemas.microsoft.com/office/drawing/2014/main" id="{C86BB3BE-72F0-46C5-B71C-5EBEB5B4830A}"/>
              </a:ext>
            </a:extLst>
          </p:cNvPr>
          <p:cNvSpPr txBox="1"/>
          <p:nvPr/>
        </p:nvSpPr>
        <p:spPr>
          <a:xfrm>
            <a:off x="320512" y="1025781"/>
            <a:ext cx="4402317" cy="276999"/>
          </a:xfrm>
          <a:prstGeom prst="rect">
            <a:avLst/>
          </a:prstGeom>
          <a:noFill/>
        </p:spPr>
        <p:txBody>
          <a:bodyPr wrap="square" lIns="0" tIns="0" rIns="0" bIns="0" rtlCol="0">
            <a:spAutoFit/>
          </a:bodyPr>
          <a:lstStyle/>
          <a:p>
            <a:pPr algn="l"/>
            <a:r>
              <a:rPr lang="en-IE" dirty="0"/>
              <a:t>Overview of the solution</a:t>
            </a:r>
            <a:endParaRPr lang="en-GB" dirty="0" err="1"/>
          </a:p>
        </p:txBody>
      </p:sp>
      <p:sp>
        <p:nvSpPr>
          <p:cNvPr id="8" name="Rectangle 7">
            <a:extLst>
              <a:ext uri="{FF2B5EF4-FFF2-40B4-BE49-F238E27FC236}">
                <a16:creationId xmlns:a16="http://schemas.microsoft.com/office/drawing/2014/main" id="{256CADA4-663F-40F6-B80C-1BAB94A66596}"/>
              </a:ext>
            </a:extLst>
          </p:cNvPr>
          <p:cNvSpPr/>
          <p:nvPr/>
        </p:nvSpPr>
        <p:spPr>
          <a:xfrm>
            <a:off x="195758" y="1395167"/>
            <a:ext cx="4728124" cy="492079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endParaRPr lang="en-IE" sz="1200" dirty="0">
              <a:solidFill>
                <a:schemeClr val="tx1">
                  <a:lumMod val="50000"/>
                  <a:lumOff val="50000"/>
                </a:schemeClr>
              </a:solidFill>
            </a:endParaRPr>
          </a:p>
          <a:p>
            <a:pPr marL="285750" indent="-285750">
              <a:spcAft>
                <a:spcPts val="600"/>
              </a:spcAft>
              <a:buFont typeface="Arial" panose="020B0604020202020204" pitchFamily="34" charset="0"/>
              <a:buChar char="•"/>
            </a:pPr>
            <a:endParaRPr lang="en-IE" sz="1200" dirty="0">
              <a:solidFill>
                <a:schemeClr val="tx1">
                  <a:lumMod val="50000"/>
                  <a:lumOff val="50000"/>
                </a:schemeClr>
              </a:solidFill>
            </a:endParaRPr>
          </a:p>
        </p:txBody>
      </p:sp>
      <p:pic>
        <p:nvPicPr>
          <p:cNvPr id="41" name="Picture 40" descr="A screenshot of a cell phone&#10;&#10;Description automatically generated">
            <a:extLst>
              <a:ext uri="{FF2B5EF4-FFF2-40B4-BE49-F238E27FC236}">
                <a16:creationId xmlns:a16="http://schemas.microsoft.com/office/drawing/2014/main" id="{9F68C441-BC27-412D-8E66-4F4B48E63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1" y="4043062"/>
            <a:ext cx="4985767" cy="2276906"/>
          </a:xfrm>
          <a:prstGeom prst="rect">
            <a:avLst/>
          </a:prstGeom>
        </p:spPr>
      </p:pic>
      <p:pic>
        <p:nvPicPr>
          <p:cNvPr id="42" name="Picture 41">
            <a:extLst>
              <a:ext uri="{FF2B5EF4-FFF2-40B4-BE49-F238E27FC236}">
                <a16:creationId xmlns:a16="http://schemas.microsoft.com/office/drawing/2014/main" id="{0B2E9464-A687-48CA-842B-0491B0D148CC}"/>
              </a:ext>
            </a:extLst>
          </p:cNvPr>
          <p:cNvPicPr>
            <a:picLocks noChangeAspect="1"/>
          </p:cNvPicPr>
          <p:nvPr/>
        </p:nvPicPr>
        <p:blipFill>
          <a:blip r:embed="rId4"/>
          <a:stretch>
            <a:fillRect/>
          </a:stretch>
        </p:blipFill>
        <p:spPr>
          <a:xfrm>
            <a:off x="376355" y="1722840"/>
            <a:ext cx="4366929" cy="1017281"/>
          </a:xfrm>
          <a:prstGeom prst="rect">
            <a:avLst/>
          </a:prstGeom>
        </p:spPr>
      </p:pic>
      <p:sp>
        <p:nvSpPr>
          <p:cNvPr id="79" name="TextBox 78">
            <a:extLst>
              <a:ext uri="{FF2B5EF4-FFF2-40B4-BE49-F238E27FC236}">
                <a16:creationId xmlns:a16="http://schemas.microsoft.com/office/drawing/2014/main" id="{A5508451-8DB4-494D-B8E7-81CAF45AEA3A}"/>
              </a:ext>
            </a:extLst>
          </p:cNvPr>
          <p:cNvSpPr txBox="1"/>
          <p:nvPr/>
        </p:nvSpPr>
        <p:spPr>
          <a:xfrm>
            <a:off x="1560704" y="1435050"/>
            <a:ext cx="2447925" cy="276999"/>
          </a:xfrm>
          <a:prstGeom prst="rect">
            <a:avLst/>
          </a:prstGeom>
          <a:noFill/>
        </p:spPr>
        <p:txBody>
          <a:bodyPr wrap="square" lIns="0" tIns="0" rIns="0" bIns="0" rtlCol="0">
            <a:spAutoFit/>
          </a:bodyPr>
          <a:lstStyle/>
          <a:p>
            <a:pPr algn="l"/>
            <a:r>
              <a:rPr lang="en-IE" dirty="0"/>
              <a:t>Design Thinking</a:t>
            </a:r>
            <a:endParaRPr lang="en-GB" dirty="0" err="1"/>
          </a:p>
        </p:txBody>
      </p:sp>
      <p:sp>
        <p:nvSpPr>
          <p:cNvPr id="80" name="Oval 79">
            <a:extLst>
              <a:ext uri="{FF2B5EF4-FFF2-40B4-BE49-F238E27FC236}">
                <a16:creationId xmlns:a16="http://schemas.microsoft.com/office/drawing/2014/main" id="{D50BA106-9E99-4BAF-8E3C-BC2A450445AA}"/>
              </a:ext>
            </a:extLst>
          </p:cNvPr>
          <p:cNvSpPr/>
          <p:nvPr/>
        </p:nvSpPr>
        <p:spPr>
          <a:xfrm>
            <a:off x="2025824" y="2926828"/>
            <a:ext cx="871886" cy="6241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t>+</a:t>
            </a:r>
            <a:endParaRPr lang="en-GB" sz="3200" b="1" dirty="0"/>
          </a:p>
        </p:txBody>
      </p:sp>
      <p:pic>
        <p:nvPicPr>
          <p:cNvPr id="2056" name="Picture 8">
            <a:extLst>
              <a:ext uri="{FF2B5EF4-FFF2-40B4-BE49-F238E27FC236}">
                <a16:creationId xmlns:a16="http://schemas.microsoft.com/office/drawing/2014/main" id="{F94F0C8F-0AEC-43C3-8C84-226F85919D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2323"/>
          <a:stretch/>
        </p:blipFill>
        <p:spPr bwMode="auto">
          <a:xfrm>
            <a:off x="5353737" y="1598138"/>
            <a:ext cx="2571063" cy="26670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a:extLst>
              <a:ext uri="{FF2B5EF4-FFF2-40B4-BE49-F238E27FC236}">
                <a16:creationId xmlns:a16="http://schemas.microsoft.com/office/drawing/2014/main" id="{89165CEA-52E6-443E-BEAE-36D2846A972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677"/>
          <a:stretch/>
        </p:blipFill>
        <p:spPr bwMode="auto">
          <a:xfrm>
            <a:off x="5324475" y="1864838"/>
            <a:ext cx="1886637"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0EBAC3C-945F-47B9-9343-B64B629526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975" y="2119781"/>
            <a:ext cx="2981325"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ABE8590-488B-4352-8883-E1A0E042ACD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40123" b="-1029"/>
          <a:stretch/>
        </p:blipFill>
        <p:spPr bwMode="auto">
          <a:xfrm>
            <a:off x="5305425" y="3285254"/>
            <a:ext cx="2771775" cy="24765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2">
            <a:extLst>
              <a:ext uri="{FF2B5EF4-FFF2-40B4-BE49-F238E27FC236}">
                <a16:creationId xmlns:a16="http://schemas.microsoft.com/office/drawing/2014/main" id="{A1E52BCA-B6A7-4476-8738-468BE991BEB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8641"/>
          <a:stretch/>
        </p:blipFill>
        <p:spPr bwMode="auto">
          <a:xfrm>
            <a:off x="5276850" y="3564902"/>
            <a:ext cx="1934262" cy="2476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CE34298C-1D9D-4365-A149-B3F86122FDE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33871" b="2485"/>
          <a:stretch/>
        </p:blipFill>
        <p:spPr bwMode="auto">
          <a:xfrm>
            <a:off x="5341367" y="4936481"/>
            <a:ext cx="2469133" cy="22291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01BDF13B-32E7-41D4-B15F-A4C92DC48E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2842" y="5293199"/>
            <a:ext cx="1228725" cy="96202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F78C1A00-BB1B-4854-8416-9F1C8B4D57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1250" y="3791990"/>
            <a:ext cx="2686050" cy="93345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4">
            <a:extLst>
              <a:ext uri="{FF2B5EF4-FFF2-40B4-BE49-F238E27FC236}">
                <a16:creationId xmlns:a16="http://schemas.microsoft.com/office/drawing/2014/main" id="{F7266167-BB21-47D1-9612-C9A8BCA8C26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5892"/>
          <a:stretch/>
        </p:blipFill>
        <p:spPr bwMode="auto">
          <a:xfrm>
            <a:off x="5303383" y="5181515"/>
            <a:ext cx="1273505" cy="22860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08200697-8006-422B-B5AB-A02D960AEAF8}"/>
              </a:ext>
            </a:extLst>
          </p:cNvPr>
          <p:cNvSpPr/>
          <p:nvPr/>
        </p:nvSpPr>
        <p:spPr>
          <a:xfrm>
            <a:off x="5296747" y="1395167"/>
            <a:ext cx="6895253" cy="4860058"/>
          </a:xfrm>
          <a:prstGeom prst="rect">
            <a:avLst/>
          </a:prstGeom>
          <a:no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8" name="Picture 20">
            <a:extLst>
              <a:ext uri="{FF2B5EF4-FFF2-40B4-BE49-F238E27FC236}">
                <a16:creationId xmlns:a16="http://schemas.microsoft.com/office/drawing/2014/main" id="{86CEA64D-5F5A-4D31-8F0D-EC5A8EADEE2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5778" t="-3704" r="45968" b="-5187"/>
          <a:stretch/>
        </p:blipFill>
        <p:spPr bwMode="auto">
          <a:xfrm>
            <a:off x="8572500" y="1621005"/>
            <a:ext cx="3452317" cy="280039"/>
          </a:xfrm>
          <a:prstGeom prst="rect">
            <a:avLst/>
          </a:prstGeom>
          <a:noFill/>
          <a:extLst>
            <a:ext uri="{909E8E84-426E-40DD-AFC4-6F175D3DCCD1}">
              <a14:hiddenFill xmlns:a14="http://schemas.microsoft.com/office/drawing/2010/main">
                <a:solidFill>
                  <a:srgbClr val="FFFFFF"/>
                </a:solidFill>
              </a14:hiddenFill>
            </a:ext>
          </a:extLst>
        </p:spPr>
      </p:pic>
      <p:sp>
        <p:nvSpPr>
          <p:cNvPr id="3" name="Isosceles Triangle 2">
            <a:extLst>
              <a:ext uri="{FF2B5EF4-FFF2-40B4-BE49-F238E27FC236}">
                <a16:creationId xmlns:a16="http://schemas.microsoft.com/office/drawing/2014/main" id="{6543AF60-5E97-4BE7-8940-C536EA259637}"/>
              </a:ext>
            </a:extLst>
          </p:cNvPr>
          <p:cNvSpPr/>
          <p:nvPr/>
        </p:nvSpPr>
        <p:spPr>
          <a:xfrm rot="5400000">
            <a:off x="4023878" y="3706832"/>
            <a:ext cx="2276906" cy="274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8" name="Picture 20">
            <a:extLst>
              <a:ext uri="{FF2B5EF4-FFF2-40B4-BE49-F238E27FC236}">
                <a16:creationId xmlns:a16="http://schemas.microsoft.com/office/drawing/2014/main" id="{08ACA1D7-9C2D-4D35-8D5D-4BB949725E8A}"/>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54380" t="1" b="5187"/>
          <a:stretch/>
        </p:blipFill>
        <p:spPr bwMode="auto">
          <a:xfrm>
            <a:off x="8945365" y="1901045"/>
            <a:ext cx="2633237" cy="24383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7FF7BDE1-B283-4C30-8BA7-5DF00057C2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29886" y="2134313"/>
            <a:ext cx="1934262" cy="224645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B3CE0B58-56C1-43E8-B4D4-8A3A968E7B99}"/>
              </a:ext>
            </a:extLst>
          </p:cNvPr>
          <p:cNvSpPr txBox="1"/>
          <p:nvPr/>
        </p:nvSpPr>
        <p:spPr>
          <a:xfrm>
            <a:off x="1166349" y="3727336"/>
            <a:ext cx="2447925" cy="276999"/>
          </a:xfrm>
          <a:prstGeom prst="rect">
            <a:avLst/>
          </a:prstGeom>
          <a:noFill/>
        </p:spPr>
        <p:txBody>
          <a:bodyPr wrap="square" lIns="0" tIns="0" rIns="0" bIns="0" rtlCol="0">
            <a:spAutoFit/>
          </a:bodyPr>
          <a:lstStyle/>
          <a:p>
            <a:pPr algn="ctr"/>
            <a:r>
              <a:rPr lang="en-IE" dirty="0"/>
              <a:t>Process Flow</a:t>
            </a:r>
            <a:endParaRPr lang="en-GB" dirty="0" err="1"/>
          </a:p>
        </p:txBody>
      </p:sp>
      <p:sp>
        <p:nvSpPr>
          <p:cNvPr id="19" name="Rectangle: Rounded Corners 18">
            <a:extLst>
              <a:ext uri="{FF2B5EF4-FFF2-40B4-BE49-F238E27FC236}">
                <a16:creationId xmlns:a16="http://schemas.microsoft.com/office/drawing/2014/main" id="{9C02BD51-675B-4DF3-9166-5F3C66569770}"/>
              </a:ext>
            </a:extLst>
          </p:cNvPr>
          <p:cNvSpPr/>
          <p:nvPr/>
        </p:nvSpPr>
        <p:spPr>
          <a:xfrm>
            <a:off x="6590220" y="1072360"/>
            <a:ext cx="4402317" cy="35821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E" dirty="0"/>
              <a:t>Current Prototype – </a:t>
            </a:r>
            <a:r>
              <a:rPr lang="en-IE" dirty="0" err="1"/>
              <a:t>Covid</a:t>
            </a:r>
            <a:r>
              <a:rPr lang="en-IE" dirty="0"/>
              <a:t>-Bot 0.1</a:t>
            </a:r>
            <a:endParaRPr lang="en-GB" dirty="0"/>
          </a:p>
        </p:txBody>
      </p:sp>
      <p:pic>
        <p:nvPicPr>
          <p:cNvPr id="1026" name="Picture 2" descr="IBM Cloud - Wikipedia">
            <a:extLst>
              <a:ext uri="{FF2B5EF4-FFF2-40B4-BE49-F238E27FC236}">
                <a16:creationId xmlns:a16="http://schemas.microsoft.com/office/drawing/2014/main" id="{3D92851A-39FC-470E-99C8-5F6F549134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5300" y="4891629"/>
            <a:ext cx="770325" cy="41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0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F534-E2BE-480D-B31A-6CB36F54288B}"/>
              </a:ext>
            </a:extLst>
          </p:cNvPr>
          <p:cNvSpPr>
            <a:spLocks noGrp="1"/>
          </p:cNvSpPr>
          <p:nvPr>
            <p:ph type="title"/>
          </p:nvPr>
        </p:nvSpPr>
        <p:spPr/>
        <p:txBody>
          <a:bodyPr/>
          <a:lstStyle/>
          <a:p>
            <a:r>
              <a:rPr lang="en-IE" dirty="0"/>
              <a:t>Future Solution – visualise the data in dynamic layout depending on the user request/question</a:t>
            </a:r>
            <a:endParaRPr lang="en-GB" dirty="0"/>
          </a:p>
        </p:txBody>
      </p:sp>
      <p:pic>
        <p:nvPicPr>
          <p:cNvPr id="3" name="Picture 2">
            <a:extLst>
              <a:ext uri="{FF2B5EF4-FFF2-40B4-BE49-F238E27FC236}">
                <a16:creationId xmlns:a16="http://schemas.microsoft.com/office/drawing/2014/main" id="{066BECCE-06E0-437A-8FD1-F8A047C2652C}"/>
              </a:ext>
            </a:extLst>
          </p:cNvPr>
          <p:cNvPicPr>
            <a:picLocks noChangeAspect="1"/>
          </p:cNvPicPr>
          <p:nvPr/>
        </p:nvPicPr>
        <p:blipFill rotWithShape="1">
          <a:blip r:embed="rId5"/>
          <a:srcRect l="29305" t="34089" r="32346" b="34021"/>
          <a:stretch/>
        </p:blipFill>
        <p:spPr>
          <a:xfrm>
            <a:off x="122239" y="2113121"/>
            <a:ext cx="5731755" cy="2698627"/>
          </a:xfrm>
          <a:prstGeom prst="rect">
            <a:avLst/>
          </a:prstGeom>
          <a:solidFill>
            <a:schemeClr val="bg1"/>
          </a:solidFill>
          <a:ln w="38100">
            <a:solidFill>
              <a:schemeClr val="accent6">
                <a:lumMod val="60000"/>
                <a:lumOff val="40000"/>
              </a:schemeClr>
            </a:solidFill>
          </a:ln>
        </p:spPr>
      </p:pic>
      <p:sp>
        <p:nvSpPr>
          <p:cNvPr id="4" name="Rectangle: Rounded Corners 3">
            <a:extLst>
              <a:ext uri="{FF2B5EF4-FFF2-40B4-BE49-F238E27FC236}">
                <a16:creationId xmlns:a16="http://schemas.microsoft.com/office/drawing/2014/main" id="{52D9B9F2-0A98-4939-8845-A710CCAD859E}"/>
              </a:ext>
            </a:extLst>
          </p:cNvPr>
          <p:cNvSpPr/>
          <p:nvPr/>
        </p:nvSpPr>
        <p:spPr>
          <a:xfrm>
            <a:off x="8642063" y="1242406"/>
            <a:ext cx="3299381" cy="5432030"/>
          </a:xfrm>
          <a:prstGeom prst="roundRect">
            <a:avLst>
              <a:gd name="adj" fmla="val 5842"/>
            </a:avLst>
          </a:prstGeom>
          <a:solidFill>
            <a:schemeClr val="bg1">
              <a:lumMod val="95000"/>
            </a:schemeClr>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43865927-6C12-4684-87AF-732208DC6C47}"/>
              </a:ext>
            </a:extLst>
          </p:cNvPr>
          <p:cNvSpPr/>
          <p:nvPr/>
        </p:nvSpPr>
        <p:spPr>
          <a:xfrm>
            <a:off x="8719793" y="1404591"/>
            <a:ext cx="2055043" cy="481137"/>
          </a:xfrm>
          <a:prstGeom prst="roundRect">
            <a:avLst>
              <a:gd name="adj" fmla="val 28448"/>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t>What country is the highest cases?</a:t>
            </a:r>
          </a:p>
        </p:txBody>
      </p:sp>
      <p:sp>
        <p:nvSpPr>
          <p:cNvPr id="7" name="Rectangle: Rounded Corners 6">
            <a:extLst>
              <a:ext uri="{FF2B5EF4-FFF2-40B4-BE49-F238E27FC236}">
                <a16:creationId xmlns:a16="http://schemas.microsoft.com/office/drawing/2014/main" id="{3A91AB62-CDF4-4DD0-A970-A3394C8885A2}"/>
              </a:ext>
            </a:extLst>
          </p:cNvPr>
          <p:cNvSpPr/>
          <p:nvPr/>
        </p:nvSpPr>
        <p:spPr>
          <a:xfrm>
            <a:off x="9672294" y="1981145"/>
            <a:ext cx="2055043" cy="540000"/>
          </a:xfrm>
          <a:prstGeom prst="roundRect">
            <a:avLst>
              <a:gd name="adj" fmla="val 2948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IE" sz="1000" dirty="0"/>
              <a:t>United States 2,938,625 cases</a:t>
            </a:r>
          </a:p>
        </p:txBody>
      </p:sp>
      <p:sp>
        <p:nvSpPr>
          <p:cNvPr id="8" name="Rectangle: Rounded Corners 7">
            <a:extLst>
              <a:ext uri="{FF2B5EF4-FFF2-40B4-BE49-F238E27FC236}">
                <a16:creationId xmlns:a16="http://schemas.microsoft.com/office/drawing/2014/main" id="{77068F7D-648C-41AE-A581-6EF051B0F2FF}"/>
              </a:ext>
            </a:extLst>
          </p:cNvPr>
          <p:cNvSpPr/>
          <p:nvPr/>
        </p:nvSpPr>
        <p:spPr>
          <a:xfrm>
            <a:off x="8861196" y="997723"/>
            <a:ext cx="2724346" cy="35821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E" dirty="0" err="1"/>
              <a:t>Covid</a:t>
            </a:r>
            <a:r>
              <a:rPr lang="en-IE" dirty="0"/>
              <a:t>-Bot 3.1</a:t>
            </a:r>
            <a:endParaRPr lang="en-GB" dirty="0"/>
          </a:p>
        </p:txBody>
      </p:sp>
      <p:sp>
        <p:nvSpPr>
          <p:cNvPr id="6" name="Rectangle 5">
            <a:extLst>
              <a:ext uri="{FF2B5EF4-FFF2-40B4-BE49-F238E27FC236}">
                <a16:creationId xmlns:a16="http://schemas.microsoft.com/office/drawing/2014/main" id="{F0AC470C-FE18-4F43-8516-4EC26203873C}"/>
              </a:ext>
            </a:extLst>
          </p:cNvPr>
          <p:cNvSpPr/>
          <p:nvPr/>
        </p:nvSpPr>
        <p:spPr>
          <a:xfrm>
            <a:off x="120290" y="1084082"/>
            <a:ext cx="1747252" cy="942679"/>
          </a:xfrm>
          <a:prstGeom prst="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E" sz="2400" dirty="0">
                <a:solidFill>
                  <a:schemeClr val="accent6">
                    <a:lumMod val="60000"/>
                    <a:lumOff val="40000"/>
                  </a:schemeClr>
                </a:solidFill>
                <a:latin typeface="+mj-lt"/>
              </a:rPr>
              <a:t>15.5 m</a:t>
            </a:r>
          </a:p>
          <a:p>
            <a:pPr algn="ctr"/>
            <a:r>
              <a:rPr lang="en-IE" sz="1600" dirty="0">
                <a:solidFill>
                  <a:schemeClr val="accent6">
                    <a:lumMod val="60000"/>
                    <a:lumOff val="40000"/>
                  </a:schemeClr>
                </a:solidFill>
                <a:latin typeface="+mj-lt"/>
              </a:rPr>
              <a:t>Cases</a:t>
            </a:r>
            <a:endParaRPr lang="en-GB" sz="1600" dirty="0">
              <a:solidFill>
                <a:schemeClr val="accent6">
                  <a:lumMod val="60000"/>
                  <a:lumOff val="40000"/>
                </a:schemeClr>
              </a:solidFill>
              <a:latin typeface="+mj-lt"/>
            </a:endParaRPr>
          </a:p>
        </p:txBody>
      </p:sp>
      <p:sp>
        <p:nvSpPr>
          <p:cNvPr id="11" name="Rectangle 10">
            <a:extLst>
              <a:ext uri="{FF2B5EF4-FFF2-40B4-BE49-F238E27FC236}">
                <a16:creationId xmlns:a16="http://schemas.microsoft.com/office/drawing/2014/main" id="{32FB1679-4ED0-44BC-A3AD-56B620C4528F}"/>
              </a:ext>
            </a:extLst>
          </p:cNvPr>
          <p:cNvSpPr/>
          <p:nvPr/>
        </p:nvSpPr>
        <p:spPr>
          <a:xfrm>
            <a:off x="1969808" y="1065386"/>
            <a:ext cx="1802796" cy="942679"/>
          </a:xfrm>
          <a:prstGeom prst="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E" sz="2400" dirty="0">
                <a:solidFill>
                  <a:schemeClr val="accent6">
                    <a:lumMod val="60000"/>
                    <a:lumOff val="40000"/>
                  </a:schemeClr>
                </a:solidFill>
                <a:latin typeface="+mj-lt"/>
              </a:rPr>
              <a:t>0.9 m</a:t>
            </a:r>
          </a:p>
          <a:p>
            <a:pPr algn="ctr"/>
            <a:r>
              <a:rPr lang="en-IE" sz="1600" dirty="0">
                <a:solidFill>
                  <a:schemeClr val="accent6">
                    <a:lumMod val="60000"/>
                    <a:lumOff val="40000"/>
                  </a:schemeClr>
                </a:solidFill>
                <a:latin typeface="+mj-lt"/>
              </a:rPr>
              <a:t>Deaths</a:t>
            </a:r>
            <a:endParaRPr lang="en-GB" sz="1600" dirty="0">
              <a:solidFill>
                <a:schemeClr val="accent6">
                  <a:lumMod val="60000"/>
                  <a:lumOff val="40000"/>
                </a:schemeClr>
              </a:solidFill>
              <a:latin typeface="+mj-lt"/>
            </a:endParaRPr>
          </a:p>
        </p:txBody>
      </p:sp>
      <p:sp>
        <p:nvSpPr>
          <p:cNvPr id="12" name="Rectangle 11">
            <a:extLst>
              <a:ext uri="{FF2B5EF4-FFF2-40B4-BE49-F238E27FC236}">
                <a16:creationId xmlns:a16="http://schemas.microsoft.com/office/drawing/2014/main" id="{634F916A-F049-44A6-B43B-C671DF2A9A62}"/>
              </a:ext>
            </a:extLst>
          </p:cNvPr>
          <p:cNvSpPr/>
          <p:nvPr/>
        </p:nvSpPr>
        <p:spPr>
          <a:xfrm>
            <a:off x="3906391" y="1065385"/>
            <a:ext cx="1966691" cy="942679"/>
          </a:xfrm>
          <a:prstGeom prst="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accent6">
                    <a:lumMod val="60000"/>
                    <a:lumOff val="40000"/>
                  </a:schemeClr>
                </a:solidFill>
                <a:latin typeface="+mj-lt"/>
              </a:rPr>
              <a:t>3.5 m</a:t>
            </a:r>
          </a:p>
          <a:p>
            <a:pPr algn="ctr"/>
            <a:r>
              <a:rPr lang="en-IE" sz="1600" dirty="0">
                <a:solidFill>
                  <a:schemeClr val="accent6">
                    <a:lumMod val="60000"/>
                    <a:lumOff val="40000"/>
                  </a:schemeClr>
                </a:solidFill>
                <a:latin typeface="+mj-lt"/>
              </a:rPr>
              <a:t>Still Sick</a:t>
            </a:r>
            <a:endParaRPr lang="en-GB" sz="1600" dirty="0">
              <a:solidFill>
                <a:schemeClr val="accent6">
                  <a:lumMod val="60000"/>
                  <a:lumOff val="40000"/>
                </a:schemeClr>
              </a:solidFill>
              <a:latin typeface="+mj-lt"/>
            </a:endParaRPr>
          </a:p>
        </p:txBody>
      </p:sp>
      <p:pic>
        <p:nvPicPr>
          <p:cNvPr id="17" name="Picture 16">
            <a:extLst>
              <a:ext uri="{FF2B5EF4-FFF2-40B4-BE49-F238E27FC236}">
                <a16:creationId xmlns:a16="http://schemas.microsoft.com/office/drawing/2014/main" id="{3A05F0FD-3549-44F2-8CC7-0CB3DCB2A27E}"/>
              </a:ext>
            </a:extLst>
          </p:cNvPr>
          <p:cNvPicPr>
            <a:picLocks noChangeAspect="1"/>
          </p:cNvPicPr>
          <p:nvPr/>
        </p:nvPicPr>
        <p:blipFill rotWithShape="1">
          <a:blip r:embed="rId6"/>
          <a:srcRect l="36881" t="27079" r="36887" b="16564"/>
          <a:stretch/>
        </p:blipFill>
        <p:spPr>
          <a:xfrm>
            <a:off x="5982483" y="1084081"/>
            <a:ext cx="2395339" cy="3727667"/>
          </a:xfrm>
          <a:prstGeom prst="rect">
            <a:avLst/>
          </a:prstGeom>
          <a:solidFill>
            <a:schemeClr val="bg1"/>
          </a:solidFill>
          <a:ln w="38100">
            <a:solidFill>
              <a:schemeClr val="accent6">
                <a:lumMod val="60000"/>
                <a:lumOff val="40000"/>
              </a:schemeClr>
            </a:solidFill>
          </a:ln>
        </p:spPr>
      </p:pic>
      <p:pic>
        <p:nvPicPr>
          <p:cNvPr id="22" name="Picture 2" descr="Chatbots will take over customer service? Not so fast | VentureBeat">
            <a:extLst>
              <a:ext uri="{FF2B5EF4-FFF2-40B4-BE49-F238E27FC236}">
                <a16:creationId xmlns:a16="http://schemas.microsoft.com/office/drawing/2014/main" id="{1DCF1487-715A-4B98-928A-19162689D0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22426" y="1981145"/>
            <a:ext cx="472713" cy="47271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j0432610[1]">
            <a:extLst>
              <a:ext uri="{FF2B5EF4-FFF2-40B4-BE49-F238E27FC236}">
                <a16:creationId xmlns:a16="http://schemas.microsoft.com/office/drawing/2014/main" id="{45EB857B-406D-4140-8291-132BA5743101}"/>
              </a:ext>
            </a:extLst>
          </p:cNvPr>
          <p:cNvPicPr>
            <a:picLocks noChangeAspect="1" noChangeArrowheads="1"/>
          </p:cNvPicPr>
          <p:nvPr>
            <p:custDataLst>
              <p:tags r:id="rId1"/>
            </p:custDataLst>
          </p:nvPr>
        </p:nvPicPr>
        <p:blipFill>
          <a:blip r:embed="rId8" cstate="print"/>
          <a:srcRect/>
          <a:stretch>
            <a:fillRect/>
          </a:stretch>
        </p:blipFill>
        <p:spPr bwMode="auto">
          <a:xfrm>
            <a:off x="8234905" y="1440162"/>
            <a:ext cx="578359" cy="540000"/>
          </a:xfrm>
          <a:prstGeom prst="rect">
            <a:avLst/>
          </a:prstGeom>
          <a:noFill/>
        </p:spPr>
      </p:pic>
      <p:pic>
        <p:nvPicPr>
          <p:cNvPr id="21" name="Picture 20">
            <a:extLst>
              <a:ext uri="{FF2B5EF4-FFF2-40B4-BE49-F238E27FC236}">
                <a16:creationId xmlns:a16="http://schemas.microsoft.com/office/drawing/2014/main" id="{1E3E170A-CD6C-4FCC-98F4-01CC474F7A14}"/>
              </a:ext>
            </a:extLst>
          </p:cNvPr>
          <p:cNvPicPr>
            <a:picLocks noChangeAspect="1"/>
          </p:cNvPicPr>
          <p:nvPr/>
        </p:nvPicPr>
        <p:blipFill>
          <a:blip r:embed="rId9"/>
          <a:stretch>
            <a:fillRect/>
          </a:stretch>
        </p:blipFill>
        <p:spPr>
          <a:xfrm>
            <a:off x="112365" y="4962159"/>
            <a:ext cx="8276004" cy="1712277"/>
          </a:xfrm>
          <a:prstGeom prst="rect">
            <a:avLst/>
          </a:prstGeom>
          <a:ln w="38100">
            <a:solidFill>
              <a:schemeClr val="accent6">
                <a:lumMod val="60000"/>
                <a:lumOff val="40000"/>
              </a:schemeClr>
            </a:solidFill>
          </a:ln>
        </p:spPr>
      </p:pic>
      <p:sp>
        <p:nvSpPr>
          <p:cNvPr id="32" name="TextBox 31">
            <a:extLst>
              <a:ext uri="{FF2B5EF4-FFF2-40B4-BE49-F238E27FC236}">
                <a16:creationId xmlns:a16="http://schemas.microsoft.com/office/drawing/2014/main" id="{07734F9F-5DD4-4872-B526-E9FF55C988DD}"/>
              </a:ext>
            </a:extLst>
          </p:cNvPr>
          <p:cNvSpPr txBox="1"/>
          <p:nvPr/>
        </p:nvSpPr>
        <p:spPr>
          <a:xfrm>
            <a:off x="129253" y="3594842"/>
            <a:ext cx="682505" cy="246221"/>
          </a:xfrm>
          <a:prstGeom prst="rect">
            <a:avLst/>
          </a:prstGeom>
          <a:noFill/>
        </p:spPr>
        <p:txBody>
          <a:bodyPr wrap="square" lIns="0" tIns="0" rIns="0" bIns="0" rtlCol="0">
            <a:spAutoFit/>
          </a:bodyPr>
          <a:lstStyle/>
          <a:p>
            <a:pPr algn="ctr"/>
            <a:r>
              <a:rPr lang="en-IE" sz="800" dirty="0"/>
              <a:t>New Cases per million</a:t>
            </a:r>
          </a:p>
        </p:txBody>
      </p:sp>
      <p:sp>
        <p:nvSpPr>
          <p:cNvPr id="39" name="Rectangle: Rounded Corners 38">
            <a:extLst>
              <a:ext uri="{FF2B5EF4-FFF2-40B4-BE49-F238E27FC236}">
                <a16:creationId xmlns:a16="http://schemas.microsoft.com/office/drawing/2014/main" id="{B412CD07-9894-4744-9F5E-07F3656DC165}"/>
              </a:ext>
            </a:extLst>
          </p:cNvPr>
          <p:cNvSpPr/>
          <p:nvPr/>
        </p:nvSpPr>
        <p:spPr>
          <a:xfrm>
            <a:off x="8762017" y="2660628"/>
            <a:ext cx="2055043" cy="481137"/>
          </a:xfrm>
          <a:prstGeom prst="roundRect">
            <a:avLst>
              <a:gd name="adj" fmla="val 2717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t>How many deaths in United Kingdom?</a:t>
            </a:r>
          </a:p>
        </p:txBody>
      </p:sp>
      <p:sp>
        <p:nvSpPr>
          <p:cNvPr id="40" name="Rectangle: Rounded Corners 39">
            <a:extLst>
              <a:ext uri="{FF2B5EF4-FFF2-40B4-BE49-F238E27FC236}">
                <a16:creationId xmlns:a16="http://schemas.microsoft.com/office/drawing/2014/main" id="{701961A4-6704-4909-A531-6343AFBFD3B9}"/>
              </a:ext>
            </a:extLst>
          </p:cNvPr>
          <p:cNvSpPr/>
          <p:nvPr/>
        </p:nvSpPr>
        <p:spPr>
          <a:xfrm>
            <a:off x="9667383" y="3329933"/>
            <a:ext cx="2055043" cy="540001"/>
          </a:xfrm>
          <a:prstGeom prst="roundRect">
            <a:avLst>
              <a:gd name="adj" fmla="val 2717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00" dirty="0"/>
              <a:t>United Kingdom 44,236 deaths</a:t>
            </a:r>
          </a:p>
        </p:txBody>
      </p:sp>
      <p:pic>
        <p:nvPicPr>
          <p:cNvPr id="41" name="Picture 2" descr="Chatbots will take over customer service? Not so fast | VentureBeat">
            <a:extLst>
              <a:ext uri="{FF2B5EF4-FFF2-40B4-BE49-F238E27FC236}">
                <a16:creationId xmlns:a16="http://schemas.microsoft.com/office/drawing/2014/main" id="{B601668D-1E69-4CA8-BFA3-4C822955A5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16199" y="3331523"/>
            <a:ext cx="472713" cy="47271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5" descr="j0432610[1]">
            <a:extLst>
              <a:ext uri="{FF2B5EF4-FFF2-40B4-BE49-F238E27FC236}">
                <a16:creationId xmlns:a16="http://schemas.microsoft.com/office/drawing/2014/main" id="{A2E54921-246C-49E3-BA46-6CF12651E2DE}"/>
              </a:ext>
            </a:extLst>
          </p:cNvPr>
          <p:cNvPicPr>
            <a:picLocks noChangeAspect="1" noChangeArrowheads="1"/>
          </p:cNvPicPr>
          <p:nvPr>
            <p:custDataLst>
              <p:tags r:id="rId2"/>
            </p:custDataLst>
          </p:nvPr>
        </p:nvPicPr>
        <p:blipFill>
          <a:blip r:embed="rId8" cstate="print"/>
          <a:srcRect/>
          <a:stretch>
            <a:fillRect/>
          </a:stretch>
        </p:blipFill>
        <p:spPr bwMode="auto">
          <a:xfrm>
            <a:off x="8228678" y="2670202"/>
            <a:ext cx="578359" cy="540000"/>
          </a:xfrm>
          <a:prstGeom prst="rect">
            <a:avLst/>
          </a:prstGeom>
          <a:noFill/>
        </p:spPr>
      </p:pic>
      <p:sp>
        <p:nvSpPr>
          <p:cNvPr id="34" name="Rectangle: Single Corner Snipped 33">
            <a:extLst>
              <a:ext uri="{FF2B5EF4-FFF2-40B4-BE49-F238E27FC236}">
                <a16:creationId xmlns:a16="http://schemas.microsoft.com/office/drawing/2014/main" id="{EABB4AC6-3D16-4492-9A8F-B40ECDC54740}"/>
              </a:ext>
            </a:extLst>
          </p:cNvPr>
          <p:cNvSpPr/>
          <p:nvPr/>
        </p:nvSpPr>
        <p:spPr>
          <a:xfrm>
            <a:off x="1414636" y="795369"/>
            <a:ext cx="2808572" cy="540032"/>
          </a:xfrm>
          <a:prstGeom prst="snip1Rect">
            <a:avLst/>
          </a:prstGeom>
          <a:solidFill>
            <a:srgbClr val="FCFAB4">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solidFill>
                  <a:schemeClr val="bg1">
                    <a:lumMod val="50000"/>
                  </a:schemeClr>
                </a:solidFill>
                <a:latin typeface="Arial" panose="020B0604020202020204" pitchFamily="34" charset="0"/>
                <a:cs typeface="Arial" panose="020B0604020202020204" pitchFamily="34" charset="0"/>
              </a:rPr>
              <a:t>Totalization related to the question</a:t>
            </a:r>
            <a:endParaRPr lang="en-GB" sz="1200" dirty="0">
              <a:solidFill>
                <a:schemeClr val="bg1">
                  <a:lumMod val="50000"/>
                </a:schemeClr>
              </a:solidFill>
              <a:latin typeface="Arial" panose="020B0604020202020204" pitchFamily="34" charset="0"/>
              <a:cs typeface="Arial" panose="020B0604020202020204" pitchFamily="34" charset="0"/>
            </a:endParaRPr>
          </a:p>
        </p:txBody>
      </p:sp>
      <p:sp>
        <p:nvSpPr>
          <p:cNvPr id="44" name="Rectangle: Single Corner Snipped 43">
            <a:extLst>
              <a:ext uri="{FF2B5EF4-FFF2-40B4-BE49-F238E27FC236}">
                <a16:creationId xmlns:a16="http://schemas.microsoft.com/office/drawing/2014/main" id="{AB7F292C-56FA-4D91-A615-71DD7C9ED14D}"/>
              </a:ext>
            </a:extLst>
          </p:cNvPr>
          <p:cNvSpPr/>
          <p:nvPr/>
        </p:nvSpPr>
        <p:spPr>
          <a:xfrm>
            <a:off x="18024" y="2030111"/>
            <a:ext cx="1100740" cy="481992"/>
          </a:xfrm>
          <a:prstGeom prst="snip1Rect">
            <a:avLst/>
          </a:prstGeom>
          <a:solidFill>
            <a:srgbClr val="FCFAB4">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000" dirty="0">
                <a:solidFill>
                  <a:schemeClr val="bg1">
                    <a:lumMod val="50000"/>
                  </a:schemeClr>
                </a:solidFill>
                <a:latin typeface="Arial" panose="020B0604020202020204" pitchFamily="34" charset="0"/>
                <a:cs typeface="Arial" panose="020B0604020202020204" pitchFamily="34" charset="0"/>
              </a:rPr>
              <a:t>Maps related to the question</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45" name="Rectangle: Single Corner Snipped 44">
            <a:extLst>
              <a:ext uri="{FF2B5EF4-FFF2-40B4-BE49-F238E27FC236}">
                <a16:creationId xmlns:a16="http://schemas.microsoft.com/office/drawing/2014/main" id="{567896F8-A6D2-4B41-84DB-428AADF0D8AD}"/>
              </a:ext>
            </a:extLst>
          </p:cNvPr>
          <p:cNvSpPr/>
          <p:nvPr/>
        </p:nvSpPr>
        <p:spPr>
          <a:xfrm>
            <a:off x="6469742" y="694840"/>
            <a:ext cx="1100740" cy="481992"/>
          </a:xfrm>
          <a:prstGeom prst="snip1Rect">
            <a:avLst/>
          </a:prstGeom>
          <a:solidFill>
            <a:srgbClr val="FCFAB4">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000" dirty="0">
                <a:solidFill>
                  <a:schemeClr val="bg1">
                    <a:lumMod val="50000"/>
                  </a:schemeClr>
                </a:solidFill>
                <a:latin typeface="Arial" panose="020B0604020202020204" pitchFamily="34" charset="0"/>
                <a:cs typeface="Arial" panose="020B0604020202020204" pitchFamily="34" charset="0"/>
              </a:rPr>
              <a:t>Classification related to the topic</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46" name="Rectangle: Single Corner Snipped 45">
            <a:extLst>
              <a:ext uri="{FF2B5EF4-FFF2-40B4-BE49-F238E27FC236}">
                <a16:creationId xmlns:a16="http://schemas.microsoft.com/office/drawing/2014/main" id="{84DA50FC-12F6-46D5-9AB5-2F5A0406C90B}"/>
              </a:ext>
            </a:extLst>
          </p:cNvPr>
          <p:cNvSpPr/>
          <p:nvPr/>
        </p:nvSpPr>
        <p:spPr>
          <a:xfrm>
            <a:off x="634477" y="4811747"/>
            <a:ext cx="1100740" cy="481992"/>
          </a:xfrm>
          <a:prstGeom prst="snip1Rect">
            <a:avLst/>
          </a:prstGeom>
          <a:solidFill>
            <a:srgbClr val="FCFAB4">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000" dirty="0">
                <a:solidFill>
                  <a:schemeClr val="bg1">
                    <a:lumMod val="50000"/>
                  </a:schemeClr>
                </a:solidFill>
                <a:latin typeface="Arial" panose="020B0604020202020204" pitchFamily="34" charset="0"/>
                <a:cs typeface="Arial" panose="020B0604020202020204" pitchFamily="34" charset="0"/>
              </a:rPr>
              <a:t>Animation around the topic requested</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3AC873B4-75F9-40B9-A3B9-63852BB22FC5}"/>
              </a:ext>
            </a:extLst>
          </p:cNvPr>
          <p:cNvSpPr txBox="1"/>
          <p:nvPr/>
        </p:nvSpPr>
        <p:spPr>
          <a:xfrm>
            <a:off x="391877" y="3861421"/>
            <a:ext cx="485201" cy="738664"/>
          </a:xfrm>
          <a:prstGeom prst="rect">
            <a:avLst/>
          </a:prstGeom>
          <a:solidFill>
            <a:schemeClr val="bg1"/>
          </a:solidFill>
        </p:spPr>
        <p:txBody>
          <a:bodyPr wrap="square" lIns="0" tIns="0" rIns="0" bIns="0" rtlCol="0">
            <a:spAutoFit/>
          </a:bodyPr>
          <a:lstStyle/>
          <a:p>
            <a:pPr algn="l"/>
            <a:r>
              <a:rPr lang="en-IE" sz="1200" dirty="0">
                <a:latin typeface="Arial" panose="020B0604020202020204" pitchFamily="34" charset="0"/>
                <a:cs typeface="Arial" panose="020B0604020202020204" pitchFamily="34" charset="0"/>
              </a:rPr>
              <a:t>0</a:t>
            </a:r>
          </a:p>
          <a:p>
            <a:pPr algn="l"/>
            <a:r>
              <a:rPr lang="en-IE" sz="1200" dirty="0">
                <a:latin typeface="Arial" panose="020B0604020202020204" pitchFamily="34" charset="0"/>
                <a:cs typeface="Arial" panose="020B0604020202020204" pitchFamily="34" charset="0"/>
              </a:rPr>
              <a:t>100</a:t>
            </a:r>
          </a:p>
          <a:p>
            <a:pPr algn="l"/>
            <a:r>
              <a:rPr lang="en-IE" sz="1200" dirty="0">
                <a:latin typeface="Arial" panose="020B0604020202020204" pitchFamily="34" charset="0"/>
                <a:cs typeface="Arial" panose="020B0604020202020204" pitchFamily="34" charset="0"/>
              </a:rPr>
              <a:t>200</a:t>
            </a:r>
          </a:p>
          <a:p>
            <a:pPr algn="l"/>
            <a:r>
              <a:rPr lang="en-IE" sz="1200" dirty="0">
                <a:latin typeface="Arial" panose="020B0604020202020204" pitchFamily="34" charset="0"/>
                <a:cs typeface="Arial" panose="020B0604020202020204" pitchFamily="34" charset="0"/>
              </a:rPr>
              <a:t>300+</a:t>
            </a:r>
            <a:endParaRPr lang="en-GB" sz="1200" dirty="0" err="1">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2162CC26-7DE3-4BF9-AF1C-78C5B7F932ED}"/>
              </a:ext>
            </a:extLst>
          </p:cNvPr>
          <p:cNvSpPr/>
          <p:nvPr/>
        </p:nvSpPr>
        <p:spPr>
          <a:xfrm>
            <a:off x="8763585" y="4095073"/>
            <a:ext cx="2055043" cy="481137"/>
          </a:xfrm>
          <a:prstGeom prst="roundRect">
            <a:avLst>
              <a:gd name="adj" fmla="val 2717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t>What are the 10 countries with most cases?</a:t>
            </a:r>
          </a:p>
        </p:txBody>
      </p:sp>
      <p:pic>
        <p:nvPicPr>
          <p:cNvPr id="27" name="Picture 5" descr="j0432610[1]">
            <a:extLst>
              <a:ext uri="{FF2B5EF4-FFF2-40B4-BE49-F238E27FC236}">
                <a16:creationId xmlns:a16="http://schemas.microsoft.com/office/drawing/2014/main" id="{417FDAFF-7946-4665-AC06-36F0F844FC5B}"/>
              </a:ext>
            </a:extLst>
          </p:cNvPr>
          <p:cNvPicPr>
            <a:picLocks noChangeAspect="1" noChangeArrowheads="1"/>
          </p:cNvPicPr>
          <p:nvPr>
            <p:custDataLst>
              <p:tags r:id="rId3"/>
            </p:custDataLst>
          </p:nvPr>
        </p:nvPicPr>
        <p:blipFill>
          <a:blip r:embed="rId8" cstate="print"/>
          <a:srcRect/>
          <a:stretch>
            <a:fillRect/>
          </a:stretch>
        </p:blipFill>
        <p:spPr bwMode="auto">
          <a:xfrm>
            <a:off x="8230246" y="4104647"/>
            <a:ext cx="578359" cy="540000"/>
          </a:xfrm>
          <a:prstGeom prst="rect">
            <a:avLst/>
          </a:prstGeom>
          <a:noFill/>
        </p:spPr>
      </p:pic>
      <p:sp>
        <p:nvSpPr>
          <p:cNvPr id="28" name="Rectangle: Rounded Corners 27">
            <a:extLst>
              <a:ext uri="{FF2B5EF4-FFF2-40B4-BE49-F238E27FC236}">
                <a16:creationId xmlns:a16="http://schemas.microsoft.com/office/drawing/2014/main" id="{75B5E279-C502-4FA0-AE97-A4F7C34ECEF7}"/>
              </a:ext>
            </a:extLst>
          </p:cNvPr>
          <p:cNvSpPr/>
          <p:nvPr/>
        </p:nvSpPr>
        <p:spPr>
          <a:xfrm>
            <a:off x="9667382" y="4773804"/>
            <a:ext cx="2066039" cy="1684007"/>
          </a:xfrm>
          <a:prstGeom prst="roundRect">
            <a:avLst>
              <a:gd name="adj" fmla="val 1409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t>United States	 2,938,625 </a:t>
            </a:r>
          </a:p>
          <a:p>
            <a:r>
              <a:rPr lang="en-GB" sz="1000" dirty="0"/>
              <a:t>Brazil	 1,623,284 </a:t>
            </a:r>
          </a:p>
          <a:p>
            <a:r>
              <a:rPr lang="en-GB" sz="1000" dirty="0"/>
              <a:t>India	 719,665 </a:t>
            </a:r>
          </a:p>
          <a:p>
            <a:r>
              <a:rPr lang="en-GB" sz="1000" dirty="0"/>
              <a:t>Russia	 687,862 </a:t>
            </a:r>
          </a:p>
          <a:p>
            <a:r>
              <a:rPr lang="en-GB" sz="1000" dirty="0"/>
              <a:t>Peru	 305,703 </a:t>
            </a:r>
          </a:p>
          <a:p>
            <a:r>
              <a:rPr lang="en-GB" sz="1000" dirty="0"/>
              <a:t>Chile	 298,557 </a:t>
            </a:r>
          </a:p>
          <a:p>
            <a:r>
              <a:rPr lang="en-GB" sz="1000" dirty="0"/>
              <a:t>UK	 285,768 </a:t>
            </a:r>
          </a:p>
          <a:p>
            <a:r>
              <a:rPr lang="en-GB" sz="1000" dirty="0"/>
              <a:t>Mexico	 261,750 </a:t>
            </a:r>
          </a:p>
          <a:p>
            <a:r>
              <a:rPr lang="en-GB" sz="1000" dirty="0"/>
              <a:t>Spain	 251,789 </a:t>
            </a:r>
          </a:p>
          <a:p>
            <a:r>
              <a:rPr lang="en-GB" sz="1000" dirty="0"/>
              <a:t>Iran	 243,051 </a:t>
            </a:r>
          </a:p>
          <a:p>
            <a:endParaRPr lang="en-IE" sz="1000" dirty="0"/>
          </a:p>
        </p:txBody>
      </p:sp>
      <p:pic>
        <p:nvPicPr>
          <p:cNvPr id="29" name="Picture 2" descr="Chatbots will take over customer service? Not so fast | VentureBeat">
            <a:extLst>
              <a:ext uri="{FF2B5EF4-FFF2-40B4-BE49-F238E27FC236}">
                <a16:creationId xmlns:a16="http://schemas.microsoft.com/office/drawing/2014/main" id="{E94C44C5-3E74-4C4E-BBDD-7A40C55926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81627" y="4775394"/>
            <a:ext cx="418281" cy="47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576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QdnE4M9jwkm6hBipqZIjB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dnE4M9jwkm6hBipqZIjB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dnE4M9jwkm6hBipqZIjBA"/>
</p:tagLst>
</file>

<file path=ppt/theme/theme1.xml><?xml version="1.0" encoding="utf-8"?>
<a:theme xmlns:a="http://schemas.openxmlformats.org/drawingml/2006/main" name="Office Theme">
  <a:themeElements>
    <a:clrScheme name="Accenture Core Brand April 2018">
      <a:dk1>
        <a:srgbClr val="000000"/>
      </a:dk1>
      <a:lt1>
        <a:srgbClr val="FFFFFF"/>
      </a:lt1>
      <a:dk2>
        <a:srgbClr val="969696"/>
      </a:dk2>
      <a:lt2>
        <a:srgbClr val="5A5A5A"/>
      </a:lt2>
      <a:accent1>
        <a:srgbClr val="A100FF"/>
      </a:accent1>
      <a:accent2>
        <a:srgbClr val="7500C0"/>
      </a:accent2>
      <a:accent3>
        <a:srgbClr val="460073"/>
      </a:accent3>
      <a:accent4>
        <a:srgbClr val="00BAFF"/>
      </a:accent4>
      <a:accent5>
        <a:srgbClr val="008EFF"/>
      </a:accent5>
      <a:accent6>
        <a:srgbClr val="004DFF"/>
      </a:accent6>
      <a:hlink>
        <a:srgbClr val="5A5A5A"/>
      </a:hlink>
      <a:folHlink>
        <a:srgbClr val="969696"/>
      </a:folHlink>
    </a:clrScheme>
    <a:fontScheme name="Accenture Graphik">
      <a:majorFont>
        <a:latin typeface="Graphik Blac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err="1" smtClean="0"/>
        </a:defPPr>
      </a:lstStyle>
    </a:txDef>
  </a:objectDefaults>
  <a:extraClrSchemeLst/>
  <a:extLst>
    <a:ext uri="{05A4C25C-085E-4340-85A3-A5531E510DB2}">
      <thm15:themeFamily xmlns:thm15="http://schemas.microsoft.com/office/thememl/2012/main" name="AccNEW_Template16x9_Premium_Jan 2019.pptx" id="{55E49E5D-61AC-4F47-9C60-1EDDD18BE265}" vid="{5FD4413D-EDB3-4B5C-8507-96AE6DC641C3}"/>
    </a:ext>
  </a:extLst>
</a:theme>
</file>

<file path=ppt/theme/theme2.xml><?xml version="1.0" encoding="utf-8"?>
<a:theme xmlns:a="http://schemas.openxmlformats.org/drawingml/2006/main" name="1_AI Master">
  <a:themeElements>
    <a:clrScheme name="AD_Toolkit">
      <a:dk1>
        <a:srgbClr val="000000"/>
      </a:dk1>
      <a:lt1>
        <a:srgbClr val="FFFFFF"/>
      </a:lt1>
      <a:dk2>
        <a:srgbClr val="FFB600"/>
      </a:dk2>
      <a:lt2>
        <a:srgbClr val="778888"/>
      </a:lt2>
      <a:accent1>
        <a:srgbClr val="FFD42E"/>
      </a:accent1>
      <a:accent2>
        <a:srgbClr val="FF9500"/>
      </a:accent2>
      <a:accent3>
        <a:srgbClr val="D2242D"/>
      </a:accent3>
      <a:accent4>
        <a:srgbClr val="01DDE3"/>
      </a:accent4>
      <a:accent5>
        <a:srgbClr val="00FF00"/>
      </a:accent5>
      <a:accent6>
        <a:srgbClr val="FFFF00"/>
      </a:accent6>
      <a:hlink>
        <a:srgbClr val="666666"/>
      </a:hlink>
      <a:folHlink>
        <a:srgbClr val="778888"/>
      </a:folHlink>
    </a:clrScheme>
    <a:fontScheme name="Benutzerdefiniert 1">
      <a:majorFont>
        <a:latin typeface="Graphik Blac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accent1"/>
          </a:solidFill>
          <a:prstDash val="sysDot"/>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bg1"/>
          </a:solidFill>
          <a:prstDash val="dot"/>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AccNEW_Template16x9_Premium_Jan 2019</Template>
  <TotalTime>2255</TotalTime>
  <Words>161</Words>
  <Application>Microsoft Office PowerPoint</Application>
  <PresentationFormat>Widescreen</PresentationFormat>
  <Paragraphs>38</Paragraphs>
  <Slides>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Arial Black</vt:lpstr>
      <vt:lpstr>Calibri</vt:lpstr>
      <vt:lpstr>Graphik</vt:lpstr>
      <vt:lpstr>Graphik Black</vt:lpstr>
      <vt:lpstr>Office Theme</vt:lpstr>
      <vt:lpstr>1_AI Master</vt:lpstr>
      <vt:lpstr>Prototype Solution – Chatbot with the user answers in text based with the information provide in the dataset  </vt:lpstr>
      <vt:lpstr>Future Solution – visualise the data in dynamic layout depending on the user request/question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creative.services.presentations@accenture.com</dc:creator>
  <cp:lastModifiedBy>Jaiswal, Ritesh B.</cp:lastModifiedBy>
  <cp:revision>61</cp:revision>
  <dcterms:created xsi:type="dcterms:W3CDTF">2019-01-17T01:22:28Z</dcterms:created>
  <dcterms:modified xsi:type="dcterms:W3CDTF">2020-12-01T22:21:45Z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rName">
    <vt:lpwstr>sbailey</vt:lpwstr>
  </property>
  <property fmtid="{D5CDD505-2E9C-101B-9397-08002B2CF9AE}" pid="3" name="ComputerName">
    <vt:lpwstr>DLO0852</vt:lpwstr>
  </property>
</Properties>
</file>