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10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54903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50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security level (</a:t>
            </a:r>
            <a:r>
              <a:rPr lang="en-US" i="1" dirty="0"/>
              <a:t>L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 </a:t>
            </a:r>
            <a:r>
              <a:rPr lang="en-US" i="1" dirty="0"/>
              <a:t>dominates </a:t>
            </a:r>
            <a:r>
              <a:rPr lang="en-US" dirty="0"/>
              <a:t>the security level (</a:t>
            </a:r>
            <a:r>
              <a:rPr lang="en-US" i="1" dirty="0"/>
              <a:t>L</a:t>
            </a:r>
            <a:r>
              <a:rPr lang="en-US" dirty="0"/>
              <a:t>´, </a:t>
            </a:r>
            <a:r>
              <a:rPr lang="en-US" i="1" dirty="0"/>
              <a:t>C</a:t>
            </a:r>
            <a:r>
              <a:rPr lang="en-US" i="1" dirty="0" smtClean="0"/>
              <a:t>´</a:t>
            </a:r>
            <a:r>
              <a:rPr lang="en-US" dirty="0" smtClean="0"/>
              <a:t>) if </a:t>
            </a:r>
            <a:r>
              <a:rPr lang="en-US" dirty="0"/>
              <a:t>and only if </a:t>
            </a:r>
            <a:r>
              <a:rPr lang="en-US" i="1" dirty="0"/>
              <a:t>L´ </a:t>
            </a:r>
            <a:r>
              <a:rPr lang="en-US" dirty="0"/>
              <a:t>≤ </a:t>
            </a:r>
            <a:r>
              <a:rPr lang="en-US" i="1" dirty="0"/>
              <a:t>L </a:t>
            </a:r>
            <a:r>
              <a:rPr lang="en-US" dirty="0"/>
              <a:t>and </a:t>
            </a:r>
            <a:r>
              <a:rPr lang="en-US" i="1" dirty="0"/>
              <a:t>C´ </a:t>
            </a:r>
            <a:r>
              <a:rPr lang="en-US" dirty="0"/>
              <a:t>⊆ </a:t>
            </a:r>
            <a:r>
              <a:rPr lang="en-US" i="1" dirty="0"/>
              <a:t>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20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George is cleared into security level (SECRET, { NUC, EUR} ), </a:t>
            </a:r>
            <a:r>
              <a:rPr lang="en-US" dirty="0" err="1"/>
              <a:t>DocA</a:t>
            </a:r>
            <a:r>
              <a:rPr lang="en-US" dirty="0"/>
              <a:t> </a:t>
            </a:r>
            <a:r>
              <a:rPr lang="en-US" dirty="0" smtClean="0"/>
              <a:t>is classified </a:t>
            </a:r>
            <a:r>
              <a:rPr lang="en-US" dirty="0"/>
              <a:t>as ( CONFIDENTIAL, { NUC } ), </a:t>
            </a:r>
            <a:r>
              <a:rPr lang="en-US" dirty="0" err="1"/>
              <a:t>DocB</a:t>
            </a:r>
            <a:r>
              <a:rPr lang="en-US" dirty="0"/>
              <a:t> is classified as ( SECRET</a:t>
            </a:r>
            <a:r>
              <a:rPr lang="en-US" dirty="0" smtClean="0"/>
              <a:t>, { </a:t>
            </a:r>
            <a:r>
              <a:rPr lang="en-US" dirty="0"/>
              <a:t>EUR, US}), and </a:t>
            </a:r>
            <a:r>
              <a:rPr lang="en-US" dirty="0" err="1"/>
              <a:t>DocC</a:t>
            </a:r>
            <a:r>
              <a:rPr lang="en-US" dirty="0"/>
              <a:t> is classified as (SECRET, { EUR }). Then:</a:t>
            </a:r>
          </a:p>
          <a:p>
            <a:pPr algn="just"/>
            <a:r>
              <a:rPr lang="en-US" dirty="0"/>
              <a:t>George </a:t>
            </a:r>
            <a:r>
              <a:rPr lang="en-US" i="1" dirty="0" err="1"/>
              <a:t>dom</a:t>
            </a:r>
            <a:r>
              <a:rPr lang="en-US" i="1" dirty="0"/>
              <a:t> </a:t>
            </a:r>
            <a:r>
              <a:rPr lang="en-US" dirty="0" err="1"/>
              <a:t>DocA</a:t>
            </a:r>
            <a:r>
              <a:rPr lang="en-US" dirty="0"/>
              <a:t> as CONFIDENTIAL ≤ SECRET and { NUC } ⊆ { NUC, EUR }</a:t>
            </a:r>
          </a:p>
          <a:p>
            <a:pPr algn="just"/>
            <a:r>
              <a:rPr lang="en-IN" dirty="0"/>
              <a:t>George ￢ </a:t>
            </a:r>
            <a:r>
              <a:rPr lang="en-IN" i="1" dirty="0" err="1"/>
              <a:t>dom</a:t>
            </a:r>
            <a:r>
              <a:rPr lang="en-IN" i="1" dirty="0"/>
              <a:t> </a:t>
            </a:r>
            <a:r>
              <a:rPr lang="en-IN" dirty="0" err="1"/>
              <a:t>DocB</a:t>
            </a:r>
            <a:r>
              <a:rPr lang="en-IN" dirty="0"/>
              <a:t> as { EUR, US } ⊄ { NUC, EUR }</a:t>
            </a:r>
          </a:p>
          <a:p>
            <a:pPr algn="just"/>
            <a:r>
              <a:rPr lang="en-IN" dirty="0"/>
              <a:t>George </a:t>
            </a:r>
            <a:r>
              <a:rPr lang="en-IN" i="1" dirty="0" err="1"/>
              <a:t>dom</a:t>
            </a:r>
            <a:r>
              <a:rPr lang="en-IN" i="1" dirty="0"/>
              <a:t> </a:t>
            </a:r>
            <a:r>
              <a:rPr lang="en-IN" dirty="0" err="1"/>
              <a:t>DocC</a:t>
            </a:r>
            <a:r>
              <a:rPr lang="en-IN" dirty="0"/>
              <a:t> as SECRET ≤ SECRET and { EUR } ⊆ { NUC, EUR 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Security </a:t>
            </a:r>
            <a:r>
              <a:rPr lang="en-IN" dirty="0" smtClean="0"/>
              <a:t>Policies</a:t>
            </a:r>
          </a:p>
          <a:p>
            <a:r>
              <a:rPr lang="en-IN" dirty="0"/>
              <a:t>T</a:t>
            </a:r>
            <a:r>
              <a:rPr lang="en-IN" dirty="0" smtClean="0"/>
              <a:t>ypes </a:t>
            </a:r>
            <a:r>
              <a:rPr lang="en-IN" dirty="0"/>
              <a:t>of security </a:t>
            </a:r>
            <a:r>
              <a:rPr lang="en-IN" dirty="0" smtClean="0"/>
              <a:t>policies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</a:t>
            </a:r>
            <a:r>
              <a:rPr lang="en-IN" dirty="0" smtClean="0"/>
              <a:t>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i="1" dirty="0"/>
              <a:t>security policy </a:t>
            </a:r>
            <a:r>
              <a:rPr lang="en-US" dirty="0"/>
              <a:t>is a statement that partitions the states </a:t>
            </a:r>
            <a:r>
              <a:rPr lang="en-US" dirty="0" smtClean="0"/>
              <a:t>of the </a:t>
            </a:r>
            <a:r>
              <a:rPr lang="en-US" dirty="0"/>
              <a:t>system into a set of </a:t>
            </a:r>
            <a:r>
              <a:rPr lang="en-US" i="1" dirty="0" smtClean="0"/>
              <a:t>authorized</a:t>
            </a:r>
            <a:r>
              <a:rPr lang="en-US" dirty="0"/>
              <a:t>, or </a:t>
            </a:r>
            <a:r>
              <a:rPr lang="en-US" i="1" dirty="0"/>
              <a:t>secure</a:t>
            </a:r>
            <a:r>
              <a:rPr lang="en-US" dirty="0"/>
              <a:t>, states and a set of </a:t>
            </a:r>
            <a:r>
              <a:rPr lang="en-US" i="1" dirty="0" smtClean="0"/>
              <a:t>unauthorized</a:t>
            </a:r>
            <a:r>
              <a:rPr lang="en-US" dirty="0" smtClean="0"/>
              <a:t>, </a:t>
            </a:r>
            <a:r>
              <a:rPr lang="en-IN" dirty="0" smtClean="0"/>
              <a:t>or </a:t>
            </a:r>
            <a:r>
              <a:rPr lang="en-IN" i="1" dirty="0" err="1"/>
              <a:t>nonsecure</a:t>
            </a:r>
            <a:r>
              <a:rPr lang="en-IN" dirty="0"/>
              <a:t>, states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i="1" dirty="0"/>
              <a:t>secure system </a:t>
            </a:r>
            <a:r>
              <a:rPr lang="en-US" dirty="0"/>
              <a:t>is a system that starts in an authorized </a:t>
            </a:r>
            <a:r>
              <a:rPr lang="en-US" dirty="0" smtClean="0"/>
              <a:t>state and </a:t>
            </a:r>
            <a:r>
              <a:rPr lang="en-US" dirty="0"/>
              <a:t>cannot enter an unauthorized </a:t>
            </a:r>
            <a:r>
              <a:rPr lang="en-US" dirty="0" smtClean="0"/>
              <a:t>state.</a:t>
            </a:r>
          </a:p>
          <a:p>
            <a:r>
              <a:rPr lang="en-US" dirty="0"/>
              <a:t>A </a:t>
            </a:r>
            <a:r>
              <a:rPr lang="en-US" i="1" dirty="0"/>
              <a:t>breach of security </a:t>
            </a:r>
            <a:r>
              <a:rPr lang="en-US" dirty="0"/>
              <a:t>occurs when a system enters an </a:t>
            </a:r>
            <a:r>
              <a:rPr lang="en-US" dirty="0" smtClean="0"/>
              <a:t>unauthorized </a:t>
            </a:r>
            <a:r>
              <a:rPr lang="en-IN" dirty="0" smtClean="0"/>
              <a:t>state</a:t>
            </a:r>
            <a:r>
              <a:rPr lang="en-IN" dirty="0"/>
              <a:t>.</a:t>
            </a:r>
            <a:endParaRPr lang="en-US" dirty="0" smtClean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5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</a:t>
            </a:r>
            <a:r>
              <a:rPr lang="en-IN" dirty="0" smtClean="0"/>
              <a:t>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505075"/>
            <a:ext cx="79343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5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Let </a:t>
            </a:r>
            <a:r>
              <a:rPr lang="en-US" i="1" dirty="0"/>
              <a:t>X </a:t>
            </a:r>
            <a:r>
              <a:rPr lang="en-US" dirty="0"/>
              <a:t>be a set of entities and let </a:t>
            </a:r>
            <a:r>
              <a:rPr lang="en-US" i="1" dirty="0"/>
              <a:t>I </a:t>
            </a:r>
            <a:r>
              <a:rPr lang="en-US" dirty="0"/>
              <a:t>be some information. </a:t>
            </a:r>
            <a:r>
              <a:rPr lang="en-US" dirty="0" smtClean="0"/>
              <a:t>Then </a:t>
            </a:r>
            <a:r>
              <a:rPr lang="en-US" i="1" dirty="0" smtClean="0"/>
              <a:t>I </a:t>
            </a:r>
            <a:r>
              <a:rPr lang="en-US" dirty="0"/>
              <a:t>has the property of </a:t>
            </a:r>
            <a:r>
              <a:rPr lang="en-US" i="1" dirty="0"/>
              <a:t>confidentiality </a:t>
            </a:r>
            <a:r>
              <a:rPr lang="en-US" dirty="0"/>
              <a:t>with respect to </a:t>
            </a:r>
            <a:r>
              <a:rPr lang="en-US" i="1" dirty="0"/>
              <a:t>X </a:t>
            </a:r>
            <a:r>
              <a:rPr lang="en-US" dirty="0"/>
              <a:t>if no member of </a:t>
            </a:r>
            <a:r>
              <a:rPr lang="en-US" i="1" dirty="0"/>
              <a:t>X </a:t>
            </a:r>
            <a:r>
              <a:rPr lang="en-US" dirty="0" smtClean="0"/>
              <a:t>can </a:t>
            </a:r>
            <a:r>
              <a:rPr lang="en-IN" dirty="0" smtClean="0"/>
              <a:t>obtain </a:t>
            </a:r>
            <a:r>
              <a:rPr lang="en-IN" dirty="0"/>
              <a:t>information about </a:t>
            </a:r>
            <a:r>
              <a:rPr lang="en-IN" i="1" dirty="0"/>
              <a:t>I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Let </a:t>
            </a:r>
            <a:r>
              <a:rPr lang="en-US" i="1" dirty="0"/>
              <a:t>X </a:t>
            </a:r>
            <a:r>
              <a:rPr lang="en-US" dirty="0"/>
              <a:t>be a set of entities and let </a:t>
            </a:r>
            <a:r>
              <a:rPr lang="en-US" i="1" dirty="0"/>
              <a:t>I </a:t>
            </a:r>
            <a:r>
              <a:rPr lang="en-US" dirty="0"/>
              <a:t>be some information or </a:t>
            </a:r>
            <a:r>
              <a:rPr lang="en-US" dirty="0" smtClean="0"/>
              <a:t>a resource</a:t>
            </a:r>
            <a:r>
              <a:rPr lang="en-US" dirty="0"/>
              <a:t>. Then </a:t>
            </a:r>
            <a:r>
              <a:rPr lang="en-US" i="1" dirty="0"/>
              <a:t>I </a:t>
            </a:r>
            <a:r>
              <a:rPr lang="en-US" dirty="0"/>
              <a:t>has the property of </a:t>
            </a:r>
            <a:r>
              <a:rPr lang="en-US" i="1" dirty="0"/>
              <a:t>integrity </a:t>
            </a:r>
            <a:r>
              <a:rPr lang="en-US" dirty="0"/>
              <a:t>with respect to </a:t>
            </a:r>
            <a:r>
              <a:rPr lang="en-US" i="1" dirty="0"/>
              <a:t>X </a:t>
            </a:r>
            <a:r>
              <a:rPr lang="en-US" dirty="0"/>
              <a:t>if all </a:t>
            </a:r>
            <a:r>
              <a:rPr lang="en-US" dirty="0" smtClean="0"/>
              <a:t>members </a:t>
            </a:r>
            <a:r>
              <a:rPr lang="en-IN" dirty="0" smtClean="0"/>
              <a:t>of </a:t>
            </a:r>
            <a:r>
              <a:rPr lang="en-IN" i="1" dirty="0"/>
              <a:t>X </a:t>
            </a:r>
            <a:r>
              <a:rPr lang="en-IN" dirty="0"/>
              <a:t>trust </a:t>
            </a:r>
            <a:r>
              <a:rPr lang="en-IN" i="1" dirty="0"/>
              <a:t>I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Let </a:t>
            </a:r>
            <a:r>
              <a:rPr lang="en-US" i="1" dirty="0"/>
              <a:t>X </a:t>
            </a:r>
            <a:r>
              <a:rPr lang="en-US" dirty="0"/>
              <a:t>be a set of entities and let </a:t>
            </a:r>
            <a:r>
              <a:rPr lang="en-US" i="1" dirty="0"/>
              <a:t>I </a:t>
            </a:r>
            <a:r>
              <a:rPr lang="en-US" dirty="0"/>
              <a:t>be a resource. Then </a:t>
            </a:r>
            <a:r>
              <a:rPr lang="en-US" i="1" dirty="0"/>
              <a:t>I </a:t>
            </a:r>
            <a:r>
              <a:rPr lang="en-US" dirty="0" smtClean="0"/>
              <a:t>has the </a:t>
            </a:r>
            <a:r>
              <a:rPr lang="en-US" dirty="0"/>
              <a:t>property of </a:t>
            </a:r>
            <a:r>
              <a:rPr lang="en-US" i="1" dirty="0"/>
              <a:t>availability </a:t>
            </a:r>
            <a:r>
              <a:rPr lang="en-US" dirty="0"/>
              <a:t>with respect to </a:t>
            </a:r>
            <a:r>
              <a:rPr lang="en-US" i="1" dirty="0"/>
              <a:t>X </a:t>
            </a:r>
            <a:r>
              <a:rPr lang="en-US" dirty="0"/>
              <a:t>if all members of </a:t>
            </a:r>
            <a:r>
              <a:rPr lang="en-US" i="1" dirty="0"/>
              <a:t>X </a:t>
            </a:r>
            <a:r>
              <a:rPr lang="en-US" dirty="0"/>
              <a:t>can access </a:t>
            </a:r>
            <a:r>
              <a:rPr lang="en-US" i="1" dirty="0"/>
              <a:t>I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security mechanism </a:t>
            </a:r>
            <a:r>
              <a:rPr lang="en-US" dirty="0"/>
              <a:t>is an entity or procedure that </a:t>
            </a:r>
            <a:r>
              <a:rPr lang="en-US" dirty="0" smtClean="0"/>
              <a:t>enforces some </a:t>
            </a:r>
            <a:r>
              <a:rPr lang="en-US" dirty="0"/>
              <a:t>part of the security policy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i="1" dirty="0"/>
              <a:t>security model </a:t>
            </a:r>
            <a:r>
              <a:rPr lang="en-US" dirty="0"/>
              <a:t>is a model that represents a particular </a:t>
            </a:r>
            <a:r>
              <a:rPr lang="en-US" dirty="0" smtClean="0"/>
              <a:t>policy </a:t>
            </a:r>
            <a:r>
              <a:rPr lang="en-IN" dirty="0" smtClean="0"/>
              <a:t>or </a:t>
            </a:r>
            <a:r>
              <a:rPr lang="en-IN" dirty="0"/>
              <a:t>set of policies.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1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Security 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military security policy </a:t>
            </a:r>
            <a:r>
              <a:rPr lang="en-US" dirty="0"/>
              <a:t>(also called a </a:t>
            </a:r>
            <a:r>
              <a:rPr lang="en-US" i="1" dirty="0"/>
              <a:t>governmental </a:t>
            </a:r>
            <a:r>
              <a:rPr lang="en-US" i="1" dirty="0" smtClean="0"/>
              <a:t>security policy</a:t>
            </a:r>
            <a:r>
              <a:rPr lang="en-US" dirty="0"/>
              <a:t>) is a security policy developed primarily to provide </a:t>
            </a:r>
            <a:r>
              <a:rPr lang="en-US" dirty="0" smtClean="0"/>
              <a:t>confidentiality.</a:t>
            </a:r>
          </a:p>
          <a:p>
            <a:pPr algn="just"/>
            <a:r>
              <a:rPr lang="en-US" dirty="0"/>
              <a:t>A </a:t>
            </a:r>
            <a:r>
              <a:rPr lang="en-US" i="1" dirty="0"/>
              <a:t>commercial security policy </a:t>
            </a:r>
            <a:r>
              <a:rPr lang="en-US" dirty="0"/>
              <a:t>is a security policy </a:t>
            </a:r>
            <a:r>
              <a:rPr lang="en-US" dirty="0" smtClean="0"/>
              <a:t>developed </a:t>
            </a:r>
            <a:r>
              <a:rPr lang="en-IN" dirty="0" smtClean="0"/>
              <a:t>primarily </a:t>
            </a:r>
            <a:r>
              <a:rPr lang="en-IN" dirty="0"/>
              <a:t>to provide integrity.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2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  <a:ea typeface="+mn-ea"/>
                <a:cs typeface="+mn-cs"/>
              </a:rPr>
              <a:t>Confidentiality</a:t>
            </a:r>
            <a:r>
              <a:rPr lang="en-US" sz="4000" b="1" dirty="0">
                <a:latin typeface="+mn-lt"/>
                <a:ea typeface="+mn-ea"/>
                <a:cs typeface="+mn-cs"/>
              </a:rPr>
              <a:t> Policy</a:t>
            </a: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The Bell-</a:t>
            </a:r>
            <a:r>
              <a:rPr lang="en-IN" b="1" dirty="0" err="1"/>
              <a:t>LaPadula</a:t>
            </a:r>
            <a:r>
              <a:rPr lang="en-IN" b="1" dirty="0"/>
              <a:t> </a:t>
            </a:r>
            <a:r>
              <a:rPr lang="en-IN" b="1" dirty="0" smtClean="0"/>
              <a:t>Model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70485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91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Let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</a:t>
            </a:r>
            <a:r>
              <a:rPr lang="en-US" i="1" dirty="0"/>
              <a:t>ls </a:t>
            </a:r>
            <a:r>
              <a:rPr lang="en-US" dirty="0"/>
              <a:t>be the security clearance of subject </a:t>
            </a:r>
            <a:r>
              <a:rPr lang="en-US" i="1" dirty="0"/>
              <a:t>S</a:t>
            </a:r>
            <a:r>
              <a:rPr lang="en-US" dirty="0"/>
              <a:t>, and let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) = </a:t>
            </a:r>
            <a:r>
              <a:rPr lang="en-US" i="1" dirty="0"/>
              <a:t>lo </a:t>
            </a:r>
            <a:r>
              <a:rPr lang="en-US" dirty="0"/>
              <a:t>be the </a:t>
            </a:r>
            <a:r>
              <a:rPr lang="en-US" dirty="0" smtClean="0"/>
              <a:t>security classification </a:t>
            </a:r>
            <a:r>
              <a:rPr lang="en-US" dirty="0"/>
              <a:t>of object </a:t>
            </a:r>
            <a:r>
              <a:rPr lang="en-US" i="1" dirty="0"/>
              <a:t>O</a:t>
            </a:r>
            <a:r>
              <a:rPr lang="en-US" dirty="0"/>
              <a:t>. For all security classifications </a:t>
            </a:r>
            <a:r>
              <a:rPr lang="en-US" i="1" dirty="0"/>
              <a:t>li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0, ..., </a:t>
            </a:r>
            <a:r>
              <a:rPr lang="en-US" i="1" dirty="0"/>
              <a:t>k </a:t>
            </a:r>
            <a:r>
              <a:rPr lang="en-US" dirty="0"/>
              <a:t>– 1, </a:t>
            </a:r>
            <a:r>
              <a:rPr lang="en-US" i="1" dirty="0"/>
              <a:t>li </a:t>
            </a:r>
            <a:r>
              <a:rPr lang="en-US" dirty="0"/>
              <a:t>&lt; </a:t>
            </a:r>
            <a:r>
              <a:rPr lang="en-US" i="1" dirty="0"/>
              <a:t>li</a:t>
            </a:r>
            <a:r>
              <a:rPr lang="en-US" dirty="0"/>
              <a:t>+1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Simple Security Condition</a:t>
            </a:r>
            <a:r>
              <a:rPr lang="en-US" dirty="0"/>
              <a:t>, </a:t>
            </a:r>
            <a:r>
              <a:rPr lang="en-US" b="1" i="1" dirty="0"/>
              <a:t>Preliminary Version: </a:t>
            </a:r>
            <a:r>
              <a:rPr lang="en-US" i="1" dirty="0"/>
              <a:t>S </a:t>
            </a:r>
            <a:r>
              <a:rPr lang="en-US" dirty="0"/>
              <a:t>can read </a:t>
            </a:r>
            <a:r>
              <a:rPr lang="en-US" i="1" dirty="0"/>
              <a:t>O </a:t>
            </a:r>
            <a:r>
              <a:rPr lang="en-US" dirty="0"/>
              <a:t>if and </a:t>
            </a:r>
            <a:r>
              <a:rPr lang="en-US" dirty="0" smtClean="0"/>
              <a:t>only if </a:t>
            </a:r>
            <a:r>
              <a:rPr lang="en-US" i="1" dirty="0"/>
              <a:t>lo </a:t>
            </a:r>
            <a:r>
              <a:rPr lang="en-US" dirty="0"/>
              <a:t>≤ </a:t>
            </a:r>
            <a:r>
              <a:rPr lang="en-US" i="1" dirty="0"/>
              <a:t>ls </a:t>
            </a:r>
            <a:r>
              <a:rPr lang="en-US" dirty="0"/>
              <a:t>and </a:t>
            </a:r>
            <a:r>
              <a:rPr lang="en-US" i="1" dirty="0"/>
              <a:t>S </a:t>
            </a:r>
            <a:r>
              <a:rPr lang="en-US" dirty="0"/>
              <a:t>has discretionary read access to </a:t>
            </a:r>
            <a:r>
              <a:rPr lang="en-US" i="1" dirty="0"/>
              <a:t>O</a:t>
            </a:r>
            <a:r>
              <a:rPr lang="en-US" dirty="0"/>
              <a:t>.</a:t>
            </a:r>
          </a:p>
          <a:p>
            <a:pPr algn="just"/>
            <a:r>
              <a:rPr lang="en-US" b="1" i="1" dirty="0" smtClean="0"/>
              <a:t>*-</a:t>
            </a:r>
            <a:r>
              <a:rPr lang="en-US" b="1" i="1" dirty="0"/>
              <a:t>Property (Star Property)</a:t>
            </a:r>
            <a:r>
              <a:rPr lang="en-US" dirty="0"/>
              <a:t>, </a:t>
            </a:r>
            <a:r>
              <a:rPr lang="en-US" b="1" i="1" dirty="0"/>
              <a:t>Preliminary Version: </a:t>
            </a:r>
            <a:r>
              <a:rPr lang="en-US" i="1" dirty="0"/>
              <a:t>S </a:t>
            </a:r>
            <a:r>
              <a:rPr lang="en-US" dirty="0"/>
              <a:t>can write </a:t>
            </a:r>
            <a:r>
              <a:rPr lang="en-US" i="1" dirty="0"/>
              <a:t>O </a:t>
            </a:r>
            <a:r>
              <a:rPr lang="en-US" dirty="0"/>
              <a:t>if </a:t>
            </a:r>
            <a:r>
              <a:rPr lang="en-US" dirty="0" smtClean="0"/>
              <a:t>and only </a:t>
            </a:r>
            <a:r>
              <a:rPr lang="en-US" dirty="0"/>
              <a:t>if </a:t>
            </a:r>
            <a:r>
              <a:rPr lang="en-US" i="1" dirty="0"/>
              <a:t>ls </a:t>
            </a:r>
            <a:r>
              <a:rPr lang="en-US" dirty="0"/>
              <a:t>≤ </a:t>
            </a:r>
            <a:r>
              <a:rPr lang="en-US" i="1" dirty="0"/>
              <a:t>lo </a:t>
            </a:r>
            <a:r>
              <a:rPr lang="en-US" dirty="0"/>
              <a:t>and </a:t>
            </a:r>
            <a:r>
              <a:rPr lang="en-US" i="1" dirty="0"/>
              <a:t>S </a:t>
            </a:r>
            <a:r>
              <a:rPr lang="en-US" dirty="0"/>
              <a:t>has discretionary write access to </a:t>
            </a:r>
            <a:r>
              <a:rPr lang="en-US" i="1" dirty="0"/>
              <a:t>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85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553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Cyber Security</vt:lpstr>
      <vt:lpstr>Table of Contents</vt:lpstr>
      <vt:lpstr>Security Policies</vt:lpstr>
      <vt:lpstr>Security Policies</vt:lpstr>
      <vt:lpstr>PowerPoint Presentation</vt:lpstr>
      <vt:lpstr>PowerPoint Presentation</vt:lpstr>
      <vt:lpstr>Types of Security Policies</vt:lpstr>
      <vt:lpstr>Confidentiality Policy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53</cp:revision>
  <dcterms:created xsi:type="dcterms:W3CDTF">2020-06-16T05:49:24Z</dcterms:created>
  <dcterms:modified xsi:type="dcterms:W3CDTF">2020-07-22T07:24:56Z</dcterms:modified>
</cp:coreProperties>
</file>