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29-07-2020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29-07-2020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29-07-2020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29-07-2020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Chinese Wall Model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29-07-2020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Few organizations limit their security objectives to confidentiality or integrity </a:t>
            </a:r>
            <a:r>
              <a:rPr lang="en-US" dirty="0" smtClean="0"/>
              <a:t>only; most </a:t>
            </a:r>
            <a:r>
              <a:rPr lang="en-US" dirty="0"/>
              <a:t>desire both, in some mixture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5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Chinese Wall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i="1" dirty="0"/>
              <a:t>objects </a:t>
            </a:r>
            <a:r>
              <a:rPr lang="en-US" dirty="0"/>
              <a:t>of the database are items of information </a:t>
            </a:r>
            <a:r>
              <a:rPr lang="en-US" dirty="0" smtClean="0"/>
              <a:t>related </a:t>
            </a:r>
            <a:r>
              <a:rPr lang="en-IN" dirty="0" smtClean="0"/>
              <a:t>to </a:t>
            </a:r>
            <a:r>
              <a:rPr lang="en-IN" dirty="0"/>
              <a:t>a company.</a:t>
            </a:r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company dataset </a:t>
            </a:r>
            <a:r>
              <a:rPr lang="en-US" dirty="0"/>
              <a:t>(CD) contains objects related to a </a:t>
            </a:r>
            <a:r>
              <a:rPr lang="en-US" dirty="0" smtClean="0"/>
              <a:t>single </a:t>
            </a:r>
            <a:r>
              <a:rPr lang="en-IN" dirty="0" smtClean="0"/>
              <a:t>company</a:t>
            </a:r>
            <a:r>
              <a:rPr lang="en-IN" dirty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conflict of interest </a:t>
            </a:r>
            <a:r>
              <a:rPr lang="en-US" dirty="0"/>
              <a:t>(COI) class contains the datasets </a:t>
            </a:r>
            <a:r>
              <a:rPr lang="en-US" dirty="0" smtClean="0"/>
              <a:t>of </a:t>
            </a:r>
            <a:r>
              <a:rPr lang="en-IN" dirty="0" smtClean="0"/>
              <a:t>companies </a:t>
            </a:r>
            <a:r>
              <a:rPr lang="en-IN" dirty="0"/>
              <a:t>in competition.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3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488832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17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CW-Simple Security Condition, Preliminary Version: </a:t>
            </a:r>
            <a:r>
              <a:rPr lang="en-US" i="1" dirty="0"/>
              <a:t>S </a:t>
            </a:r>
            <a:r>
              <a:rPr lang="en-US" dirty="0"/>
              <a:t>can read </a:t>
            </a:r>
            <a:r>
              <a:rPr lang="en-US" i="1" dirty="0"/>
              <a:t>O </a:t>
            </a:r>
            <a:r>
              <a:rPr lang="en-US" dirty="0"/>
              <a:t>if </a:t>
            </a:r>
            <a:r>
              <a:rPr lang="en-US" dirty="0" smtClean="0"/>
              <a:t>and only </a:t>
            </a:r>
            <a:r>
              <a:rPr lang="en-US" dirty="0"/>
              <a:t>if either of the following is true.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an object </a:t>
            </a:r>
            <a:r>
              <a:rPr lang="en-US" i="1" dirty="0"/>
              <a:t>O´ </a:t>
            </a:r>
            <a:r>
              <a:rPr lang="en-US" dirty="0"/>
              <a:t>such that </a:t>
            </a:r>
            <a:r>
              <a:rPr lang="en-US" i="1" dirty="0"/>
              <a:t>S </a:t>
            </a:r>
            <a:r>
              <a:rPr lang="en-US" dirty="0"/>
              <a:t>has accessed </a:t>
            </a:r>
            <a:r>
              <a:rPr lang="en-US" i="1" dirty="0"/>
              <a:t>O</a:t>
            </a:r>
            <a:r>
              <a:rPr lang="en-US" dirty="0"/>
              <a:t>´ and </a:t>
            </a:r>
            <a:r>
              <a:rPr lang="en-US" i="1" dirty="0"/>
              <a:t>CD</a:t>
            </a:r>
            <a:r>
              <a:rPr lang="en-US" dirty="0"/>
              <a:t>(</a:t>
            </a:r>
            <a:r>
              <a:rPr lang="en-US" i="1" dirty="0"/>
              <a:t>O´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IN" i="1" dirty="0" smtClean="0"/>
              <a:t>CD</a:t>
            </a:r>
            <a:r>
              <a:rPr lang="en-IN" dirty="0" smtClean="0"/>
              <a:t>(</a:t>
            </a:r>
            <a:r>
              <a:rPr lang="en-IN" i="1" dirty="0" smtClean="0"/>
              <a:t>O</a:t>
            </a:r>
            <a:r>
              <a:rPr lang="en-IN" dirty="0"/>
              <a:t>).</a:t>
            </a:r>
          </a:p>
          <a:p>
            <a:pPr algn="just"/>
            <a:r>
              <a:rPr lang="pt-BR" dirty="0" smtClean="0"/>
              <a:t>For </a:t>
            </a:r>
            <a:r>
              <a:rPr lang="pt-BR" dirty="0"/>
              <a:t>all objects </a:t>
            </a:r>
            <a:r>
              <a:rPr lang="pt-BR" i="1" dirty="0"/>
              <a:t>O´</a:t>
            </a:r>
            <a:r>
              <a:rPr lang="pt-BR" dirty="0"/>
              <a:t>, </a:t>
            </a:r>
            <a:r>
              <a:rPr lang="pt-BR" i="1" dirty="0"/>
              <a:t>O´ </a:t>
            </a:r>
            <a:r>
              <a:rPr lang="pt-BR" dirty="0"/>
              <a:t>∈ </a:t>
            </a:r>
            <a:r>
              <a:rPr lang="pt-BR" i="1" dirty="0"/>
              <a:t>PR</a:t>
            </a:r>
            <a:r>
              <a:rPr lang="pt-BR" dirty="0"/>
              <a:t>(</a:t>
            </a:r>
            <a:r>
              <a:rPr lang="pt-BR" i="1" dirty="0"/>
              <a:t>S</a:t>
            </a:r>
            <a:r>
              <a:rPr lang="pt-BR" dirty="0"/>
              <a:t>) ⇒ </a:t>
            </a:r>
            <a:r>
              <a:rPr lang="pt-BR" i="1" dirty="0"/>
              <a:t>COI</a:t>
            </a:r>
            <a:r>
              <a:rPr lang="pt-BR" dirty="0"/>
              <a:t>(</a:t>
            </a:r>
            <a:r>
              <a:rPr lang="pt-BR" i="1" dirty="0"/>
              <a:t>O</a:t>
            </a:r>
            <a:r>
              <a:rPr lang="pt-BR" dirty="0"/>
              <a:t>´) ≠ </a:t>
            </a:r>
            <a:r>
              <a:rPr lang="pt-BR" i="1" dirty="0"/>
              <a:t>COI</a:t>
            </a:r>
            <a:r>
              <a:rPr lang="pt-BR" dirty="0"/>
              <a:t>(</a:t>
            </a:r>
            <a:r>
              <a:rPr lang="pt-BR" i="1" dirty="0"/>
              <a:t>O</a:t>
            </a:r>
            <a:r>
              <a:rPr lang="pt-BR" dirty="0"/>
              <a:t>).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9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CW-Simple Security Condition: </a:t>
            </a:r>
            <a:r>
              <a:rPr lang="en-US" i="1" dirty="0"/>
              <a:t>S </a:t>
            </a:r>
            <a:r>
              <a:rPr lang="en-US" dirty="0"/>
              <a:t>can read </a:t>
            </a:r>
            <a:r>
              <a:rPr lang="en-US" i="1" dirty="0"/>
              <a:t>O </a:t>
            </a:r>
            <a:r>
              <a:rPr lang="en-US" dirty="0"/>
              <a:t>if and only if any of </a:t>
            </a:r>
            <a:r>
              <a:rPr lang="en-US" dirty="0" smtClean="0"/>
              <a:t>the </a:t>
            </a:r>
            <a:r>
              <a:rPr lang="en-IN" dirty="0" smtClean="0"/>
              <a:t>following </a:t>
            </a:r>
            <a:r>
              <a:rPr lang="en-IN" dirty="0"/>
              <a:t>holds.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an object </a:t>
            </a:r>
            <a:r>
              <a:rPr lang="en-US" i="1" dirty="0"/>
              <a:t>O´ </a:t>
            </a:r>
            <a:r>
              <a:rPr lang="en-US" dirty="0"/>
              <a:t>such that </a:t>
            </a:r>
            <a:r>
              <a:rPr lang="en-US" i="1" dirty="0"/>
              <a:t>S </a:t>
            </a:r>
            <a:r>
              <a:rPr lang="en-US" dirty="0"/>
              <a:t>has accessed </a:t>
            </a:r>
            <a:r>
              <a:rPr lang="en-US" i="1" dirty="0"/>
              <a:t>O</a:t>
            </a:r>
            <a:r>
              <a:rPr lang="en-US" dirty="0"/>
              <a:t>´ and </a:t>
            </a:r>
            <a:r>
              <a:rPr lang="en-US" i="1" dirty="0"/>
              <a:t>CD</a:t>
            </a:r>
            <a:r>
              <a:rPr lang="en-US" dirty="0"/>
              <a:t>(</a:t>
            </a:r>
            <a:r>
              <a:rPr lang="en-US" i="1" dirty="0"/>
              <a:t>O´ 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IN" i="1" dirty="0" smtClean="0"/>
              <a:t>CD</a:t>
            </a:r>
            <a:r>
              <a:rPr lang="en-IN" dirty="0" smtClean="0"/>
              <a:t>(</a:t>
            </a:r>
            <a:r>
              <a:rPr lang="en-IN" i="1" dirty="0" smtClean="0"/>
              <a:t>O</a:t>
            </a:r>
            <a:r>
              <a:rPr lang="en-IN" dirty="0"/>
              <a:t>).</a:t>
            </a:r>
          </a:p>
          <a:p>
            <a:pPr algn="just"/>
            <a:r>
              <a:rPr lang="pt-BR" dirty="0" smtClean="0"/>
              <a:t>For </a:t>
            </a:r>
            <a:r>
              <a:rPr lang="pt-BR" dirty="0"/>
              <a:t>all objects </a:t>
            </a:r>
            <a:r>
              <a:rPr lang="pt-BR" i="1" dirty="0"/>
              <a:t>O</a:t>
            </a:r>
            <a:r>
              <a:rPr lang="pt-BR" dirty="0"/>
              <a:t>´, </a:t>
            </a:r>
            <a:r>
              <a:rPr lang="pt-BR" i="1" dirty="0"/>
              <a:t>O</a:t>
            </a:r>
            <a:r>
              <a:rPr lang="pt-BR" dirty="0"/>
              <a:t>´ ∈ </a:t>
            </a:r>
            <a:r>
              <a:rPr lang="pt-BR" i="1" dirty="0"/>
              <a:t>PR</a:t>
            </a:r>
            <a:r>
              <a:rPr lang="pt-BR" dirty="0"/>
              <a:t>(</a:t>
            </a:r>
            <a:r>
              <a:rPr lang="pt-BR" i="1" dirty="0"/>
              <a:t>S</a:t>
            </a:r>
            <a:r>
              <a:rPr lang="pt-BR" dirty="0"/>
              <a:t>) ⇒ </a:t>
            </a:r>
            <a:r>
              <a:rPr lang="pt-BR" i="1" dirty="0"/>
              <a:t>COI</a:t>
            </a:r>
            <a:r>
              <a:rPr lang="pt-BR" dirty="0"/>
              <a:t>(</a:t>
            </a:r>
            <a:r>
              <a:rPr lang="pt-BR" i="1" dirty="0"/>
              <a:t>O</a:t>
            </a:r>
            <a:r>
              <a:rPr lang="pt-BR" dirty="0"/>
              <a:t>´) ≠ </a:t>
            </a:r>
            <a:r>
              <a:rPr lang="pt-BR" i="1" dirty="0"/>
              <a:t>COI</a:t>
            </a:r>
            <a:r>
              <a:rPr lang="pt-BR" dirty="0"/>
              <a:t>(</a:t>
            </a:r>
            <a:r>
              <a:rPr lang="pt-BR" i="1" dirty="0"/>
              <a:t>O</a:t>
            </a:r>
            <a:r>
              <a:rPr lang="pt-BR" dirty="0"/>
              <a:t>).</a:t>
            </a:r>
          </a:p>
          <a:p>
            <a:pPr algn="just"/>
            <a:r>
              <a:rPr lang="en-US" i="1" dirty="0" smtClean="0"/>
              <a:t>O </a:t>
            </a:r>
            <a:r>
              <a:rPr lang="en-US" dirty="0"/>
              <a:t>is a sanitized object.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2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/>
              <a:t>CW-*-Property: </a:t>
            </a:r>
            <a:r>
              <a:rPr lang="en-US" dirty="0"/>
              <a:t>A subject </a:t>
            </a:r>
            <a:r>
              <a:rPr lang="en-US" i="1" dirty="0"/>
              <a:t>S </a:t>
            </a:r>
            <a:r>
              <a:rPr lang="en-US" dirty="0"/>
              <a:t>may write to an object </a:t>
            </a:r>
            <a:r>
              <a:rPr lang="en-US" i="1" dirty="0"/>
              <a:t>O </a:t>
            </a:r>
            <a:r>
              <a:rPr lang="en-US" dirty="0"/>
              <a:t>if and only if both </a:t>
            </a:r>
            <a:r>
              <a:rPr lang="en-US" dirty="0" smtClean="0"/>
              <a:t>of </a:t>
            </a:r>
            <a:r>
              <a:rPr lang="en-IN" dirty="0" smtClean="0"/>
              <a:t>the </a:t>
            </a:r>
            <a:r>
              <a:rPr lang="en-IN" dirty="0"/>
              <a:t>following conditions hold.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CW-simple security condition permits </a:t>
            </a:r>
            <a:r>
              <a:rPr lang="en-US" i="1" dirty="0"/>
              <a:t>S </a:t>
            </a:r>
            <a:r>
              <a:rPr lang="en-US" dirty="0"/>
              <a:t>to read </a:t>
            </a:r>
            <a:r>
              <a:rPr lang="en-US" i="1" dirty="0"/>
              <a:t>O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all </a:t>
            </a:r>
            <a:r>
              <a:rPr lang="en-US" dirty="0" err="1"/>
              <a:t>unsanitized</a:t>
            </a:r>
            <a:r>
              <a:rPr lang="en-US" dirty="0"/>
              <a:t> objects </a:t>
            </a:r>
            <a:r>
              <a:rPr lang="en-US" i="1" dirty="0"/>
              <a:t>O</a:t>
            </a:r>
            <a:r>
              <a:rPr lang="en-US" dirty="0"/>
              <a:t>´, </a:t>
            </a:r>
            <a:r>
              <a:rPr lang="en-US" i="1" dirty="0"/>
              <a:t>S </a:t>
            </a:r>
            <a:r>
              <a:rPr lang="en-US" dirty="0"/>
              <a:t>can read </a:t>
            </a:r>
            <a:r>
              <a:rPr lang="en-US" i="1" dirty="0"/>
              <a:t>O</a:t>
            </a:r>
            <a:r>
              <a:rPr lang="en-US" dirty="0"/>
              <a:t>´ ⇒ </a:t>
            </a:r>
            <a:r>
              <a:rPr lang="en-US" i="1" dirty="0"/>
              <a:t>CD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´) = </a:t>
            </a:r>
            <a:r>
              <a:rPr lang="en-US" i="1" dirty="0"/>
              <a:t>CD</a:t>
            </a:r>
            <a:r>
              <a:rPr lang="en-US" dirty="0"/>
              <a:t>(</a:t>
            </a:r>
            <a:r>
              <a:rPr lang="en-US" i="1" dirty="0"/>
              <a:t>O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29-07-2020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7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Words>280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Cyber Security</vt:lpstr>
      <vt:lpstr>Table of Contents</vt:lpstr>
      <vt:lpstr>PowerPoint Presentation</vt:lpstr>
      <vt:lpstr>Chinese Wall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65</cp:revision>
  <dcterms:created xsi:type="dcterms:W3CDTF">2020-06-16T05:49:24Z</dcterms:created>
  <dcterms:modified xsi:type="dcterms:W3CDTF">2020-07-29T07:09:58Z</dcterms:modified>
</cp:coreProperties>
</file>