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1-09-23T03:42:33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12330 13547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9-25T08:47:29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9749 3452 35,'0'0'-1,"0"0"34,0 0-33,0 0 28,0 0-32,0 0 48,0 0-29,0 0 55,0 0-20,0 0 47,0 0-33,0 0 34,0 0-31,0 0 26,0 0-20,0 0 19,0 0-28,0 0 17,0 0-26,0 0 16,0 0-22,0 0 18,0 0-22,0 0 9,0 0-20,0 0 12,0 0-21,0 0 4,0 0-13,0 0 10,0 0-20,-5-4 14,5 4-12,0 0 8,0 0 2,0 0 10,-5-6-11,5 6 7,0 0-6,0 0 11,0 0-12,0 0 11,-3-5-15,3 5 14,0 0-13,0 0 14,0 0-12,0 0 11,-2-7-17,2 7 11,0 0-17,0 0 15,-4-6-15,4 6 11,0 0-17,0 0 11,-3-5-14,3 5 13,0 0-13,-5-5 11,5 5-8,0 0 11,-4-7-13,4 7 11,0 0-14,-7-6 7,7 6-9,-5-5 15,5 5-13,-7-7 17,7 7-16,-5-5 12,5 5-14,-8-7 11,8 7-7,-7-7 13,7 7-9,-8-6 19,8 6-15,-9-7 14,9 7-7,-6-9 15,6 9-12,-9-4 22,9 4-14,-8-10 12,8 10-17,-8-7 8,8 7-11,-7-7 7,2 2-17,0 0 10,5 5-12,-9-8 13,3 2-18,1 4 10,-1-3-10,2 0 11,4 5-12,-9-8 12,9 8-13,-11-7 7,11 7-3,-9-8 10,9 8-16,-9-7 14,9 7-16,-9-9 20,9 9-18,-13-7 12,8 4-12,-2-2 12,1 1-13,-2-1 13,1 3-8,-2-4 6,1 3-9,2-1 15,-3-1-15,1 2 9,-1-1-11,3 1 12,-3 0 0,1-1-3,0 1 10,0-1-7,8 4 0,-13-4-6,5 1 3,2-1-2,6 4 3,-14-3-13,14 3 11,-14-5 1,14 5-4,-14-4 3,14 4 0,-16-2-18,16 2 16,-15-3-9,15 3 14,-17-1-14,17 1 16,-16-2-15,16 2 11,-16 0-7,16 0 12,-19 0-14,19 0 14,-16 0-15,16 0 13,-16 0-13,16 0 16,-16 0-16,16 0 20,-14 3-20,14-3 17,-17 0-16,17 0 12,-14 2-15,14-2 6,-18 0-1,18 0 14,-15 1-13,15-1 15,-17 1-17,17-1 16,-18 1-10,18-1 5,-19 3-15,19-3 15,-15 1-14,15-1 15,-18 1-18,18-1 13,-17 3-8,7-1 13,2-1-16,-1 1 21,-3 1-17,3-2 15,-2 1-15,1 1 13,1-1-15,0 1 14,-2 0-16,2 0 7,1-2 11,-2 3-14,1-2 15,1 0-16,1 0 18,-4 2-16,5-2 14,-3 1-17,3 1 16,-3-2-15,1 2 15,-1-2-15,1 2 15,0-1-9,0 1 11,0 0-17,2 0 6,-3 0-7,1-1 15,0 3-15,2-3 16,-3 2-15,3-1 13,-2 2-9,2-2-1,-3 0 1,2 3 14,1-1-13,-2-1 10,1 1-14,-1 0 6,3 0-2,-3 1 16,0-1-17,2 0 16,0 0-15,-2 1 10,2-1-11,-2 0 15,3 1-17,-1-1 13,-1 1-16,1-2 19,-2 2-18,3 0 21,-1-1-21,-1 2 14,2-1-10,-3-1 11,2 3-11,2-3 9,-2 1-15,1 0 12,-3 0 6,4 1 0,-2-2-2,1 2-3,-1-1 0,1 0-2,-2 0-2,4 1 6,-2-2 1,1 1-5,2-3 1,-2 3-5,1-2 3,-3 1-5,3 0 5,1-2 1,-2 3 0,1-3-1,1 1 2,-2 1-3,1 1 1,1-3-4,2-4 4,-5 12 0,1-8 0,2 2-3,-1 0 7,0 1-2,1-2-14,-1 1 16,1-1 1,-1 1-2,2 0-3,-2 0 20,1 0-23,-1 0 14,1 2-19,-1-3 25,2 1-21,0 1 18,-2-1-24,2 0 25,-2 1-33,2-1 0,1-6 11,-3 14 1,3-14 2,-3 11-1,2-5 1,1-6-3,-1 12 5,0-5 2,1-1 1,-1 2-4,1-3 0,0 2 2,0-7-4,-2 14 4,2-7 3,0 0-1,2-1 3,-2-6-3,0 15 2,1-8-4,0 1 7,-1-1-3,1 0-1,2 3 0,-2-4 5,1 2-7,-1-2 1,0 0 1,2 3 0,-2-3-3,2 0 1,-2 1 3,0-1-5,2 2 6,-1-3-5,1 1 1,-1 1 1,1-1 5,-2 0-5,2 0-5,-1-1 5,1 1-2,1 2 17,0-1 10,2 0-6,-1 3-2,0-3-4,0 1-4,0 0-3,2 0 2,0 0-2,-2 0-1,3 0-1,-1-2 7,-1 4-2,4-2-5,-2 0 2,0 0-3,-1-2 2,1 1 0,-2-1-2,2 0-7,-3 0 3,3-1 3,-3-1 1,-5-4-1,9 9-1,-3-5 3,-6-4-4,10 7-1,-5-3 3,-5-4 2,11 8-2,-11-8 0,11 6-3,-5-1-1,1-3 1,-1 3 5,2-1-1,0-1-1,1 2 1,-2-1 2,1 0-7,2-1 2,-2 0 0,0 1-4,2 1 5,-4-2 2,3 0 0,-1 0-4,1 0 2,0 0-3,-2 1 2,1-3 1,2 4 0,-1-4-2,0 2 0,1-1 0,1 1-4,-2 0 5,3-1-2,-3 1-6,3-1-4,0-1 3,0 1-8,1 1 7,-2-2 6,0 1 0,1 0 3,-3-1-3,3 1 0,-1-1-2,1 0-3,-2 1 3,4-1-1,-2 0-1,0 0 3,0 0 2,2-1-6,-4 1 3,2-1 5,0 2-4,-1-2 1,0 1 0,-11-1 2,22 0-5,-22 0 2,20 2 10,-20-2-6,18-2-1,-18 2-5,22 0-2,-12-1 2,3 1 2,-3-2-12,2 1 18,-1-1-2,1 1 1,-1 0-2,-2-2-1,0 2-1,4-2-1,-4 0 6,0 1 2,-2-1-3,3 1-1,-2-1-2,3 0 3,-1-1-7,-1 0 8,0 2 2,1-1-4,-3 0-2,1-1 2,1 0-2,1 1-2,-3 0 4,0 0 1,1-1 0,2 0 9,-2 0-11,0 1-3,-1-1-8,2 1 17,-1 0-1,0-3 0,-2 3-1,3 0 6,-2-1-6,1-1-3,-1 3 9,0-3-3,0 2 6,-2 0 2,1-1-4,-1 0-4,2 0 6,-7 4 5,11-7 2,-11 7-6,9-8-1,-9 8-2,10-6-3,-10 6 2,11-6 2,-11 6 11,9-7-3,-9 7-6,8-7 0,-8 7-2,8-7 4,-8 7-7,9-9 4,-9 9 2,8-8 1,-8 8-3,9-10-1,-9 10 1,6-8-1,-6 8 1,8-11-1,-8 11-4,6-8 1,-6 8-4,4-11-5,2 7 2,-6 4 3,4-10 4,-4 10-5,5-9-4,-5 9 2,4-10-4,-4 10 3,5-9 0,-1 2 0,-4 7 2,4-9 3,-4 9-2,6-11-6,-6 11 14,4-9-7,-1 3-4,-1-1 1,1 2 5,-2-1-2,-1 6-4,5-12 6,-2 6 1,-2-1 4,4 3 1,-5 4 30,4-11-44,-4 11 36,4-11-38,-4 11 23,4-10-26,-4 10 37,2-9-46,-2 9 41,3-9-36,-3 9 35,2-8-42,-2 8 37,4-10-35,-4 10 36,1-8-39,-1 8 38,3-7-39,-3 7 35,5-8-37,-5 8 43,3-9-37,-3 9 37,2-10-39,-2 10 43,5-8-43,-5 8 41,3-10-36,-3 10 34,4-7-36,-4 7 36,2-11-30,-2 11 41,4-8-31,-4 8 28,3-10-33,-3 10 29,5-8-29,-5 8 27,2-10-33,-2 10 30,1-9-35,-1 9 36,3-10-35,-3 10 32,1-7-26,-1 7 32,3-11-36,-3 11 32,1-8-35,-1 8 31,2-8-25,-2 8-3,1-9 9,-1 9 9,1-7-6,-1 7 4,1-7 0,-1 7 0,2-7 3,-2 7-2,1-7-3,-1 7 3,0 0-4,1-7-1,-1 7 7,0 0 20,2-10-31,-2 10-1,0 0 2,0-7 7,0 7-15,0 0 12,0-8-3,0 8-1,0 0 3,2-6-3,-2 6 2,0 0-3,0 0 7,1-9-2,-1 9-2,0 0 0,0 0-3,0 0 3,4-6-8,-4 6 5,0 0 1,0 0 2,0 0 1,0 0-9,0-5-2,0 5-9,0 0 2,0 0-7,0 0-3,0 0 1,0 0-1,0 0-10,0 0 1,0 0-7,0 0-3,4-6-16,-4 6-7,0 0-18,0 0-22,0 0-32,0 0-31,0 0-24,0 0-42,0 0 21,0 0-42,0 0-126,0 0 158</inkml:trace>
  <inkml:trace contextRef="#ctx0" brushRef="#br0" timeOffset="425.8882">9622 3617 57,'0'0'113,"0"0"35,0 0-52,0 0 27,0 0-40,0 0 4,11 3-32,-11-3 29,0 0-25,15 1 32,-15-1-1,14 0-5,-14 0-34,14-1 23,-14 1-12,17 0-12,-17 0-6,18-1-9,-7-2-2,2 2-3,1 0-1,-1-1-5,5 0-8,-3 1 5,4-2-2,-1 1 3,1 0 4,0 1 8,-2-4 11,2 4-3,-2-2 7,1 1-5,-3 0-6,2 1-9,-3-2 0,0 3-6,-3-3-6,3-1-1,-3 4-2,-1-3-1,1 2 1,-11 1-5,16-2-5,-16 2-3,14-3-25,-14 3-5,11-1-23,-11 1-27,9-1-29,-9 1-45,0 0-1,10-2-47,-10 2 7,0 0-6,0 0 62,0 0-113,0 0 79</inkml:trace>
  <inkml:trace contextRef="#ctx0" brushRef="#br0" timeOffset="1147.1534">9482 3469 61,'0'0'74,"0"0"41,0 0-36,0 0 24,0 0-21,0 0 25,0 0-23,0 0 19,0 0-38,0 0 12,0 0-38,0 0 18,10-3-34,-10 3 19,0 0-26,18-2 20,-18 2-27,14-2 22,-3 0-23,1 1 22,1 1-21,0-2 22,1 1-26,4-2 26,2 2-20,-1 0 15,4-2-15,3 1 17,0-1-12,3 1 25,-2 0-10,2-2 13,-1 3-15,0-3 8,-2 1-14,-2 0 9,-2 0-15,-4 2-5,2-2-1,-5 1 10,1 1-9,-3 0 1,-1-1-10,-1 0 7,-11 2-21,19-2-7,-19 2-38,14-2-14,-14 2-58,10-3-4,-10 3-76,11 0 3,-11 0-81,0 0 256</inkml:trace>
  <inkml:trace contextRef="#ctx0" brushRef="#br0" timeOffset="2185.4629">8935 3402 102,'0'0'66,"1"-6"25,-1 6-45,0 0 28,0 0-46,0 0 30,0 0-32,0 0 32,0 0-34,0 0 34,0 0-32,0 0 24,3-5-38,-3 5 38,0 0-18,0 0 25,0 0-18,0 0 27,0 0-22,7-3 25,-7 3-20,0 0 20,0 0-14,0 0 15,0 0-11,0 0 8,0 0-9,0 0 9,0 0-14,0 0 3,7-4-17,-7 4 2,0 0-16,0 0 3,0 0-19,0 0 6,0 0-15,0 0-1,0 0-31,0 0-12,0 0-47,0 0-31,0 0-91,0 0-29,0 0-102,0 0 198</inkml:trace>
  <inkml:trace contextRef="#ctx0" brushRef="#br0" timeOffset="2465.2479">9227 3538 102,'0'0'297,"3"7"-60,-3-7 3,0 0-15,0 0-29,0 0-34,0 0-28,5 3-28,-5-3-22,0 0-29,0 0-5,0 0 0,0 0-11,0 0-8,0 0-9,0 0-8,0 0-30,0 0-11,0 0-26,0 0-46,3 6-15,-3-6-48,0 0-15,0 0-71,0 0-115,0 0 179</inkml:trace>
  <inkml:trace contextRef="#ctx0" brushRef="#br0" timeOffset="2743.4449">9274 3884 49,'2'5'330,"-2"-5"-54,0 0-23,0 6-9,0-6-32,0 0-38,0 0-31,4 6-29,-4-6-23,0 0-11,0 0-18,0 0-12,0 0-10,0 0-15,4 6-18,-4-6-31,0 0-22,0 0-37,0 0-34,0 0-35,0 0-46,0 0-31,0 0 5,0 0-115,-4 7 202</inkml:trace>
  <inkml:trace contextRef="#ctx0" brushRef="#br0" timeOffset="2979.5212">8899 4167 180,'0'0'352,"0"0"-72,0 0-30,0 0-29,4 4-38,-4-4-37,0 0-26,0 0-35,0 0-45,0 0-46,0 0-39,0 0-36,0 0-62,0 0-9,0 0-39,0 0-17,-4 7-116,4-7 218</inkml:trace>
  <inkml:trace contextRef="#ctx0" brushRef="#br0" timeOffset="3206.2632">8674 3931 234,'0'0'397,"0"0"-83,7-5-36,-7 5-44,0 0-27,0 0-29,5-5-41,-5 5-29,0 0-21,0 0-38,0 0-32,0 0-28,5-4-35,-5 4-34,0 0-36,0 0-35,0 0-37,0 0-35,0 0-25,0 0-126,1-8 172</inkml:trace>
  <inkml:trace contextRef="#ctx0" brushRef="#br0" timeOffset="3417.4456">8882 3720 171,'0'0'378,"13"-4"-78,-13 4-41,8-2-22,-8 2-29,0 0-5,14-2-70,-14 2-3,0 0-67,9-3-47,-9 3-49,0 0-41,0 0-47,9-2-48,-9 2-42,0 0-4,0 0 5,0 0-125,0 0 206</inkml:trace>
  <inkml:trace contextRef="#ctx0" brushRef="#br0" timeOffset="3587.9535">9151 3760 138,'0'0'364,"0"0"-80,10 6-37,-10-6-16,0 0-64,6 3-23,-6-3-65,0 0-53,0 0-87,0 0-79,6 4-22,-6-4-22,0 0-174,0 0 184</inkml:trace>
  <inkml:trace contextRef="#ctx0" brushRef="#br0" timeOffset="3793.9995">8540 3677 159,'0'0'289,"-9"0"-69,9 0-55,0 0-27,-9-3-27,9 3-25,0 0-46,-9-3-52,9 3-56,0 0-55,0 0-53,0 0-85,-14-2 82</inkml:trace>
  <inkml:trace contextRef="#ctx0" brushRef="#br0" timeOffset="3967.1016">8498 3807 8,'0'0'288,"11"4"-59,-11-4-30,12 2-39,-12-2-34,6 3-33,-6-3-61,0 0-68,12 3-68,-12-3-71,0 0-83,10 2 81</inkml:trace>
  <inkml:trace contextRef="#ctx0" brushRef="#br0" timeOffset="4164.9976">9253 4127 197,'0'0'235,"5"5"-65,-5-5-41,5 5-48,-5-5-75,0 0-110,0 0-122,0 0 72</inkml:trace>
  <inkml:trace contextRef="#ctx0" brushRef="#br0" timeOffset="4371.0189">9349 3631 137,'0'0'200,"5"-8"-76,-5 8-72,5-6-24,-5 6-60,7-7-29,-7 7-83,6-8 40</inkml:trace>
  <inkml:trace contextRef="#ctx0" brushRef="#br0" timeOffset="4548.0258">9473 3290 185,'5'-6'279,"-2"1"-53,-3 5-69,6-8-19,-6 8-43,5-8-29,-5 8-93,6-4-60,-6 4-89,0 0 38,8-2-90,-8 2 73</inkml:trace>
  <inkml:trace contextRef="#ctx0" brushRef="#br0" timeOffset="4681.4459">9647 3496 86,'0'0'164,"7"4"-135,-7-4-125,0 0 33</inkml:trace>
  <inkml:trace contextRef="#ctx0" brushRef="#br0" timeOffset="5951.1635">9331 3634 12,'0'0'166,"0"0"-24,0 0-32,0 0-17,0 0-13,0 0-11,0 0-11,0 0-2,-10 0-2,10 0-6,0 0-1,0 0-5,0 0 8,0 0 0,0 0 8,0 0 4,0 0 1,0 0 7,0 0 3,0 0 0,0 0 0,0 0 1,0 0-6,0 0-11,0 0 1,0 0-17,0 0-7,0 0-6,0 0-4,0 0-5,10-3-3,-10 3-7,15-3-1,-15 3 4,16-1-7,-16 1-1,23-2 5,-12 0-8,3 2 4,4-2 1,0 1-5,0-2 4,2 1-3,2 1-1,6-1 0,0-1-17,0 1 18,7-2-4,-1 2 2,2-3 1,0 4-2,1-2 1,-2 1-7,3 0 11,-2-1-3,1 2-3,0-2 2,0-1-2,2 3 1,1-1-8,-1 1 6,0-1-17,2 1 22,-3-1-15,1 0 18,0 1-19,-3 0 13,1-1-8,-2-1 16,-6 1-16,2-1 19,-3 1-19,1-2 16,-2 2-16,0-1 18,0-1-15,-4 1 15,-3 1-8,1 0 19,-5-3-19,1 5 26,-3-4-17,-1 2 15,-2 1-20,0-2 10,0 3-17,-11 0 12,14-3-15,-14 3 11,15-1-13,-15 1 13,12-2-22,-12 2 18,10-1-18,-10 1 14,0 0-11,11-1 17,-11 1-15,0 0 17,10-2-18,-10 2 18,0 0-18,0 0 14,0 0-13,11-3 10,-11 3-22,0 0 9,0 0-24,0 0 9,0 0-19,0 0 3,10-1-26,-10 1-29,0 0-93,0 0-1,0 0-202</inkml:trace>
  <inkml:trace contextRef="#ctx0" brushRef="#br0" timeOffset="6263.4005">10784 3391 63,'0'0'104,"0"0"22,-8-3-40,8 3 15,0 0-42,0 0 22,0 0-42,-6-4 10,6 4-31,0 0 18,0 0-37,0 0 24,0 0-16,0 0 28,0 0-3,0 0 27,5 4-26,2 0 18,-7-4-22,12 7 16,-4-4-26,0 2 32,-1 2-19,3-2 35,0 0-21,0 3 11,1-1-22,-2 0 3,0 0-16,1-1 8,-3 2-16,2-2 11,-3 2-14,2 0 15,-2 1-7,-1 0 5,-2 0-4,-2 2-3,-1-2 2,-1 1-1,-4 3-8,-3-1-25,-6 1-34,-1-1-42,-8 5-23,-5-3-47,-4 3-64,-4-1-95,-3-2 221</inkml:trace>
  <inkml:trace contextRef="#ctx0" brushRef="#br0" timeOffset="10041.5087">9813 3507 171,'0'0'137,"0"0"8,0 0-38,0 0 13,0 0-43,0 0 21,2-7-39,-2 7 20,0 0-30,0 0 21,0 0-19,0 0 19,0 0-16,0 0 10,0 0-22,0 0 6,0-8-19,0 8 8,0 0-19,0 0 8,-2-4-16,2 4 12,0 0-7,-3-7 18,3 7-1,-6-5 26,6 5-8,-3-6 7,3 6-21,-1-5 11,1 5-23,-5-6 18,5 6-18,-3-6 8,3 6-10,-2-7 13,2 7-17,-3-4 12,3 4-20,-5-7 4,5 7-12,-4-8 15,4 8-17,-6-6 22,6 6-15,-5-7 21,5 7-13,-7-9 9,7 9-12,-6-9 11,6 9-16,-6-8 13,6 8-11,-8-8 3,8 8-1,-6-9-4,6 9 5,-7-8 3,7 8-4,-6-9 7,6 9-8,-7-9 7,7 9-8,-6-7 6,1 3-9,5 4 6,-6-9-3,6 9 9,-7-8-2,7 8-4,-4-8 2,4 8-1,-9-7-5,9 7 2,-6-7 6,6 7-4,-6-7 2,6 7 0,-7-8-4,7 8 3,-6-9-4,6 9-3,-9-6-6,5 1-4,4 5 16,-9-8-5,9 8-4,-5-6 3,5 6-4,-10-5 2,10 5 4,-4-6-1,4 6-2,-5-5 2,5 5-1,-7-7-4,7 7-4,-5-4 13,5 4-2,-9-6 2,9 6 0,-6-6-3,6 6-3,-9-7-1,9 7-3,-8-6-3,8 6 5,-10-7-2,10 7-2,-9-6 0,9 6 1,-9-8 1,9 8-3,-10-4 0,10 4 2,-9-6-2,9 6 6,-8-5-8,8 5-2,-7-5 2,7 5 2,-9-4-1,9 4 0,-9-4 1,9 4-2,-8-4-1,8 4 6,-10-4 1,10 4-3,-10-5 3,10 5-1,-11-3 7,5 0-13,6 3 4,-14-5 0,14 5 1,-13-5 0,13 5 0,-16-3-1,7-2-4,9 5 4,-17-4 2,17 4 0,-14-3-1,14 3-4,-14-5 5,14 5-6,-13-2 5,13 2-1,-14-5 3,14 5-2,-14-3 1,14 3-3,-14-4 2,14 4-1,-17-2 2,17 2-2,-14-3 2,4 2-1,10 1-1,-17-3-2,17 3-7,-16-3 10,16 3 4,-19-3-4,19 3-1,-18-1 2,18 1-1,-18-3-4,18 3 0,-18-2 3,18 2 0,-15-2 4,15 2-5,-13-1-1,13 1 0,-14-1 2,14 1 2,0 0 1,-14 0-2,14 0-2,0 0 0,-14-1 0,14 1 4,0 0-1,-17-2 0,17 2-5,-11-1 5,11 1 0,-13 0-7,13 0 7,-13 0-1,13 0-1,-14 1 0,14-1-2,-13 2 0,13-2-3,-15 1 4,15-1-4,-13 1 1,13-1-2,-13 3 2,13-3-3,-12 2-3,12-2 6,-12 3 2,12-3-2,-11 3 3,11-3 0,-12 1-1,12-1 4,-10 3-10,10-3 6,-13 3 3,13-3 3,-11 4-1,11-4-1,-12 5-1,12-5-2,-14 3 0,5 1 3,1-2-1,0 0 3,0 3-1,-1-2-3,-1 0-4,2 1 4,0-2 1,-1 2 2,0 0-4,2-2-2,-1 2 3,2 1-2,-3-2 5,1 1 0,2-1-4,-1 1 4,0-1-2,-2 1 2,4 0-9,-2-1 9,7-3-4,-14 6 5,9-2-3,5-4 2,-10 6-4,3-1 3,7-5-3,-12 6 12,12-6-9,-9 7-3,9-7 0,-11 4-1,11-4 2,-8 8-2,8-8-5,-9 7 6,9-7-2,-7 6 2,7-6-2,-8 4 3,8-4-4,-6 7 8,6-7-3,-9 8 0,9-8 3,-6 6-6,6-6 1,-7 8 6,7-8-5,-9 8 0,9-8-3,-6 10 5,6-10 2,-8 7-4,8-7-1,-5 10 2,5-10-5,-7 9 10,3-4-5,4-5 3,-7 8-5,7-8 3,-5 8-1,5-8 8,-6 9-7,6-9-3,-9 8 2,9-8-1,-5 10 2,5-10 0,-8 7-5,8-7 4,-5 9 3,5-9-6,-6 9 1,6-9 4,-8 8-4,8-8 4,-6 8-2,6-8 1,-7 9-6,7-9 5,-9 8 1,9-8-2,-6 9 5,6-9-5,-8 9 4,4-5-1,4-4-4,-6 10 4,6-10-5,-8 8 4,8-8-1,-7 10 1,3-5 3,4-5-7,-8 8 3,6-3 1,-3 1 2,2-1-5,-1 1 4,-1-2-2,1 1 1,0 0 2,0 1-3,1-2-12,3-4 15,-7 9-1,3-2 1,-1-2-3,5-5 0,-6 9 0,2-4-3,0 1 2,2-1 2,-1 1 4,-1-2-2,4-4-4,-5 10-2,0-5-2,5-5 2,-5 9 7,5-9-2,-5 10-4,5-10 5,-4 8-3,4-8-4,-5 10 5,5-10 2,-7 8 0,7-8-2,-6 11 1,6-11 1,-5 8 26,2-3-33,1 1 14,-2 0-19,4-6 35,-4 8-33,2-2 30,-1-1-38,-2 1 38,2 1-36,3-7 36,-5 10-36,3-3 33,-1-2-33,3-5 36,-5 10-40,0-3 30,5-7-27,-4 11 29,2-5-28,-1-1 30,1 1-32,0-1 32,-2 1-47,2-1 21,2-5 1,-4 11 3,4-11-1,-5 9 7,5-9-15,-3 11 10,3-11 6,-6 8-7,6-8 4,-3 11-1,3-11 3,-1 8-9,1-8 3,-2 10 2,2-10 3,-2 9-1,2-9 1,-1 11-1,1-11-3,0 10-2,0-10 11,0 11-4,0-11 1,-1 9 0,1-9 0,1 11-6,-1-11 6,0 10-2,0-10-5,0 8 6,0-8 1,0 10-4,0-10 0,1 7 2,-1-7-3,3 11 8,-3-11-4,1 10 1,-1-10-3,1 8 1,-1-8 1,3 11-3,-3-11 3,4 10 2,-4-10 1,2 9-1,-2-9-5,3 11 5,-3-11-7,1 8 2,-1-8 2,5 8-2,-5-8 6,3 10-1,-3-10-5,5 10 1,-2-5 3,-1 2 5,3 0-1,-1-3-9,1 3 12,0 0-14,-1-3 1,0 1 5,0 2-2,0-3 5,1 1-2,0 1-4,0-1-4,0 1 2,0-1 8,1 2-1,-1-1-2,1-2-1,-2 1 2,1 0-1,0 0-1,-1-1 3,3 1 0,-3 1 1,2-1-3,0 0 2,0 0-3,0 1 4,-1-2-1,2 1 2,-2-1-3,0 0 2,-1 0-3,4 3 0,-4-3-1,3 0-2,-3 1 3,2-2 0,2 2 1,-3-1 0,3 0 2,-2 0-4,2 2 27,-2-2-31,2 2 32,-2-3-39,1 2 37,2 0-37,-3 0 32,0-1-37,1 1 38,4 0-33,-3 1 31,-1-1-39,1 1 37,1-1-46,0-1 46,0 2-29,-1-1 36,1 0-42,-3 0 48,3 0-47,1 1 32,-1-2-35,-1 1 38,0 1-34,0-2 33,0-1-33,1 2 34,0-1-36,-1 1 30,-1-1-28,1 0 36,2 0-38,-2 1 36,0-2-32,-2 1 27,4-1-28,-2 1 35,0 0-37,-2-1 35,4 1-35,-1-1 38,-2 0-42,3 0 34,-3 2-25,2-3 30,2 1-34,-1 0 37,-1 0-37,1 0 30,0 0-30,-1 0 35,0 0-35,3-1 37,-3-1-38,0 2 36,1 0-38,-1-2 31,-9-1 2,15 5-3,-5-4 0,-10-1-3,16 3-34,-6-1 36,-1 1-1,1-2-30,3 2 32,-3-2-33,-1-1 35,4 2-33,-13-2 36,18 4-33,-18-4 32,19 0-2,-9 0-4,0 2-1,2-1-1,-12-1-7,19 2 4,-19-2 1,18 1-3,-18-1 1,18 0 1,-18 0-1,15 0-10,-15 0 10,17 0 2,-17 0-3,12 0 2,-12 0-3,16-1 3,-16 1-20,15-3 17,-15 3 5,17-3-3,-8 0 0,0 0 2,-2 0-31,2-1 46,0 1-40,0-2 41,1 1-34,-1-1 34,-1 1-29,0-2 34,2 2-39,-4-4 33,3 3-37,1-1 35,-3 0-35,-1 1 30,3-1-31,-1 0 35,-2 2-29,1-2 28,-1-1-31,2 3 31,-1-2-38,0-1 39,-2 2-36,1 0 35,2-2-37,-2 1 39,1-1-35,-1 2-2,-1-3 3,3 1 9,-2 0 2,2 0-2,-3-2 3,3 2 5,-1 0-9,0 0 1,-1 0 2,1-2 1,0 2 10,-2 1-3,2-3 4,-2 4-11,1-2 9,-2 0 3,4 1-6,-3 1 1,-1-1 2,-1-1-4,3 3-4,-4-2 6,2 1 3,2 0-9,-2 0 1,0 0 2,-1-1-3,0 2-5,1-2 11,-1-1-2,3 3-2,-1-3 4,-2 1-6,2 0-1,-1-1 2,1 1-2,-1 0 4,1-2 1,0 3-2,-1-1-2,-2 1 3,2-1-8,-4 6 9,7-8 0,-7 8-2,6-10 2,-6 10-2,6-8 4,-6 8-4,4-8 1,-4 8 3,5-8-5,-5 8 2,5-8 4,-5 8-5,6-8-3,-6 8 3,3-7 0,0 0-3,-3 7 6,6-8-5,-6 8 4,5-9-7,-5 9 8,7-11-3,-7 11 1,5-8 3,-5 8-6,5-10 3,-5 10 0,5-11 2,-5 11 8,4-10 1,-4 10-7,6-9 6,-6 9-10,4-9 6,-4 9 9,4-10-7,-4 10-6,5-9 5,-5 9-3,3-8 22,-3 8-31,4-11 26,-4 11-26,5-10 21,-5 10-25,3-9 26,-3 9-26,4-11 19,-4 11-18,4-8 21,-4 8-28,4-11 28,-4 11-22,5-10 21,-5 10-31,4-10 29,-4 10 9,5-8-11,-5 8-27,2-10 29,-2 10-20,6-7 19,-6 7-14,4-12 30,-4 12-21,3-9 20,0 2-24,0 3 16,-1-2-24,-1 0 20,-1 6-9,7-10 22,-7 10-18,2-10 16,-2 10-22,5-8 3,-5 8-4,4-8 15,-4 8-19,4-9 17,-4 9-19,3-8-3,-3 8 5,4-8 3,-4 8-3,2-7-2,-2 7 5,4-7 1,-4 7 4,2-8-3,-2 8 5,0 0-3,4-9-3,-4 9 2,0 0-1,3-7 1,-3 7 3,0 0-3,2-5 2,-2 5-3,0 0 3,0 0 4,3-7-6,-3 7 5,0 0 0,0 0-6,2-7-1,-2 7 5,0 0-5,3-4 0,-3 4 4,0 0 0,0 0-11,4-7 7,-4 7-4,0 0 0,1-7-4,-1 7 2,0 0 0,4-4-11,-4 4-13,0 0-17,5-6-21,-5 6-19,0 0-28,2-4-35,-2 4-49,0 0-56,0 0-97,5-6-318,-5 6-178</inkml:trace>
  <inkml:trace contextRef="#ctx0" brushRef="#br0" timeOffset="11474.3659">10785 3396 16,'0'0'51,"4"-7"31,-4 7-49,0 0 37,7-4-47,-7 4 20,5-3-19,-5 3 35,6-5-30,-6 5 44,9-4-26,-9 4 28,10-4-37,-10 4 17,9-6-28,-9 6 30,11-6-21,-11 6 24,11-6-35,-11 6 21,10-6-38,-2 3 25,-8 3-31,13-5 23,-8 2-26,-5 3 22,15-6-21,-15 6 20,17-3-21,-17 3 24,15-4-31,-15 4 27,19-1-20,-19 1 34,19-1-20,-19 1 28,20 0-22,-8 1 19,-12-1-16,21 1 19,-10 1-26,-1 1 15,2 0-19,-2 2 9,0-1-15,1 2 14,0-2-25,-2 0 20,0 3-16,1 0 12,-1 0-15,0 2 19,-2-2-24,3 2 18,-4 0-14,3 1 15,-1 0-17,-2 2 17,2 0-16,-3-1 12,0 0-10,3 4 14,-4-3-13,1 2 18,-1 1-3,-2-1-2,3 0-4,-3 0 5,0 2 2,-2-2-1,0-1-2,0 0 2,-2 2-3,-2 0-7,-1 1 10,1-1-14,-3-1 13,-3 1 1,1 2-3,-1-3 3,-3 0-6,-1 0 2,-1-1 3,3-1-1,-6 0 1,2-1-6,-2-3 8,0 2-7,-1-3 4,-3 1-6,4-2 3,0-3 1,0 1-4,-1-3 0,3 2 1,0 1-2,1-4 9,2 0-1,0-2 12,-2-1 7,2-2 0,-1 1 1,0-3-3,1-2 5,2-1-4,-1-1 15,0-3-16,1-1-3,-1-1-6,5 0-9,-2-2-1,0 1 1,3-1 2,0-2-15,2 4 18,0-2 3,0 0 11,1 0-4,2 1 9,0-1-15,0 0 22,1 0-4,0 2-3,1-1-12,0 1 2,3 1-13,-1 0 7,0-1-12,1 1 6,0 2-14,4 0 12,-3-1-14,0 3 7,0-1-15,2 2-1,-2 1-25,1-1-6,-1 2-33,0 0-21,-1 1-45,2 1-17,2 0-59,-3 0 0,3 1-208,-3 0 105</inkml:trace>
  <inkml:trace contextRef="#ctx0" brushRef="#br0" timeOffset="19977.8728">8951 3923 124,'0'0'163,"0"0"-6,0 0-51,0 0 10,0 0-43,0 0 7,0 0-32,-1-7 11,1 7-18,-2-6 28,2 6-5,-4-6 17,4 6 0,-5-8-3,5 8-9,-4-8-8,4 8-3,-8-10 0,8 3-10,-5 2-11,1-1-4,0-1-2,-2 0 5,2-1-3,-1 2-18,1-2 10,-2 1-5,-3-1-4,4 0-9,-3 1 3,2 1 1,-3-5 2,-1 3-4,1-2-7,-2 1 5,-1-1-5,0 1-2,-1-2 6,2 1 4,-1-1-1,-3 1-4,2 0 24,2 0 8,-1 2-12,-1-2-12,1 1 10,0-1-20,-2 1 10,3-1-10,-6-2 6,4 1-15,-3 2 8,2-2 1,-3 0 4,2 1-12,-2 2 12,4-1-16,-1 0 18,-2 2-18,-1-2-5,3 2 10,0-1 8,-3 0-8,2 2 6,-2-1-9,1 1 9,0 0-12,-2 1 3,3 0 0,-3-1 0,3 3 3,-3-2 0,1 2-3,-1-2 4,-1 2 5,1 0-3,-1 1 1,1-1-3,-1 2-1,0 0 4,1-2-4,0 2 3,0 0-2,-2 1 0,1-2 1,1 2 2,-3 0-1,3 2 1,-1-2 0,0 2-2,1-2 0,2 2-2,-1-1 10,-1 0-10,-1 0 9,4 2-7,-2-1-1,2 0-3,-3 1 13,2-2-13,0 4 8,2-2-9,-3 1 10,2-1-9,-1 1 11,1 1-9,1 0 8,1-1-12,-2 1 9,2 0-9,0 0 11,1 1-7,0 0 10,3-2-13,-2 1 8,-1 0-4,1 1 10,0 0-11,1 0 4,0 1-7,1-3 17,-1 2-13,1 1 11,-1-2-12,1 1 7,-3 2-3,2-2 5,2 0 1,-1 1-1,-1-1-4,1-1 2,0 3 1,-1-2-7,1 0 7,0 1 0,0-3 2,-1 4 0,2-1-4,-1-3 10,-1 2-15,2 1 3,2-2 1,-2 1-1,1-2-2,-1 2 1,4-2 1,-2 0-3,6-4 5,-12 7 0,12-7 0,-9 7 2,9-7-5,-7 4 1,7-4 3,-7 5-1,7-5 0,-6 6 2,6-6-1,0 0-1,-8 4-1,8-4 2,0 0-6,-5 4 7,5-4 0,0 0-4,0 0 4,-6 5 0,6-5 1,0 0-5,0 0 5,0 0 11,0 0-6,-5 3-5,5-3 3,0 0 3,0 0-6,0 0 6,0 0 0,0 0-1,0 0 11,0 0-13,0 0-4,0 0 1,0 0 7,0 0 2,0 0 2,-8 5 0,8-5 0,0 0-3,0 0-6,0 0 4,0 0-5,0 0 4,0 0 1,0 0-2,0 0-3,0 0-1,0 0 9,0 0-5,0 0 0,0 0-4,0 0 2,0 0-3,0 0 0,0 0 0,0 0-4,0 0 26,0 0-29,0 0 27,0 0-35,0 0 5,0 0 24,0 0-24,0 0 24,0 0-28,0 0 25,0 0-28,0 0 28,0 0-28,0 0 28,0 0-21,0 0 18,0 0-22,0 0 21,0 0-28,0 0 2,0 0 28,0 0-23,0 0 22,0 0-29,0 0 6,0 0 4,0 0-8,0 0 7,0 0 3,0 0 0,0 0-1,0 0 6,0 0-11,0 0 8,0 0 6,0 0-2,0 0-2,0 0 1,0 0-1,0 0-1,0 0 0,0 0 3,0 0-1,0 0 5,0 0 1,0 0-5,0 0-2,0 0-1,0 0 4,0 0 1,0 0 2,0 0-2,0 0 1,0 0-3,0 0 3,0 0-3,0 0 1,0 0 1,0 0 25,0 0-34,0 0 10,0 0-50,0 0-51,0 0-50,0 0-67,0 0-407,0 0-130</inkml:trace>
  <inkml:trace contextRef="#ctx0" brushRef="#br0" timeOffset="21545.1078">8854 3615 34,'0'0'53,"0"0"31,0 0-37,0 0 40,0 0-35,0 0 21,0 0-27,0 0 26,0 0-18,0 0 19,0 0-26,0 0 13,-7-3-32,7 3 9,0 0-30,0 0 20,0 0-33,11-3 31,-11 3-28,12 0 22,-12 0-32,12 0 30,-12 0-22,15-2 15,-15 2-21,16-1 24,-16 1-21,14 0 23,-14 0-17,19-3 19,-19 3-25,16-2 28,-16 2-26,17-1 24,-17 1-20,16-4 17,-16 4-20,18-3 20,-8 2-23,-1-1 21,-9 2-21,22-2 19,-12-1-21,3 2 22,-2 1-21,3-2 20,-2 1-22,1-3 27,-2 4-24,3-1 18,0-2-15,-2 1 15,2 1-23,-1-1 23,-1 0-17,1 0 22,1 1-26,-1 0 26,0-4-21,-2 5 17,3-3-20,-1 1 23,0 2-25,0-3 22,1 2-23,-3-1 21,2 2-22,0-1 26,-3-1-24,4 2 25,-4-2-25,1 2 19,1-2-20,0 1 24,-12 1-26,20 0 28,-20 0-26,18 0 24,-18 0-26,20-2 24,-9 1-21,0 0 21,1 1-24,-12 0 29,24-2-27,-12 2 21,0 0-19,1 0 21,-1-2-26,2 2 30,-1-1-25,-1 1 21,1 0-17,1-2 24,-2 2-22,-1 0 22,3 0-23,-2 0 25,-1-1-24,2 1 22,-13 0-21,22-3 22,-22 3-27,20 0 25,-20 0-25,19-2 23,-19 2-21,18-1 18,-18 1-19,18 0 22,-18 0-32,19 0 31,-19 0-22,19 0 21,-19 0-27,20 0 26,-20 0-23,19 0 23,-19 0-21,18 0 20,-18 0-18,20 0 18,-20 0-16,22 1 18,-22-1-21,22 0 26,-10 0-12,-12 0 16,21 0-18,-9 0 14,0 0-16,2 0 14,-2 0-15,-1 0 24,-11 0-15,26 0 17,-14 0-18,1 0 11,-1 0-17,2-1 12,-1 1-15,-1-1 15,1 1-16,1 0 20,-2 0-7,-1-2 10,1 2-17,-2 0 16,-10 0-17,19 0 14,-19 0-10,14-1 9,-14 1-6,13-2 4,-13 2-9,15-1 7,-15 1-10,0 0 12,13 0-14,-13 0 14,0 0-14,11 0 11,-11 0-13,0 0 14,0 0-8,12-2 3,-12 2 9,0 0-7,0 0 15,0 0-10,0 0 16,13-1-7,-13 1 2,0 0-2,0 0 10,0 0-13,0 0 8,0 0-14,0 0-13,0 0 13,0 0 1,9-1-12,-9 1 2,0 0 0,0 0 1,0 0-7,0 0 6,0 0-9,0 0 6,0 0-11,0 0 19,0 0-17,0 0 11,0 0-10,0 0 5,0 0-5,0 0 4,0 0-3,0 0 0,0 0-13,0 0-2,0 0-17,0 0-7,0 0-27,0 0-1,0 0-35,0 0 10,0 0-41,0 0 5,0 0-39,0 0 40,0 0 1,0 0 33,0 0-111,0 0 65</inkml:trace>
  <inkml:trace contextRef="#ctx0" brushRef="#br0" timeOffset="22194.4307">10067 3541 13,'13'-2'-5</inkml:trace>
  <inkml:trace contextRef="#ctx0" brushRef="#br0" timeOffset="22243.8941">10170 3529 42,'16'-2'-15</inkml:trace>
  <inkml:trace contextRef="#ctx0" brushRef="#br0" timeOffset="22455.4389">10412 3507 85,'0'0'-13,"14"-4"43,-14 4-35,12 0 43,-12 0-45,0 0 38,15-1-26,-15 1 31,0 0-29,14-1 30,-14 1-26,0 0 34,11-1-25,-11 1 31,0 0-35,0 0 23,12 0-24,-12 0 27,0 0-34,0 0 37,0 0-25,12-2 20,-12 2-28,0 0 23,0 0-26,0 0 19,12 0-24,-12 0 22,0 0-27,0 0 22,0 0-28,0 0 28,0 0-31,0 0 24,12-2-24,-12 2 20,0 0-35,0 0 3,0 0-36,0 0 5,0 0-48,0 0-54,0 0 41</inkml:trace>
  <inkml:trace contextRef="#ctx0" brushRef="#br0" timeOffset="24499.7822">9923 3198 63,'0'0'67,"0"0"26,0 0-40,0 0 30,0 0-30,0 0 14,0 0-17,0 0 16,0 0-28,-1-7 20,1 7-25,0 0 21,0 0-26,0 0 18,0 0-32,0 0 21,0 0-33,0 0 14,0 0-19,0 0 19,0 0-30,0 0 18,0 0-26,0 0 13,0 0-10,0 0 11,0 0-18,0 0 23,0 0-21,0 0 26,0 0-21,5 7 27,-5-7-19,5 8 23,-5-8-24,6 10 27,-1-5-13,-2 3 26,2 1-31,-1-2 20,2 2-20,-1 0 17,-1 1-13,1 1 26,2 1-25,-1 1 22,0-2-17,-1 3 13,2-3-19,-2 3 28,-1 0-14,6 1 23,-5-2-16,3 1 12,-2 1-20,-2-2 11,4 3-17,-2-2 11,-1-2-20,0 1 29,0 2-8,3-1 12,-3-3-3,0 3-10,-1-2 0,1 0-3,-1-1 0,0-2-8,2 4 3,-2-3-6,1-1-3,-2 1 7,1 0-4,-2-1 5,2 1-2,-1 0-2,2-2 1,-4 2-6,3-3 1,-3 0 2,2 0-6,-1 1 11,-2 0 1,3-2 0,-2 1-4,2 0 3,-1 0 0,-2 3-8,2-3 2,-1 1 0,0-1-1,0 0 1,0 2-3,3-3 2,-4 1-1,2 1 2,-1-1 2,0 1-7,-1-2 2,0 2-6,3-1 11,-3 0-12,1 0 14,-1-1-14,1 1 12,-1-7-9,2 12 10,-2-12-10,1 13 7,-1-13-10,1 9 15,-1-9-12,0 11 11,0-11-11,0 8 9,0-8-9,1 9 11,-1-9-10,2 6 10,-2-6-13,0 0 11,0 8-10,0-8 12,0 0-15,1 10 15,-1-10-12,0 0 15,1 5-16,-1-5 13,0 0-14,0 0 12,0 8-7,0-8 10,0 0-8,0 0 12,0 0-6,2 6 17,-2-6-1,0 0 18,0 0 2,0 0 21,0 0 2,0 0 26,0 0 1,0 0 0,0 0 3,0 0 3,0 0 3,0 0-11,0 0-6,0 0 7,0 0 8,0 0 6,0 0-3,0 0-26,0 0-16,0 0-7,0 0-19,-3-7-7,3 7 1,0-9-14,0 9 1,-1-9-4,1 9-8,-3-14 8,3 9-8,0-5 0,-1 2-5,0-3 18,-2 1-18,3-2 4,-1 0-5,-2-1 15,2 1-19,0-1 14,-1 0-15,-2 1 14,2-3-19,1 0 18,-2 1-20,2 2 0,-3-1 5,3-1 1,-2 3 2,2-3 2,-3 3-5,3-1 6,-3-1-4,4 0 12,-4 1-1,2 0-4,-1 1-2,2 0 0,-2-2-4,1 1 5,-1 1-3,2-2-2,-2 3-5,1-2 36,-1 1-39,0 0 38,2-2-38,-3 5 35,1-3-47,0 1 47,3-1-43,-4 3 48,3-2-50,0 2 40,-2-1-34,2 1 37,0 1-36,-1 1 45,0-1-52,0 0 41,1 1-41,0 0 42,1 6-42,-1-11 43,1 11-42,-3-9 45,3 9-45,-1-9 38,1 9-34,-4-9 35,4 9-39,-1-9 49,1 9-46,-3-6 34,3 6-30,0-8 34,0 8-36,0-6 39,0 6-48,0 0 49,-2-8-38,2 8 37,0 0-41,0-10 39,0 10-39,0 0 40,-2-7-46,2 7 47,0 0-42,0-7 37,0 7-37,0 0 37,0 0-47,0 0 51,-1-6-46,1 6 34,0 0-35,0 0 34,0 0-36,0 0 37,0 0-40,0-8 26,0 8-24,0 0 24,0 0-24,0 0 31,0 0-27,0 0 20,0 0-9,0 0 17,0 0-17,0 0 17,0 0-16,0 0 15,1-5-8,-1 5 14,0 0-17,0 0 12,0 0-16,0 0 12,0 0-13,0 0-10,0 0 13,0 0-15,0 0-14,0 0-15,0 0-40,0 0-37,0 0-82,0 0-62,0 0-315,0 0-105</inkml:trace>
  <inkml:trace contextRef="#ctx0" brushRef="#br0" timeOffset="26179.9076">10801 3459 98,'0'0'137,"1"-7"22,-1 7-48,1-7 28,-1 7-31,3-7 6,-3 7-31,2-8-15,-2 8 8,3-9-25,-3 9 14,5-6-22,-5 6 0,4-6-9,-4 6-6,6-7-4,-6 7-6,4-7-3,-4 7-1,7-6-3,-7 6 13,7-7-21,-7 7-2,9-5 2,-9 5-2,10-7-1,-10 7 0,12-4 2,-12 4-1,15-6 8,-15 6-12,16-3 13,-16 3-17,16-4 15,-16 4-12,17-2 11,-17 2-15,19 0 3,-19 0 1,20 0-1,-11 1 4,3 0 4,-1 0-4,0 1-2,-2 1 1,3-3-3,-3 2 1,0 0 0,1-1 3,-2 2-2,1-1-3,-9-2 5,17 4-4,-8 0 6,-3-2-3,3 1 1,-2 1-4,1-1 4,-1 3-2,-2-3 0,6 1 2,-6 3-5,2-2 8,-1 0-4,-2-1 2,4 2-4,-3-1-1,-1 0 1,-1-1 16,0 2-15,2-1 10,-1 1-20,0-1 19,-2 1-15,2-1 19,-1 1-16,-1 0 16,0 0-16,0 0 14,-2 1-13,3-1 14,-1 1-11,-2 0 15,0 0-21,2 0 19,-2 0-13,0 0 14,0 2-17,-2-2 11,2-1-12,0 2 13,-2 0-3,0 0 4,1 0 0,-1 0-5,0 0 4,0 1 2,-1-1-3,1 0 0,0-1 1,0 2-5,-2-1 5,0 0-3,2-1-5,-1 2 6,-1-2-1,3 2-5,-3-2 0,0 3 2,2-2-2,-2 1 0,-3-1 3,4 0-4,-3 1 3,1-1-1,0 2 2,-2-3 0,0 4 1,1-3-2,-2 3 0,2-1-10,-2-2 16,0 0-13,2 1 12,0-2-11,-2 1 13,-1-1-14,3 1 5,-1 0-2,-2-2 11,2 0-12,0 0 15,-1 0-15,1-2 7,-2 2-5,3-2 12,-2-1-5,-1 3 4,0-4-2,0 1 8,-1 1-8,0-4 11,-2 2-10,1-2 11,11 0-3,-22 0 15,9-2-12,2 2 16,-1-3-2,-2-1 13,4 2-20,-3-2 22,2-1-5,0 1-4,-1-3-7,0 0-1,3 2 0,-1-2 16,1 1-4,1-2-2,-2 1-12,4 0 2,-1-3-4,1 3-2,-1-2-1,1 0-6,1 1-8,0-1 25,2-1-20,-2 2-6,1-2-4,2 1-3,-2-1-3,3 1 2,-2-1-3,3-1 4,-1 1 1,0 0-4,1-1 5,2 2-6,-2-4 0,3 2-8,-2 0 6,5 1-1,-3 0 4,2-1-8,-1 1 3,1-1 1,1-1 4,3 1-6,-4 1 5,3 2-7,0-5 10,1 5-6,-3-3 5,3 4-6,-1-3 12,-1 2-10,1 0 6,0 2-8,-2-3 6,4 3-4,-3 0 5,-1-2-5,1 2 3,0 1-2,1-1 8,-2 1-12,1 0 9,-1 0-10,3-1 7,-5 3-9,2-1 15,-6 4-11,12-5 0,-12 5 6,11-7-6,-11 7 7,8-6-2,-8 6 9,8-4-15,-8 4 14,6-4-12,-6 4 8,9-4-11,-9 4 23,6-4-22,-6 4 8,0 0-9,8-4 12,-8 4-8,0 0 6,9-5-6,-9 5 3,0 0-4,0 0 10,7-1-7,-7 1 6,0 0-11,7-4 14,-7 4-9,0 0 2,0 0-6,0 0 22,6-3-24,-6 3 4,0 0-4,0 0 14,0 0-8,0 0 5,0 0-6,8-4 7,-8 4-7,0 0 10,0 0-12,0 0 6,0 0-1,0 0 4,0 0-8,0 0 9,0 0-6,0 0 5,0 0-7,0 0 8,0 0-10,0 0-4,0 0 5,0 0 11,0 0-10,0 0 10,8-2-6,-8 2 2,0 0-10,0 0 9,0 0-8,0 0-10,0 0-25,0 0-10,0 0-28,0 0-28,0 0-45,0 0-10,0 0-60,0 0-13,0 0-160,0 0 149</inkml:trace>
  <inkml:trace contextRef="#ctx0" brushRef="#br0" timeOffset="38325.21">10806 3424 21,'0'0'29,"0"0"26,0 0-41,0 0 27,0 0-30,0 0 25,-4-4-42,4 4 23,0 0-16,0 0 39,0 0-36,-1-7 23,1 7-32,0 0 29,-3-8-13,3 8 40,0 0-28,-2-7-3,2 7 28,-3-6-38,3 6 32,-4-6-31,4 6 31,-1-7-37,1 7 3,-1-8-3,1 8 20,0-8-26,0 8 24,1-7-31,-1 7 28,4-8-28,-4 8 21,2-7-30,-2 7 34,4-7-28,-4 7 28,4-8-29,-4 8 23,5-6-22,-5 6 24,4-7-25,-4 7 30,5-6-31,-5 6 25,6-6-24,-6 6 26,5-7-26,-5 7 24,8-6-21,-8 6 21,7-6-24,-7 6 23,6-5-22,-6 5 27,10-6-29,-10 6 31,9-5-22,-9 5 23,9-3-29,-9 3 27,9-6-25,-9 6 25,6-5-26,-6 5 31,8-3-25,-8 3 27,0 0-24,9-5 18,-9 5-23,4-5 23,-4 5-28,0 0 24,10-3-23,-10 3 21,0 0-21,9-2 22,-9 2-21,0 0 19,17-2-23,-17 2 21,11 2-18,-11-2 21,14 0-26,-14 0 26,17 2-19,-17-2 18,14 3-20,-14-3 19,18 5-11,-18-5-8,14 2 22,-14-2-26,15 5 21,-15-5-33,14 4 40,-5 0-22,0-2 24,-1 0-30,1 2 26,-3 0-23,2-2 23,0 2-24,-2 1 21,1-3-20,0 2 1,-2 0 23,2 0-23,0 1-4,-1 0 13,1-1-2,-2 2 0,1-1-2,2 1 1,-3 1 5,2-2-7,-2 1 6,1 0-1,-2 2 0,4-1 4,-3 0 17,-1-1-20,1 0 17,0 1-28,-1-1 28,1 0-23,-3 0 23,2 0-28,1-1 22,-4 1-17,2 1 24,2 0-21,-3 1 25,0-3-26,2 3 20,-2-1-20,0-1 14,-1 1-19,3 0 28,-3 0-25,0 0 27,2 1-30,-2 0 26,0 0-22,2 1 19,-2 0-22,1-2 21,0 4-20,-2-3 20,3 0-16,-3 1 19,1-1-15,-1 0 23,4 2-2,-4-1-1,0-1-1,0 0-6,0 1 2,0 0-3,-3-2-6,2 3 5,1-2-3,-1-1-2,-1 2-2,1 0 4,0-1-2,-2 1 0,2 1-2,-2-3 0,2 2 0,-3 0-1,2-1-1,-2 0-17,1 1 17,-2-1-16,3 0 18,-2-1-17,0 3 20,0-1-17,-1-1 21,1 1-26,-2 0 26,2 1-18,-2-1 14,1-1-17,-2 2 22,2-1-16,-4 2 16,4-3-18,-3 3 21,2-1-20,-3-3 24,0 3-19,3-2 18,-2-1-15,-3 1 18,3-1-19,-3 1 13,0 0-9,2-2 12,0 0-17,-1-2 14,1 2-19,0-1 20,3 1-18,-4-3 22,2 1-12,0 0 16,-2-1-9,1 0 6,-1-1-8,1-1 9,-4 1-11,3-1 9,-3 1-9,13-2 7,-19 0-4,19 0 17,-21-2-7,11 1 13,10 1-9,-19-3 7,9 1-16,1-1 2,-1-3-7,-2 3 1,3-2-12,-2 0 10,-1-1-10,1-1 13,-1 1-11,2-1-6,-2 0 15,2 1 13,0-2-1,-1 0-3,2 0-5,-2-1-8,1 0-3,1 2 4,0-3 0,-1 2 0,2-1-1,1-1 5,0 2 6,1-1-3,-2 0 5,3 1-9,-1 0-6,-1-2 2,1 0-3,2 0-6,-2 2-5,3-2 1,-1 1 6,-1-1-1,1 1-2,-1-1-4,0 1 1,3 1-4,-1-3 7,-1 2-10,2 1 2,-1-2 5,2 2-4,-2-3-8,2 2 10,0 0-13,-1-1 16,2 0-9,-1 1 9,1-1-9,0 3 6,0-4-8,1 3 11,-1-2-9,2 2 11,-1-2-13,0 3 13,2-4-18,-2 3 19,2 0-9,-1-1 8,1 0-11,1 2 2,-2-2 3,2 2-3,2-2-3,-2 2 7,1-1 1,0 0 1,1 0 0,-1 1-4,0-2 4,0 2-3,0 0 4,-1 0 0,1 2-1,-1-3 0,1 2-1,-1 0 4,1-1-11,-1 1 9,-1 0-3,3-1 3,-3-1 0,4 1-4,-3 1 6,-1 0-2,1 1-2,0-1 2,0 1-5,-4 5 6,8-10-11,-8 10-20,7-9-40,-7 9-66,4-6-102,-4 6-242,5-5 32</inkml:trace>
  <inkml:trace contextRef="#ctx0" brushRef="#br0" timeOffset="144223.1474">9706 3446 17,'0'0'59,"0"0"32,0 0-49,0 0 43,0 0-42,0 0 27,0 0-37,0 0 21,12 0-41,-12 0 33,0 0-36,0 0 33,0 0-41,0 0 29,0 0-32,0 0 31,0 0-35,0 0 35,0 0-33,0 0 27,0 0-22,0 0 26,0 0-24,0 0 24,0 0-19,0 0 30,0 0-32,0 0 32,0 0-31,0 0 19,0 0-15,0 0 25,0 0-25,0 0 26,0 0-27,0 0 33,0 0-32,0 0 35,0 0-29,0 0 18,0 0-25,0 0 26,0 0-25,0 0 21,0 0-19,0 0 16,-2-6-29,2 6 26,0 0-23,0 0 22,0 0-20,0 0 17,0 0-19,0-8 16,0 8-18,0 0 21,0 0-7,-2-9 17,2 9 0,0 0 14,0 0-14,-2-8 7,2 8-23,0 0 8,0-8-16,0 8 5,0 0-13,-1-8 10,1 8-14,0 0 18,-3-7-20,3 7 16,0 0-18,0-7 20,0 7-15,0 0 15,0 0-13,-1-8 13,1 8-15,0 0 17,0 0-19,-1-7 17,1 7-17,0 0 16,-3-7-10,3 7 10,0 0-18,-3-6-4,3 6 18,0 0 22,-3-7-13,3 7 15,0 0-19,-2-6 12,2 6-19,0 0 10,-5-7-15,5 7 16,-4-6-17,4 6 13,-5-5-11,5 5 11,-5-6-20,5 6 13,-5-7-17,5 7 22,-4-6-6,4 6 1,-5-6-15,5 6 19,-6-6-26,6 6 25,-8-6-18,8 6 18,-4-7-18,4 7 25,-6-5-18,6 5 21,-5-4-16,5 4 14,0 0-15,-7-6 17,7 6-18,0 0 14,-5-4-18,5 4 4,0 0-8,-6-6 21,6 6-19,0 0 20,-8-5-26,8 5 20,-4-6-18,4 6 17,-9-2-20,9 2 19,-6-6-14,6 6 15,-6-4-14,6 4 15,-7-4-16,7 4 14,0 0-16,-6-5 12,6 5-16,-7-4 25,7 4-21,0 0 21,-7-4-18,7 4 16,0 0-21,-8-4 11,8 4-10,-5-4 21,5 4-20,0 0 21,-8-6-22,8 6 17,-9-3-17,9 3 21,-5-4-22,5 4 21,-8-2-19,8 2 19,-9-6-19,9 6 18,-8-4-20,8 4 15,-8-3-11,8 3 16,0 0-18,-9-5 12,9 5-10,0 0 14,-8-3-15,8 3 17,0 0-6,-10-3 0,10 3 6,0 0-7,-9-4 0,9 4-4,-9-3 8,9 3-3,-10-3 1,10 3-2,-9-2-2,9 2 6,-9-2-7,9 2-7,-10-3 7,10 3 5,-6-2-4,6 2 0,0 0 0,-11-5-1,11 5-2,0 0 7,-14-1-10,14 1 3,0 0 0,-10-3 6,10 3 2,-9-2-4,9 2 0,0 0 0,-9-1-8,9 1 10,0 0-1,-11-2-2,11 2 1,0 0 0,-9-2-3,9 2-1,0 0-2,-12-2 6,12 2 1,0 0-5,-16-1 5,16 1-2,0 0-3,-13 0 2,13 0-6,0 0 10,-16 0-3,16 0 0,0 0 3,-12 0-6,12 0 1,0 0 5,-14 0-6,14 0 5,0 0 2,-12 0-5,12 0-16,0 0 16,-13 0-11,13 0 12,0 0-13,-11 1 21,11-1-20,0 0 19,-12 2-17,12-2 17,0 0-18,-15 2 21,15-2-21,0 0 23,-15 1-24,15-1 23,-11 1-22,11-1 18,0 0-18,-12 1 20,12-1-19,0 0 8,-14 2-7,14-2 21,0 0-21,-12 2 17,12-2-19,0 0 20,-12 2-18,12-2 18,0 0-18,-11 2 19,11-2-20,-9 3 20,9-3-23,0 0 21,-13 1-19,13-1 21,0 0-20,-14 2 20,14-2-17,0 0 17,-11 4-19,11-4 14,-9 1-12,9-1 20,-10 3-22,10-3 16,0 0-14,-12 2 14,12-2-15,-9 2 16,9-2-16,-7 4 15,7-4-17,-9 3 19,9-3-17,-8 2 16,8-2-13,-10 2 9,10-2-8,-11 4 15,11-4-18,-10 3 20,10-3-21,-11 4 16,11-4-18,-12 3 5,12-3-1,-11 3 14,11-3-14,-13 4 19,13-4-24,-10 4 23,10-4-20,-11 4 20,11-4-24,-11 4 22,11-4-18,-9 3 16,9-3-23,-6 3 20,6-3-13,-8 3 16,8-3-16,0 0 16,-9 4-17,9-4 16,0 0-17,-9 3 10,9-3-11,0 0 21,-6 3-21,6-3 19,0 0-15,0 0 14,-9 5-15,9-5 11,0 0-10,-8 4 15,8-4-13,-6 3 17,6-3-19,-7 3 11,7-3-12,-9 5 15,9-5-14,-7 3 19,7-3-19,-8 5 18,8-5-16,-8 6 12,8-6-16,-10 6 19,10-6-17,-9 5 15,9-5-16,-9 5 12,9-5-12,-10 5 22,10-5-22,-9 5 18,9-5-19,-8 5 16,8-5-15,-7 4 16,7-4-17,-9 5 12,9-5-8,-9 4 12,9-4-16,-8 5 22,8-5-22,-10 4 20,10-4-18,-9 5 20,9-5-21,-10 5 22,10-5-23,-13 6 21,13-6-21,-10 6 18,10-6-15,-13 6 5,13-6-4,-13 7 20,7-4-18,-2 2 13,2-1-19,-2-1 25,8-3-20,-11 7 20,4-3-24,2-1 22,-3 1-20,8-4 17,-10 7-14,10-7 12,-11 7 9,11-7-26,-10 4-25,10-4-39,-9 7 1,9-7-25,-8 5 13,8-5-26,-7 2 18,7-2-30,0 0 24,0 0-75,-8 4-35,8-4-87,0 0 249</inkml:trace>
  <inkml:trace contextRef="#ctx0" brushRef="#br0" timeOffset="151286.6833">8739 3235 89,'0'0'155,"5"-6"-61,-5 6 10,6-6-51,-6 6 30,5-7-31,-5 7 33,7-6-33,-7 6 29,5-8-44,-5 8 22,8-6-33,-8 6 14,8-7-18,-3 3 23,-5 4-25,9-6 17,-9 6-26,9-6 25,-9 6-31,10-7 18,-4 4-20,-6 3 18,12-7-24,-12 7 26,13-7-19,-6 3 23,1 1-25,0 0 20,1-1-21,1 1 16,-1 1-23,1-1 21,0 2-22,2-2 12,-1 1-9,3 2 18,-1-1-22,1 0 21,0-1-18,0 2 19,0 0-19,2 0 19,-5 0-19,2 0 18,2 0-18,-15 0 22,23 0-20,-23 0 13,18 2-12,-18-2 14,15 0-22,-15 0 23,15 0-21,-15 0 17,0 0-18,16 0 14,-16 0-23,0 0 21,13 0-28,-13 0 29,0 0-23,0 0 20,0 0-23,13 0 21,-13 0-21,0 0 31,0 0-25,0 0 37,0 0-14,0 0 20,-13-2-18,13 2 18,-15-1-26,3-1 19,-2 1-18,0 1 18,-1-3-23,-3 1 20,0 1-17,-1-1 14,-2-1-19,2 2 14,0-1-14,2 1 15,-2-2-18,6 2 13,1 1-4,0 0 14,1-3-4,11 3 39,-16-2-3,16 2 26,-15-1-16,15 1 16,-10 0-1,10 0-22,0 0-10,-9-3-13,9 3-13,0 0-5,0 0-2,9-3-9,-9 3-14,12 0 17,-12 0-27,20 0 25,-9 1-20,3 1 20,-1-1-16,5 1 17,0 1-13,-3 0 16,4-1-20,-1 1 24,1 0-19,-2 0 16,2 0 4,-1 2-2,-4-5-19,4 4 20,-5-1-1,-3-2-5,3 1-8,-3 1-2,-10-3-7,18 3-20,-18-3 16,14 3-17,-14-3 18,11 0-17,-11 0 14,9 3-7,-9-3 17,0 0-16,11 2 19,-11-2-7,0 0 20,0 0-9,0 0 21,0 0-19,0 0 15,0 0-17,-9-5 20,9 5-18,-14-2 14,14 2-13,-13-3 14,13 3-19,-16-3 10,16 3-7,-15-3 16,15 3-19,-13-2 18,13 2-12,-11-2 19,11 2-15,0 0 30,-13-4-11,13 4 26,0 0-19,0 0 16,-9 0-13,9 0-23,0 0-17,0 0 10,9-5-5,-9 5 0,15 0-4,-15 0 2,21 2-2,-11-1-8,4 1 3,-1-2 17,2 1 2,-2 1-6,5 1-17,-4-1 21,4 0-18,-3 1 11,-1-2-8,-1 2 10,1-1-10,-4-1 12,1 3-26,-1-2-6,-10-2-24,14 3 1,-14-3-21,13 3 19,-13-3-15,11 1 26,-11-1-18,9 3 33,-9-3-21,7 3 32,-7-3-21,0 0 34,7 4-21,-7-4 30,0 0-15,0 0 32,0 0-26,-9 2 27,9-2-22,-11-1 22,11 1-26,-17-3 23,17 3-27,-18-1 26,18 1-23,-16-2 18,5 0-20,11 2 23,-14-3-22,14 3 26,-10 0-16,10 0 28,-10-2-11,10 2 14,0 0-16,0 0 15,-14-2-21,14 2 13,0 0-21,0 0 10,0 0-20,0 0 4,11 4-7,-11-4 18,16 7-16,-4-3 15,-1-1-16,1 2 15,4 1-19,-1 0 18,-1 1-17,2-2 19,-1 1-18,0 0 18,-1 0-16,0 0 16,0 1-18,-1-1 19,1 0-24,-1 0 27,-3 0-22,0-2 19,-1 0-24,-1 1 11,0-2-28,-1 0 14,-7-3-27,12 7 31,-12-7-22,8 3 22,-8-3-22,7 4 27,-7-4-17,0 0 26,8 5-21,-8-5 29,0 0-19,0 0 20,0 0-27,-10-5 27,10 5-23,-12-6 26,12 6-24,-10-4 23,10 4-24,-12-4 25,12 4-25,-7-3 24,7 3-21,-8-3 15,8 3-19,0 0 18,-6-5-24,6 5 27,0 0-27,0 0 27,0 0-30,0 0 32,9 5-24,-9-5 31,11 6-32,-11-6 28,13 3-16,-13-3 34,11 5-26,-11-5 29,13 5-22,-13-5 21,9 4-22,-9-4 14,0 0-21,10 2 19,-10-2-24,0 0 20,8 5-21,-8-5 20,0 0-22,0 0 12,0 0-2,0 0 24,0 0-17,0 0 13,0 0-22,-4-5 15,-1 0-14,-4 1 9,1 0-15,-2-2 13,1 2-17,-6-3 17,2 0-15,0 1 15,-3-1-22,-3 0 18,1-2-15,-4 2 16,4-1-19,-2 1 9,-1 1-10,3-1 16,0 2-21,2-1 18,-1 1-18,2 0 20,1 3-23,2-2 19,0 2-20,3-1 22,-2 0-20,1 1 21,10 2-20,-11-4 14,11 4-14,-12-2 23,12 2-25,-11-3 25,11 3-14,-12-2 17,12 2-18,0 0 21,-14-1-22,14 1 19,0 0-24,-18 0 27,18 0-20,-14 1 17,14-1-16,-17 2 20,17-2-25,-17 2 16,17-2-13,-18 2 17,8 0-17,0-1 18,0 2-20,0-2 19,0 4-19,1-4 18,-4 1-15,4 2 17,-1 0-19,-1-2 21,0 3-23,2-3 22,-3 2-20,1-1 16,1 1-15,-1-1 20,-2 1-22,5-1 22,-3 1-21,0 0 19,1-1-24,0 1 24,2 0-17,-1-1 18,-1 2-19,1-3 20,3 3-23,-2-2 25,-1 0-28,3 1 30,-2-1-24,2 2 29,6-5-27,-14 5 13,14-5-13,-12 6 23,12-6-26,-11 5 24,11-5-21,-11 5 21,11-5-18,-10 5 14,10-5-18,-9 3 22,9-3-24,-6 4 24,6-4-20,-8 5 19,8-5-14,0 0 15,-6 2-18,6-2 19,0 0-22,0 0 16,0 0-39,0 0 1,0 0-32,0 0 33,0 0-16,0 0 27,0 0-32,-3-5 29,3 5-25,4-5 30,-4 5-16,5-4 27,-5 4-21,7-7 29,-7 7-30,6-6 39,-6 6-16,9-8 37,-9 8-17,6-5 37,-6 5-19,5-6 12,-5 6-20,6-6 11,-6 6-30,0 0 11,5-6-24,-5 6 13,0 0-29,0 0 26,0 0-23,0 0 24,0 0-22,0 0 24,0 0-22,-12-1 24,12 1-27,-13 2 27,3 1-22,1 1 23,-1 0-23,-3-1 24,-1 1-19,0 2 19,1-2-26,-2 4 27,2-4-21,0 2 21,-1 1-22,3-2 23,1 1-24,1-1 21,0 0-21,2-2 22,-3 2-19,10-5 14,-10 6-11,10-6 27,-9 5-19,9-5 34,-9 5-12,9-5 28,-6 3-13,6-3 20,0 0-24,-7 4 3,7-4-17,0 0 5,0 0-20,0 0 10,0 0-15,0 0 6,9-5-17,-9 5 16,8-4-15,-8 4 14,9-8-13,-9 8 15,9-8-20,-3 2 18,-2 1-15,3-1 16,-1 1-15,0 0 15,-1-1-16,0 2 18,2-1-14,-2 0 11,-5 5-10,6-8 13,-6 8-15,8-6 3,-8 6-23,4-4 2,-4 4-39,0 0 13,7-4-14,-7 4 35,0 0-14,0 0 27,0 0-17,0 0 27,0 0-17,-7 3 25,7-3-19,-8 4 22,8-4-20,-8 6 22,8-6-21,-10 6 24,10-6-23,-10 6 24,10-6-24,-8 3 21,8-3-20,-8 5 27,8-5-22,-7 3 30,7-3-9,0 0 37,-6 5-3,6-5 26,0 0-30,0 0-1,0 0-23,0 0 13,0 0-24,0 0 7,6-8-13,-6 8 13,15-6-23,-7 1 17,2 0-3,-1 1 17,0-2-14,1 2 18,0-2-21,1 1 19,-2 0-22,1-1 22,-1 1-17,-1 2 17,-1-1-13,1-1 9,-2 1-19,-6 4-1,11-4-3,-11 4 16,10-6-24,-10 6 17,6-4-30,-6 4 11,8-5-29,-8 5 7,0 0-24,6-4 12,-6 4-10,0 0 25,0 0-5,0 0 13,0 0-6,0 0 18,0 0-12,0 0 19,0 0-15,-8 4 21,8-4-19,-9 5 7,3-1 3,6-4 14,-11 6-14,11-6 11,-12 4-8,7 0 10,5-4-14,-13 7 17,13-7-14,-9 4 12,9-4-7,-7 4 17,7-4-11,0 0 31,-9 4 3,9-4 23,0 0-35,0 0 12,0 0-21,0 0 3,0 0-22,0 0 16,7-7-20,-7 7 16,11-7-20,-6 3 24,1 1-15,2-1 23,-8 4-16,11-7 24,-11 7-22,11-5 18,-11 5-24,11-7 15,-11 7-23,10-6 15,-10 6-15,7-5 17,-7 5-27,6-3 11,-6 3-27,0 0 7,9-5-31,-9 5 11,0 0-18,6-4 13,-6 4-10,0 0 26,0 0-10,0 0 22,0 0-8,0 0 21,0 0-13,0 0 17,0 0-13,-9 4 10,9-4-3,0 0 11,-10 5-13,10-5 22,-9 2-21,9-2 18,-6 2-13,6-2 18,0 0-11,-9 3 30,9-3 2,0 0 30,0 0-23,0 0-1,0 0-41,0 0 4,0 0-11,4-4 15,-4 4-15,11-4 17,-2 0-18,1 0 18,-1 1-22,-1 0 18,3 0-3,0-1 25,-2 1-8,-3 0 21,4 0-16,-10 3 11,12-5-19,-12 5 4,10-4 4,-10 4-25,10-3 15,-10 3-29,0 0 5,9-4-30,-9 4 0,0 0-23,8-3 1,-8 3-17,0 0 28,0 0-5,0 0 29,0 0-15,0 0 27,0 0-13,-4 8 17,4-8-9,-6 6 16,-1 0-12,1 0 12,-3 0-11,1 0 18,-2 1-16,-1 0 19,-1 1-15,0 0 17,0 0-17,-1 1 17,0 0-21,2 1 22,-1-1-21,1 1 21,-1-1-16,1 1 14,2-2-16,0 2 15,0-1-15,0 1 16,1-1-16,0 0 17,3 0-20,-3-1 15,1 2-9,3-2 19,-2 0-20,-1 2 15,1-2-15,1 1 14,-1-1-16,0 0 16,1 0-14,-1-1 15,2 1-16,-2-3 16,1 3-14,1-3 15,0-1-20,4-4 18,-9 10-16,9-10 24,-4 6-11,4-6 23,-5 6-2,5-6 18,0 0 5,-4 6-12,4-6-9,0 0-40,0 0 9,0 0-17,9-5 12,-9 5-7,8-7 17,-8 7-15,9-9 24,-3 4-26,1 0 16,-2 1-12,0-3 30,0 3-1,-1 0 22,-4 4-21,6-6 13,-6 6-28,7-8 15,-7 8-24,5-6 11,-5 6-24,0 0-1,6-4-14,-6 4 22,0 0-16,0 0 13,0 0-6,0 0 21,0 0-19,-8 4 19,8-4-12,-6 8 15,1-4-15,0 1-7,-2 0 14,0 1 20,0 2-24,1-2 19,-2 1-19,-1-1 14,2 2 5,-1-1 0,0-1-4,-2 1 1,3-1-5,1 0 0,-3-2-6,3 1 6,1 1 1,0-2-1,5-4 0,-8 6 8,8-6 4,-6 7 2,6-7 13,-8 3 18,8-3-10,0 0-12,0 0-7,0 0-4,0 0-5,0 0-16,0 0 11,-6-3-5,6 3-1,2-9 0,-2 9 6,0 0 9,0-7-6,0 7 7,0 0-7,0-7-3,0 7-7,0 0 1,0 0-16,3-5 2,-3 5-12,0 0-18,0 0-16,0 0 26,0 0-5,0 0 23,0 0 0,-7 9 4,7-9 2,-5 7 6,5-7 1,-6 13 0,2-8-4,-1 2-5,0 0 1,1 1-3,-1 1-6,0-4 4,-2 3-2,5 0-2,-6-3-3,6 1 2,-2-1-3,0-1 5,4-4 9,-7 9 2,7-9 13,-3 6 11,3-6 17,-4 4-5,4-4-4,0 0-7,0 0-10,0 0-3,0 0-2,0 0-8,0-8 6,0 8-1,2-9-1,-2 9-5,4-11 4,-2 5 2,-2 6 3,5-12 15,-5 12 0,3-9-1,-3 9-3,3-8-5,-3 8-4,4-8-11,-4 8-5,0 0-33,2-6 12,-2 6-13,0 0 25,0 0-13,0 0 21,0 0 1,0 0 8,-1 11 1,1-11 0,-4 10 1,2-4 4,-1 2-5,-1-1 6,-1 1 1,1 0 1,-2-2-4,2 4 0,-1-3 1,0 0 3,2 1 1,1-2-4,2-6 1,-7 9-2,7-9 3,-6 10 12,6-10 16,-4 7 4,4-7 46,0 0-31,-1 5 7,1-5-31,0 0-7,0 0-4,9-5-9,-4 1 4,-1 0 2,1-2 1,3-2 2,-2 0 0,2-2-1,-1-1-2,1 0 5,-2 0-4,3-1 23,-4 0 5,2 2-10,-2 0-9,0 1 3,-1 0 0,1 2-6,-1 1-5,-2-1-7,2 1-5,-4 6-10,4-10-21,-4 10-15,4-7-17,-4 7-7,0 0 28,2-5 9,-2 5 7,0 0-2,0 0 14,-3 9 4,3-9-1,-4 11 5,1-5-5,-2 4 7,1-2 0,2 3-12,-2-2 18,-2 2 2,-1 0-3,3 2 16,-1 0-19,-1-1 19,-1-1-37,2 1 39,0-5-23,1 3 18,0-2-17,2-1 20,-1 0-17,-2-2 29,5-5 2,-5 9 56,5-9-42,-1 5 18,1-5-41,0 0 16,0 0-38,0 0 31,4-7-33,-4 7-1,6-12 0,-2 5-2,-2 0-1,2-4-4,0 1 6,-1-3-2,1 3-2,-2-3-3,-1-1 4,3 4-1,-4-2-4,3 2 8,-1 1-3,-2 1-4,0 1 4,3 0-6,-3 7-11,1-12-30,-1 12-38,0-8 22,0 8-3,0 0 31,0 0-10,0 0 28,0 0-10,-9 4 25,9-4-3,-5 10 6,0-4 1,1 3-5,0-1 6,-1 0 1,1 2-14,-1-3 21,0 4-3,3-3-6,-2 2-6,0-3-2,0 0-6,0-1-4,3 0 8,1-6 7,-4 12 5,4-12 10,-5 7 22,5-7 24,-2 6 2,2-6 15,0 0-40,0 0-10,0 0-2,0 0-5,0 0-13,12-5-2,-12 5 3,8-8 3,-4 2-4,0 0 0,-2 1 0,2-1-3,2 1-4,-3-1 8,0 2-2,0-3-1,-3 7 5,5-9-2,-5 9-3,6-7 5,-6 7-8,2-7 0,-2 7-1,5-6-7,-5 6-1,0 0-3,3-7-4,-3 7-15,0 0-18,0 0-2,0 0 12,0 0 8,0 0 7,0 0 5,-2 8-10,2-8 22,-6 12 6,4-5-3,-1 1 1,-2 2 8,1 0-1,-2 1-7,-2 2 22,2-1-11,-2-1 7,1 0-15,1 1 15,-3-1-14,4-2-7,0 1 9,0-4 3,0 2-4,0 0 7,2-4 8,-1 1 12,4-5 19,-5 9 45,5-9-29,-2 5 15,2-5-49,0 0 17,0 0-32,0 0 20,0 0-29,3-5 25,-3 5-38,6-9 21,-6 9-24,5-9 26,-3 2-33,-2 7 14,5-10 0,-5 10 4,3-10 1,-3 10-1,2-8-6,-2 8-3,4-7 4,-4 7-1,0 0-6,1-7-16,-1 7-11,0 0 8,0 0 4,0 0 8,0 0 2,0 0 2,0 0 22,-1 11-18,1-5 24,-2 1-22,-1 0 6,2 1-7,-2 3 4,3-1 1,-2 1-2,-1 0 4,1 0-6,-1 0-12,2 1 2,0 0 1,-2-4 2,2 3 1,-1-2-2,1-2-1,0 0-1,0 1 10,1-8 9,-2 10 2,2-10 19,-1 11 23,1-11 9,-1 5-15,1-5-12,0 0-25,0 0 1,0 0-8,0 0 5,4-7-3,-2 1-18,-2 6 8,4-11 19,-3 5-12,2 0 13,-2-1-11,-1 7 31,5-10-17,-5 10 29,5-8-24,-5 8 16,3-9-28,-3 9 9,2-6-37,-2 6-5,0 0-10,5-4 18,-5 4-2,0 0 7,10 8 3,-4-4 1,-1 4 7,0-1 1,-1 3 0,1-1 2,0 1-1,-1 1-4,2-2 5,-2 2 3,0 0-10,-1-1 3,-1-1-10,1 1 0,-2-2-5,2 0 8,-2-1 6,-1-7-1,1 11 8,2-5 6,-3-6 8,2 6 23,-2-6 26,3 7 12,-3-7-22,0 0-10,0 0-14,0 0-5,-8-4-1,8 4-13,-5-9-9,1 0-23,0 1-3,-1-1 4,0 0 2,-1-1 8,1 0 2,-1 2 9,3-1 7,-1 3-18,0-2 18,1 2-4,3 6-6,-7-10-5,7 10-10,-4-7-21,4 7-13,0 0 17,-4-4 9,4 4 10,0 0 11,3 8 0,-1-1 4,1-1-4,2 3 7,-1 1 2,-2-1 0,2 0 1,0 2-11,0-1 11,0 0-4,-2-1 4,1 0-3,-2-1 2,3-2 3,-2 0-2,0 0 0,-2-6 18,2 9 17,-2-9 26,2 9 22,-2-9 4,0 0-18,0 0-23,0 0-11,0 0-4,0 0-13,-12-7-4,8-1-12,-4 1-6,1-3-20,-2-1-9,-1 0-6,1-1 9,0 2-20,-1-3 38,1 2 5,-1 1-2,3 2 4,1 0 3,-1 2-6,2-2 0,1 2-2,0 2-7,4 4-14,-7-7-17,7 7 8,0 0 3,-5-5 8,5 5 9,0 0 5,1 10 0,-1-10 4,4 12 3,0-2-1,1-1 7,0 5 1,0-1 6,0 1-5,0 0 1,3 1 2,-2 0-5,-1-1 2,-1-2 4,0-1-2,0 0 3,0-2-15,-1 0 19,1-2-1,-1 1 23,-2-3 19,2 1 16,-3-6 14,2 8 2,-2-8-4,3 8-12,-3-8-17,0 0-11,0 0-16,0 0-10,-3-8-7,3 8-8,-5-11-14,1 3-2,0-1 5,-1-1-1,0 2-2,0-3 5,3 3-1,-4-2 2,2 2 7,2 1-1,-3 1-2,4 0-2,-2 1-17,3 5-18,-5-8-16,5 8-14,0 0 5,-3-6 20,3 6 10,0 0 7,4 6 7,0-2 5,-1 2 6,2 1-5,-2 2 13,3 0-1,-1 0 3,0 0-1,0 1 5,3-1-1,-3 1-3,1-2 8,-2-1-3,1 2 4,-1-3-2,1 1-1,-2-1 6,-3-6 7,6 7 18,-6-7 10,4 8 17,-4-8-19,0 0-25,8 4-17,-8-4-4,0 0-19,2-11 22,-2 11-4,-2-10-21,-1 0-18,0 0 2,0 0-3,-3-4 0,1 4 15,-1-2 0,0 1 8,2 0 4,-1 3 7,1 0-2,0 2-6,0 0-4,0-1-14,4 7 3,-6-6 3,6 6 10,0 0 7,0 0 1,0 0 14,-4 6 11,4-2 5,4 6 5,0 1 5,2 2 0,2 1 9,-2 2-14,3-1-2,1 2 0,-2-1 4,1 1-10,-3-2-4,3 0-9,-3-3 9,1-1 1,-2-1-5,-1-1 3,1 1 5,0-4 14,-2 0 10,-1 0 13,2-1 13,-4-5 9,3 8 20,-3-8-56,0 0-24,0 0-11,-5-6 12,1-1-15,-3 0-2,0-3-8,-2-3-42,-1-2-17,-3-4-21,-3 0 10,1-3 17,-3 1 13,3-1 14,1 6 9,1-2 3,2 2 9,0 2 8,1 4-6,1-1 11,1 1-1,2 1-4,-1 3-5,1-3 4,3 3-6,-3 2-11,2-1-14,4 5-6,-8-7 9,8 7 9,-8-4 2,8 4 6,0 0 0,-9-2 1,9 2 9,-5 5 3,5-5 4,-1 11 18,2-3 8,0 3 1,3-1-6,1 5 8,2 0-2,-1-1-4,1 0-3,1 0 2,-1 2 2,-1-4-1,3 1 1,-3 1 0,2-2-6,-2-2-3,2 0 7,-3-2 1,-1 0-1,1 0 6,0 0 4,-1-2 6,0-1 9,2 0 6,-6-5-4,4 9-6,-4-9 2,7 5-9,-7-5-26,0 0-20,0 0-3,0 0 3,0 0 3,9-2-3,-9 2-11,1-8-11,-1 8 4,-3-11 4,3 11 5,-2-9 5,2 9-2,-3-10 12,3 10 0,-1-7-1,1 7-3,0 0-11,-1-9-7,1 9 2,0 0 6,0 0 8,11 3 4,-1 3 1,-1 1 5,4 1 7,1 2-1,3 1-4,1 0 6,1 3 1,1 0-1,1 2-3,2-2 4,-5-1 1,3 2-8,-3-4 6,0 2 1,1-2 3,-2-3-4,-3 2 0,-3-3 10,0-3-8,-1 2 3,-3 0 31,1-1-11,-2-3 15,-6-2-29,12 6 4,-12-6-45,0 0-3,10-1 9,-10 1-10,0 0-2,2-9 2,-2 9 3,-4-9 7,4 9-6,-5-9 7,5 9 2,-4-7 8,4 7-3,-5-6-8,5 6 10,-6-5-3,6 5-5,0 0-1,-2-6-5,2 6 8,0 0 4,0 0 12,8 5 2,-8-5-15,12 7 19,-4-2-2,4 1 3,-2-3 1,0 4 5,4-1-1,-2-1-6,0 2 5,1-2-3,-3 2-2,2-3 7,-3 0-14,-1 2-1,0-3-22,-1 0 6,-7-3-14,10 7-2,-10-7-1,9 6 4,-9-6 4,0 0 0,0 0 8,0 0 3,0 0 3,-6-4 0,-1-2-3,-2 0 8,2 0 0,-4-1 1,1 0 0,0-2 0,0 2 7,1-4 8,0 5 23,1 0 12,2 1-2,-1-2 10,2 3-6,5 4-11,-5-7-10,5 7-2,0 0-4,0 0-7,8-3 10,-8 3 1,18 5-4,-7 0-2,3-1 0,2 3-2,-2-2-3,2 2 7,-3 0 19,4 0-27,-3 0 15,1-1-25,-2 2 21,-2-2-25,2-1 15,-4 1-24,-1-1 1,1-1-28,-3-1 11,-1 1-15,-5-4 13,9 6-5,-9-6 18,0 0 0,0 0 12,-5 3-9,5-3 10,-18-4-8,5 1 3,-1-1-5,-1-1 8,2-1 0,-1 2 0,-1-2-2,0 2 5,0-2 0,1 1 2,4 1 9,-1-1 8,0 1 11,4 3 4,-1-4 7,8 5-1,-14-4-2,14 4-12,0 0 0,0 0-3,0 0-5,0 0-1,14 4-3,1 1-1,7 3 18,1 0-24,-2 1 35,8-1-25,-1 1 23,-5 0-29,3-2 28,-3 2-21,-2-3 11,1 2-29,-3-2 30,-3-1-34,-1-1 28,-4 0-33,0 0 27,0-1-44,-2-1 26,-9-2-34,13 5 26,-13-5-26,10 3 23,-10-3-15,0 0 29,0 0-29,0 0 30,-6-5-19,6 5 22,-14-4-23,6 1 21,-1-1-21,-1 1 19,1 1-14,0 0 19,-2 0-19,3 0 16,8 2-16,-14-4 17,14 4-30,-13-3 28,13 3-11,-9-2 16,9 2-20,0 0 21,-10-4-23,10 4 26,0 0-17,0 0 26,0 0-21,13 4 10,-13-4-9,19 3 23,-8 0-24,0-1 35,2-1-19,0 2 26,1-3-25,-1 1 28,0-1-36,0 1 34,-2-1-30,-11 0 25,24-1-36,-13 0 26,0 1-33,-2-1 32,0-2-35,-9 3 26,18-3-25,-18 3 31,13-5-34,-13 5 28,11-5-32,-11 5 30,12-5-30,-12 5 30,9-6-29,-9 6 27,9-7-30,-9 7 28,6-6-33,-6 6 27,6-7-38,-6 7 43,8-8-26,-8 8 20,8-8-35,-8 8 24,6-7-19,-6 7 24,7-6-20,-7 6 24,9-8-16,-9 8 17,7-4-25,-7 4 5,8-4-8,-8 4 12,6-6-2,-6 6-5,7-5 5,-7 5 2,6-5 1,-6 5-9,10-3 17,-10 3-4,9-2 4,-9 2 0,8-3-2,-8 3 5,6-1-8,-6 1-4,0 0 3,0 0-14,13-3-13,-13 3-4,0 0 10,0 0 3,0 0 3,5 7 7,-5-7 10,-2 5 0,2-5 15,-7 10-16,3-4 17,-2-1-13,0 1 14,-2 0-13,-1 0 16,-4 1-14,3 0 12,-3 1-10,0-2 13,2 0-20,-2-1 18,-1 1-17,5-1 16,-2-1-13,2 0 9,1-1-8,-1 0 19,3 0-16,6-3 36,-12 4-8,12-4 36,-8 4-28,8-4 5,0 0-51,0 0 5,0 0-19,0 0 8,0 0-14,8-5 20,1 1-12,0 1 17,4-1-11,-3-1 36,5 1-4,-2 0 36,0-1-22,0 1 25,-3 1-21,1-2 35,-2 3-35,-1 0 28,-8 2-44,15-6 15,-15 6-40,11-3 24,-11 3-54,7-3 13,-7 3-15,0 0 30,0 0-18,0 0 14,0 0-31,0 0 0,-5-3-45,5 3-14,0 0-26,-19 0-20,19 0-15,0 0-25,-14 0-40,14 0-147,-9-3 170</inkml:trace>
  <inkml:trace contextRef="#ctx0" brushRef="#br0" timeOffset="152637.8259">9763 3463 35,'5'-7'85,"-5"7"-51,5-5 47,-5 5-38,9-6 40,-9 6-51,8-7 33,-8 7-41,10-4 30,-2 0-28,-2 1 37,1-1-39,0 1 20,2-1-36,0 1 26,0-1-25,0 0 40,2 1-22,0 0 9,-2 0-28,2 2 25,-2-2-32,3 0 33,-2 2-31,0-1 24,-1 1-22,-9 1 31,17-3-36,-17 3 28,14-3-28,-14 3 24,12-2-36,-12 2 29,12 0-23,-12 0 23,0 0-36,14 0 32,-14 0-30,0 0 21,0 0-26,12 0 23,-12 0-30,0 0 32,0 0-19,0 0 35,0 0-14,2 5 27,-2-5-22,-9 4 34,9-4-17,-13 5 28,4-1-28,-1-1 14,-3 0-20,-2 0 17,-1 0-21,-4 3 9,0-3-20,-3 1 18,0 0-24,-3-1 18,3 4-17,-1-6 17,1 3-28,5-1 12,0 0-5,0-2 18,3 4-20,2-4 20,-1 0-8,5 2 40,9-3 4,-19 3 23,19-3 19,-13 0 31,13 0 5,-11 3-13,11-3-11,0 0-8,-13 1-36,13-1-26,0 0-16,0 0-7,0 0-8,0 0-8,11-3-5,-11 3-5,14-1 0,-14 1 14,22-2-1,-10 1-7,2 1 6,-1-2-15,6 1 14,-1 0 2,1 0-1,-1-1 3,2-1 0,-1 3 1,1-1 0,0-1 0,-2 1-16,-4 1 15,0-1 6,1 0-3,-3 1 2,-1-1-5,-11 1-3,18-1-3,-18 1-8,14-1-36,-14 1 10,12 0-38,-12 0 24,0 0-13,14 0 30,-14 0-4,0 0 25,0 0-9,0 0 22,0 0-13,-12 4 22,12-4-17,-15 2 20,4 0-12,-1-1 25,-3 1-19,-1-1 20,-3 1-21,0-1 18,-3 0-21,1 0 16,-1 1-20,1-1 22,0 1-18,1-2 13,1 1-17,4-1 16,2 2-8,2-2 35,-1 1-1,12-1 32,-18 0 11,18 0 1,-16 0 8,16 0-4,0 0-1,-16 0-33,16 0-17,0 0-13,-7-3-11,7 3-14,0 0-7,6-4-5,-6 4-9,10-4 4,-10 4-9,17-3 0,-7 0 7,-1 3 3,6-1 3,-4-1-2,3 1 0,0 0-1,0 0-10,0 1-6,-1-1-15,1 0 9,-3 1-34,-11 0 3,19-1-44,-19 1-22,17 0-68,-17 0-16,14 0-49,-14 0 65,10 2-118,-10-2 218</inkml:trace>
  <inkml:trace contextRef="#ctx0" brushRef="#br0" timeOffset="153664.4928">9546 3657 41,'0'0'264,"0"0"-48,-8 4 2,8-4-24,0 0-11,0 0-38,0 0-33,0 0-13,0 0-25,0 0-2,0 0-15,0 0-7,16-1-16,-16 1 1,16-1 2,-4-1-4,0 2-9,1 0 5,1-2-4,4 0-7,1 1-7,-1 0 3,3 1-3,3-1-5,-4-1 4,5 2-1,-2 0-1,1 0 0,0 0-6,-3 0 12,2 0 2,-3 0-3,-2 0 5,-3 0-4,1 0-5,-2 0 0,-3 0-3,1 0-3,-12 0-10,19 0-10,-19 0-17,14 0-8,-14 0-6,0 0 2,18 0 2,-18 0 9,0 0 9,0 0 5,9 0 16,-9 0-1,0 0 8,-9 3 5,9-3-6,-13 1 8,2 2 0,-1-3-3,-2 2-7,-1-2 6,-3 0-4,0 2 7,-4-2-5,2 1-1,-1 0 0,-2-1-1,0 2-2,1-2 6,-1 1-1,2-1-5,-1 2 4,3-1-2,0-1 0,3 0-2,1 0-3,2 2 10,2-2 0,11 0 8,-18 1 14,18-1 8,-18 0 6,18 0 4,-12 1-3,12-1 12,0 0-12,-12 0-13,12 0-9,0 0 1,0 0-11,0 0-1,0 0-9,16-1 4,-16 1-1,21-1-3,-9 1 5,4 0-4,-1-2 0,4 2-6,-1 0-3,3 0 10,0 0-4,1-1-1,1 1-8,0-2 5,1 2 0,0 0 1,-4 0-5,4-1 33,-3 1-28,-2 0 23,-3 0-25,-3 0 21,0 0-33,0 0 14,-13 0-39,18 0-6,-18 0-9,15 0-8,-15 0-9,12 0-9,-12 0 30,0 0 15,0 0 10,0 0 6,0 0 5,0 0 3,-11 1 4,11-1 3,-20 0-1,20 0-1,-21 0-2,6 0 3,3 2 6,-1-2 1,0 0 0,1 1-4,-2-1 8,1 0 3,13 0-16,-23 0 20,23 0 0,-20 0-1,20 0 1,-17 0 16,17 0 15,-14 0 6,14 0 18,-10 2 8,10-2 2,0 0 1,-14 0-7,14 0-16,0 0-6,0 0-25,0 0-10,0 0-5,0 0-4,0 0-3,15-2 3,-15 2-3,16 2-4,-16-2 7,20 0 1,-7 1-2,-13-1 25,22 0-33,-22 0 26,23 1-33,-23-1 4,19 0 29,-19 0-26,15 2 27,-15-2-33,17 1 31,-17-1-30,11 0 27,-11 0-27,0 0 23,17 2-24,-17-2 24,0 0-29,11 0 26,-11 0-25,0 0 19,0 0-23,12 0 23,-12 0-28,0 0 5,0 0 0,0 0-2,0 0-5,0 0 13,14 1-1,-14-1-1,0 0 2,0 0 0,0 0 6,0 0-5,0 0-21,0 0 21,0 0 1,0 0-3,0 0-6,0 0-14,0 0-11,0 0-11,0 0-16,0 0-15,0 0-20,0 0-27,0 0-26,10 0-45,-10 0 30,0 0-102,0 0 270</inkml:trace>
  <inkml:trace contextRef="#ctx0" brushRef="#br0" timeOffset="154398.0883">9711 3170 102,'0'0'154,"0"0"-46,0 0 12,0 0-51,0 0 32,0 0-41,0 0 23,0 0-33,0 0 23,0 0-25,0 0 23,0 0-30,0 0 24,0 0-28,0 0 19,0 0-31,0 0 13,0 0-24,0 0 12,-3-7-26,3 7 20,0 0-20,0 0 14,-11-3-19,11 3 19,0 0-14,-11-2 13,11 2-22,-12-1 6,12 1-4,-12-3 20,12 3-19,-15-1 16,15 1-17,-14-2 18,14 2-21,-18-2 23,18 2-22,-12-3 22,12 3-22,-15-1 33,15 1-23,-13-1 25,13 1-16,-11-3 21,11 3-23,0 0 21,-13-1-25,13 1 14,-9-2-20,9 2 14,-10-1-15,10 1-2,0 0-42,-16-4-6,16 4-47,-10-1 2,10 1-48,0 0 18,-14 0-45,14 0-81,0 0 81</inkml:trace>
  <inkml:trace contextRef="#ctx0" brushRef="#br0" timeOffset="155207.5417">9377 3166 164,'0'0'165,"0"0"0,0 0-46,0 0 3,0 0-44,0 0 15,0 0-42,0 0 16,0 0-35,-8-4 21,8 4-36,0 0 34,0 0-29,-7-4 23,7 4-27,0 0 20,-9-4-20,9 4 15,0 0 4,-14-3-26,14 3 21,-9-3-19,9 3 17,-11-2-18,11 2 13,-11-1-13,11 1 15,-13-1-18,13 1 14,-16-2-10,16 2 17,-17 0-13,17 0 18,-18 0-19,18 0 19,-20 0-20,20 0 15,-25 2-19,13-2 25,0 0-25,1 1 20,-3-1-20,1 1 15,0-1-19,0 0 17,0 0-19,1 2 10,0-1-12,-2-1 11,14 0-17,-20 2 17,8-2-19,12 0 20,-18 2-17,18-2 17,-18 1-18,18-1 22,-15 2-21,15-2 16,-18 2-22,18-2 15,-15 1-13,15-1 18,-17 4-19,17-4 12,-16 3-16,16-3 19,-16 4-16,7-1 17,-1-1-17,2 1 19,1 0-20,-2 0 14,-1 1-15,2-1 21,0 0-20,-3 1 17,3-1-16,-1 2 20,-1-2-19,1 1 14,1-1-16,-1 1 15,-1-1-16,1 1 19,1 1-17,1-2 15,-2 1-17,1 1 21,-1-1-18,-1 0 18,4 1-17,-2 1 17,0 0-20,-2-1 19,4 1-20,-3 2 24,2-2-23,-3 2 24,1 0-21,-1 2 16,1-2-13,-1 2 11,1-2-13,-1 2 1,1-2 0,0 3 21,0-2-5,-1 1-1,2-2-6,0 1-6,-2-1 3,3 0 7,1-1-4,0 1 0,-1-1 1,0 1-3,2 0-3,0 0-2,-1 0 6,1 0 0,-1 1 4,2 0-2,-2 1-4,1 0 5,-2 1-10,3-1 16,-2 2-2,1-1-2,-2 2-1,2-1 21,0 1-26,0 1 23,-2-1-24,1-1 21,1 3-23,0-1 20,1-2-25,-3 3 28,3-1-41,-1 2 14,1-2 1,-1 0 2,1 0 1,-1 1 2,0 1-1,1-4 7,0 4-2,0-2-9,0 1-37,2-1-34,-1 0-28,-1 1-23,3-2-20,1 1-36,1-2-44,3 3-218,0 0 84</inkml:trace>
  <inkml:trace contextRef="#ctx0" brushRef="#br0" timeOffset="156076.8315">10015 3673 132,'0'0'199,"0"0"-35,0 0-21,0 0-31,0 0-25,0 0-22,10 3-17,-10-3-12,0 0-12,0 0-4,0 0 2,0 0 21,0 0 21,0 0 9,-10 3 10,10-3 0,-8 3-4,8-3 7,-15 6-18,5-5 6,-2 3-23,2-1 10,-7 0-27,1 2 14,-1-2-19,-3 3 16,-2-2-21,-3 0 20,0 2-23,-2 1 17,-1-4-16,1 1 13,-1 0-26,1 1 22,2-2-30,-1 0 27,2 0-31,2 0 10,4-1-7,2 1 23,0-1-21,4-1 28,1 0-15,0-1 47,11 0-30,-18 2 34,18-2-32,-14 2 31,14-2-58,-13-2 1,13 2-55,-8-2 13,8 2-42,-5-4-18,5 4-53,0 0-18,-2-8-29,2 8-37,2-8-10,-2 8-185,7-9 108</inkml:trace>
  <inkml:trace contextRef="#ctx0" brushRef="#br0" timeOffset="156529.022">10138 3411 204,'0'0'209,"0"0"-2,11 0-58,-11 0-8,0 0-56,0 0-3,0 0-34,0 0 12,0 0-14,0 0 24,0 0-10,0 0 4,-17 2-15,6-1 15,-2-1-18,-4 0 13,-2 1-24,-1 0 19,-6 2-22,-2-2 10,0 0-21,-1 1 12,-1-1-21,-2 2 12,2 0-20,0-1 17,0 0-19,0 1 14,2-1-17,1 0 15,2 0-17,4 1 16,2-3-17,2 3 19,2-1-18,2-2 19,1 1-11,1 0 27,11-1-10,-17 3 22,17-3 5,-16 1-3,16-1-4,-11 2-10,11-2 3,0 0-10,-15 0-2,15 0-7,0 0-2,-10 1-13,10-1-17,0 0-6,0 0-23,0 0-21,-15 0-30,15 0-47,0 0-10,0 0-113,0 0-225,0 0 18</inkml:trace>
  <inkml:trace contextRef="#ctx0" brushRef="#br0" timeOffset="157337.3045">10392 3588 34,'0'0'236,"-17"2"-48,17-2-32,-25 0-30,9 0-28,0 0 6,-5 0-10,1-1-15,-2 2-18,-1-1-7,1 0-16,-3 0-9,-2 0-3,-1 1-9,1 0-4,0 0 3,-1 1-6,4-1-1,1-1 0,1 0 0,-1 2 10,4 0 0,0-2 0,1 0-7,2 1 20,4-1 3,-2 0 1,2 0 0,12 0 4,-20 0 0,20 0-8,-16 0 2,16 0-2,-15 0-1,15 0-6,-10 1-5,10-1-1,0 0-8,-17 0 1,17 0 1,0 0-4,0 0-1,-14 0-2,14 0-6,0 0 2,0 0-1,0 0-6,-13 1 9,13-1-4,0 0 0,0 0-3,0 0 2,0 0-1,0 0 4,-11 0-8,11 0 7,0 0 2,0 0 0,0 0-6,0 0 6,0 0 0,0 0-4,0 0-1,0 0 3,-11 3 3,11-3-5,0 0 0,0 0 1,0 0 2,0 0-2,0 0-5,0 0-12,0 0-13,0 0-16,0 0-7,0 0-17,0 0-16,0 0-15,0 0-18,0 0-20,0 0-48,0 0 21,0 0-126,0 0 254</inkml:trace>
  <inkml:trace contextRef="#ctx0" brushRef="#br0" timeOffset="157702.0029">10187 3503 20,'0'0'160,"0"0"-39,0 0 10,0 0-45,-5 4 17,5-4-44,-12 2 24,12-2-44,-17 4 38,5-4-39,1 3 24,-2-2-25,-5 1 29,0 0-24,-1 3 23,0-4-24,-2 1 13,1 1-25,-4 0 8,2 0-12,0-2 17,3 2-27,-1 0 19,2-2-9,0 2-3,4 0-9,-1-1-9,6 1 8,-2-1 26,1 2 57,4-1 34,2 2 8,4 3-15,4 2-25,2 2 23,8 1-55,4 4 24,5 0-48,4 5 28,5 0-64,0 0-14,1 1-87,3-1-59,2 4-95,7 3-96,0-1-184,-5-5-32</inkml:trace>
  <inkml:trace contextRef="#ctx0" brushRef="#br0" timeOffset="165205.1785">9515 4402 52,'0'0'186,"0"0"-42,0 0-38,0 0-20,0 0-11,0 0-3,-3-8 0,3 8-1,0 0-3,0 0-3,0 0-5,-1-6 1,1 6 1,0 0-5,0 0-4,0 0-5,0 0-6,-4-4-9,4 4-5,0 0-3,0 0-7,0 0 1,0 0-4,0 0-2,0 0-4,0 0 0,0 0-3,-5-4-7,5 4 5,0 0 3,0 0-1,-14 2 0,14-2-8,-10 0 9,10 0 1,-17 3 0,17-3 5,-19 1-7,7 1 8,1-1-11,-4 2 13,0-1-7,-5-1 4,2 2-9,-2 0 10,-4 0-13,1 0 8,-3 0-8,2 0 5,-3 1-12,3-1 16,-2 1-10,3-1 8,3-1-10,-1 1 15,3-1-15,2 0 6,2 1-7,-1-2 11,4 1-4,2-1 14,-2 1 7,11-2 32,-16 1-7,16-1 40,-14 2-18,14-2 24,0 0-47,-14 1 18,14-1-50,0 0 19,0 0-31,-7-3 22,7 3-32,0 0 19,0 0-29,3-5 18,-3 5-35,9-3 29,-9 3-20,12-3 12,-12 3-20,18-3 24,-8 0-24,0 2 26,3 0-22,0 0 20,0-2-15,1 1 19,0 1-17,-1-1 20,2 2-21,-2-1 25,1 0-19,-3 1 21,-1-1-20,-10 1 17,20 0-24,-20 0 6,15-2-24,-15 2-9,15 2-19,-15-2-3,11 1-2,-11-1 28,10 1 7,-10-1 10,0 0 4,6 6 11,-6-6 1,0 0 10,-4 6-2,4-6 7,-10 5 2,10-5 4,-13 4-8,4-2 9,-1-1-10,0 1 15,0 0-10,-4-1 9,1-1-8,-2 1 15,0-1-20,0 1 9,1-1-10,-1 0 9,1 0-9,14 0 9,-23 0-2,23 0 21,-18-1 3,18 1 14,-16-1-26,16 1-5,-10-3-21,10 3 7,-6-5-11,6 5-2,0-9 1,0 9 2,6-8-7,-1 3 9,3-1 2,2 1 1,2-2-5,1 1 7,0 0-1,2 0-4,-1-1 6,0 4 0,1-3 4,-2 2-2,2 0 2,-3 1-1,-1 0-6,3-1 4,-1 3 0,0-2 2,0 3-6,-3-1-4,1 1-2,-11 0-14,18-2-5,-18 2-9,17 2 23,-17-2 1,10 1-2,-10-1 5,9 6 1,-9-6 3,0 0-1,7 5 8,-7-5-3,0 0-2,-2 7 5,2-7 0,-9 3-3,9-3 8,-9 3-3,9-3 4,-10 3-7,10-3 3,-14 1 1,14-1-2,-13 1 5,13-1 0,-13 2 6,13-2 10,0 0 11,-14 0 12,14 0 5,0 0-4,-9-2-15,9 2-14,0 0-10,-6-4 5,6 4-10,0 0-9,5-8 4,-5 8 2,6-6-3,-6 6 3,12-7-1,-12 7 2,15-5-7,-6 2 7,0-1 0,1 2 1,-2-1 2,0 2-8,-8 1 5,16-5 1,-16 5 2,13-2-7,-13 2 4,14-3-4,-14 3-3,13 0-6,-13 0-7,10 2-22,-10-2 15,12 1 4,-12-1-2,6 4 1,-6-4 8,0 0 3,8 6-4,-8-6 11,0 0-1,0 0 5,-2 7-4,2-7 6,0 0 2,-7 4-4,7-4 8,0 0 3,-13 4-3,13-4 2,0 0 7,-10 4 2,10-4 9,0 0 14,0 0 5,-12 1 8,12-1 8,0 0-28,0 0 14,0 0-38,-5-5 3,5 5-5,0 0-4,3-5-10,-3 5 2,6-7-4,-6 7 0,8-5 7,-8 5 0,10-6-2,-10 6 6,11-7-8,-11 7 6,11-5 0,-11 5-4,10-4 1,-10 4 0,11-4 0,-11 4-3,8-4 3,-8 4-8,9-3-16,-9 3 9,0 0-12,9-1-21,-9 1-4,0 0 13,0 0 9,0 0 2,0 0 11,5 4 4,-5-4 3,0 0 1,-6 8 8,6-8 1,-9 6-1,9-6 4,-10 4 3,10-4-1,-12 6 0,12-6 0,-14 5-4,14-5-1,-10 6 6,10-6 1,-9 2 5,9-2-2,-8 3 6,8-3 6,0 0-2,-9 3 4,9-3-11,0 0-6,0 0-3,0 0-1,0 0 0,0 0-6,9-6 8,-9 6-2,10-4-1,-10 4 3,9-4-11,-9 4 10,13-7-1,-13 7-1,13-5 2,-7 3-2,-6 2-2,13-4-1,-13 4 4,14-3-2,-14 3-17,14-3 20,-14 3 3,14-1-2,-14 1-4,12-2 3,-12 2-5,0 0-10,15-2-3,-15 2-10,0 0-9,0 0-1,12 0 8,-12 0 10,0 0 1,0 0 6,0 0 6,0 0 3,0 0-3,0 0 9,0 0 6,0 0-3,0 0 6,-7 5-2,7-5 0,0 0-4,-10 2 3,10-2-5,0 0-1,0 0 2,-12 3-2,12-3-2,0 0 0,0 0 2,-7 1-1,7-1-3,0 0 4,0 0 1,0 0-1,0 0-3,0 0 2,0 0 0,-9 3 0,9-3-2,0 0 1,0 0 3,0 0 6,0 0-6,0 0 5,0 0-5,0 0-4,9-3 4,-9 3 5,0 0 2,10-1 5,-10 1 3,0 0 14,13-2-5,-13 2 4,0 0-10,0 0-3,10-3-7,-10 3-5,0 0-5,0 0-9,0 0-4,0 0-9,0 0-5,0 0 5,9 2 6,-9-2 7,0 0 0,0 8 8,0-8 3,-5 7-1,5-7 2,-8 10 1,3-6-2,-4 3-1,3-3 15,-2 1-10,-1 0 7,0 0-9,-1 1 8,0-3-13,-3 2 13,4-1-11,-4-1 10,3 1-11,0-1 15,-2 0-21,3-1 25,2 0-15,7-2 19,-16 5 9,16-5 39,-10 3-18,10-3 34,-9 3-37,9-3 12,0 0-68,0 0 13,-11-2-32,11 2 22,0 0-17,0 0 20,5-9-23,-5 9 17,5-4-16,-5 4 22,8-6-20,-8 6 19,9-4-14,-9 4 20,8-6-24,-8 6 26,8-3-16,-8 3 24,8-3-28,-8 3 3,8-3 19,-8 3-29,0 0 27,12 2-18,-12-2 16,9 2-19,-9-2 13,8 4-19,-8-4 8,5 5-13,-5-5 19,4 6-13,-4-6 18,0 0-14,-3 9 21,3-9-23,-5 8 30,1-4-18,4-4 14,-11 8-15,4-5 14,-3 0-14,1 3 14,1-4-12,-2 1 13,0 0-16,1 1 17,-1-2-16,1 0 16,0 1-26,9-3 26,-14 3-15,14-3 21,-13 4-19,13-4 23,-9 1-16,9-1 29,-9 3-18,9-3 28,0 0-39,0 0-11,0 0-29,0 0 22,0 0-12,0 0 19,0 0-13,9-4 17,-9 4-15,9 0 22,-9 0-12,9-4 24,-9 4-15,0 0 23,12-2-23,-12 2 12,0 0-23,9-1 15,-9 1-29,0 0-3,0 0-25,0 0 3,0 0-3,0 0 22,0 0-4,0 0 22,0 0-11,0 0 25,0 0-8,-8 7 13,8-7-15,-18 4 16,9-2-4,-5-1 4,1 2-9,-3-2 14,-2 0-19,-1 0 14,-1 1-14,0 0 20,-4-2-25,6 2 25,-4-2-18,2 1 13,2-1-18,-1 0 15,2 0-12,3 0 25,1 0-15,-1 0 26,4-1-17,10 1 13,-18-2-25,18 2 21,-14-4-37,14 4 24,-10-2-21,10 2 12,0 0-16,-3-7 14,3 7-13,0 0 14,9-4-16,-9 4 18,10-2-12,-10 2 14,12 0-17,-12 0 19,11-2-22,-11 2 19,0 0-16,17 2 9,-17-2-22,0 0-7,11 0-13,-11 0 8,0 0-2,0 0 10,11 2 2,-11-2 18,0 0-8,0 0 17,0 0-4,-7 4 9,7-4-7,-12 2 9,12-2-12,-15 0 12,15 0-8,-17 0 10,17 0-14,-17 0 15,17 0-6,-22-2 5,13 1-8,9 1 10,-19-3-11,19 3 18,-15 0-9,15 0 13,-13-5-18,13 5 4,-10-3-14,10 3 10,-7-5-20,7 5 14,0 0-15,0 0 1,0-6-2,0 6 3,12-2 2,-12 2 14,18 0-9,-7 2 15,1-1-3,2 0 18,-1 1-7,2 0 19,-2 0-19,-1-1 17,1 1-16,-2 0 7,0-1-18,-11-1 9,14 3-18,-14-3 2,15 3-24,-15-3-3,9 2-1,-9-2 11,0 0-1,8 3 20,-8-3-12,0 0 21,-5 5-8,5-5 10,-17 0-10,17 0 9,-23-1-11,11-1 10,-4 1-14,2 0 12,0-1-10,-1-1 14,-1 2-21,0-1 25,3-1-17,-2 0 17,2 0-17,1 0 14,-2-2-10,5 1 8,-1 1-10,1-3-2,0 2-6,4-2-6,5 6-1,-6-6 2,6 6-5,2-7 2,-2 7 0,10-6-1,1 5 9,0-2 0,3 3 3,3-2-1,0 2 1,2-2 12,-3 2 1,1 1 10,-1-1 1,0 1 4,-1-1-13,-1 0 0,-2 2-3,-1-2-9,1 1 3,-12-1-6,17 3-7,-17-3-2,12 3 15,-12-3-4,9 6 15,-9-6-11,0 0 13,-4 6-12,4-6 12,-14 0-8,0 0 8,-1 0-21,1 0 24,-6 0-16,0 0 10,0-2-9,-1 0-24,1 0 34,-2 0-11,4-1 9,-2 1-4,2 0 4,1 1-3,-1-2 0,5 1 5,3 1-1,-2-2 3,1 1-1,4 0-7,7 2-9,-14-5-11,14 5-9,0 0-6,-4-4-6,4 4 14,10-3 5,-10 3-1,22 0 1,-6 0 7,2 1 2,0 1-4,4-1 11,-3 0 9,3 1 5,-4 0 6,2-1 3,-1 1 0,-1 0 8,-4 0-18,-1-2 11,1 2-22,-4-1 5,1 0-23,-11-1-14,15 2-8,-15-2 4,13 1 2,-13-1 7,0 0 9,0 0 8,0 0 6,0 0-11,0 0 12,-17-1 2,4-1-1,-1 1 4,-1-2-2,-2 1-1,-2 0-2,4-3 10,-6 2-5,3 0 0,0 0 5,1 0-5,-1 1 5,1-3-1,2 4-2,2-2 0,0 1 1,4-1 2,-2 2 5,11 1 5,-13-3-4,13 3-19,-10-3 13,10 3-3,0 0-2,0 0-3,14 4 2,-5-2 0,7 2-7,2-1 5,0 0 10,0 2 7,1-3 23,0 3-14,-3-2 10,0-1-25,-4 2 18,-1-1-22,1-2 9,-2 2-25,-10-3 0,15 3-20,-15-3-9,11 3-2,-11-3 13,0 0 10,6 4 5,-6-4 8,0 0 16,-17-1-20,5-1 4,-1 1 1,-4-1 6,-1-2 8,-1 0-2,0-1-1,-3 2-7,0-3 8,0 1 1,1-1 5,-1-1-3,-2 0 2,1 0 2,2-2-2,1 2-1,0 0-3,4 1 0,1-1 4,2 3 4,4 0-1,-1 0 0,1 0 3,1 1-7,8 3-5,-12-4-1,12 4-8,-8-5-8,8 5 2,0 0-5,0 0 4,0 0-2,0 0 3,9-1 5,-9 1-4,13 1 5,-13-1-11,8 3 10,-8-3-7,0 0 3,12 2-15,-12-2-7,0 0-6,0 0-10,9 4 3,-9-4 8,0 0 10,0 0 7,0 0 5,0 0 6,-9 1-3,9-1 5,-16-1 2,16 1 3,-22-4 1,13 2-2,-3-1 4,1-1-5,-2 1 8,0 1-4,2-2 4,-1 0-4,1-1 1,-1 1 1,3-2 2,-2 0-2,2 1 2,1 0 0,2-1 6,-2 1 5,3 2 0,5 3-6,-9-8-18,9 8 13,-8-7-4,8 7 5,0 0-14,-5-6-1,5 6 2,0 0-10,0 0 12,16 3-5,-16-3 3,14 6-7,-4-2 3,-1-1-2,0 0-7,1 2 7,-3 0-4,4 1-2,-3-1-2,2 0 4,-1 1-3,-1-1 1,0-1 5,0 0 4,-2 1-4,1-2 3,-7-3 6,11 6 1,-11-6-5,8 7 8,-8-7 3,6 4 2,-6-4 1,0 0 14,7 4 13,-7-4-2,0 0 14,0 0-11,0 0-7,0 0-10,0 0-6,0 0-1,0 0-2,-1-8 0,1 8-4,-8-9-3,8 9-3,-9-8-6,4 4 6,0-1-5,0 0-6,5 5 4,-9-7-1,9 7 0,-7-9 0,7 9 0,-6-4-6,6 4-10,-5-6 6,5 6 1,0 0-1,0 0-6,7-2 8,-7 2-2,16 2-4,-6 2 11,3-1-1,1 2 2,2 0 0,0 0 8,2-1-1,-3 2-4,3 1 10,-2-2-3,1-1 8,-2 1-6,1 0-1,-4 1-1,0-4-7,0 1 5,-2 1-3,-3-1-5,1 0 1,-8-3-9,12 4 3,-12-4-11,10 3 9,-10-3 8,0 0 3,0 0 4,0 0-2,0 0 1,-19-4 1,10 1 0,-5-3 1,0 2-1,-3-4 1,2 2-4,-4-2 1,-1 0 1,1-2-14,-1 4 5,0-4-4,1 3 3,4-1-2,-2 1-3,3 1-1,-1-2 5,5 3 6,1 1 4,-1-1 6,3 0-4,-2 1 3,9 4-6,-9-5-1,9 5 2,0 0-1,0 0 1,0 0-4,9-3-2,0 6 8,3-1-4,2 4 4,1 0 3,2 2-1,-3-4 1,5 3-3,-5-1 3,3 2-2,-2-3 5,-2 1 2,2 0 1,-5 0-3,1-2-4,-2-1 1,1 2-2,-4 0-2,2-2-4,-8-3-2,10 5-1,-10-5 1,10 4 3,-10-4 3,7 3 7,-7-3 14,0 0 3,0 0 2,0 0-5,-11-3 10,11 3 7,-16-4-5,8 0 1,-1-1-4,-1-1-4,1 2-4,-1-2-5,-3-1-4,3 1-7,-2 0 3,2 0 3,1 0-4,1 1-1,0 0 0,1 0-3,1 3-3,-1-3 7,7 5 0,-11-6-1,11 6-2,-5-5-5,5 5-4,-7-4-6,7 4 0,0 0-4,0 0 2,0 0 4,0 0-2,0 0 4,9 2-5,-1 3 8,2 0-1,-1 1-1,5 0 0,-2 0-1,-1 0 5,-1 0 1,1-1-3,-2 0 0,-3-1-1,3 1-4,-3 0-4,-6-5 1,11 6 1,-11-6-14,8 6 20,-8-6 5,5 6 3,-5-6 5,0 0 1,0 0 3,-6 7-7,6-7 12,-13-1-3,13 1-1,-16-3 6,3-2 6,3 1-6,-3 1-5,0-2 10,2-1-3,-2-1 2,0 0 4,-2 0 2,3-2-11,1 0-2,-3 1-2,2-3-9,0 0-8,1 0 0,0 1-1,-1-1 2,5 1-4,-1 2 6,3 1-4,-3 0-2,3 1-6,0 2-6,2-2-18,3 6 0,-5-6 4,5 6 1,0 0 8,0 0 4,0 0-1,0 0 0,13 3 0,-13-3 2,13 8 4,-8-4 0,0 0-3,-1 0-4,1 2 3,-1-1 1,-4-5-9,6 7 18,-6-7 4,5 7 0,-5-7-2,4 8 5,-4-8 6,5 6 5,-5-6 26,0 0 12,0 0 8,0 0-3,0 0-8,0 0-5,0 0-17,-9-3 23,9 3 8,-10-6-23,5 0-7,0-1-4,-1 1-2,2-3-10,-3 3 3,2-2-6,0-3 0,0 4-2,1-3-4,0 0-1,0 2-2,-1-2 6,3 2 2,-1 0 0,-1-1-6,3 2-5,-2 2-1,2-1-10,1 6 3,-2-9-6,2 9 0,-3-10-3,3 10-1,-1-7 1,1 7 4,-3-7 5,3 7 4,0 0 0,0-10 2,0 10 0,0 0 3,0 0 2,0-7-3,0 7 12,0 0 0,0 0 0,1-7-4,-1 7 0,0 0-4,0 0-17,0 0-11,0 0-14,-1-8-13,1 8-13,0 0 13,0 0 12,0 0 11,0 0 9,0 0 5,-7 6 4,7-6 1,-4 6 5,4-6 4,-4 6 0,4-6 2,-5 6 2,5-6 3,-7 4 2,7-4 3,-5 7 1,5-7 5,-10 4 11,10-4-2,-9 4 20,9-4 2,-9 1 5,9-1 10,0 0 17,-11 3 4,11-3-12,0 0-13,-9-4-9,9 4-6,-3-6 0,3 6-4,-2-13-4,2 13-5,0-15 8,2 9 2,-2-4-11,3 0 20,-2-1-30,3 3 14,-3-5-20,3 4 26,-1-4-24,0 2 22,0 1-30,-1-1 23,1 1-31,0-1 29,-2 3-28,0-4 0,2 3-1,-2-1 3,2 1 1,-3 1-9,2 2 9,-2-1-3,0 7 14,0-12-14,0 12-1,3-11-6,-3 11-2,1-8 0,-1 8-5,0-7-21,0 7-11,0 0-10,4-7-11,-4 7-16,0 0 15,0 0 14,0 0 8,0 0 16,0 0 9,0 0 7,0 0 2,0 0 4,0 0-6,-4 7 4,4-7 1,-4 9 9,4-9 0,-2 7-1,2-7 2,-3 9 4,3-9-1,-1 4 5,1-4-1,-3 6 17,3-6 17,0 0 35,-2 7 8,2-7 7,0 0-31,0 0-5,0 0-18,0 0 8,0 0-30,2-7 22,-2 7-17,3-6-5,-3 6-3,1-8 2,-1 8-1,3-9-8,-3 9 6,2-10-2,-2 10-2,0-9-2,0 9 4,3-8-3,-3 8-7,1-8 2,-1 8-6,0 0-24,2-7-38,-2 7-5,0 0 13,0 0 10,0 0 15,0 0 7,3 8 7,-4-1 10,1-1 10,-4 3-1,3 1-5,-2 0 5,1 2-3,-1-1 6,-1-1-1,2 1 4,-2 0 0,-1 0-8,0 2 9,1-5-3,0 3 0,-1-2-1,1 2-3,0-3 7,-1 2 0,1-2-2,-1 2 0,1-3 1,2 1 2,-2-1-8,1 1 9,1 2-15,0-4-16,1 1-5,1 0-7,0 1-21,1-1-32,2-1-41,0 0-42,2 1-129,-5-7 234</inkml:trace>
  <inkml:trace contextRef="#ctx0" brushRef="#br0" timeOffset="167871.6718">9575 3414 30,'0'0'122,"0"0"-52,0 0 34,0 0-42,0 0 29,5-4-29,-5 4 33,0 0-39,0 0 31,0 0-25,4-6 21,-4 6-35,0 0 32,4-6-20,-4 6 13,0 0-31,6-6 22,-6 6-26,3-6 14,-3 6-22,5-6 16,-5 6-25,5-7 24,-5 7-3,5-6 25,-5 6-26,7-7 1,-7 7-21,8-9 14,-2 4-15,-6 5 17,9-8-26,-3 4 14,2-2-15,-2 1 12,-1 2-19,4-3 7,-1 2-11,-1 0 18,1-1-18,1 0 13,1 3-16,1-2 15,-1 1-21,0-2 21,1 3-17,1-1 15,-1 0-16,1 0 15,1 2-17,0-2 13,-2 2-6,3 0 14,0-1-13,0 2 17,2-2-19,-1 1 19,0 1-19,3 1 20,0 1-19,1-2 18,0 0-20,-3 2 17,-1-1-18,-2 2 16,1-2-19,-1 0 16,-2 4-16,3-4 19,-2 4-18,-2-2 11,3 2-14,0 1 10,-2-1-10,-1 1 16,1 0-15,-1 1 21,0 0-19,-1 0 14,0 1-19,-2-2 17,1 3-10,0 1 14,1 0-15,-3-2 18,-1 2-23,2 0 18,-2 0-13,0 1 18,0 0-1,-1-2-7,0 4 4,-3-2 0,4 0-8,-2 0 9,-1 0 1,-1 3 0,1-2-3,-2 0-3,0 1 3,-2 0-1,1 1 17,-1 0-19,-2 0 20,0 0-21,0 2 19,-2 0-26,-2-2 24,4 1-23,-5-1 22,3 1-23,-2-2 18,-1 1-20,0-1 22,-1 3-21,-1-3-6,-1-1 9,4 1 0,-4-3 3,0 3 1,-1-1 1,2-2-1,-1 1-6,-3-3 12,2 2-5,-2-2 1,-1-1 5,1 0-7,-4 0 4,-1 0-4,2-1 0,0-1 3,-1-1-2,-1 0-1,1-1 0,0 0 1,1-1-4,-1 0 3,4 0-13,-3 0 18,4 0-1,0-1 1,1 0-3,0 0 3,13-1-2,-23-1 1,12 0-1,-1-2 6,2 1-7,1 0-2,0-2 7,0 1-4,0-1 0,0 0-11,1-1 15,1-1 2,-1 0-2,0-1 0,2 0 30,0-2-38,-3 2 22,4-4-21,-2 3 29,2-2-15,-1 1 25,-2-1-39,2 0 26,-2-3-38,2 2 34,-1 1-34,2-1 33,-1 1-35,1 1 34,-2-1-37,2 0-1,0 2 9,1-2-1,-2 1 6,2-1 1,-1 1 4,1 1 2,-1-1 3,1-1 3,-1 1 0,0-1-4,2 1-6,1-1 3,-2 0-1,1 1 14,-2-2 3,3 1 3,-1 1-11,1-2-5,-1 2 2,2-2-1,-1-1 16,1 3-9,1-1-2,0 0-5,-1 0 5,1 1 0,1-1-11,-1 0 3,0 1 2,0 0 1,1-1-3,1 2 0,-1 0 1,0 0-6,1-1 3,0 1-3,1 0 3,-2-1-1,3 1-1,0 0-3,-2 2-1,2-1 1,0-1-4,0 1 1,2 0-3,-2 0 2,2 1 0,1 0 3,-2 0 2,1 1-7,1 0 6,0 0 2,0 0-5,-1 0 3,2-2-1,-1 3-1,1 1 1,0-2 3,-1 0 0,2 0 0,0 2 0,-1-3 1,0 4-7,-1-3 7,2 1-4,-2 1 2,-1 0-3,4 0-3,-3 0 4,-7 3-8,11-4-2,-11 4-3,14-6-3,-14 6-7,13-3-1,-13 3 0,13-3-4,-13 3-8,13-1 5,-13 1 4,12 0 15,-12 0-9,14-2 15,-14 2-9,13-1 15,-13 1-4,0 0 7,14 0-10,-14 0 12,0 0-13,13 0 17,-13 0-16,0 0 11,0 0-8,13-1 11,-13 1-10,0 0 7,0 0-9,11 1 11,-11-1-12,0 0 11,0 0-13,11 3 12,-11-3-7,0 0 11,12 3-17,-12-3 17,0 0-12,9 2 11,-9-2-13,0 0 14,0 0-13,9 2 11,-9-2-13,0 0 7,0 0-5,0 0 10,10 3-18,-10-3 15,0 0-17,0 0 14,0 0-21,0 0 3,0 0-36,0 0-11,0 0-49,0 0-18,8 3-46,-8-3-1,0 0-50,0 0-157,0 0 154</inkml:trace>
  <inkml:trace contextRef="#ctx0" brushRef="#br0" timeOffset="169199.8629">9716 3350 28,'-4'-6'65,"4"6"47,0 0-39,0 0 33,0-10-46,0 10 21,0 0-41,4-8 22,-4 8-23,0 0 34,2-7-35,-2 7 18,3-6-35,-3 6 8,4-4-16,-4 4 22,4-7-34,-4 7 24,6-4-24,-6 4 19,6-4-31,-6 4 29,8-5-31,-8 5 30,11-2-25,-11 2 24,12-5-27,-12 5 30,15 0-23,-15 0 33,16-2-34,-16 2 32,19-1-28,-9 2 27,-10-1-27,23 2 31,-10-2-17,-2 0 3,2 3 0,1 0 27,2-1-25,0 0 26,-2 2-24,1 1 20,0-3-23,1 4 23,-3-2-20,2 0 17,-2 0-26,2 1 17,-2 0-16,0 1 20,0-1-19,0-1 18,-2 2-22,-1-1 16,1 1-23,-1 0 17,0-2-13,-1 2 10,1 0-10,-1 1 16,0-1-17,-1 1 16,2 1-11,-1-1 9,-1 0-17,0 1 14,0 0-15,-2 1 16,2-1-2,-4 2-3,4-1-4,-3 1-4,0-1 6,0 2-1,0-1-4,-1 0 3,2 0-4,-2 2 4,0 0-6,-1-2 4,-1 1 1,2 1-1,-3-1 0,1 2 14,0-1-11,-2 0 11,0 1-17,0-1 14,-1 1-21,0 0 2,-2-1 1,-1 2 4,2 2-1,-3-2 0,1 1-1,-3-2 5,2 2 0,-3 0-2,2-1-1,-2 1 3,0-1-6,-2-1 3,1 1 1,-2 0 2,2-1-2,-4 1 2,1-2 2,-1-2 0,0 1-20,0-1 21,0-2 1,-2-1 9,2 0-14,-5-1-1,4-1 2,-5 0-7,0-2 9,2 2-2,0-4 0,-1 1-1,-2-1 2,1-1-3,3 0 1,-2-1-10,1-2 14,-1-1-6,3 1 5,-3-1-4,5-1 1,-3-2 1,0 1-3,2-1-5,0-2 9,0 2-5,1-5 3,-2 2-7,2-2 3,-2-1-1,5 3 5,-2-2 18,2 0-22,0 0 26,1-3-29,-3 1 17,5 0-22,-2 0 1,2-1 2,-4 1-6,6 0 6,-2 0 0,1-2 0,-1 0 2,1 0-4,1 0 3,1 0-14,-1 1 29,1-1 1,2 0 4,0 2-3,0 0-7,-1 3 25,3-5-21,3 3 7,-1 1-17,0-2 15,3-1-19,1 2 13,-1 0-14,3 0 4,2 1-10,-1 0 23,1 1-24,2-2 17,-1 5-30,2-4 10,-3 3-18,3 0 14,-1 2-25,-3-2 1,2 2-42,-1 1-17,-1-1-56,-1 2-21,1 1-85,-4-1-153,5 0 123</inkml:trace>
  <inkml:trace contextRef="#ctx0" brushRef="#br0" timeOffset="179829.8823">14952 3543 50,'0'0'47,"2"-5"32,-2 5-43,0 0 31,3-6-45,-3 6 41,0 0-46,2-5 40,-2 5-29,0 0 38,4-6-39,-4 6 35,0 0-24,0 0 34,0 0-24,0 0 35,3-7-22,-3 7 27,0 0-18,0 0 12,0 0-6,0 0-1,0 0-7,0 0 7,1-5-12,-1 5 9,0 0-20,0 0 11,0 0-19,0 0 13,0 0-14,3-7 9,-3 7-16,0 0 16,0 0-10,0 0 11,0 0-14,0 0 10,0 0-12,0 0 7,0 0-3,0 0-4,1-6 5,-1 6-18,0 0-1,0 0-6,0 0 0,0 0-2,0 0 0,0 0-7,0 0 0,0 0 4,0 0-1,0 0-2,0 0-2,0 0-2,0 0-4,0 0 1,0 0-4,0 0-4,0 0-3,0 0 8,0 0-3,0 0-2,0 0-1,0 0-3,0 0 2,0 0-3,0 0 2,0 0-6,0 0 1,0 0 7,-3 6 7,3-6-2,-1 7 3,1-7-3,0 8 2,0-8 0,-1 10-1,1-10 4,-3 11-8,3-4 7,0 0-3,-1 0 5,0 1-3,-1 1-1,1-1 0,0 1 3,-2 0-2,3 1-1,0-2 28,-2 1-36,0 0-1,2 1 9,-3-1 27,1-3-31,1 1 26,1 0-24,-1 1 19,1-8-24,-3 13 25,3-13-32,-1 11 33,1-11-34,-1 9 37,1-9-30,-3 9 27,3-9-26,0 7 23,0-7-26,0 0 29,-1 7-30,1-7 36,0 0-35,0 7 34,0-7-32,0 0 29,0 0-40,0 0 17,-1 6-50,1-6 18,0 0-42,0 0-14,0 0-52,0 0-38,0 0-22,0 0-18,0 0-279,0 0 8</inkml:trace>
  <inkml:trace contextRef="#ctx0" brushRef="#br0" timeOffset="181825.6038">14944 3500 46,'0'0'115,"0"0"14,0 0-56,0 0 12,0 0-43,0 0 24,0 0-37,0 0 19,0 0-31,0 0 30,0 0-38,0 0 29,0 0-23,0 0 21,0 0-23,0 0 24,0 0-26,0 0 31,0 0-23,0 0 39,0 0-23,0 0 29,0 0-30,0 0 27,0 0-16,0 0 18,0 0-15,0 0 16,0 0-12,0 0 11,0 0-5,0 0 14,0 0-12,0 0 11,0 0-15,0 0 15,0 0-29,0 0 7,8-4-19,-8 4 16,0 0-15,0 0 15,0 0-20,-2-7 16,2 7-14,0 0 8,-3-7-13,3 7 1,0 0-9,-4-9 6,4 9-4,-3-8 12,3 8 1,-5-6-4,5 6 2,-4-10-4,4 10-8,-5-9-3,1 4-4,4 5 1,-6-11-2,2 7 3,4 4-5,-5-10 1,5 10 0,-6-11-3,6 11 2,-7-10-4,7 10 0,-6-9 2,1 4 1,2 0-3,-2-1-2,1 1-4,-2-2 4,1 1-3,-3 2 3,2-3 0,1 1 5,-2 0 2,1 2 9,-2-2-20,2 0 3,-1 1 1,1-1-2,-3 1-1,4 1 0,-2-1 4,2 0 0,5 5-1,-10-7 6,10 7-2,-11-7-1,6 3-2,5 4-1,-11-7 1,11 7 1,-11-7 0,11 7-3,-12-6 3,12 6-5,-15-7-2,15 7 2,-13-5 2,13 5 0,-13-6 1,5 4-4,-2-3 10,3 4-4,-1-3-1,-1 2 0,0-2 8,1 1-14,0 1 1,8 2-1,-16-4 3,9 1 1,7 3-1,-16-4 1,16 4-3,-14-3-3,14 3 5,-12-5 1,12 5-1,-12-2 1,12 2-1,-14-1 1,14 1-2,-13-3-3,13 3 8,-11-2-4,11 2 1,-16-1 0,16 1 1,-14 0-2,14 0 6,-14-1-5,14 1 0,-17 0 1,17 0 0,-15 0-2,15 0-5,-17 1 5,17-1-3,-17 1 6,17-1 3,-17 2-7,17-2-1,-18 2 2,18-2 1,-19 2 1,8-1 2,3 2-2,-2 0 3,-1-3-3,1 3 2,0-2-4,1 2 0,0 0 1,-2-2 1,2 2 8,0-1-12,0 0 0,-1 2-3,1-3 7,0 3 0,0-2-6,1 2 5,-1-2-1,1 0 3,0 2-5,0-2 3,0 3 1,8-5-1,-14 6-1,14-6 0,-13 6 1,6-5-1,7-1 0,-13 7 0,5-2-7,8-5 9,-11 6-1,3 0 0,2-4 0,-1 4-2,1-1 3,-2 1 1,2 0-3,-1-1 3,2 0-2,-3 3 1,1-3-1,2 1 2,-2 2 4,2-1-3,-1-1-5,-2 1 3,3 1-4,0-3-5,-1 2 11,0 1 2,1-1-5,-1 2 1,2-3-2,-1 0 8,1 3-5,-1-2 3,1 2 9,0-1-13,-1 0 2,3 1 0,-2 1-2,0-1 2,2 0 3,0 1-7,0-1 10,-1 1-2,1 2-3,0-4-3,0 3 1,-1-2 5,2 1-9,0-1 3,-2 2 4,3-3-4,-1 2 5,0 0-1,1-1 30,-2 1-41,1 0 34,1-3-31,0 5 28,0-5-35,0 3 30,0 1-36,0-3 31,0 3-24,0-1 32,1 0-35,1 0 2,-1 1 1,0-2 2,-1 1 3,1-1 7,2 3-4,-3-4 2,4 3-1,-2-4 2,0 5-3,0-6 5,1 4 0,-1-1-3,1-1 0,-2 0 2,3 1-2,-1-1-3,-1-2 5,1 2 1,2 0 2,-3 0-1,2 1 2,1-1 4,0 0 9,2 1-6,2 0-2,-3 1-1,3 1 0,0 0-3,1-1 4,2 1-5,2 0 1,0 3 6,1-3-3,-1 2-3,-1-2 2,2-2-4,-2 1 3,-1-1-10,-1 0 10,1-3 1,-1 2 0,-1-2 2,2-1 1,-3 2-4,1-3 3,-1 1 4,4 0-6,-2-1 2,1 1-7,1-2-1,-2 0 9,3 0 4,-2-1 3,2 1 1,-2-1-9,4-1 0,-3 1-5,1-1 3,2 1 2,-3-2-7,4 0 5,-3-2 1,2 1-5,-3 1-12,2-2 12,0 1 1,0-2-3,-2 1 4,1 0 0,-3-1 3,2 2 1,-2-1-1,1 0-3,-1-2 2,1 2-3,-2-2 9,2 0-19,-1 1 7,-2-1 1,4 0-4,-3-2 0,-2 2 2,6-1 3,-4 0 2,-1 0 11,1-1 1,-1 1 1,0-3-9,3 2 0,-5 0 10,2 0 3,-2 0-4,1-1-2,0 0-8,-1 1-1,-1-3 5,3 2-6,-3 1-1,-2-4-2,3 4 0,-2-3 4,1 2-7,-1-1 1,0-1-2,-1 1 3,1 0-1,-1 0-4,0-2-1,1 3 1,-3-3 15,2 2-19,0 0 20,-1 0-16,1 2 7,-2-2-12,0 2 15,1-4-14,2 3 14,-3 2-16,0-4 17,1 2-12,-2 1 11,2-2-12,-1 3 9,1-3-9,-2 2 9,0-2-17,2 1 18,-2 0-17,1-2 15,-1 0-17,0 2 20,-1-2-23,1 2 3,2-2 9,-3 2 10,0-1-10,1-1 2,0 2 2,-2-1-4,1 1-1,0-2 2,-1 2-1,1-2-1,0 2 1,0 1 2,-3-3 9,3 9-11,-1-12 4,1 12-6,-1-13 7,1 13-1,0-13-1,0 13 2,-1-10-6,1 10 6,-2-12 2,2 12-6,0-11-9,0 11-3,0-11-13,0 11-23,-1-11-29,1 11-18,0-9-22,0 9-35,-1-10-69,1 10-56,-2-9-120,2 9-217,-2-11-124</inkml:trace>
  <inkml:trace contextRef="#ctx0" brushRef="#br0" timeOffset="183653.3371">14623 3391 76,'0'0'142,"0"0"25,0 0-56,0 0 24,0 0-38,0 0 13,0 0-28,0 0 12,0 0-31,0 0 11,0 0-27,0 0 17,0 0-25,0 0 15,0 0-20,0 0 15,0 0-17,0 0 9,0 0-14,0 0 17,0 0-14,-2-6 9,2 6-3,0 0 7,0 0-21,0 0 11,0 0-18,0 0 7,-7-6-20,7 6 20,0 0-12,-6-6 17,6 6-16,-4-3 8,4 3-14,0 0 9,-9-6-14,9 6 15,-6-4-14,6 4 12,-7-6-13,7 6 16,-10-6-16,10 6 15,-11-4-10,11 4 15,-14-6-16,7 2 14,1 1-14,6 3 10,-12-5-10,3 2 0,9 3 2,-12-4 16,12 4-22,-11-5 15,11 5-18,-10-4 18,10 4-13,-9-3 8,9 3-16,-9-3 13,9 3-14,-10-3 16,10 3-16,-10-2 13,10 2-8,-12-3 12,12 3-16,-12-1 16,12 1-16,-11-1 12,11 1-7,-15-2 8,15 2-19,-13 0 20,13 0-16,-11-1 14,11 1-15,-14 0 15,14 0-12,-12 0 13,12 0-13,-14 1 16,14-1-20,-11 0 13,11 0-7,-13 2 7,13-2-9,-13 1 14,13-1-15,-12 1 13,12-1-9,-11 0 10,11 0-11,-10 5 11,10-5-15,-11 2 17,11-2-21,-11 3 20,11-3-15,-9 3 10,9-3-3,-9 5 4,9-5-13,-10 6 16,10-6-14,-10 5 16,10-5-13,-9 7 14,4-2-13,-2-1 16,2-1-17,0 1 10,1 1-11,-1 1 15,0-2-16,0 2 15,0 0-18,0-1 17,1 1-16,0 0 15,-1 0-12,2 0 7,-3 1-7,2-2 15,0 0-15,-1 3 13,3-2-12,-2 1 15,0 0-18,0 0 19,-1 0-17,1 0 16,0 0-16,0 0 11,1 1-12,0-2 18,-1 3-9,2-3 4,-1 0-2,-2 2 0,3-1 0,0 1 1,-2-2-3,2 1 3,-1 1-4,2-3 6,-2 3-3,2 0-2,-2-3 1,3-5 3,-2 13 0,1-6-1,-2-2-4,3 1 1,0-6 2,-2 14-5,0-9 7,2-5-3,-1 12 6,1-12 23,0 13-29,0-13 23,1 13-27,-1-13 21,4 12-33,-4-5 36,0-7-26,3 13 28,-2-6-29,0-2 32,2 5-33,-2-4-1,2-1 6,-1 4 2,2-1 2,0-1-1,0 0 3,1 1 1,-1-1-6,1 1 8,-1 0-2,1-1 2,0-1-2,0 3 2,1-3-6,-1 0 1,1 1 1,-1-1 6,0 0-3,0 1 3,1-3 4,-1 2-6,2 1-1,-1-3 11,2 2 1,-2-1 7,3 0-14,-2 0 2,-1-2-5,4 2 3,-2 0-4,0-1 0,-2 1-6,4-2 4,-1 2-4,-1-2-5,1 0 10,0 1-3,0 0 3,-2 0-6,3-1 3,-2-1 1,1 0-3,1 0 2,-10-2-1,13 4 5,-13-4 29,19 3-39,-19-3 36,16 1-40,-16-1 1,16 0 30,-16 0-34,18 0 6,-18 0-1,19-1 1,-19 1 8,16-3 4,-6 2 3,-1-2-11,-1 0 6,4 0-6,-3 1 0,0-1-1,4-1 5,-4 0-6,1 1 2,0 0-1,-1-1-1,2-2 36,-1 3-30,-1-2 29,0 2-31,2-2 27,-2 0-30,0 1 18,0-1-24,1-2 19,-1 3-17,-1-1 21,3-3-30,-2 4 32,0-2-25,1-1 22,-1 2-23,-1-1 25,0 0-32,1 0 38,-2 0-20,0-1 18,2-1-22,-2 2 15,1-3-14,-3 3 7,2-1-20,0-1 29,-3 0-36,4-1 26,-3 1-24,0-2 9,0 2-2,1-3 0,-2 2 5,0-1-4,-1 1-3,-1-2 4,1 1 2,-1-1-3,0 0 8,-1 1 1,0 0 2,-1-1-7,0 2-5,0-2 8,0 0 0,-2 2-4,0-1-2,2 1 9,-2-1-10,-1 0 3,1 0-2,-2 1 29,0-1-48,1 0 45,-3 2-50,2 0 43,-1-2-52,1 2 44,0-1-45,-2 1 46,1 1-44,-1-1 49,-1 1-46,3 0 42,-2 0-42,1 2 10,0-2 4,0 2 6,1 1 4,-1-2-3,5 6 2,-7-9-4,3 6 12,-2-3-18,2 2 15,-1 0-21,0 0 13,0-2-10,0 1 8,-3 1-11,2 1 1,-1-3-2,1 2-7,-1 0 3,0 0-6,7 4 0,-12-7-18,12 7 6,-10-6-28,10 6-7,-10-4-42,10 4-13,-10-4-54,10 4-3,-9-3-62,9 3-167,-9-3 106</inkml:trace>
  <inkml:trace contextRef="#ctx0" brushRef="#br0" timeOffset="184916.1026">14580 3584 170,'0'0'137,"0"0"0,0 0-42,0 0 22,0 0-33,0 0 14,-4-7-25,4 7 27,0 0-22,0 0 18,-4-6-22,4 6 10,0 0-23,-5-5 13,5 5-22,0 0 9,-6-4-16,6 4 18,-7-7-4,7 7-5,-4-3-2,4 3-2,-6-6-3,6 6-16,-6-5 9,6 5-6,-8-5-1,8 5-3,-8-6-1,8 6-1,-10-4-8,10 4 0,-10-7 0,10 7 1,-9-6-10,9 6 9,-12-4-9,12 4-4,-10-7-3,10 7 2,-11-4-1,11 4-2,-13-6 4,13 6-12,-13-4 4,13 4 10,-14-4-12,14 4 11,-13-3-16,13 3 16,-10-4-11,10 4 6,-11-2-9,11 2 10,-9-2-12,9 2 6,0 0-12,-11-2 17,11 2-12,0 0 13,0 0-15,-15-1 16,15 1-13,0 0 15,-10 3-10,10-3 6,0 0-10,-13 3 11,13-3-14,-8 3 16,8-3-22,-7 5 17,7-5-16,-8 7 17,8-7-14,-9 7 16,9-7-20,-9 6 10,9-6 2,-5 9-11,5-9 15,-6 6-3,6-6 1,-8 10 1,8-10-1,-4 9 2,4-9-3,-4 10 6,4-10 0,-2 11-2,2-11 2,-3 11-2,3-11 3,-1 12-8,1-12 5,-1 11 5,-1-4-4,2-7 0,-1 12-2,1-12-2,0 11-5,0-11 13,0 15-6,1-11 4,-1-4 20,2 15-24,-2-15 22,0 10-33,2-1 31,-2-3-25,0 0 24,3 2-27,-2-2 24,-1 1-26,3 0 24,-1-2-25,-2 5 6,3-6 0,-2 2 3,3 1-1,-4-7 1,2 11 3,-2-11 2,4 11-3,-4-11-1,4 9-2,-4-9 3,4 9-1,-4-9 3,5 8 4,-5-8-4,5 9 5,-5-9-6,10 8-2,-10-8 3,11 4 3,-11-4 6,11 7-10,-11-7 4,13 4-1,-13-4-1,11 4 0,-11-4 2,14 2 17,-14-2-24,13 1 25,-13-1-26,12 1 22,-12-1-25,14-1 31,-14 1-40,11-1 30,-11 1-21,14-2 33,-14 2-25,11-5 25,-11 5-26,9-4 32,-9 4-31,12-6 27,-12 6-32,9-7 24,-9 7-26,9-8 33,-9 8-32,10-8 32,-6 3-34,1 1 29,-1-2-31,0 0 29,0 2-36,0-2 39,1-1-33,-3 2 36,2-4-33,-1 4 39,-1-1-34,1-2 3,-1 2-2,1-1 1,0-1 2,-2 2-1,0-1 2,2 2 3,0-2 3,-1 0-4,0 0 2,-2 7 0,1-12 0,-1 12 1,3-12 3,-3 7-7,0 5 5,0-11-4,0 11 0,3-11-1,-3 11 0,-3-10 1,3 10-7,0-10-6,0 10-14,-4-8-14,2 1-18,2 7-27,-9-9-21,5 5-42,-1-1-63,-3 0-37,2 2-82,-2-3-176,2 0 4</inkml:trace>
  <inkml:trace contextRef="#ctx0" brushRef="#br0" timeOffset="187094.5213">15081 3419 126,'0'0'74,"0"0"19,-7 2-48,7-2 17,0 0-53,0 0 42,-11-1-41,11 1 31,0 0-47,0 0 38,0 0-34,-10-3 26,10 3-35,0 0 35,0 0-39,0 0 33,0 0-28,0 0 31,0 0-35,0 0 42,-14 0-25,14 0 33,0 0-30,0 0 32,0 0-28,0 0 22,-12 2-31,12-2 31,0 0-29,0 0 28,-9-3-28,9 3 30,0 0-30,0 0 29,0 0-27,-10-1 28,10 1-32,0 0 32,0 0-30,0 0 30,-13-1-35,13 1 34,0 0-27,0 0 30,-11 0-28,11 0 26,0 0-22,0 0 22,-12-3-26,12 3 26,0 0-26,-9-1 21,9 1-24,0 0 18,0 0-25,-10-1 21,10 1-24,0 0 23,0 0-22,0 0 19,0 0-18,0 0 18,0 0-22,-13-2 22,13 2-26,0 0 24,0 0-34,0 0 15,0 0-38,0 0 6,0 0-51,0 0 17,0 0-55,0 0 12,0 0-123,0 0 76</inkml:trace>
  <inkml:trace contextRef="#ctx0" brushRef="#br0" timeOffset="188381.1257">14858 3244 63,'0'0'30,"0"0"31,0 0-39,0 0 37,0 0-46,-3 8 39,3-8-30,0 0 40,0 0-34,0 0 33,-5 5-22,5-5 24,0 0-24,0 0 28,0 0-25,-6 4 18,6-4-26,0 0 21,0 0-28,-5 4-7,5-4 28,0 0-29,0 0 27,0 0-26,0 0 31,0 0-22,-5 5 21,5-5-17,0 0 16,0 0-18,0 0 9,0 0-14,0 0 18,0 0-18,0 0 17,0 0-15,0 0 9,0 0-15,0 0 10,0 0-13,0 0 3,0 0-12,0 0 9,0 0-11,0 0 12,0 0-22,0 0 12,0 0-22,0 0 6,0 0-37,0 0-10,0 0-59,0 0-5,0 0-62,0 0 3,0 0-138,0 0 228</inkml:trace>
  <inkml:trace contextRef="#ctx0" brushRef="#br0" timeOffset="189317.2851">15575 3139 16,'0'0'129,"0"0"12,0 0-36,0 0 12,4-6-34,-4 6 19,0 0-38,0 0 23,0 0-41,0 0 21,0 0-32,0 0 16,0 0-28,0 0 15,0 0-26,0 0 16,0 0-20,0 0 20,0 0-31,0 0 28,0 0-29,0 0 22,0 0-26,0 0 23,0 0-23,0 0 20,0 0-22,0 0 22,0 0-15,0 0 35,0 0-5,0 0 28,0 0-11,-8 5 13,8-5-10,-5 3 11,5-3-13,-10 5-18,10-5 13,-9 6 5,1-4-17,1 3 8,-1-1-17,1 0 11,-2 2-15,0-2 10,-3 1-13,3 1 7,-2 0-6,-1 1 14,1-1-12,-3 1 13,1 0-13,-1 1 13,0-1-20,-1 1 20,-1-3-24,2 3 25,-2-2-21,0 1 10,2-1-12,-2 0 3,0 1-3,1-1 17,-2 0-17,2 0 15,-2 0-14,2 0 6,-1-2-10,1 2 14,0-1-17,0 0 13,-1 0-15,2-1 14,1 1-14,-2 1 12,2-2-4,3-1 0,-1 0-13,0 1 16,0 0-12,1-2 5,-1 1-7,2 1 5,-1-2-2,1 2 11,0-1-11,-1-2 13,1 4-18,9-5 8,-13 4 0,13-4 8,-14 4-15,7 0 15,7-4-12,-13 3 15,13-3-18,-14 4 11,14-4-12,-12 3 15,12-3-14,-14 4 14,14-4-9,-9 3 3,9-3-7,-9 4 10,9-4-7,0 0 10,-10 3-10,10-3 14,0 0-19,-9 2 22,9-2-13,0 0 9,0 0-12,-8 2 13,8-2-12,0 0 7,0 0-8,0 0 3,0 0-5,-8 2 16,8-2-15,0 0 11,0 0-12,0 0 12,0 0-9,0 0 8,0 0-9,0 0 5,0 0-14,0 0 5,0 0-26,0 0-11,0 0-31,0 0-5,0 0-33,0 0 1,0 0-38,0 0 15,0 0-31,0 0 21,-9-1-41,9 1-181,0 0 180</inkml:trace>
  <inkml:trace contextRef="#ctx0" brushRef="#br0" timeOffset="189926.8983">15008 3282 174,'0'0'141,"0"0"6,6-3-38,-6 3 25,0 0-30,0 0 20,8-3-28,-8 3 10,0 0-26,0 0 0,5-5-18,-5 5 7,0 0-18,0 0 0,0 0-18,0 0 7,0 0-20,0 0 6,0 0-20,8-2 11,-8 2-18,0 0 7,0 0-17,0 0 14,0 0-14,0 0 14,0 0-15,0 0 12,0 0-11,0 0 17,0 0-18,0 7 12,0-7-4,-1 6 8,1-6-9,-2 6 8,2-6-8,-2 7 16,2-7-17,-4 8 22,4-8-15,-5 10 18,2-4-17,3-6 14,-4 9-17,-1-3 7,3-2-8,-1 2 12,-1-2-11,4-4 9,-5 11-10,3-6 9,2-5-13,-7 11-4,7-11 10,-4 10 14,4-10-16,-6 10 10,6-10-11,-2 7 14,2-7-12,-4 11 14,4-11-9,-3 7 16,3-7-10,-1 7 18,1-7 3,-2 7 23,2-7 7,3 6 13,-3-6-17,4 8 5,-4-8-16,5 8 9,-5-8-7,8 8-3,-8-8-4,10 7-2,-10-7-9,11 7-4,-2-1-3,0-2-2,2-1 6,0 0-5,-1 1-2,4-1-3,3 0 1,-3 0-9,3 1 1,-2-2-1,3 1-27,-3-2-31,-1 1-44,-1-1-62,1 0-113,-1 1-62,1-4-208,-1 2-48</inkml:trace>
  <inkml:trace contextRef="#ctx0" brushRef="#br0" timeOffset="192557.745">15013 3682 37,'0'0'74,"13"3"-10,-13-3-4,14 3 2,-14-3-8,15 4-8,-15-4-3,19 3 2,-8-2 2,-2 1-4,2 1 3,-1-2-5,-1 1-8,4 1-5,-3-1-2,2 1-5,0-1 0,0 0 1,5 2 8,-3-1-5,2 0 0,0 2 5,0-2 5,-2 0 8,2 1 8,-6-2 7,3 1 3,-2 1-2,-2-3-11,-9-1-5,17 2-8,-17-2-4,11 4-10,-11-4-4,12 2-3,-12-2-2,0 0-1,11 4-7,-11-4 5,0 0 5,0 0 4,0 0 2,0 0 14,0 0-10,0 0 5,0 0-12,-15-3 8,15 3-10,-17-1 5,5-2-13,-2 0 8,1 1-11,-3-1 7,-1 0-16,-2 0 10,-1 0 0,-3-1 8,1 3-2,-2-6 6,0 4-2,0 0 2,4 0-3,-1 1-3,2 0 0,0 0-5,2-3 1,4 5-5,0-3 6,0 1 2,4 2-3,9 0 6,-19-3 0,19 3-3,-13-3 1,13 3 10,-14 0-1,14 0-6,-10-1 4,10 1-4,0 0-1,-14-3-16,14 3 12,0 0 1,-10-3-8,10 3-22,0 0-12,0 0-20,-8-1-14,8 1-13,0 0-12,0 0-20,0 0 1,0 0-13,-10-2-71,10 2-177,0 0 174</inkml:trace>
  <inkml:trace contextRef="#ctx0" brushRef="#br0" timeOffset="192884.8332">14995 3639 142,'0'0'227,"0"0"-46,17 2-21,-17-2-23,0 0-17,0 0-27,14 0-21,-14 0-19,0 0-15,0 0-11,0 0-9,9 1-5,-9-1 3,0 0-1,0 0-6,-8 2 3,8-2-5,-10 2-3,10-2-1,-15 2 1,15-2-4,-16 4 0,6 1-1,1-5-1,0 3-1,1 0-2,-2 0 2,10-3-1,-14 4-16,8 0 20,6-4 2,-12 5-1,12-5 2,-9 5 3,9-5 0,-6 4 20,6-4 15,-3 8 2,3-8 3,0 6-10,0-6-4,4 10-5,-4-10-4,8 6-7,-8-6-14,8 8-23,-3-2-26,-5-6-49,11 8-61,-3-3-56,0 1-131,0-3 200</inkml:trace>
  <inkml:trace contextRef="#ctx0" brushRef="#br0" timeOffset="193569.6515">14850 3732 94,'0'0'140,"0"0"-20,0 0-27,0 0-13,0 0-5,0 0-5,7 5-2,-7-5-4,8 5-9,-2-1-7,-1 1-6,3 0-7,1 1-6,0-1-3,1 3-5,1 1-4,1-1-9,2 1-43,0 3-38,3-1-42,-1 1-156,5 1 83</inkml:trace>
  <inkml:trace contextRef="#ctx0" brushRef="#br0" timeOffset="195267.5883">14801 3546 126,'0'0'189,"0"0"-63,0 0 5,0 0-41,-3-5 0,3 5-15,0 0 20,0 0-25,0 0 10,0 0-18,0 0 11,0 0-28,0-7 12,0 7-29,0 0 10,0 0-20,0 0 11,0 0-21,0 0 12,0 0-24,0 0 19,0 0-27,0 0 21,0 0-25,0 0 19,0 0-20,0 0 16,0 0-12,0 0 19,0 0-18,0 0 20,0 9-19,0-9 23,0 0-16,2 9 21,-2-9-19,0 11 16,0-11 3,2 10 2,-2-2-2,0-2-5,0 0 8,0 3-5,0-2 1,0 3-2,0-2-3,0 1 1,0-1-2,-1 1-4,1 1-6,-1-4 8,1 2 0,-2 0-5,2 0 1,0-8 4,-1 12-2,-1-5 2,2-7 0,0 9 3,0-9 5,-2 10 7,2-10 2,-1 7 3,1-7 14,0 0 19,0 10 10,0-10 29,0 0-21,0 0 32,0 6-30,0-6 26,0 0-38,0 0 41,0 0-37,0 0 21,0 0-47,0 0 15,0 0-42,0 0 27,0-6-43,0 6 27,0-11-38,0 11 38,1-14-40,-1 6-2,2 0 0,-2 0 3,2-3 1,-2 3 3,0-2 4,0 0 1,0 1-1,0 0 3,0 1-3,0 0 2,0 1-1,-2-2-1,2 9-4,0-14 5,0 14-3,0-9-7,0 9 8,0-11-9,0 11 5,-2-9-2,2 9-7,0 0-1,-1-8-3,1 8-9,0 0-14,0 0-10,0-7-1,0 7 13,0 0 7,0 0 7,0 0 1,-1 7 6,1-7 8,-3 8 3,3-8 2,-2 10 2,-1-3-1,2 0-1,-2 0 4,2-1 2,-2 2 0,1-1-1,-2-1 27,4 1-36,-3-1 35,3-6-33,-2 10 23,2-10-21,-5 9 26,5-9-23,-1 7 29,1-7-30,-2 6 45,2-6-21,0 0 60,-4 7-14,4-7 46,0 0-34,0 0 8,0 0-37,0 0 5,0 0-26,0 0-7,0 0-4,3-8-5,-3 8 0,1-10-6,-1 10-5,3-11 1,-3 11 3,1-10-7,3 3-2,-4 7 7,2-11-4,-2 11 2,2-8-2,-2 8 3,1-9-3,-1 9-8,0-7 8,0 7 0,0 0-11,0-8 3,0 8 1,0 0-3,4-4-6,-4 4 6,0 0-7,0 0-2,1-8 2,-1 8-7,0 0-10,0 0-7,0 0 6,0 0-7,0 0 1,0 0 4,0 0-5,1-6 3,-1 6-2,0 0-6,0 0 12,0 0 0,0 0-6,0 0-13,0 0-21,0 0-28,-2 6-11,2-6-28,-4 6-36,4-6-51,-9 5 1,9-5-261,-6 5 24</inkml:trace>
  <inkml:trace contextRef="#ctx0" brushRef="#br0" timeOffset="196204.8046">14542 3587 34,'0'0'189,"0"0"-43,2-5 2,-2 5-34,0 0 17,0 0-38,0 0 20,3-8-32,-3 8 12,0 0-24,0 0 4,0 0-24,0 0 14,0 0-28,5-4 6,-5 4-24,0 0 8,0 0-21,0 0 10,0 0-14,0 0-2,0 0-3,0 0 18,5 6-7,-5-6 0,4 8 1,-4-8 0,3 7-7,0-2 7,0 2 0,-1 0-2,0 0-2,0 2 3,2-1-1,-2 0-3,0 1 6,-2 0 1,2 0-7,-2-1-1,3-1-2,-3 0 6,2 0-8,-2-7 4,0 11 5,0-11-2,2 11-1,-2-11 6,0 7 12,0-7 14,1 7 29,-1-7 32,0 0-8,1 8 34,-1-8-25,0 0 33,1 6-51,-1-6 18,0 0-50,0 0 23,0 0-45,0 0 31,0 0-42,6-6 22,-6 6-32,2-8 31,-2 8-35,3-11 26,-3 11-35,1-13-3,-1 5 12,2 2-8,-2-2 7,0 0 3,0-1 0,0 2 0,0 0-1,-2 0 6,2 7-1,0-12 1,0 12-2,0-12 0,0 12-2,0-11-4,0 11 4,0-8-5,0 8 1,0-6 3,0 6 0,0 0-4,0-10 7,0 10-7,0 0 1,0-7 0,0 7-4,0 0-4,0 0-9,0 0-12,0-7-23,0 7-14,0 0-19,0 0-39,0 0-56,0 0-34,0 0-65,0-7-18,0 7-154,0 0 75</inkml:trace>
  <inkml:trace contextRef="#ctx0" brushRef="#br0" timeOffset="243951.3215">17675 3388 16,'9'-8'280,"-9"8"-82,8-7-1,-8 7-38,6-9 1,-6 9-32,8-7 2,-4 2-47,-4 5 1,6-8-33,-6 8 16,9-7-7,-9 7-6,6-8 1,-6 8-2,7-6-9,-7 6 1,7-8-1,-7 8-3,9-6-10,-9 6 8,9-7-13,-9 7 1,8-6-7,-8 6-6,15-4-2,-15 4-4,14-3 4,-14 3-8,18-1 0,-18 1 3,22 0 0,-22 0-7,24 1 10,-12 0-5,1 1 1,-2 1 1,3-2 3,0 4 2,1 0-10,0-1 15,1 3-3,0-1-1,0 3-7,1 1-10,-2-2 13,-1 1 1,0 1-4,0 1 1,0 1 0,-1 1 0,1 1 1,-2 1 3,-2 0-8,0 1 8,-2 1-11,-2-1 8,-2 0-2,1 2 34,-1-1-31,-3 2 29,-1 1-32,-1-1 24,-2 3-34,0 0 33,-4 3-35,1-3 27,-6 3-27,2 0 29,-3 0-49,-1 0 23,-1-3 30,-2 3-32,1-4 30,-5 0-33,2-1 35,0-1-36,-2-1 29,0-1-34,-1-1 44,0-3-36,1-4 35,0 1-32,-1-3 38,-2-2-29,1 0 37,3-3-39,-2-2 35,-5 0-29,2-7 29,-5 2-29,1-4 33,-2-3-40,-1-4 33,0-2-46,2-2 41,0-2-41,2-2 38,2 0-32,2-1 40,4 5-40,0-8 43,3 3-21,4 0 38,0 0-36,3 0 10,0 0-1,3 2 47,2-1-16,1 1-7,0 1-15,3-2-6,1 5 6,0-3-7,3 0-4,-1-1-7,2 1-6,3 0-18,1 2 20,0 1 3,0-2 0,2 2-11,0 0 0,2 2-2,0 0-2,1-1 0,0 2-5,2 0-9,0 1-10,0 1-2,0 0-9,0 1-14,1 0-5,-1 2 2,-1 0-16,-2 3-20,-1 0-9,1 0-4,-1-1-21,-2 4-49,3-1-58,-2 1-32,-1 2-76,0 0-25,2 2-140,-2-1 9</inkml:trace>
  <inkml:trace contextRef="#ctx0" brushRef="#br0" timeOffset="244348.762">17398 3114 119,'0'0'254,"6"-6"-79,-6 6 15,9-4-19,-9 4-20,10-5-26,-10 5-26,13-3-21,-13 3-17,22 0-8,-9 0 1,3 2-2,2 2 9,1-2-3,6 4 1,-1-2-8,1 3-9,4 4-4,-1-3-11,-1 1-4,-1 1-12,1 1-33,-1 1-32,-1 0-47,-2 1-4,2 0-69,-2 3 28,-2 0-57,0-1-4,1 2-87,-5-5 249</inkml:trace>
  <inkml:trace contextRef="#ctx0" brushRef="#br0" timeOffset="245144.8543">18131 3405 163,'0'0'238,"0"0"-72,0 0 1,0 0-42,0 0 10,0 0-36,0 0 16,-9-1-29,9 1 13,0 0-21,0 0 1,0 0-21,0 0 7,0 0-34,0 0-6,0 0 5,8-5 19,-8 5-26,0 0 8,16-1-12,-16 1 17,17-2-25,-17 2 10,21 0-5,-8 0 20,-1 0 1,4 0-2,-2 0-6,2 0 1,-3 2 4,4-2-6,-3 0-4,0 1 0,0-1-18,-1 0 11,-2 2-4,2-2-1,-13 0-5,22 1 2,-22-1-4,16 0-1,-16 0-3,16 0 0,-16 0-9,0 0-16,16 0-6,-16 0-7,0 0-22,13 0-32,-13 0-6,0 0-46,13 2-14,-13-2-51,0 0 9,0 0-34,0 0 66,0 0-103,10 1 82</inkml:trace>
  <inkml:trace contextRef="#ctx0" brushRef="#br0" timeOffset="246005.4313">18526 3427 35,'0'0'199,"0"0"-44,0 0 10,0 0-28,0 0 5,-2-6-23,2 6 15,0 0-26,0 0 15,0 0-5,0 0-3,0 0-4,0 0-7,0-7-13,0 7-6,0 0-7,0 0-7,0 0-3,0 0-5,0 0-6,0 0-9,0 0-15,0 0-2,0 0-12,0 0-9,0 0-8,0 0-2,0 0-8,0 0 0,0 0 1,0 0 0,0 0 5,0 0-3,2 7 4,-2-7-3,0 11 4,0-11-4,0 11-2,-1-3 2,1 0 1,-1 0 5,1 0-1,-2 1 0,2-1 3,0 1-1,-3 0-3,3-2-2,-2 2 4,0-3-4,2-6 3,0 11-3,0-11 4,-1 9 3,1-9 5,-2 11-1,2-11 4,0 5 1,0-5 12,0 0 12,-2 9 7,2-9 51,0 0-32,0 0 29,0 0-51,0 0 24,0 0-50,0 0-5,0 0-6,-2-11-5,2 11-3,-1-14-1,1 7 1,0-2-1,0 0 0,-1-1 4,1 2-3,0-1 7,0 1 5,0 0 1,1 1 10,-1 0 0,0 0 2,0 7-7,0-11-7,0 11 1,0-11-9,0 11-7,0-7-2,0 7-17,0 0-10,0-10-14,0 10-15,0 0-2,0 0 18,0 0 6,0 0 14,0 0-1,-4 10 16,4-10-1,-2 12 4,0-2 1,1-1 9,0 2-3,-2 1 2,3 0-1,-5 1 2,4-3 25,-2 2-27,2-1 31,0 0-39,-2-1 35,3-1-35,-2-1 33,0-1-33,1-2 37,1 2-34,0-7 38,-1 11-29,1-11 59,-1 9-30,1-9 47,0 6-43,0-6 26,0 0-39,0 0 19,0 0-42,0 0 28,10-3-33,-10 3 34,5-11-40,-1 3 29,0-3-43,-2 0 2,1-1 2,-1 2 7,1-2 13,-2 0 3,3 3 4,-1-2 5,-2 3 9,-1-1 3,4 2 0,-1 1-4,-3 6-10,3-11-6,-3 11-9,1-9-11,-1 9 1,3-9-16,-3 9-10,1-6-15,-1 6-8,0 0-3,0 0 8,4-5 9,-4 5 10,0 0-3,0 0-19,0 0-19,1 8-15,-1-8-23,-1 8-37,1-8-44,-3 11-59,2-3 5,0-3-144,-2 2 144</inkml:trace>
  <inkml:trace contextRef="#ctx0" brushRef="#br0" timeOffset="246343.7994">18119 3610 111,'-14'0'241,"14"0"-48,0 0-10,0 0-23,-11 2-52,11-2 13,0 0-24,0 0-16,0 0 6,0 0 2,11 4 4,-11-4 4,10 3-3,-10-3-3,21 1-8,-9 2-3,3-3-14,2 3-2,0-1 23,2 1-32,-1 0 31,-3-1-47,4 0 24,-2-1-45,-4 1 30,-1-1-50,1-1 14,-3 2-60,-10-2-9,18 2-65,-18-2-76,14 2-12,-14-2-34,14 2-29,-14-2-167,11 2 88</inkml:trace>
  <inkml:trace contextRef="#ctx0" brushRef="#br0" timeOffset="247523.2148">19014 3517 4,'0'0'274,"5"-4"-17,-5 4-29,0 0-27,0 0-23,0 0-32,8-2-25,-8 2-24,0 0-25,0 0-12,0 0-14,0 0-15,0 0-18,0 0-1,0 0-4,0 0-3,0 0 0,4 6 0,-4-6 3,0 10-2,0-10 1,-1 14 0,0-7-2,-1 2 4,0 1-3,-1 0 1,0 1 2,2-3 11,-3 5-15,1-3 9,0-1-16,1 2 15,-2-2-10,1 2 15,1-3-17,0-1 9,0-1-9,-1 0 20,3-6 0,-2 10 40,2-10 2,-2 11 59,2-11-22,-2 7 43,2-7-43,0 0 12,0 0-55,0 0 21,0 0-45,0 0 24,0 0-50,5-10 35,-3 4-49,2-4 39,-1 2-45,1-3 36,-2 2-40,2-3 7,0 3 9,0-2 4,-1 3-1,0-2-1,1 2 7,-1 1 5,-1 0 4,1 3-9,-1-3-7,-2 7-11,3-10-6,-3 10-14,2-7-25,-2 7-1,0 0 9,0 0 21,0 0-5,0 0 4,0 0 20,0 0-14,0 10 9,0-10-6,-2 14 36,1-9-27,-1 2 35,0 3-36,-1-2 36,1 1-38,0 0 39,0 0-40,-1-2 32,2 2-38,-2-3 41,3-6-38,-1 11 39,1-11-34,-3 10 40,3-10-33,-2 7 53,2-7-14,-1 5 56,1-5-31,0 0 6,0 0-35,0 0 18,0 0-32,10-4 17,-6 0-34,0-4 29,1-1-40,-1 1-4,3-5 2,-2 1 1,2 0 4,-2 0 15,-1 2 7,1 1 4,0-1 6,-1 2 5,-2 1-2,2 1-8,-1-1-14,-3 7-14,3-9-6,-3 9-17,6-9-27,-6 9-7,0 0 12,2-4 14,-2 4 2,0 0 2,0 0-1,4 10-4,-4-10-7,-1 10-24,-2-2-23,3-1-17,-1 0-35,-2 4-44,-2-3-45,3 3-40,-4-1-246,3-1-23</inkml:trace>
  <inkml:trace contextRef="#ctx0" brushRef="#br0" timeOffset="247897.1295">18618 3370 175,'-4'-6'185,"4"6"-10,0 0-44,0 0-5,0 0-46,0 0 12,5-5-39,-5 5 29,0 0-14,17 1 17,-17-1-14,19 3-2,-6-2-4,1 2 0,4 0 13,1 2-6,4-1-8,-1 2-9,2-2-12,1 2-3,0 0-9,-1 0-6,-2 0-8,1-2-4,0 2-15,-2 1-20,-1 0-26,-1-3-22,-3 1-25,0 2-44,-2 0 13,0-1-48,-1 1 1,-4-2-178,1 1 192</inkml:trace>
  <inkml:trace contextRef="#ctx0" brushRef="#br0" timeOffset="248177.9443">18465 3707 149,'0'0'313,"0"0"-57,0 0-33,4 8-42,-4-8-6,11 2-37,-11-2-6,18 3-38,-5-2 1,1 1-33,-1-1 4,3 1-29,0-1 7,2 3-48,-2-3-32,2 1-53,0-1-35,2 2-38,1-1-41,-2 0-27,2-1-124,0 1 192</inkml:trace>
  <inkml:trace contextRef="#ctx0" brushRef="#br0" timeOffset="248942.3927">19398 3651 46,'0'0'229,"0"0"-51,0 0-36,0 0-30,0 0-24,0 0-19,6-3-10,-6 3-7,0 0-5,0 0 5,0 0-5,0 0 9,8-3-7,-8 3 9,0 0 3,0 0 0,0 0-9,0 0-2,0 0-5,0 0-13,0 0-6,0 0-4,0 0-9,0 0-8,0 0-4,0 0-2,0 0 1,10 3 7,-10-3-14,0 0 7,-3 7 2,3-7 11,-1 8-10,1-8 15,-6 8-16,5-2 8,-2-1-3,1 2 10,-2 0-11,1-1 13,-1 1-30,0-1 29,2 0-14,-1 0 8,-2 1-12,5-7 15,-5 7-10,5-7 20,-5 7 3,5-7 38,-3 6-7,3-6 57,0 0-21,-3 8 48,3-8-68,0 0 19,0 0-55,0 0 26,0 0-45,6-5 27,-6 5-42,8-9 28,-1 3-41,-3 1 41,3-1-38,-1-2 32,-1 1-34,3 1 52,-2-2-37,-1 2 47,2 2-38,-3 0 15,-4 4-22,6-9 25,-6 9-49,9-6 31,-9 6-50,5-6 19,-5 6-35,0 0 41,0 0-33,0 0 46,4 7-40,-4-7 45,-3 11-35,1-1 38,0-3-36,-3 5 39,3-3-37,-5 5 41,4 0-42,-4-2 37,2 1-34,-2 0 30,0 2-31,1-3 25,-1 1-34,-1 0 26,3-2-40,-2-1 31,2-2-46,-1 3-3,1-4-8,0 0-1,3 0-6,-3-1-1,1-1 2,4-5-7,-5 7 6,5-7-87,0 0-112,0 0-215,0 0 19</inkml:trace>
  <inkml:trace contextRef="#ctx0" brushRef="#br0" timeOffset="249163.2002">19517 3673 270,'2'-6'322,"-2"6"-60,7-7-44,-7 7-10,5-9-39,-5 9-27,1-9-29,-1 9-22,0-8-23,-2 2-16,-4 1-10,1-3-11,-4 2-2,-2-3-16,-1 0-10,-3 2-9,2-1-10,-2-1-8,2 4-3,0-5-7,-1 4-12,0-1-10,0 2-40,1-2 6,-1 3-51,4-2 18,0 2-55,0 1-1,1 0-140,1-2 222</inkml:trace>
  <inkml:trace contextRef="#ctx0" brushRef="#br0" timeOffset="249411.2205">19459 3921 164,'0'0'270,"-15"4"-50,15-4-21,-22-2-32,6-1-32,-1-3-29,-6 1-18,-3-3-13,-3-2-9,-2 1-6,1-2-18,0 0-2,1 0-13,1 0 2,1 2-11,5 0 7,2 2-21,2-1 9,1-1-29,3 4-8,1-2-13,3 0-34,2 3-48,1-2-74,0 1-30,7 5-112,-3-10 206</inkml:trace>
  <inkml:trace contextRef="#ctx0" brushRef="#br0" timeOffset="250329.0696">19638 3737 54,'0'0'255,"-1"-6"-47,1 6-20,0 0-31,-3-8-22,3 8-30,0 0-18,1-7-28,-1 7-25,0 0-15,0 0 2,15 0-9,-15 0 4,16 5-8,-4 0 7,2 1-9,1-1 1,3 0-4,1 4 1,0-1-1,2-1-6,-1 0 10,-2-1 2,-1 3 2,-2-5-1,-1 0-6,0 1 4,-5 1-2,2-3-4,-1 0 1,-3 1-3,-7-4-4,13 4-2,-13-4 6,10 6-1,-10-6 2,11 2 1,-11-2 7,7 3 7,-7-3-1,0 0-3,9 4-3,-9-4-6,0 0-2,5 4 1,-5-4 1,0 0 0,5 6 2,-5-6 4,-1 7 5,1-7-2,-4 10 2,3-5-8,-3 3-2,-2 0 2,1 1 1,-2 2-3,-2 2 4,0-2-3,2 3-4,-2-1 6,-3 2-4,3 0-2,0-2-2,2 2-6,-3-4 0,3 3-3,-1-1 5,3 0 2,-2-1 0,2 0-4,-1-2 4,3-1 3,-1-2 0,1 2 3,-1-3 1,2 0 2,2-6 0,-5 11 15,5-11 19,-3 8 9,3-8-4,-2 8-13,2-8 11,0 0-2,-2 6 7,2-6 13,0 0-4,0 0-3,0 0-10,0 0-10,0 0-12,0 0-6,0 0-10,-10-4 6,5-1-4,0 0-4,-3-3-7,-1 3-9,0-4-6,-1 1-2,-1 0 2,-2-1 0,0 0 5,0 2-10,-1 0 0,1-2 6,1 3-11,0-1-14,2 2 13,0 1 2,2-1 3,0 1 5,1 0 5,7 4 1,-10-6 2,10 6-7,-10-5 9,10 5-2,0 0-5,0 0-5,0 0 0,0 0 0,0 0-1,16 5 6,-10-1 2,4 0 3,1 2-4,0-1 8,1-1 5,2 2 3,-3 0 3,1-2 4,-1 1 7,1-1 2,-3 2 3,1-3 0,-2-2 1,-1 3-14,-7-4-2,12 6 4,-12-6-5,9 3-4,-9-3 4,0 0 3,0 0-3,0 0 0,0 0 2,-7-3-2,-2-1 1,-1-2-8,0 2 5,-5-5 2,-1 3 0,-3-4-3,1 0 2,-4-1 2,-2 1-8,-1-2 13,-2 1 1,6-2 3,0 6-10,0-3-16,3 2 26,2 1-3,3 2-3,0-1-3,4 1-3,1 1-17,3 1-37,5 3-35,0 0-31,0 0-10,0 0-10,13 1-12,0 3-10,5 3-5,3 1 11,4 1-79,3 0 75</inkml:trace>
  <inkml:trace contextRef="#ctx0" brushRef="#br0" timeOffset="251197.2376">20074 3996 139,'2'-5'293,"-2"5"-56,7-9-26,-7 9-26,4-5-18,-4 5-42,5-6-31,-5 6-25,0 0-23,2-7-9,-2 7-13,0 0-4,0 0-1,0 0-3,0 0-4,-8 7-12,8-7 24,-10 7-3,5-1-1,-1 0 1,-4 0-9,5 1 0,-3 2 0,0-4-1,-2 2-2,2 3-1,1-5-5,0 2 4,-1 0-1,1-3 2,3 2 3,-2-2 4,6-4 24,-8 6 33,8-6 27,-9 6 18,9-6-8,0 0 0,0 0-50,0 0 23,0 0-51,-5-6 28,5 6-48,5-11 32,-3 2-48,0 0 40,4-1-44,-2-1 38,1-2-45,-1-1 37,0 4-31,1 1 41,-2-2-37,2 2 37,-3 0-42,0 3 34,0 2-44,1-5 33,-3 9-63,4-8 24,-4 8-35,0 0 52,0 0-27,0 0 42,0 0-37,-3 8 8,-1 1 6,2-3 5,-1 5-1,-2-2 0,1 3 10,-1-2-3,1 0 7,2 3-1,-2-5 0,1 1-1,-1-1 1,1 0 5,0-2 4,1 0 14,2-6 18,-4 10 72,4-10-26,0 0 9,0 0-46,0 0 19,0 0-45,0 0 29,11-5-39,-6-1 31,0-2-36,2-3 19,2-2-24,-2 1 24,1-1-20,-2 2 29,2 0-21,-3 0 27,2 3-16,-2-2 6,-1 3-28,-1 0 5,1 2-56,-4 5-11,3-9-38,-3 9 53,0 0-23,0 0 46,0 0-29,-8 8 43,4-2-33,-3 2 45,-4 3-35,1 2 38,1-2-34,-3 4 33,0-1-29,0 0 38,0 1-43,1-5 39,4 1-42,-3 0 37,2-2-36,3-4 49,0 5-32,-3-6 49,4 2-1,4-6 58,-6 7-35,6-7 7,0 0-37,0 0 13,0 0-29,2-7 16,-2 7-21,7-10 11,-2 0-17,0 2 18,1-5-24,-3 1 22,3-1-31,-2-1 28,2 3-13,-2 0 27,0 1-18,-2 1 15,1-1-26,-1 6 4,0-2-36,-1-1-5,-1 7-47,2-8 50,-2 8-31,0 0 47,0 0-40,-10 2 51,10-2-37,-10 13 41,4-7-34,-4 7 36,3-4-29,-3 4 37,3 1-46,-2-3 38,0 1-40,-1 1 38,2-2-40,0 0 38,2-3-45,-2 2 13,4-4 32,-2 1-23,2-1 40,4-6-37,-6 9 43,6-9-38,-8 8 18,8-8-85,0 0-58,0 0-46,0 0-50,0 0-35,0 0-34,6-4-161,-2-3 47</inkml:trace>
  <inkml:trace contextRef="#ctx0" brushRef="#br0" timeOffset="288133.3054">2540 15094 13,'-10'-4'273,"10"4"-64,-12-5-33,7 2-27,5 3-17,-14-5-19,14 5-22,-14-5-7,14 5-22,-15-4-11,7 2-8,0-1-19,8 3 13,-15-2-3,15 2 1,-13-3 1,13 3 0,-13-2-2,13 2-2,-10-2 5,10 2 3,0 0-14,-13-2 27,13 2-7,0 0-3,-11-3 0,11 3-3,0 0 1,0 0-7,-8-2 32,8 2-33,0 0 16,0 0-33,0 0 25,0 0-37,0 0 18,0 0-22,0 0 26,10-4-32,-10 4 24,16 0-26,-16 0 28,20-2-35,-8 2 36,-1 0-27,3 0 26,-1 0-30,2 0 29,3 2-40,1-2 7,2 1 40,-2 1-38,0-1 1,4 1 30,-2 1-30,2-3 31,1 3-35,0 0 32,2 0-28,-2-2 28,3 3-28,-3-1 27,3 0-31,0 0 27,-3 1-27,4 0 30,-1 0-26,0 0 26,0-1-27,-2 0 26,2 2-33,-3 0 37,2-2-31,-2 0 30,2 0-30,-1 3 27,-3-2-29,1-1 29,0 1-25,-1 0 27,-3-2-30,1 2 28,1-1-28,-2-1 30,2 2-31,3 0 28,-1-2-25,1 2 26,-1-1-29,1 0 30,1 0-30,0 0 30,-2 0-44,3 0 46,-2 0-26,4 0 26,-2-2-27,1 2 28,-1 0-48,1 1 45,1-2-26,-1 1 28,1 0-28,2 0 26,-1-2-30,-1 2 31,-1-2-35,4 2 35,-2 0-28,1 0 29,5 0-31,2-1 29,-1 3-33,1-2 29,0-1-23,3 2 27,-2-1-29,0 0 29,2-1-35,1 3 42,-1-2-43,1 0 36,-1-1-30,5 2 32,-5 0-32,2-1 32,-2 1-37,-2-1 33,2 1-25,-2-1 29,0 0-29,-1 0 28,2 2-32,-1-2 30,-1 2-37,0-2 39,0 0-30,1 3 28,-3-2-27,3-1 28,-2 2-30,0-2 1,1 1 6,0 0 23,-1-1-23,-2 2 27,2-2-30,-1 0 31,-1 1-33,-1-2 28,-2 0-27,-3 1 24,4-1-28,-1 1 30,-1-1-31,1-1 33,1 2-25,4-1 21,-6-1-27,1 2 30,5-1-29,-2 0 32,2 1-33,-1-2 11,-2 2-6,3-1 26,-4 0-29,5-1 30,-3 1-31,2-1 31,-1 1-37,2-1 37,-5 1-31,2-1 32,-2 0-33,5 0 31,-4 0-28,-1 0 23,3 2-25,-1-2 31,2 1-30,0 0 23,-2-1-24,3 1 28,-1-1-35,1 2 36,-1-1-33,1-2 34,-1 1-28,1-1 20,-1 2-33,-4-2 42,5 0-30,-4 0 28,4 0-25,3 0 24,-2-2-25,-1 2 31,3-1-40,-1 1 35,2-2-29,-2-1 28,1 2-30,1-1 26,2 1-27,5-1 22,1 0-24,-1-1 33,2 2-29,-1 0 28,2-1-29,0 1 30,-1-2-35,1 2 34,-1-2-24,2 0 24,-2 1-26,-1-1 24,0 0-25,1-1 29,-4 1-27,3 0 26,-3 2-24,-5-4 22,6 3-29,-1-2 32,-5 2-30,0-2 28,-3 2-32,3-2 34,-3 0-31,1 2 25,-4-1-27,0-1 28,2 0-45,-4 1 41,-4 0-23,2 0 26,-3 0-24,-2 0 29,1 1-8,-2-2-9,2 1 12,-4 0-5,1-1-1,-3 2 3,-2-2 0,3 1-5,-3 2-2,0-4 5,-1 3-1,1-2-3,0 1-5,-3-1-10,1 1 0,-1-1-24,2 1 32,-3-1-18,2 0 21,-2 0-23,-1 0 25,2-1-19,0 2 19,-2-2-13,3 1 16,-2 0-15,2 0 19,-2-1-16,3 2 20,-3-2-29,3 1 31,-1 0-20,-2 0 17,2-1-18,-2 0 19,2 1-20,-3 1 8,2-1-10,-3 0 13,1 0-18,2 0 19,-5 1-22,3 0 18,-1 0-24,0 0 27,-2 0-7,1 1 3,-1-1-13,1 0 19,-2 1-18,0 1 18,2-1-14,-1 0 14,-1 0-11,1 0 14,1 2-20,-4-3 25,2 2-13,-10 1 9,18-1-12,-18 1 16,17-3-17,-17 3 16,16 0-15,-16 0 17,15-2-8,-15 2 17,12-1-17,-12 1 19,0 0-21,14-2 23,-14 2-20,0 0 10,13-1-7,-13 1 21,0 0-24,0 0 18,10-1-25,-10 1 19,0 0-34,0 0 31,0 0-25,0 0 22,0 0-19,0 0 22,0 0-22,0 0 25,0 0-20,0 0 20,0 0-23,-16 1 20,16-1-20,-20 0 21,7 1-28,-3-1 29,-3 0-23,0 2 23,-4-2-22,-5 0 22,-2 1-28,-2-1 25,-6 2-18,-2-2 20,2 0-21,-3 3 18,-2-2-15,-6 0 14,1 2-35,-1-1 25,-1 0-21,3 2 18,-3-2-16,1 0 22,1 1-18,-2 0 17,3-2-20,-3-1 26,0 2-16,7-2 13,-8 0-15,2-2 28,-2 1-33,-2 0 35,3-2-24,-2 0 22,1 1-23,0-1 14,0 3-17,0-4 21,2 2-17,6 2 15,2-2-21,0 1 21,-1 0-20,2 0 29,-1-1-32,3 1 24,-2 1-22,3-3 20,-1 1-21,1 1 23,0-1-24,0-1 30,-2 1-33,1-1 49,-3 0-29,-5-2 27,-1-1-29,1 3 28,-3-2-33,2 0 32,0-1-37,2 3 23,4 0-29,0 0 30,4-2-27,-1 2 29,1-1-40,0 3 39,2-3-27,1 0 21,-1 1-28,2-1 32,-1 0-27,1 1 18,0-2-18,-1-1 27,-1 1-24,-1 0 30,-6-2-18,-4-2-8,-1 1 18,-3 1 6,-1-1-1,1 0-7,-1 1-1,1 1 1,0 2-9,1 0-3,2 1 35,9 0-40,-1 3 31,0-1-38,3-1 30,4 2-33,0 0 29,-1 0-28,1 0 28,0 0-29,-6 2 3,1-2 0,-1 0 1,-1 0 4,-2 0 1,-1 0 1,1 0 3,-10-2 3,-1 1 11,1-1-10,-2 0 7,-3 0 2,2 1 26,2-2-35,-2 3 32,1 0-38,0 0 0,2 0 3,0 2-7,4-1 5,2-1 3,-2 3-3,3-2 2,2 0-3,1 1 5,-7-1-8,-1 2 8,0-3 1,1 3-2,-1-1-4,-2-1 6,0-1 4,0 0 21,-3 2-29,1-2-3,-2 2 1,1-1 1,-1 1 4,0-2 1,0 1-2,4 2 7,-1-1-1,2-1 2,1 1-4,7 1 0,1-1-5,1 1-1,2 0 7,0 0 0,2-1-2,0 1 31,0 0-39,2-2 30,3 2-36,-1-1 5,-1 0 0,-4 0 4,5-1-2,0 0 4,-2 0-6,-2 0 7,4 1-2,1-1-2,-2 1 1,2-2 3,2 1 0,-2-1-5,2 3 4,-2-3-2,3 0 5,0 0 2,-1 0-4,1 0 0,1-3 0,1 2 6,-1 1-4,4-2 2,2 1 2,0-2-1,-2 2-1,3-1 34,-1 0-45,2-2 31,-4 1-28,4 1-2,-4-2 1,1 3-1,2-4-2,-1 2-4,1 0 7,2 0 4,-1 0-2,0 1 2,3-1-1,0 0 0,3 1-4,-1-1-6,2 1-7,-2 2-12,1-3-12,2 2-21,-2-1-24,2 2-43,0-1-48,11 1-38,-16 0-40,16 0-245,-14-3 7</inkml:trace>
  <inkml:trace contextRef="#ctx0" brushRef="#br0" timeOffset="323805.4668">2393 16356 138,'0'0'270,"6"-4"-74,-6 4-11,4-3-46,-4 3 7,5-5-32,-5 5 3,8-7-37,-8 7 5,6-3-31,-6 3 4,4-4-24,-4 4 9,5-4-19,-5 4 1,0 0-14,8-5 10,-8 5-20,0 0 16,5-4-20,-5 4 17,0 0-24,11-3 20,-11 3-16,11-2 14,-11 2-15,14 0 14,-14 0-17,18 2 0,-18-2 28,23 0-24,-11 0 1,4 0 0,-2 0 1,1 0 0,4 0 2,2 0-1,-1-2 1,-1 2 3,3 0-1,0 0 3,-2-1 2,5-1-2,0 1-2,2 1 5,-2-2 1,3 2 0,1-1-5,0 1 0,-2-1-1,6 1 3,-2 0-3,2 0 18,-1 1-19,1-1 17,3 1-18,1-1 13,-1 2-18,1-1 0,1-1 4,-2 3 0,1-3 1,2 2-3,-4-1 1,3 1 3,0-1-2,0-1 0,-1 3 2,1-1 1,-2-1-1,4 0 1,-2 0-3,-2 2 0,2-2 5,-2 0 15,0-1-21,0 2 18,-2 1-15,-2-2 12,5-1-20,0 0 19,-1 3-16,0-1-3,-4-1 3,2 0 1,-3 1-3,5 0 8,-6-1-8,2 0 7,-1 1 0,6 0-2,-6-1 4,1 0-4,-2-1 1,2 0-1,3 3 4,-3-3-4,0 2 4,-2-4 2,2 2 21,0 2-20,0-2 17,1 0-15,5 0 17,0-2-22,-1 2 11,1-1-9,-2-1 17,2 2-23,2 0 29,-4-1-23,2 0-1,-1-2 7,-1 2 16,2 0-24,-1 0 2,0 0 13,1 0-13,0-2 19,-1 2-26,0-1 25,0-1-20,1 3 21,2 0-24,-2-3 22,2 2-24,3-1 18,5 2-18,3-2 20,-4 0-16,4 1 14,0-1-16,-2 1 13,2 1-12,-1-2 20,1 2-22,0 0 12,1 0-12,0 0 15,0 0-17,-1 0 18,-1-1-22,2 1 17,-3 0-19,-2 0 24,-5 1-13,9-1 8,-1 0-17,0 0 16,1 0-16,2 2 14,-3-2-12,2 1 8,0-1-9,1 0 17,-1 0-19,2 0 18,-3 0-14,1-1 8,1 1-8,-2 0 17,-3-2-21,2 1 21,0-1-21,0 2 18,0-1-18,-3-1 13,4 1-12,-3-1 21,0 1-24,1-1 19,-2-1-17,-2 3 15,3-1-17,-6 1 22,3-1-14,-1 1 13,-1 0-1,2 0-2,6 0-24,-3 1 26,3 0-11,1-1 9,-4 2-20,1-1 19,1 2-13,-2-3 14,2 3-17,-4 0 8,4-1-6,-3 2 21,-1-2-21,2 2 18,-8-3-21,6 4 15,2-4-9,-2 5 19,0-2-23,1-1 18,0 1-18,-2-2 19,2 3-21,-1-1 16,-5-2-12,6 2 15,1-1-17,-2 0 19,-5 0-12,7 0 7,-3 0-18,-3-1 22,4 1-18,-4-1 22,-2 1-18,2 0 13,0 0-20,0-1 24,7 0-21,-3 2 19,0-2-18,-4 1 13,-1 0-12,1-1 25,-1 1-31,0 0 10,8 0 10,-10-2-17,3 2-3,-1 0 9,0-2 16,1 2-18,-1 0 10,0-1-8,1-1 18,-1 1-19,0-1 19,1 1-20,-1 1 13,9-1-15,-8 0 16,5-1-16,-4 2 20,-1-3-23,6 2 19,-5 1-21,5-2 22,-4-1-16,4 3 14,-6-1-16,8-1 22,-8-1-18,2 1 14,-2-1-20,0 1 8,0-1 1,0 0 13,2 0-20,-1 0 19,1 1-20,-1-1 21,7 0-21,1 0 19,0 0-19,-1 0 19,1 2-18,0-2 15,-1 0-19,3 1 17,-2-1-19,1 1 27,-1-1-12,2 0 12,-1 0-21,2 0 13,-2 0-11,1 0 17,3 0-20,-1 0 22,0 0-21,2 0 19,-3 0-25,4 0 21,-1-1-4,-1 0 7,2 1-19,-1-2 18,1 1-14,-2 1 11,3-1-13,0 0 11,-2 0-12,3 1 20,-1-2-21,0 1 18,-1-1-19,1 2 14,1 0-8,-1-1 16,-4 1-19,4-2 22,-4 1-20,1-1 17,0 2-21,-3 0 15,2-1-16,0 1 20,-2-2-14,-3 1 17,4-1-20,-2 2 11,-2 0-11,-1-1 22,2 0-23,-9 1 18,0-2-15,3 2 15,-4-1-21,2 1 21,-2 0-13,-2 0 14,1-2-20,1 2 19,-3 0-18,1 2 18,-7-2-16,1 0 13,-1 0-15,-1 0 17,-2-2-18,-1 2 21,0 0-20,-3 0 21,-4 0-14,1 0 17,-3 0-12,0 0 13,-3 0-13,-2 0 8,-2 0-17,0 0 11,2 0-10,-14 0 18,18 0-22,-18 0 18,18 2-18,-18-2 9,16 0-5,-16 0 15,13 1-18,-13-1 16,11 2-18,-11-2 21,0 0-16,15 0 20,-15 0-17,0 0 12,11 1-13,-11-1 14,0 0-16,0 0 17,14 0-17,-14 0 13,0 0-8,0 0 13,0 0-9,0 0 9,0 0-14,12-1 7,-12 1-7,0 0 9,0 0-10,0 0 10,0 0-10,0 0 9,0 0-12,0 0 9,0 0-9,0 0 6,0 0-23,0 0-2,10-2-41,-10 2-27,0 0-70,0 0-40,0 0-98,0 0-179,0 0 34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9-25T09:02:38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17624 12459 35,'0'0'69,"0"0"-1,0 0-2,0 0-3,0 0 2,0 0-3,0 0 1,0 0 6,0 0 3,0 0 2,0 0 3,0 0-4,0 0 0,0 0-6,0 0-4,0 0-5,0 0-4,0 0-4,0 0-7,0 0-4,0 0-7,0 0-3,0 0-3,0 0-7,0 0 3,0 0-3,0 0-6,0 0 1,0 0-5,0 0 1,0 0-4,0 0-2,0 0-2,0 0-2,0 0-2,0 0-6,0 0 6,0 0-3,0 0-3,0 0 4,0 0-1,0 0 1,0 0-1,0 0 1,0 0 1,0 0-1,0 0 4,0 0 2,-4 5 0,4-5-2,0 0 8,0 0-3,0 8 4,0-8 6,-1 6 4,1-6 7,-1 9-5,1-9-1,-2 10-1,2-10-4,-1 12 6,1-12-7,-1 12 0,1-12-2,-2 11-3,1-4 3,1-1-5,0 1-5,-1 0 20,0-1-7,1 1 1,-3 1 0,3-8 3,0 14 3,0-6-7,-1-2 9,1 1-3,0-7-2,-2 12-1,1-6 3,1-6-4,0 8-8,0-8 7,0 12-4,0-12 0,0 8-4,0-8-2,0 7 1,0-7 2,0 0-3,0 9-1,0-9 3,0 0 1,0 6-2,0-6-2,0 0 1,0 0-4,-1 7-5,1-7-16,0 0-13,0 0-17,0 0-18,-1 7-21,1-7-21,0 0-17,0 0-21,0 0-30,0 0-223,0 0 140</inkml:trace>
  <inkml:trace contextRef="#ctx0" brushRef="#br0" timeOffset="1405.5421">17662 12464 6,'0'0'121,"0"0"-15,0 0-12,0 0-19,0 0-9,0 0-10,0 0-12,0 0-9,0 0 2,0 0-9,0 0-13,0 0 2,0 0-4,0 0-3,0 0 0,0 0-3,0 0-5,0 0 12,0 0-13,0 0 3,0 0 0,0 0-2,0 0 1,0 0 0,0 0 1,5 5 1,-5-5 2,11 3 1,-11-3-1,14 0 1,-14 0-2,14 3 4,-14-3-5,20 3 6,-11-3-2,1 3-1,3-1 1,-1 0-1,-1-1-2,3 0-2,-1 1 2,1-1 1,-1 0-2,1-1-1,-1 0 1,1 2-4,-1-1-1,-2 1 3,3-1 2,-1-1-4,0 2 0,-2-1-1,1 1 0,-1-2 2,-1 1-6,-10-1 2,21 1 3,-21-1 3,17 2 0,-17-2-7,16 1 0,-16-1 1,17 2 4,-17-2-2,16 1 1,-16-1 1,13 1-2,-13-1-5,14 0 6,-14 0-1,12 1 2,-12-1 0,12 2-1,-12-2 1,0 0-1,14 1-5,-14-1 3,11 1 1,-11-1-3,0 0 3,14 2 3,-14-2-4,0 0-5,10 1 8,-10-1 0,0 0-6,0 0 8,13 2 0,-13-2 5,0 0 2,0 0 5,0 0 4,0 0 6,11 0-5,-11 0 3,0 0-4,0 0 0,0 0 3,0 0-5,0 0-3,0 0 3,0 0-1,0 0-4,0 0-1,0 0 1,0 0 0,0 0-4,0 0 3,0 0-2,0 0-1,0 0-4,0 0 5,0 0-4,0 0-3,0 0-1,0 0-3,11 1 0,-11-1 1,0 0-4,0 0 4,0 0 3,0 0-2,0 0 1,-3 5 4,3-5 6,0 0 2,-4 6 4,4-6-1,-2 6-4,2-6 1,-2 7-3,2-7 1,-2 7-2,2-7-2,-3 11 0,3-11-5,-2 8 3,0-2-2,2-6 3,-2 11 0,-2-4-3,4-7 5,-1 10-2,-1-2-3,1-3 5,1 1 1,0 2-3,-2-1-4,2-7 4,-3 13-1,3-7-3,0-6 1,0 12 3,0-12-2,-1 12-5,1-12 4,-3 11-2,3-11-2,0 9 2,0-9 3,0 11-2,0-11-2,-1 6-1,1-6 3,-1 8-2,1-8 0,0 0 1,-2 9 0,2-9 2,0 0-6,0 9 4,0-9 0,0 0 0,0 0 0,-1 7-1,1-7-2,0 0 1,0 0 3,0 0 1,-1 5-7,1-5 4,0 0 1,0 0 0,0 0-2,0 0 5,-3 6-2,3-6 0,0 0 2,0 0 5,0 0 3,-10 2 1,10-2-3,0 0 6,-13 0-11,13 0 4,-13 0-9,13 0 9,-16 0-7,16 0 3,-18 0-4,18 0 1,-21 0 3,10-1 4,-2 1-5,2-1 8,-3 1-12,1-2 9,-2 1-12,0-1 14,0 1-19,1 1 8,-2-2 2,0 1-3,2-1-3,0 2 4,-4-1 0,5-1-3,-3-1 8,3 3-4,-2-1 0,1-2 0,3 0 0,-4 2 1,3-1-1,1 1-4,1-1 15,-1 1-11,11 1 1,-16-2-4,16 2 1,-14-3 2,14 3-1,-13 0 0,13 0 0,-10-1-3,10 1 2,0 0-4,-12-4 4,12 4-7,0 0-11,-10-1-6,10 1 3,0 0-4,0 0-9,0 0-6,0 0-32,-9-2-50,9 2-32,0 0-35,0 0-159,9-2 196</inkml:trace>
  <inkml:trace contextRef="#ctx0" brushRef="#br0" timeOffset="2305.8976">18479 12647 141,'0'0'146,"0"0"-21,0 0-20,0 0-6,0 0-14,0 0-18,-3-6-5,3 6-2,0 0-6,0 0 6,0 0 1,0 0 4,-1-5-1,1 5-5,0 0-3,0 0-9,0 0 4,0 0-1,-2-6 0,2 6-4,0 0-2,0 0 0,0 0-10,0 0 3,0 0-8,0 0 3,-2-8-15,2 8-4,0 0-4,0 0 0,0 0-13,0 0 1,0 0-3,0 0-3,0 0 2,0 0 0,0 0-3,0 0 0,0 0 4,-4 6 5,4-6 0,-1 6-3,1-6 4,-2 7-5,2-7 5,-3 10 0,3-10 6,-5 10-7,5-10 2,-1 12-2,0-6 0,-1 1 0,2 1-15,-2-2 17,2 2 3,-3-1 1,3 0 5,-1 1-7,1-1 8,-2 0-16,1 1 16,1-2-11,0-6 0,-1 13-18,1-13 4,-1 12-15,1-12-12,-2 8-17,2-8-8,-1 11-16,1-11-19,-1 8-6,1-8-27,0 8 6,0-8-30,0 0 7,1 8-67,-1-8 68</inkml:trace>
  <inkml:trace contextRef="#ctx0" brushRef="#br0" timeOffset="3242.4954">18492 12636 93,'0'0'125,"0"0"-16,0 0-19,2-8-13,-2 8-9,0 0-11,0 0-12,4-6-4,-4 6-11,0 0-5,8-3-10,-8 3 2,0 0-4,14-3 0,-14 3-4,14 0-3,-14 0 0,15 0-1,-15 0 0,22 0-4,-9 0 6,-2 2-2,2-2-8,1 1 10,0 1-1,-1-1-6,4-1 4,-1 2-1,-2-1 3,0 1-3,0-2 0,2 1-1,-5 1-1,3-1 3,0 1-5,-1-1 0,1 0 1,-2 0 0,0 0 0,0 1 3,-2-1-4,2 0 8,-12-1 1,16 0 1,-16 0-2,16 3 7,-16-3 6,14 2 2,-14-2 5,12 1 2,-12-1 2,12 0 0,-12 0 0,0 0-5,13 2-1,-13-2 2,0 0-5,11 2 2,-11-2 0,0 0 2,0 0 2,0 0 2,12 1-3,-12-1-2,0 0-16,0 0 18,0 0-7,0 0-3,0 0-2,10 0-2,-10 0-2,0 0-4,0 0 2,0 0-2,0 0-3,0 0-2,0 0-4,0 0 1,0 0 3,0 0-7,0 0 3,0 0-4,0 0 2,0 0-5,9 4 2,-9-4 5,0 0-1,0 0 1,-1 6-1,1-6 2,0 8-9,0-8 12,-2 8-8,2-8 9,-2 11 0,-2-4 5,4-7 0,-1 13 1,0-6 2,1 0 1,-2 3 5,2-4-8,-1 2 4,0 0-8,1 1 6,-2-2-7,2 0 7,-1 1-8,1-1 6,0 2-7,0-2 7,0-7-9,-1 13 5,1-13-12,0 13 12,0-13-4,0 12 6,0-12-9,0 11 11,0-11-11,-3 8 12,3-8-15,0 11 15,0-11-12,0 6 9,0-6-7,0 6 7,0-6-7,0 0 7,0 8-6,0-8 9,0 0-11,0 0 11,0 8-7,0-8 12,0 0-5,0 0 13,-1 6-4,1-6 14,0 0-17,0 0 10,0 0-16,-12 1 10,12-1-20,-15-3 13,15 3-19,-17-3 19,7 2-16,-3-1 13,-1 1-13,0-2 12,-2 0-13,-2 0 11,-1-1-12,1 1 10,-3 0-11,-3-2 13,0 2-18,1-2 15,0 1-12,-3 2 16,7-1-18,0 0 14,-2-2-8,5 3 9,-2-1-10,0 1 14,5 0-11,2-1 8,-1 2-12,1 0 17,2-1-10,-1-1 11,10 3-11,-15-2 8,15 2-17,-12-3 17,12 3-24,-11-1-8,11 1-40,0 0-47,-11-1-68,11 1-82,0 0-154,-13-2 124</inkml:trace>
  <inkml:trace contextRef="#ctx0" brushRef="#br0" timeOffset="6564.6214">17846 12659 72,'0'0'76,"12"1"-11,-12-1-11,0 0-1,10 1-2,-10-1-10,0 0-7,0 0-4,10 1-9,-10-1 2,0 0-5,0 0 11,0 0-5,0 0 5,0 0 2,11 2-1,-11-2 1,0 0 1,0 0 10,0 0 1,0 0 0,0 0-5,0 0-4,0 0-3,-11-4-3,11 4-7,-10-2-4,10 2-2,-9-2-5,9 2-1,-13-4-2,13 4 0,-16-5-2,7 4-1,-1-2 0,1 1-3,-2 1 2,1-2-3,0 1 2,2 0-6,-1-1 6,9 3 2,-16-3-1,16 3-1,-12-3 5,12 3 8,-11-2 4,11 2 5,-9-3 0,9 3 2,0 0-4,-9-3-6,9 3-7,0 0-1,0 0 1,0 0-5,0 0 0,0 0-1,0 0 1,0 0-5,13 0 2,-13 0 0,12 2-1,-12-2-1,13 3 2,-13-3-1,13 1-1,-13-1 3,17 3 0,-17-3-2,15 3 3,-15-3 2,15 2 2,-15-2-2,12 3-1,-12-3 4,11 1-3,-11-1 1,0 0 5,13 2 2,-13-2 0,0 0-4,0 0 6,14 1-2,-14-1-5,0 0 7,0 0-1,0 0 0,0 0-5,0 0 3,0 0-2,0 0-6,0 0 6,0 0-3,0 0-17,-6-4 13,6 4 1,-11-5-3,11 5 0,-10-1 4,10 1-2,-14-5-1,14 5-2,-14-3 0,14 3 0,-14-4-1,14 4 4,-11-4 1,11 4-1,-11-3 3,11 3-9,-9-3 15,9 3 0,0 0 8,-9-2-1,9 2-1,0 0-2,0 0-8,-7-3 2,7 3-4,0 0-14,0 0 11,0 0 2,0 0-5,13 0-3,-13 0 3,12 2 3,-12-2-7,13 1 4,-13-1 1,13 2 2,-13-2-1,14 3-4,-14-3 2,13 1-4,-13-1 5,14 6 2,-14-6-6,13 1 3,-13-1-2,12 5 1,-12-5-1,9 1-3,-9-1 4,9 3 2,-9-3 0,0 0-3,8 3 2,-8-3-1,0 0-5,0 0 5,10 2 1,-10-2 3,0 0-3,0 0 4,0 0-1,0 0-1,0 0 0,0 0 2,0 0-2,-11-2 3,11 2-8,-9-3 4,9 3-1,-12-3-1,12 3 4,-12-4-2,12 4 0,-15-3-2,15 3 2,-15-4 0,15 4 1,-13-3-3,13 3 3,-9-5 0,9 5-2,-11-1-5,11 1 6,0 0 0,-10-5-14,10 5 16,0 0 0,-8-1-3,8 1-3,0 0 1,0 0 1,0 0-5,0 0 5,0 0 1,14 0-1,-14 0 0,13 0 3,-13 0-1,13 1 1,-13-1-7,17 2 5,-17-2 0,13 3 0,-13-3-5,13 1 8,-13-1-2,15 2-21,-15-2 24,11 1-1,-11-1-3,0 0 2,13 2 1,-13-2-1,0 0-5,0 0 3,12 1-3,-12-1-2,0 0 0,0 0-2,0 0 8,0 0-1,0 0 0,0 0 2,-12-1-2,12 1 3,-15-5-5,6 4 4,-1-2 2,-1 0-19,0 0 18,2-1 0,-2 2-3,1-1 0,-2 2 3,2-4-2,2 4-2,8 1 8,-15-6 0,15 6-3,-12-5-4,12 5 5,-10-2 2,10 2-6,-7-2 1,7 2-4,0 0 1,0 0-1,0 0-2,0 0 6,0 0-4,12-3-1,-12 3 1,13 3-1,-13-3 2,17 2-2,-17-2 5,15 2-2,-15-2 0,14 3 0,-14-3-2,12 1 0,-12-1-1,11 2 1,-11-2-2,0 0 0,12 3 3,-12-3-4,0 0-3,0 0-3,10 2 2,-10-2-13,0 0 12,0 0 5,0 0 1,0 0 3,0 0-2,0 0 3,-12-2-3,12 2 2,-10-4 2,10 4 0,-14-2-1,14 2-1,-11-3 4,11 3-1,-14-2-2,14 2 0,-11-3-4,11 3 3,-9-2-3,9 2 0,0 0-2,-10-2 0,10 2-4,0 0 5,0 0 1,0 0-1,0 0 2,0 0 4,13 4-4,-13-4-2,14 3 9,-4-1-2,2 0 1,-2 0-5,0 0 9,-2 1-3,-8-3 4,15 3 0,-15-3 0,12 2 0,-12-2-6,11 3-3,-11-3-9,0 0-22,9 0-15,-9 0-1,0 0-22,0 0-41,0 0-44,0 0-32,-13 0-91,13 0 270</inkml:trace>
  <inkml:trace contextRef="#ctx0" brushRef="#br0" timeOffset="8094.47">18612 12802 42,'-9'-5'111,"9"5"-11,0 0-12,0 0-17,0 0-10,-8-1-9,8 1-16,0 0-2,0 0-9,0 0-1,0 0-7,0 0 2,0 0-3,0 0 1,11 1-3,-11-1 3,10 4 12,-10-4 1,10 5 3,-10-5-6,10 2 6,-10-2 2,13 2 1,-13-2 0,13 1 0,-13-1 1,10 3 2,-10-3-1,10 1-6,-10-1-1,0 0-3,13 4 2,-13-4-8,0 0 2,0 0-4,11 1 6,-11-1-7,0 0-2,0 0-6,0 0 4,0 0-5,0 0 3,0 0-6,0 0 1,0 0-4,0 0 1,-7-5-6,7 5 7,-12-4-2,12 4 6,-14-3-7,14 3 21,-14-4-2,14 4 17,-13-4 0,5 1 16,8 3-8,-13-4 18,13 4-11,-11-3 23,11 3-36,-8-3 28,8 3-27,0 0 16,-11-3-41,11 3 28,0 0-33,-6-2 11,6 2-24,0 0 14,0 0-24,0 0 16,0 0-19,9-4 21,-9 4-25,0 0 25,16 0-19,-16 0 23,12 3-22,-12-3 20,13 1-18,-13-1 16,12 1-14,-12-1 18,12 0-20,-12 0 19,10 1-19,-10-1 25,0 0-33,16 1 29,-16-1-18,0 0 20,0 0-19,11 1 16,-11-1-19,0 0 20,0 0-27,0 0 22,0 0-18,0 0 19,14-1-25,-14 1 14,0 0-19,0 0 20,-4-4-16,4 4 13,-7-4-13,7 4 14,-7-5-12,7 5 20,-9-3-23,9 3 22,-10-4-16,10 4 19,-13-6-20,13 6 18,-11-3-14,11 3 16,-12-3-18,12 3 10,-7-4-20,7 4 3,0 0-2,-9-3 4,9 3-2,0 0-18,0 0 23,0 0 0,0 0 2,0 0 2,0 0 13,0 0-10,0 0 13,13 1-12,-13-1 10,13 5-11,-13-5 11,15 1-11,-15-1 11,14 3-10,-14-3 12,11 2-10,-11-2 10,9 4-11,-9-4 12,0 0-9,14 2 8,-14-2-7,0 0 14,0 0-14,12 2 10,-12-2-16,0 0 23,0 0-18,0 0 12,0 0-12,0 0 7,0 0-12,0 0 14,0 0-10,0 0 13,-12-5-24,12 5 21,-14-3-12,14 3 3,-14-5-1,14 5 1,-18-3-1,18 3 2,-15-3-6,15 3 8,-17-4 1,17 4-2,-11-4-3,11 4 2,-11-2-3,11 2-7,0 0-2,-12-1 3,12 1 3,0 0 0,0 0-3,0 0 4,0 0-1,0 0 6,0 0-3,14 0 9,-14 0-7,13 3 9,-13-3-10,14 1 11,-14-1-19,12 3 16,-12-3-11,12 3 13,-12-3-14,11 1 14,-11-1-13,0 0 12,11 0-11,-11 0 11,0 0-6,0 0 4,10 2-15,-10-2 14,0 0-15,0 0 7,0 0-7,0 0 10,0 0-4,0 0 8,0 0-6,0 0 6,0 0-11,0 0 7,-12-2 0,12 2-2,-10-3 0,10 3 6,-14-4-2,14 4 2,-14-3-5,14 3 6,-11-1 3,11 1 3,-11-3 13,11 3 6,-9-3 4,9 3 5,0 0-1,-10-2 1,10 2-8,0 0-11,0 0-8,0 0-1,0 0-3,0 0-8,0 0 19,0 0-15,10-5 11,-10 5-20,11 0 16,-11 0-11,0 0 12,14 2-17,-14-2 19,0 0-21,12 0-14,-12 0-53,0 0-56,0 0-48,11 3-11,-11-3-37,0 0-173,0 0 141</inkml:trace>
  <inkml:trace contextRef="#ctx0" brushRef="#br0" timeOffset="54215.3185">17706 12797 91,'0'0'132,"0"0"-10,0 0-18,0 0-14,-1-6-8,1 6-22,0 0-14,0 0-6,0 0-11,0 0-4,0 0-3,0 0-3,0 0-5,0 0 0,0 0-10,0 0 1,0 0-2,0 0 8,0 0 4,0 0 3,0 0 4,0 0-5,0 0 1,2 9 3,-2-9-3,1 7-3,-1-7-1,4 8-4,-2-1 8,-2-7-9,2 12-4,1-5 7,0 0-3,-1 3 4,0-3-1,1 2-7,-1 0 3,1-2-1,-2 2 3,2-2 3,1 2 0,-2-2 10,-1-2 0,2 2 7,-3-7 4,6 7 10,-6-7 6,4 11 10,-4-11-15,5 6 3,-5-6-13,8 4 3,-8-4-16,13 3 12,-13-3-20,15 3 12,-15-3-12,19-3-6,-7 0 0,-2 2 5,5-1-8,-2 0 9,1-1-22,2 0 17,0-1-11,-2 0 9,3 2-12,-2 0-5,2-1-21,-2 0-29,2 2-35,-3-2-42,0 1-23,0 0-64,-1 1-119,1-1 200</inkml:trace>
  <inkml:trace contextRef="#ctx0" brushRef="#br0" timeOffset="54679.893">18447 13034 9,'0'0'130,"0"0"-2,0 0-31,0 0-13,0 0-20,0 0 6,0 0-10,0 0-15,0 0-14,0 0-1,0 0-5,0 0-4,0 0-7,0 0 7,0 0-3,0 0 3,0 0 9,0 0-9,0 0-4,7 5 4,-7-5 1,0 0 0,2 7-2,-2-7 5,0 0-2,6 7-1,-6-7 3,4 5 4,-4-5 3,7 7-1,-7-7 4,7 4-1,-7-4 10,12 3 7,-12-3 11,14 7-17,-5-4 9,2-1-11,0-1 4,0 0-19,2 0 11,0-1-16,2 0 5,-2 0-14,3 0 6,-3-1-13,4 0-1,-1 0-30,2 0-51,-1 0-52,-1-1-65,1 0-241,1-1 97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9-25T09:04:24.2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16798 10256 90,'0'0'99,"7"3"10,-7-3-46,0 0 10,0 0-13,0 0 11,0 0-6,0 0 6,0 0-6,0 0-4,0 0-7,0 0-2,0 0-4,0 0-1,0 0-1,0 0-5,0 0 4,0 0-1,0 0 9,0 0-6,0 0 10,0 0-9,0 0 12,0 0-9,0 0 15,0 0-15,0 0 18,0 0-18,0 0 14,0 0-23,5 4 21,-5-4-25,0 0-4,0 0-4,0 0 26,0 0-28,0 0 22,0 0-33,0 0 27,0 0-37,0 0 23,0 0-20,0 0 26,0 0-6,0 0-3,0 0-3,0 0 0,0 0-10,0 0 7,0 0-2,0 0 0,0 0 3,0 0-1,0 0-2,0 0-11,0 0 9,0 0-3,0 0-2,0 0-1,0 0 0,0 0-2,0 0-2,0 0-21,0 0 25,0 0 10,0 0-15,0 0 0,0 0-1,0 0-2,0 0-1,0 0 5,0 0-2,0 0-4,0 0 6,0 0-6,0 0 1,0 0-1,0 0 3,0 0-3,0 0-1,0 0 0,0 0 1,0 0 1,0 0 2,0 0-5,0 0 6,0 0 1,0 0 7,0 0-2,0 0-1,0 0-1,0 0-7,0 0 6,0 0 4,0 0-2,0 0-2,0 0 0,0 0 0,0 0-2,0 0-1,0 0-7,0 0 8,0 0 0,0 0 3,0 0 4,0 0-3,0 0 4,0 0 2,0 0 4,0 0 3,0 0 3,0 0-6,0 0 6,0 0-8,0 0 5,0 0-1,0 0-9,0 0 0,0 0-5,0 0 2,0 0-1,0 0 0,0 0 2,0 0-7,0 0-2,0 0 2,0 0-1,0 0-9,0 0 7,0 0 1,0 0 0,0 0-4,0 0 4,0 0-4,0 0-3,0 0 7,0 0 1,0 0-3,0 0 4,0 0-5,0 0-18,0 0 17,0 0 17,0 0-9,0 0-6,0 0-1,0 0 1,0 0-7,0 0-3,0 0 10,0 0-2,0 0 2,2 7 1,-2-7-2,0 0-6,3 8 1,-3-8 10,3 5-1,-3-5 1,2 10-1,-2-10 0,4 10-6,0-5 8,-4-5-1,4 11 1,-4-11-4,2 12 2,1-6 3,-1 0-6,0 2 4,-2-8 3,1 12 4,-1-5-5,4-1 0,-3 2 1,0-2-7,-1 0 5,2 1 1,-2-7 1,2 10-1,-2-10-2,0 11 2,0-11-5,3 7 6,-3-7-2,1 7 0,-1-7-1,0 0 4,4 9 0,-4-9-2,0 0 2,0 0-7,0 7 6,0-7-1,0 0-3,0 0 1,0 0-7,0 0 2,1 8-15,-1-8 6,0 0-5,0 0-2,0 0-4,0 0-2,0 0 5,0 0-9,0 0 13,0 0 1,0 0 4,0 0 1,0 0-4,0 0 3,0 0-3,0 0 8,0 0-2,0 0 3,-1-7 5,1 7-10,0 0 1,0 0 7,1-6 1,-1 6-6,0 0 8,1-9 0,-1 9 2,0 0-5,0 0-8,0-8 5,0 8 6,0 0-1,0 0 0,2-7 2,-2 7-8,0 0 2,0-8 4,0 8 2,0 0 0,0-8 2,0 8 1,-2-8-1,2 8-5,0-6 7,0 6 1,0-7-2,0 7-2,-2-10 0,2 10-17,-3-10 8,3 10 11,-1-11-3,1 11-6,-3-13 4,2 6 2,1 7-8,-1-11 1,0 6 7,1 5-1,-2-12 1,0 6 3,2 6 2,-4-13-7,4 6 0,-3 2 6,1-4-2,-2 1 0,1-2-4,-3 1-1,2-1-5,-1 3 2,1-3 8,0 1-4,-1 0-1,0-1 0,-2-2 1,0 3-3,1-3-3,-1 2 8,-3-1-2,6 3 1,-3-3-5,0 4 2,0-3-1,0 3 1,2-1 4,-1 0 1,-2 2-3,2-3 1,-1 1-2,-2 0-1,0-2 4,-1 1-8,-1 3 12,0-4-5,-1 1 2,0 0-3,-2 0 2,1 2-6,-3-4 5,0 1-5,-3 0 7,1-1-5,-1 1 4,2 1-2,-2 0 6,0 1-4,1-2-2,3 4 4,-2-2-3,1 0-1,-2 0-1,-1-1 2,-1 2-2,0-1-6,2 1 7,0 0 1,-2-1 0,-2 1-7,0 0 10,2 1-6,-2-2 0,-1 2 7,1-1 1,-3 1 3,0-1 7,-1 2-3,0 0-14,2-1 15,-2 2 0,-2-1 0,3 0 3,-1 1-5,-1 0-3,2 1-3,0 1-7,0 1 6,-1-1-1,3 0 1,-2 2-4,2 0 5,-4 0 0,0 0 1,-2 2 5,-1-1 0,0 1 0,-4 0 3,-2 1-9,3 1 8,-4-1 3,3 2 4,-1 0 5,-1 0-1,1 1-1,0-2 0,-1 1-2,1 2-1,0-1-1,-1 0-3,2 1 5,1-1-10,-1 0 8,1 2-7,1-2 15,-1 2-12,1 1 13,-1-2-10,-3 2 8,4 0-13,-8 1 14,3 2-8,-4-1 7,-1 3-16,3-3 7,-2 3-12,-1 0 7,1 0-10,0 0 0,0-1-5,1 4 8,1-3 0,-1 1 1,2 0 7,-2 1 6,4-1 9,-2 2 3,1-1 4,-1 1-4,-1 1-2,3-1-6,-4 2-2,1 0-2,-2 2-12,3-1 7,0-1-4,-1 4-2,2-1-3,1 0-1,-2 1-1,1 1 1,1 1 8,-1 0-12,1 3 12,-6 3-15,3 2 17,0 0-14,-3 3 7,8 0-13,3-5 11,2 2-16,-3 9 6,6-7-16,3 1 3,-1 0 8,2 1-2,3 0 3,-3-1 0,4 1 13,0-1-11,-2 0 9,2 1-8,3 0 10,-4-2-12,3 2 12,1-1 5,-2 0-18,3 2 15,-1-1-12,1 2 11,1-1-13,0 1 13,0-1-11,3 2 12,1-1-20,3-1 20,1-3-15,0 0 13,2 1-16,0-3 16,2 3-19,1 0 7,0 0 0,3-2 15,-1 1-15,2 0 14,0 6 2,1 0-18,4-3 9,-1 1-8,-2-1 13,3 2-14,1-2 7,2 3-4,-2-2-4,3-1 5,-2-1 14,3 0-16,-1 1 16,4-2-17,-2 1 14,2-3-17,1 1 21,-1-1-16,1-1 15,3 2-14,-1-4 13,1 2 1,-1-1-22,2-2 22,0 2-17,0-1 15,3 0-16,-1 0 16,2-1-14,-2-1 17,4 0-14,-1-2 16,1 2-19,1-2 15,1 1-14,-1-3 19,3-2-21,-2 3 21,2-4-19,0 1 18,-2-2-18,5 0 18,-2 0-19,0 0 20,2 0-21,0-2 14,1 0-14,1 0 15,-1 0-17,1-2 19,-1-1-19,3 1 20,-1 0-20,1-1 17,1 0-18,-1-2 20,1 1-8,1-2 4,2-1-2,0-1-3,1 2 0,-2-4 1,2 2 3,1-1-8,-2-2 6,-1 2-3,2 0 1,-2-2-17,3-1 17,-3-1-17,1 1 17,1-1-13,-6 0 18,0 0-17,6-1 17,-1 0-19,3 1 20,-3 0-16,1-1 2,2 0 12,-1 1-12,2-2 12,2 1-15,-2-1 19,3-1-19,0 1 17,-3-2-19,4 1 18,-2-2-20,2 0 15,-9-1-25,3 0 25,3 0-20,-3-1 15,1-1-20,4-2 10,-4 3-18,1-4 16,-2 0-17,1 0 19,-2-1-8,-6 0 12,5-1-7,-2-3 16,1 4-20,-1-7 23,0 3-14,-1-2-1,1-3-17,-2 1 20,3-3-16,-3-2 15,-1-2-19,-1-1 24,1 0-15,-3-1 4,-2-1 4,-1-1 1,-1-1-5,-2 1 4,2-3-2,-4 0-7,-3-2-1,3 1-5,-3 0-3,-1-5 10,1 5-11,-2-6 20,-1 2-10,0-2 16,-3 1-10,1-1 13,-3-1-12,2-1 11,-3-1-11,0-2 4,1 1-8,-1-2 11,-1 0-3,1-1 8,-2-1-3,1 0 6,-2 1-1,2 1 2,-3-2 11,0 4-13,0-1 15,-1 2-11,-1 0 8,0 6-11,-1-1 9,-2 2-14,2-2 0,-1 1 3,0 1-2,-1-3 2,-2 2-4,3 0 6,-4-2 4,2 1-7,-1 0 1,-1-3 3,-1 1-3,-2 1 0,0 0 1,0 1 3,-1 4 3,0 0 4,-2 2 4,2 2 17,-2 2-20,2 1 10,-4 3-13,4 0 8,-2 1-13,1 1 8,-2 1-12,1 0 8,-1 1-6,0 0 6,2 1-11,-3 0 12,1 3-13,-1-3 9,2 2-13,0 2 15,-1-3-10,-1 1 8,-3-1-12,2-1-1,-2-1 1,-1-2-4,-2 2 10,0 0-2,2 1-3,-1-1 5,0 5 1,1-3 0,-1 0-2,2 1 6,0 1 0,1-1-2,-2 2-1,1 0 1,2-1 1,-1 3-2,3-1 1,-3-1 1,-1 2-4,4-1 7,-1 1 1,1-1 0,-2 2-4,2 0 3,0 0 1,-1 2-3,1-4 4,0 1-1,1 3-2,-4-5-2,4 4 7,-4-4 9,3 3 1,-1-1 7,0-2-2,-1 1 1,2 1-1,-1 0 6,1-1 3,1 3-5,-1 1 3,2-2-3,-1 2-9,3 5 3,-6-9-6,6 9-2,-4-8-7,4 8 1,-2-8-15,2 8-20,-4-8-22,4 8-23,0 0-21,-3-6-55,3 6-43,0 0-26,-2-6-42,2 6-61,0 0-59,-2-8-95,2 8-245,0 0-226</inkml:trace>
  <inkml:trace contextRef="#ctx0" brushRef="#br0" timeOffset="846.1332">17280 10484 149,'0'0'242,"0"0"-38,0 0-11,0 0-17,0 0 2,4-6-25,-4 6 2,0 0-28,0 0 14,0 0-30,0 0 16,0 0-39,4-4 26,-4 4-13,0 0-12,0 0-12,0 0-13,0 0 1,0 0-6,0 0-8,0 0-3,0 0-7,0 0-7,0 0 4,0 0-6,0 0-6,0 0-4,0 0-1,0 0-8,0 0 22,-10-3 8,10 3-1,-13 1-2,3 1-2,-2 0-1,2 0-17,-4 2 1,0-2-14,-3 1 16,-1 0-3,-1 1-7,-2 3 2,-1-2-6,-1-1 2,-3 4-8,1-2 5,-5 2-1,0-1 1,0 0-1,-2 2 0,3-2 0,2 0-5,3 0 7,-1-1-6,1 1 7,1 0-6,3-3 0,-1 1-3,5 0-10,0 0 12,0-2 2,2 1-2,3-1-1,0 1-5,1-1 8,1-1-4,9-2 4,-16 3-3,16-3-2,-11 4-4,11-4-8,-12 3-26,12-3-9,-7 3-20,7-3-18,0 0-6,-9 4-68,9-4-18,0 0-62,0 0-88,0 0-26,0 0-211,4 6-79</inkml:trace>
  <inkml:trace contextRef="#ctx0" brushRef="#br0" timeOffset="1307.831">17335 10883 337,'13'0'277,"-13"0"-62,0 0-34,0 0-5,0 0-22,11 1 14,-11-1-30,0 0 10,0 0-50,0 0 12,0 0-10,0 0-8,0 0-1,0 0-8,0 0-18,0 0 3,-11 5-4,11-5-3,-13 1-1,13-1-4,-21 3-10,9-3 9,-3 1-1,-4 2-9,1-1 0,-2 0-13,-3 3 3,-1-1-16,1 1 0,-3-1-3,1 3-2,3-1-3,-1 1-8,-1 0 4,1 0-8,1-1 6,1 3 1,0-2-8,1 0 8,1 1-2,2-2-2,2 1-7,-1-2 8,2 1 0,4-1-1,-2 0 4,2-1-3,1-2 2,1 1-5,2 0 6,6-3 2,-14 7-4,14-7-3,-9 3-4,9-3 3,-10 2-31,10-2-6,-8 3-18,8-3-26,0 0-38,-7 5-66,7-5-39,0 0-79,0 0-381,0 0-192</inkml:trace>
  <inkml:trace contextRef="#ctx0" brushRef="#br0" timeOffset="2641.9131">17627 10728 105,'0'0'165,"0"0"-35,0 0-19,0 0-18,7-3-7,-7 3-8,0 0-10,0 0-5,0 0-4,0 0-1,0 0-2,9-3 6,-9 3 3,0 0 9,0 0-3,0 0 2,0 0-2,0 0 3,0 0-2,0 0-2,4-5-1,-4 5-5,0 0-5,0 0-4,0 0 0,0 0-5,0 0-4,0 0-2,0 0-2,0 0-2,0 0-3,5-5-5,-5 5-3,0 0 1,0 0-5,0 0 3,0 0-1,0 0-8,0 0-4,0 0-2,0 0-4,0 0 0,0 0-6,0 0 4,0 0-4,0 0-4,1 7 5,-1-7 11,0 9 2,0-9 3,-1 15 5,1-8-3,0 5-6,0 0 7,0 1 0,-1 4-3,1 0-1,-1 1-4,1 1-1,-3 1-1,3 1-2,-1 2-5,-2-2 5,3 0-7,-2-3 2,-1 0-1,3-1-1,-1-1 0,1-1-8,-3-3 8,3 0-2,0-2 0,-1 1 1,0-3 5,1-2 5,-2 4 19,2-10 17,0 11 17,0-11 12,0 9-15,0-9-20,0 0-8,0 0 1,0 0-9,0 0-12,4-9-8,-4 9-8,0-13-14,0 2-9,-2-2-3,0 0-11,-3-3 0,3 0 4,-3-2 5,-1 1 5,-1 0 5,2 1-3,-3 2 12,4 0 4,-2-1-2,1 4 2,1 1 4,0-1-4,-1 2-6,1 1 12,0 0-1,2 4 0,-1-5 0,3 9 1,-4-9-4,4 9 2,-5-9-4,5 9 8,-1-5 0,1 5 0,0 0 0,6-8-2,-6 8-11,16-1 11,-2 2 1,0 1 6,5 1-6,1 0 1,3 0-10,4 2-42,-2 1-82,5 0-181,2 3-466,-2-2-299</inkml:trace>
  <inkml:trace contextRef="#ctx0" brushRef="#br0" timeOffset="4635.652">18269 10425 63,'0'0'271,"0"0"-66,0 0-38,0 0-34,0 0-21,0 0-15,0 0-21,0 0-9,0 0-17,0 0 18,0 0-6,-5-5 12,5 5-22,0 0 22,0 0-15,-11 2 23,11-2-18,-13 2 18,13-2-26,-15 4 16,4-3-21,-1 1 21,-4 0-29,-3 3 26,0-1-39,-4 1 23,-4-2-4,-5 4-9,0 1 0,-4-1-4,-7 2-4,2 0-2,-5 1-5,1 0-2,-2 1-8,2 0 2,-4 1-3,1 1 1,-3-1-5,1-1-1,2 2-10,-1-1 12,0 1-19,1-2 21,3 0-23,-3 0 20,3 0 0,-1 1-4,0-2-3,1 0-5,-1 1 8,0-3-2,0 3 2,2-4-3,-3 3 0,3-2-5,-1-4 3,-1 5 4,5-2-2,4-1-1,1 0-1,2-2 3,-2 1-5,4 1-5,4-2 10,2 0-1,1-1 1,-1 0-3,3 2-1,-1-1-2,5-2-5,0 1 12,-1-1-2,3 0 0,-3 2 4,4 0 1,-1-1 0,-1-2-7,2 1 9,0 0-2,-2 1-2,4 0 0,-1-2-3,2 1 0,1 1-9,0-2 11,0 0-2,0 0-3,3 1 3,0 1-2,9-3 1,-17 1-2,17-1-19,-13 3 27,13-3-5,-12 3 1,12-3-2,-9 1 2,9-1-1,0 0-8,-14 2 9,14-2-3,0 0 2,0 0-7,-12 1-12,12-1-14,0 0-24,0 0-11,0 0-24,-10 3-30,10-3-50,0 0-38,0 0-49,0 0-68,0 0-141,0 0 54</inkml:trace>
  <inkml:trace contextRef="#ctx0" brushRef="#br0" timeOffset="4977.5802">16007 10762 58,'0'0'400,"2"-7"-117,-2 7-62,0 0-37,2-6-34,-2 6-24,0 0-13,0 0-18,0-6-20,0 6-14,0 0-9,0 0-4,0 0-6,0 0 1,0 0-5,0 0-5,-10 3-6,10-3-3,-9 4-4,9-4-6,-8 9-2,3-5-3,0 1 0,1 1-4,-3 1 1,2-1 3,-2 0 2,3 1-21,-1-1 22,1 0-16,-1 0 24,3-2-18,2-4 36,-5 10 11,5-10 13,-4 8 9,4-8-1,0 0-7,2 10 0,-2-10-10,7 5-4,-7-5-9,14 3-4,-14-3-24,15 1 10,-15-1 1,19 3-3,-10-1-7,3-2-17,-1 0-32,1 3-52,-1-1-73,3 3-68,0-3-93,2 0-319,0 3-149</inkml:trace>
  <inkml:trace contextRef="#ctx0" brushRef="#br0" timeOffset="5623.6889">16074 11226 98,'-8'-3'251,"8"3"-55,0 0-15,5-5-22,-5 5-6,7-3-24,-7 3-8,12-6-24,-12 6 1,13-8-15,-4 4 17,3 0-27,-1 0 33,4-4-30,1 2 27,4-1-38,-1-3 19,4 2-47,6-3 21,8-3-33,0 3 19,6-5-34,1 0 35,4 2-37,10-5 35,0 1-10,0 1 13,2-3-1,0 1-5,4 0 0,1 0 0,-1 0-3,1 1-7,0 1 4,3-1 4,-3 3 1,1-2-6,-1 2 1,-4 0-9,2-1 17,-12 5-5,0 0-4,-2-1-12,-1 2 2,-2-2-5,-1 5-1,-2-5 0,-2 3 2,-7 2-9,0 0 3,-2 0-10,-5 1 4,-1 2-2,-2 0-1,-2-1-1,-2 1-2,-1 1 5,-1 0-8,-4-1 3,1 1-5,-4 1 5,2 1-1,-4-2 1,-1 1 1,-8 2-4,18-1 2,-18 1-4,13-3 4,-13 3 1,10-2 0,-10 2 1,10-1-6,-10 1 4,0 0-10,9-3 10,-9 3-4,0 0 0,0 0-3,12-2-15,-12 2-8,0 0-10,0 0-34,10-2 1,-10 2-28,0 0-42,0 0-42,0 0-53,0 0-44,0 0 21,10 1 17,-10-1-231,0 0 40</inkml:trace>
  <inkml:trace contextRef="#ctx0" brushRef="#br0" timeOffset="5950.0321">18197 10619 87,'0'0'339,"0"0"-78,-9-4-58,9 4-11,0 0-17,-8-7 2,8 7-6,0 0-10,-4-7-15,4 7-21,0 0-26,-5-2-10,5 2-17,0 0-15,0 0-9,-4-6-3,4 6-6,0 0-3,0 0-9,0 0-5,0 0-3,0 0-4,0 0-3,7-5-6,-7 5-1,12 2 0,-3 1 3,2 0-9,1 0 5,1 1 1,4 1 5,-3 0-13,1 0 24,-2 1-12,0-2 18,1 0-7,-3 1 10,-1-1-10,-1-1 5,-1 3 0,1-3-1,-1 0-7,-8-3 9,10 6-15,-10-6 9,8 8-5,-8-8 1,2 8-7,-2-8-1,-4 10-9,-2-5-13,2 2-27,-4 0-34,-2 0-33,-1 3-70,-3-2-18,2 3-44,0-1-88,1 0-233,0 2-75</inkml:trace>
  <inkml:trace contextRef="#ctx0" brushRef="#br0" timeOffset="8909.4288">16028 10749 17,'0'0'185,"0"0"-14,0 0-35,2-8-7,-2 8-9,0 0-12,0 0-3,2-8-11,-2 8-7,0 0-5,0 0-3,0 0 1,1-7 0,-1 7-6,0 0-7,0 0-5,0 0-10,0 0-5,0 0-10,0 0 2,1-7-8,-1 7-5,0 0-3,0 0-6,0 0-6,0 0-5,0 0-4,0 0 6,0 0-3,0 0 0,0 0 1,0 0 0,-4 6 9,4-6 5,-6 5 5,6-5-4,-5 7 3,5-7-3,-8 9-2,8-9-3,-8 7-1,5-1-3,-5 0-6,4 0 2,-2-1-1,-1 1 0,2 1-1,-2 0-2,0 0-21,2-1 21,-1 2-20,-1-3 26,1 2-24,2 1 22,-2-2-17,1 1 22,-1-1-32,3 0 31,-1 1-20,-1-1 23,2-1-26,3-5 30,-5 13-25,5-13 28,-4 8-21,4-8 33,-2 11-27,2-11 40,-3 6-12,3-6-25,4 8 28,-4-8 0,5 6-5,-5-6-4,9 7-5,-9-7-4,13 7-4,-13-7-9,14 5 5,-14-5-2,14 5-3,-14-5-1,13 6-8,-4-4-18,-1 2-42,3-1-66,-1 1-79,4 2-58,0 0-35,0-1-206,2-1-3</inkml:trace>
  <inkml:trace contextRef="#ctx0" brushRef="#br0" timeOffset="11903.1424">14898 10842 239,'0'0'249,"0"0"-36,0 0-16,0 0 4,0 0-30,0 0 1,0 0-38,8-2 2,-8 2-46,0 0 4,0 0-33,0 0 13,0 0 0,0 0-9,0 0-5,0 0-5,0 0-4,0 0-10,0 0-9,0 0 3,0 0-9,6-3-1,-6 3-6,0 0-5,0 0-2,0 0-6,0 0 6,0 0-7,0 0-3,0 0-17,0 0-42,0 0-69,0 0-46,0 0-27,0 0-82,0 0-255,0 0-42</inkml:trace>
  <inkml:trace contextRef="#ctx0" brushRef="#br0" timeOffset="12191.9291">14193 11034 272,'-7'6'461,"7"-6"-85,0 0-124,-6 4-19,6-4-76,0 0 14,0 0-10,0 0-8,0 0-19,0 0-28,-13-1-18,13 1-17,0 0-13,0 0-13,0 0-10,0 0-21,0 0-24,-9-2-31,9 2-62,0 0-4,0 0-63,-9 3-67,9-3-86,-11 4-236,11-4-77</inkml:trace>
  <inkml:trace contextRef="#ctx0" brushRef="#br0" timeOffset="12427.6477">14043 11551 74,'0'10'588,"0"-10"-165,3 7-97,-3-7-72,0 0-51,2 7-39,-2-7-35,0 0-23,0 0-21,2 8-23,-2-8-15,0 0-12,0 0-32,0 0-41,0 0-55,0 0-64,1 6-42,-1-6-55,0 0-295,0 0-59</inkml:trace>
  <inkml:trace contextRef="#ctx0" brushRef="#br0" timeOffset="12651.5548">14474 12050 148,'0'0'673,"14"2"-177,-14-2-124,0 0-84,0 0-79,11-2-69,-11 2-47,0 0-21,0 0-12,0 0-11,9-3-19,-9 3-16,0 0-60,0 0-92,0 0-93,0 0-74,12 3-299,-12-3-115</inkml:trace>
  <inkml:trace contextRef="#ctx0" brushRef="#br0" timeOffset="12853.9514">15339 12369 524,'13'2'452,"-4"0"-100,-9-2-87,14 2-57,-14-2-57,14 1-58,-14-1-41,0 0-28,13 1-41,-13-1-57,0 0-51,7-2-40,-7 2-26,0 0-70,5-10-147,-5 10 129</inkml:trace>
  <inkml:trace contextRef="#ctx0" brushRef="#br0" timeOffset="13045.1394">15141 11679 498,'-3'-8'422,"3"8"-90,-2-11-83,2 11-51,-4-10-40,4 10-29,-1-7-30,1 7-18,-3-9-23,3 9-39,-1-6-72,1 6-90,0 0-93,-3-7-73,3 7-164,0 0 45</inkml:trace>
  <inkml:trace contextRef="#ctx0" brushRef="#br0" timeOffset="13197.6966">14916 11431 351,'0'0'432,"0"0"-103,0 0-72,0-8-63,0 8-58,0 0-17,0 0-43,11-3-62,-11 3-102,13 1-115,-3 0-304,2 0-2</inkml:trace>
  <inkml:trace contextRef="#ctx0" brushRef="#br0" timeOffset="13341.4292">15932 11751 115,'15'0'603,"-2"-1"-168,-2 0-128,-11 1-169,17-2-238,-17 2-371,14 0 45</inkml:trace>
  <inkml:trace contextRef="#ctx0" brushRef="#br0" timeOffset="14837.2019">16497 11218 222,'-2'-8'219,"2"8"-39,0 0-25,0 0-20,3-7-13,-3 7-16,0 0-7,0 0-28,0 0 2,0-6-11,0 6 4,0 0-11,0 0 8,0 0-6,0 0 9,0 0-15,0-7 18,0 7-28,0 0 23,0 0-29,0 0 24,0 0-27,0 0 24,0 0-36,0 0 24,0 0-29,0 0 28,0 0-38,0 0 28,0 0-30,0 0 21,0 0-33,0 0 37,0 0-30,0 0 34,0 0-33,0 0 36,-4 7-30,4-7 35,0 10 0,-2-3 5,2-7-3,-2 12 0,1-3-2,-1 1 2,-1-1-9,3 2-11,-1-1 8,0 2-3,-1-2 4,2 2-4,-2 1 12,0-3-22,1 2 17,1 0-11,-1-3-9,0 2 2,1-3-6,-2 2 6,2-3-5,0 0-3,-1 0 0,1-7-2,-2 11-3,2-11-2,-1 11 4,1-11 1,-1 9-1,1-9-2,0 7 0,0-7 0,-1 6-4,1-6-1,0 0 1,0 9-15,0-9-11,0 0-14,0 0-31,-2 7-11,2-7-30,0 0-48,0 0-38,0 0-48,0 0-119,0 0-193,0 0-77</inkml:trace>
  <inkml:trace contextRef="#ctx0" brushRef="#br0" timeOffset="15638.1801">16512 11190 41,'0'0'214,"0"0"-34,0 0-36,0 0-14,0 0-10,0 0-13,0 0-12,0 0-14,0 0-6,0 0-13,0 0 1,-5-7-15,5 7 6,0 0-12,0 0 8,0 0-16,0 0 12,0 0-12,0 0 4,0 0-15,0 0 4,0 0-13,0 0 5,0 0-11,0 0 6,8-3-10,-8 3 9,0 0-10,0 0 9,11 0-4,-11 0 9,0 0-13,0 0 10,14-2-13,-14 2 19,0 0-18,0 0 13,13 0-14,-13 0 14,0 0-20,0 0 23,0 0-13,12 0 21,-12 0-13,0 0 21,0 0-20,0 0 17,0 0-21,0 0 21,0 0-26,10-2 19,-10 2-23,0 0 19,0 0-29,0 0 26,0 0-22,0 0 20,0 0-24,0 0 22,0 0-28,0 0 21,0 0-24,0 0 18,0 0-23,0 0 17,0 0-17,0 0 19,0 0-17,0 0 22,9-2-15,-9 2 17,0 0-13,0 0 13,0 0-12,0 0 15,0 0-36,0 0 41,0 0-16,0 0 15,0 0-17,0 0 22,0 0-23,0 0 18,0 0-14,0 0 17,0 0-16,0 0 19,0 0-14,0 0 23,0 0-24,0 0 27,0 0-17,0 0 23,0 0-21,0 0 28,0 0-25,0 0 20,-14-2-21,14 2 28,-12 0-33,12 0 19,-15-3-30,15 3 34,-19-4-45,9 3 32,-1 1-27,1-2 27,-3 1-26,0-1 21,1 1-27,-1 0 29,1-1-29,-3 0 26,2 2-25,-1-2 27,0 1-28,3-2 28,-1 2-38,1 1 12,-1-1-39,12 1-3,-15-1-38,15 1-18,-15-1-35,15 1-25,-13 0-28,13 0-53,0 0-173,-11 2 115</inkml:trace>
  <inkml:trace contextRef="#ctx0" brushRef="#br0" timeOffset="15921.7094">16565 11450 32,'5'5'329,"-1"-1"-92,-4-4-27,5 6-22,-5-6-2,3 6-23,-3-6-23,0 0-2,-5 4-26,5-4-16,0 0-8,-19-1-11,19 1-10,-19-2-8,6 1-10,-1-1-8,0-1-7,-1 1-8,-1-1-3,1 0-8,-2 0 0,2-1-33,0 0 36,-2 1-32,3-1 30,1 1-31,3 0 28,-1 0-1,-1 0-1,3 0-10,1 0-11,8 3-11,-13-4-26,13 4-27,-11-4-38,11 4-58,-8-5-63,8 5-61,0 0-144,-1-6 89</inkml:trace>
  <inkml:trace contextRef="#ctx0" brushRef="#br0" timeOffset="16505.4649">16572 11278 17,'0'0'184,"0"0"-30,7-6-21,-7 6-13,7-3-5,-7 3-14,5-5-16,-5 5-16,7-3-11,-7 3-4,6-4-8,-6 4 1,8-3-6,-8 3-1,0 0-9,7-3-5,-7 3-9,0 0 6,11-3-6,-11 3 4,0 0-6,10 0 6,-10 0-2,0 0 6,14 0-4,-14 0 7,0 0-10,14 3 14,-14-3-8,10 0 6,-10 0-8,9 3 13,-9-3-4,9 3 17,-9-3-12,12 4 15,-12-4-20,9 6 15,-9-6-16,11 5 13,-11-5 5,10 6-3,-10-6 6,9 9-2,-5-4-1,1 0-5,-1 1-6,0-1-1,2 1-4,-2-1-12,0 2 3,-1-1 10,-1 3-27,2-3 25,-1 4-24,-2-2 23,0-2-25,2 2 18,-3 0-4,0 0 2,0-2-4,-2 1-1,1 2 0,0-3-3,-2 4-1,-2-4 6,3 1-7,-4 0-1,1-1 1,-1 1-3,0-1-5,-2-2-15,0 1 22,-2 1-1,1-3-3,1 0 0,-1 1-7,-1-2-4,0 0-13,1 0-10,-2-1-18,11-1-16,-18 0-14,18 0-18,-21-1-17,21 1-40,-13-2-35,13 2-51,-15-4-20,15 4-213,-10-6 47</inkml:trace>
  <inkml:trace contextRef="#ctx0" brushRef="#br0" timeOffset="16832.4469">16640 11332 223,'0'0'267,"0"0"-42,6-4-16,-6 4-27,0 0-9,0 0-44,4-6-9,-4 6-36,0 0 3,0 0-35,0 0 11,0 0-22,0 0 22,5-4 7,-5 4 4,0 0-3,0 0-14,0 0-5,0 0-3,2 7-1,-2-7 1,0 0-9,0 9-3,0-9-1,-2 9-3,2-9-7,0 8-22,-1 0 18,0-2-21,-1 0 19,1 1-19,1 0 6,-1 2 9,0-2-3,-1 0-9,0 2 3,-1-3-5,2 4-12,-2-4-20,2 2-8,0-2-23,-2 0-13,2 1-14,0-1-24,-2 0-8,3-6-35,0 13-15,0-13-38,1 10-291,2-4 8</inkml:trace>
  <inkml:trace contextRef="#ctx0" brushRef="#br0" timeOffset="17464.0055">17046 11394 222,'0'0'203,"3"-5"-20,-3 5-22,0 0-10,2-7-12,-2 7-16,0 0-17,4-6-13,-4 6-19,0 0-9,0 0-12,0-7-8,0 7-4,0 0-6,-5-4 2,5 4 0,-4-5-1,4 5-5,-7-3-6,7 3-6,-7-6-3,7 6-3,-7-2 2,7 2-9,0 0 1,-12-2-1,12 2-2,0 0 2,-15 0-10,15 0 8,-9 2 0,9-2-6,-12 2 5,12-2-1,-10 6-4,10-6 2,-9 5 1,9-5 0,-6 4 1,6-4-6,-8 6 4,8-6 1,-6 7-7,6-7 11,-5 6-3,5-6 0,-3 8-2,3-8 2,-3 7 0,3-7 1,0 0 3,0 9-3,0-9-1,3 6 2,-3-6-2,3 6 2,-3-6-5,3 7 4,-3-7 0,6 6 0,-6-6 0,7 5 1,-7-5 1,9 5 2,-9-5-1,8 7 9,-8-7-11,9 8 4,-9-8 1,11 9 2,-7-5 8,1 0-4,-1 1 4,0 1-5,0 0-4,0-2 4,1 0 0,-3 2 2,-2-6-1,7 9 2,-7-9 2,2 10-4,-2-10 6,4 8 0,-4-8-1,0 8-4,0-8 6,0 8-1,0-8-9,-4 6 12,4-6-5,-4 6-3,4-6-1,-10 5-3,10-5-2,-14 2-6,14-2 2,-17 2 1,17-2-5,-20 0-7,20 0-15,-23 0-18,10 0-28,2-1-23,-1 0-31,1 0-17,-1 0-20,0-1-18,0 1-19,4-2-25,-1 0-189,0 1 133</inkml:trace>
  <inkml:trace contextRef="#ctx0" brushRef="#br0" timeOffset="17912.97">17224 11776 61,'0'0'274,"8"6"-60,-8-6-30,5 5 0,-5-5-14,0 0 10,5 4-38,-5-4 9,0 0-29,0 0 23,-4 6-31,4-6 26,-10 1-50,10-1 34,-19 0-11,8-1-6,-5 0-20,-3-2-11,-3 0-19,-4-2 0,-2 2-3,-6-3-4,-2 2-4,-7-4-2,-2 2-11,-2-3-1,-1 2-1,2-2-4,-4 1 0,1 1-9,0-3 3,4 3-8,-2 0-1,5-2 8,6 3-4,0 0-4,4 1 2,5-1-5,2 2 1,1-1 2,6-1-1,-2 5 2,6-2 5,-1 0 1,4 0 4,-1 0 0,1 1-7,2-2 0,9 4-1,-17-2-6,17 2-2,-13-2-2,13 2-3,0 0-13,-14-2-10,14 2-15,0 0-20,-13-3-12,13 3-18,0 0-24,-6-3-33,6 3-115,0 0-43,0 0-30,0 0 5,6-4-212,-6 4-46</inkml:trace>
  <inkml:trace contextRef="#ctx0" brushRef="#br0" timeOffset="18254.299">16870 11875 454,'10'3'370,"-10"-3"-57,0 0-103,13 2-17,-13-2-61,0 0 21,0 0-42,0 0 19,-6-5-21,-1 2-26,-3 0-43,-5-2 22,-1 0-44,-5-1 29,-2 0-40,-2 0 31,0 1-43,-7-3 36,1 1-36,-1 1 29,0-1-34,0 0 32,0 0-39,2 2 40,3-1-5,1 1-4,1-1-1,0 2-3,6 1-6,1 0-9,3-1-14,0 2-7,3-1-39,-1 3 5,3-3-53,0 0-58,10 3-81,-13-1-336,13 1-104</inkml:trace>
  <inkml:trace contextRef="#ctx0" brushRef="#br0" timeOffset="19764.709">17896 11349 53,'0'0'312,"5"-6"-65,-5 6-38,7-6-3,-7 6-27,2-5-21,-2 5-28,0 0-53,7-6 11,-7 6-31,0 0 0,0 0-24,0 0 5,0 0 0,0 0 5,0 0-2,0 0 9,6 6-7,-6-6-4,0 12-3,0-12 1,-1 13-3,1-5-9,-1-1 0,-1 3-5,2-2-4,-1 2-5,0-1 1,-2 1-2,3-1-6,-1 2 3,-2-3-2,3 3-3,-2-3 5,-2 1-4,4 0 1,0 0-7,-1-5 2,-2 6-7,3-3-12,0-1-22,-1 0-45,1-6-35,-1 13-47,1-13-40,0 9-23,0-9-228,2 6 58</inkml:trace>
  <inkml:trace contextRef="#ctx0" brushRef="#br0" timeOffset="20013.4877">18032 11406 31,'0'0'344,"5"-5"-86,-5 5-45,0 0-12,5-6-24,-5 6-38,0 0-29,1-8-22,-1 8-18,-6-5-15,6 5-8,-12-7-8,6 1-6,-3 3-5,-3-1-1,0-1-5,-2-1-3,-3 2-1,2-2-15,-3 0 10,-3-1-14,2 1 12,-1 2-16,2-3 14,0 3-15,0 0 7,3-2-28,-2 2-11,6 1-30,0 0-14,-1 0-24,3 1-27,0 0-29,9 2-47,-17-4-144,17 4 188</inkml:trace>
  <inkml:trace contextRef="#ctx0" brushRef="#br0" timeOffset="20237.0164">17964 11583 141,'0'0'274,"6"7"-65,-6-7-47,0 0-12,-1 7-26,1-7-7,0 0-27,-15 0-12,15 0-28,-17-3 11,3 1-17,1-1-4,-3-2-14,1 1 1,-2-1-12,3 1 1,-3 0-19,4 1 1,-1-3-15,5 2-10,-1 1-26,0 0-39,2 0-37,2-2-60,1 0-162,5 5 191</inkml:trace>
  <inkml:trace contextRef="#ctx0" brushRef="#br0" timeOffset="20631.508">18204 11453 193,'12'0'186,"-12"0"-29,18-2-14,-18 2-27,15-1-6,-15 1-20,19-3-8,-19 3-17,15 0-9,-15 0-6,15 0-5,-15 0-5,15 0-5,-15 0-4,11 3 0,-11-3-9,14 1 12,-14-1-2,11 7 9,-11-7-15,11 6 10,-7-2-7,4 0 8,-3 2-9,0 1 18,-1 1-5,1-2 9,-1 3-15,1-1 19,-2 2-37,0-1 25,2 2-27,-3-1 16,0 1-23,1-2 16,-3 2-18,2-1 16,-3-1-17,0 1 22,-2-1-25,2 0 21,-2 0-26,-2-1 26,0 0-27,-4-1 20,3-1-26,-1 0 11,-2-1-35,-1 1-10,1-3-40,0 0-18,-1 0-30,1 0-20,9-3-18,-17 2-33,17-2-12,-15-2-116,15 2 213</inkml:trace>
  <inkml:trace contextRef="#ctx0" brushRef="#br0" timeOffset="20887.884">18255 11554 91,'0'0'293,"3"-7"-51,-3 7-40,1-7-7,-1 7-26,0 0-14,0-6-42,0 6-15,0 0-22,0 0-3,0-8-25,0 8 3,0 0-22,0 0 13,0 0-7,0 0 21,0 0-21,5 6 24,-5-6-31,2 10 21,-1-4-32,0 0 26,-1 4-34,0-3 15,0 2-23,0 1 24,0 1-27,0 0 24,-2 2-25,0-1 20,2-2-34,-2 5 13,-1-2-40,2-3-2,-2 2-33,3-1-23,-2 1-36,0-1-33,0-2-27,4 1-48,0-2-151,0 0 148</inkml:trace>
  <inkml:trace contextRef="#ctx0" brushRef="#br0" timeOffset="21553.8752">18618 11571 264,'0'0'293,"4"-7"-65,-4 7-62,3-6-5,-3 6-29,2-7-18,-2 7-23,0 0-18,4-5-16,-4 5-22,0 0 7,0 0-13,0 0 21,0 0-14,4 8 17,-4-8-13,1 13 18,-1-7-26,-1 4 11,1-1-24,-1 2 17,1 0-27,-2-1 22,1 3-26,1-3 23,-1 3-27,0-1 24,-1 0-26,0 0 20,0 0-22,1-2 18,0 0-20,1-1 22,-3-2-27,3 2 24,0-3-26,-1 1 31,1-7-24,-3 12 21,3-12-21,0 9 21,0-9-20,-3 9 30,3-9-26,0 0 48,-2 10-21,2-10 26,0 0-39,0 0 24,0 0-36,0 0 33,0 0-51,0 0 45,2-9-37,-2 9 27,3-12-38,-3 5 26,2-3-34,0 0 36,-2-1-30,3 3 31,-1-5-1,1 2-3,0 1-3,-1-1 1,1-1-3,1 1-3,-2 0 4,3 1-1,-2-1 1,0 0-5,3 1 2,-4 0 0,5-1 2,-3 3-8,0-3 5,3 3 1,-1-1-3,-1 1 2,1 0-5,2 2 6,-4-1-5,5 1-6,-4 0 5,3 1 1,0 2 2,-1-2-1,1 1 1,-1 2 2,-7 2 1,13-5-16,-13 5 20,13-3-3,-13 3 1,14 0-2,-14 0 3,12 1-1,-12-1-5,10 3 4,-2 1-1,-8-4 1,9 9 0,-9-9-3,6 8 5,-3-1-28,-3-7 26,2 10-13,-2-10 24,2 11-24,-2-11 27,-2 10-27,2-10 33,-5 9-35,5-9 36,-6 8-27,-1-3 25,1-2-2,-2-1-2,-1 2-3,0-2-2,-1-1-9,10-1-12,-19 2-12,19-2-37,-18 1 4,18-1-28,-17 0-1,17 0-14,-16 0 4,16 0-22,-14 0-14,14 0-18,-14-1-28,14 1-17,-9-2-172,9 2 178</inkml:trace>
  <inkml:trace contextRef="#ctx0" brushRef="#br0" timeOffset="22319.9224">19073 11618 168,'7'-6'214,"-7"6"-39,0 0-26,0 0-18,2-4-20,-2 4-13,0 0-9,0 0-2,0-9-21,0 9 3,0 0-17,-6-7-1,6 7-10,-8-6 2,8 6-11,-9-5-1,9 5-15,-9-6 11,9 6-12,-11-5 3,11 5-8,-12-3 4,12 3-6,-11-3 5,11 3-28,-12-3 28,12 3-11,-11-2 9,11 2-12,-13 2 9,13-2-7,-9 3 5,9-3-13,-8 4 14,8-4-9,-9 4 7,9-4-6,-8 6 5,8-6-8,-7 6 13,7-6-13,-4 6 9,4-6-11,-5 7 12,5-7-8,0 9 8,0-9-9,0 8 3,0-8 2,3 8 5,-3-8-7,4 11 9,-4-11-7,4 10 12,-4-10-18,7 8 24,-2-3-19,-5-5 13,6 10-11,0-5 12,-1 3-9,1-2 9,-2 2-11,4 0 10,-3-1-12,1 2 13,-1-1-21,-1 0 25,2 1-15,-2 0 17,0-1-16,0 2 21,-1 0-19,-1-2 16,1 1-19,-2-2 16,0 2-19,-1-3 27,0 1-15,0-7 21,0 11-17,0-11 25,-1 10-25,1-10 25,-4 9-25,4-9 29,-6 7-31,6-7 24,-11 4-33,11-4 29,-12 3-35,12-3 29,-16-1-33,16 1 23,-20-3-30,10 2 19,-2-4-33,1 4 12,0-4-40,-3 2 17,2-3-36,-2 1-8,1-1-23,-1-1-20,1 2-24,1-1-32,0 0-31,1 0-227,0 1 95</inkml:trace>
  <inkml:trace contextRef="#ctx0" brushRef="#br0" timeOffset="22795.8021">19478 12174 170,'0'0'193,"9"7"-44,-9-7-2,5 5-6,-5-5 3,0 0-14,8 5-15,-8-5-19,0 0-14,0 0 4,1 5 7,-1-5 12,0 0-4,0 0-5,-19 0-36,7-3 35,-3 1-8,-2-2 1,-9 0 1,2-2-12,-11 0-9,-8-3-7,-3 0-7,-4-4-2,-2 4-3,-11-6-8,-1 2-8,-4-1 0,-1-3-6,-2 4-3,-2-5-8,-3 3 0,0 0-3,1-1-4,0-1-1,4 3-1,0-2-2,4 2 2,3-1 1,11 5-2,2-2-4,3 4 0,3-1-38,5 1 42,7 0-3,2 2 5,8 1-34,-1 0 37,7 2-31,0-2 41,4 4-43,-1-2 36,3 0-34,0 1 40,2 0-52,9 2 9,-13-3-71,13 3-49,-14-5-110,14 5-478,-7-5-236</inkml:trace>
  <inkml:trace contextRef="#ctx0" brushRef="#br0" timeOffset="24853.1151">14723 10581 17,'0'0'391,"0"0"-122,0 0-59,0 0-51,-8-3-45,8 3-68,0 0-101,0 0-92,-10-2-168,10 2 227</inkml:trace>
  <inkml:trace contextRef="#ctx0" brushRef="#br0" timeOffset="25010.562">13934 10859 507,'0'0'422,"0"0"-130,0 0-163,0 0-148,-8 3-99,8-3-68,0 0-136,-5 7 218</inkml:trace>
  <inkml:trace contextRef="#ctx0" brushRef="#br0" timeOffset="25157.8569">13726 11309 222,'0'0'397,"0"10"-150,0-10-114,0 9-109,0-9-105,0 15-213,-1-11 247</inkml:trace>
  <inkml:trace contextRef="#ctx0" brushRef="#br0" timeOffset="25312.7442">13761 11944 108,'0'0'560,"6"7"-165,-6-7-111,5 8-156,-5-8-151,4 7-101,-4-7-98,4 9-127,-4-9 193</inkml:trace>
  <inkml:trace contextRef="#ctx0" brushRef="#br0" timeOffset="25463.8968">14061 12222 46,'0'0'519,"18"0"-153,-18 0-112,15 0-29,-15 0-82,16 0-2,-16 0-84,15-1-25,-15 1-100,13 0-97,-13 0-321,16 1 23</inkml:trace>
  <inkml:trace contextRef="#ctx0" brushRef="#br0" timeOffset="25617.5841">14627 12297 403,'15'0'360,"-15"0"-84,21 0-54,-21 0-57,15 0-46,-15 0-22,16 0-36,-16 0-49,16 2-48,-16-2-44,18 3-25,-8-2-39,1 2-62,0-1-156,2-1 181</inkml:trace>
  <inkml:trace contextRef="#ctx0" brushRef="#br0" timeOffset="25755.3744">15126 12381 287,'15'3'197,"-15"-3"-67,11 6-39,-11-6-35,14 6-22,-14-6-27,13 6-23,-4-1-42,-3-1-40,2-1-102,1-1 60</inkml:trace>
  <inkml:trace contextRef="#ctx0" brushRef="#br0" timeOffset="25919.9698">15644 12571 198,'14'4'249,"-6"-1"-64,1-1-43,-9-2-32,15 4-31,-15-4-29,14 5-53,-14-5-96,16 7-186,-10-4 260</inkml:trace>
  <inkml:trace contextRef="#ctx0" brushRef="#br0" timeOffset="26079.0518">15895 12973 244,'3'8'306,"-3"-8"-144,1 8-123,-1-8-93,1 8-167,-1-8 69</inkml:trace>
  <inkml:trace contextRef="#ctx0" brushRef="#br0" timeOffset="29110.047">14658 10526 31,'0'0'181,"0"0"-34,0 0-22,0 0-23,0 0-5,0 0-15,0 0-11,0 0-9,0 0 2,0 0 4,0 0 4,0 0 5,0 0-12,0 0 6,0 0 3,0 0 7,6-2-8,-6 2 13,0 0-18,0 0 5,0 0-23,0 0 11,0 0-23,0 0 10,0 0-24,0 0 13,0 0-28,0 0 22,0 0-26,0 0 19,0 0-29,0 0 23,0 0-21,0 0 13,0 0-16,0 0 20,0 0-20,0 0 18,0 0-21,0 0 21,0 0-28,0 0 27,0 0-16,0 0 15,0 0-21,0 0 23,2 5-20,-2-5 24,0 8 7,0-8-3,0 8-1,0-8-2,0 10-2,0-10 5,0 10-11,0-3 9,0-7 0,-2 14-2,2-6 1,0 1 6,0 0-2,0-2-11,-1 3 3,0-1-2,-1 2 1,1-3-3,1 3-7,-1-3 8,-1 2-4,1-2-2,1 1 0,-1-1 0,0 0 2,-1-1-2,1-1 4,1 1-2,0-7-3,-3 11 3,3-11-1,-1 12 0,1-12-1,-2 9 1,2-9 1,-2 7-4,2-7 1,0 7 3,0-7-6,0 0-2,-3 8 2,3-8-4,0 0 4,-2 6-3,2-6-5,0 0-13,0 0-22,0 0-28,0 0-48,0 7-28,0-7-11,0 0-23,0 0-49,0 0-256,0 0 27</inkml:trace>
  <inkml:trace contextRef="#ctx0" brushRef="#br0" timeOffset="30169.2502">14668 10578 160,'0'0'171,"0"0"-30,0 0-15,-1-6-14,1 6-11,0 0-5,0 0-10,0 0-5,-3-5-10,3 5 0,0 0-10,0 0 2,0 0-10,0 0 4,-2-6-13,2 6 3,0 0-12,0 0 7,0 0-15,0 0 15,0 0-13,0 0 10,0 0-17,0 0 13,0-8-19,0 8 20,0 0-29,0 0 12,0 0-17,10-4 11,-10 4-8,0 0 10,15-2-27,-15 2 17,19-2-10,-19 2 15,22-1-17,-9 1 16,-3-1-13,4 1 11,-2-1-12,-1 1 14,3 0-15,0-2 10,0 2-9,-1-1 16,2 1-22,-2 0 17,0 0-12,1 0 13,-2 0-13,0 0 5,1 0-3,-13 0 14,19 0-16,-19 0 13,18 1-12,-18-1 13,14 0-15,-14 0 15,13 0-13,-13 0 10,0 0-9,15 0 15,-15 0-16,0 0 13,11 2-13,-11-2 13,0 0-25,0 0 27,0 0-12,10 0 11,-10 0-13,0 0 16,0 0-21,0 0 14,11 3-13,-11-3 15,0 0-11,3 6 12,-3-6-16,1 8 21,-1-8 3,1 9 4,-1-9 4,2 10-4,-2-10-4,1 15 9,-1-8-3,0 1-8,0 2 2,-1-3-5,1 3 1,0 1 1,0-1-7,0 2-3,-2-2 4,1 1-26,1 1 26,-1-2-20,-1 3 24,1-4-20,1 4 22,-1-3-28,0 2 28,-1-2-21,2-1 20,-2 3-21,1-4 18,-1 0-18,0-1 19,2 2-19,0-1 18,0-8-18,0 11 20,0-11-21,-1 11 26,1-11-33,-2 10 31,2-10-22,0 7 21,0-7-22,0 0 19,-1 11-19,1-11 22,0 0-14,-1 7 22,1-7-21,0 0 35,0 0-27,-3 5 32,3-5-35,0 0 34,0 0-35,-6 5 27,6-5-30,0 0 24,-17-3-29,17 3 25,-20-2-30,10 0 31,-2 2-34,0-2 32,-3-1-32,2 2 32,-1-1-37,0 1 21,-2-3-18,0 1 31,-2 1-28,4 1 39,0-1-46,0 2 35,0-3-5,3 2 5,0-1-2,-1 1 6,0-2 2,12 3-4,-18-3 6,18 3-30,-14-1 41,14 1-6,-14-3-3,14 3 1,-9-2-6,9 2-3,-10-1-9,10 1 4,0 0-4,-11-1-2,11 1 3,0 0-5,-10-1-4,10 1-7,0 0 11,0 0-1,-9-3-2,9 3 0,0 0 0,0 0 1,0 0-7,0 0 8,-12 0-2,12 0-2,0 0 1,0 0 1,0 0-1,-8-3-6,8 3 5,0 0-1,0 0 1,0 0 0,0 0 2,0 0-5,-8-3-3,8 3 9,0 0-3,0 0 0,0 0-3,0 0-1,0 0-5,0 0-18,0 0 1,0 0-18,0 0-27,0 0-37,0 0-53,0 0-43,0 0-47,0 0-61,0 0-199,0 0-8</inkml:trace>
  <inkml:trace contextRef="#ctx0" brushRef="#br0" timeOffset="30555.6775">14830 10874 209,'0'0'257,"0"0"-41,0 0-31,0 0 2,0 0-33,0 0-1,0 0-37,0 0-7,0 0-20,0 0-10,0 0-27,0 0 8,0 0-26,0 0-1,0 0-18,0 0 18,0 0-22,0 0 17,4 4-24,-4-4 20,0 0-17,0 0 19,-1 8-20,1-8 18,-3 7-17,3-7 16,0 7-23,0-7 20,-2 10-27,-2-4 28,4-6-23,-1 12 18,-2-6-21,3 0 22,-2 1-28,0-1 23,2-6-20,-2 12 27,-1-6-25,3-6 18,-1 8-24,1-8 26,-3 10-30,3-10 29,0 7-22,0-7 19,-2 7-19,2-7 18,0 0-23,-3 6 19,3-6-22,0 0 12,0 0-41,0 9-17,0-9-50,0 0-35,0 0-35,0 0-43,4 6-219,-4-6 82</inkml:trace>
  <inkml:trace contextRef="#ctx0" brushRef="#br0" timeOffset="30945.7564">14984 11081 41,'0'0'275,"0"0"-41,0 0-18,7 3-29,-7-3 2,0 0-32,0 0-3,0 0-30,0 0 2,0 0-34,0 0 9,0 0-39,0 0 18,0 0-49,0 0 28,0 0-27,-17 1 27,17-1-34,-20-3 28,8 2-33,-2-1 20,1 1-26,-3-1 30,-3 2-37,0-3 32,-1 1-37,-2 0 35,1 1-8,-2-1 6,-1 0-2,1 0-1,4-1 1,-3 1 3,1-2-7,1 2-7,1 0 11,0 0 4,2-1-2,2 2-3,2-1-2,0 1-10,1-2 5,0 0 0,2 2-8,10 1-1,-17-2-2,17 2 1,-14-3-12,14 3 8,-11 0-3,11 0 0,-9-2-4,9 2-4,0 0-1,-13-2 0,13 2-7,0 0-11,-9-2-8,9 2-15,0 0-26,0 0-35,0 0-42,0 0-64,-9-3-51,9 3-119,0 0-190,0 0-81</inkml:trace>
  <inkml:trace contextRef="#ctx0" brushRef="#br0" timeOffset="32973.1709">15482 12364 160,'0'0'209,"0"0"-47,0 0-18,0 0-15,0 0-5,-4-4-22,4 4 13,0 0-12,0 0-2,0 0-5,-4-6-4,4 6-9,0 0-8,0 0-32,0 0 21,-6-5-10,6 5-2,0 0-4,0 0-40,-2-6 38,2 6 0,0 0-5,0 0-4,-2-6-21,2 6 30,0 0 0,0-9-2,0 9-1,0 0-8,2-6-27,-2 6 20,1-8-3,-1 8-5,1-8-1,-1 8-2,3-7-5,-3 7-1,5-9-14,-5 9 27,5-7-24,-5 7 17,6-8-18,-6 8 14,7-9-18,-7 9 20,10-7-26,-10 7 24,9-7-25,-9 7 26,14-5-27,-14 5 7,12-4-2,-12 4 22,15-4-23,-15 4 21,12-4-20,-12 4 20,13 0-19,-13 0 17,13 2-19,-13-2 17,15 3 3,-15-3-2,13 6-4,-13-6-9,14 6 12,-9-1-7,2 0 3,-1-1-1,0 1 2,-2 1-2,1 1-4,-1-1 7,0 3 2,1 0-2,-3-2-2,0 2 5,2 0-2,-3 1-7,0 1 13,-1-3-5,-1 3 1,0 0-2,-3 0-2,2 1 2,-1-3-8,-1 3 8,-1-1-2,-2 0 4,0-2-5,1 0 2,-3 0 0,2-1-9,-3-2 8,4 2 1,-3-1-3,1-2 0,-1 0-1,3 1-1,-1-2-6,7-4 8,-13 5-1,5-2 0,8-3-1,-13 2-1,13-2 1,-14-2-7,14 2 8,-13-5-3,5 2-2,2-4 2,-2 2 1,-1-2-8,3-1-1,-1 0 7,-1-5 0,1 6 3,-1-6-1,3 4-2,-2-1 0,0-1-5,2 1 9,1 1-1,-1 0-1,1-1-15,2 1 17,-2 1-9,0-1 6,4 2-13,-1-1 17,0 0-15,1 0 17,0 2-13,0 0 13,1-1-12,0-1 16,-1 8-20,1-12 20,-1 12-21,3-11 21,-3 11-12,6-12 4,-6 12-12,5-7 18,-5 7-17,7-10 20,-7 10-20,6-7 20,-6 7-19,7-6 19,-7 6-20,7-7 19,-7 7-19,4-5 19,-4 5-8,0 0-6,8-4-26,-8 4 14,0 0-37,0 0 19,6-6-56,-6 6 15,0 0-59,0 0-51,0 0-47,0 0-58,0 0-184,10 3 39</inkml:trace>
  <inkml:trace contextRef="#ctx0" brushRef="#br0" timeOffset="33531.2069">15538 12455 207,'0'0'172,"0"0"-30,0 0-19,0 0-14,0 0-3,0 0-3,0 0-9,0 0-16,0 0-5,0 0-14,0 0-4,-6 4-7,6-4 2,0 0-11,0 0 13,0 0-12,0 0 7,0 0-15,0 0 10,0 0-14,0 0 11,0 0-14,0 0 8,0 0-8,-1 7 27,1-7-10,0 0 16,0 0-36,-3 6 26,3-6-21,0 0 32,0 12-27,0-12 33,-2 7 4,2-7-11,0 15-2,-2-9-8,2 3 2,0-1-3,0 2-6,-1 1 2,0 1-15,1-1 18,0 3-1,0-1-11,1 2-1,0-2-2,1 3-12,0 0 4,-2 0-3,3-3-2,-2 0-1,3 0-7,-2 0 1,-2-2-8,3-1 5,-2-1 0,0-1-1,1-2-1,-1 3-4,-1-9 3,1 10 2,-1-10-1,3 11-4,-3-11 6,1 8-3,-1-8-10,0 8 11,0-8 9,0 0-15,1 8 9,-1-8-14,0 0-8,0 0-22,4 5-20,-4-5-12,0 0-27,0 0-23,0 0-31,0 0-33,0 0-46,0 0-25,0-6-38,0 6-206,-2-6 12</inkml:trace>
  <inkml:trace contextRef="#ctx0" brushRef="#br0" timeOffset="34200.1285">15536 12741 131,'0'0'240,"0"0"-49,0 0-22,0 0-13,0-7-16,0 7 1,0 0-27,0 0-4,0 0-26,0 0 2,-4-6-23,4 6 1,0 0-23,0 0 24,0 0-1,0 0 11,0 0-1,-8-3-3,8 3 0,0 0-12,-11 2-2,11-2-6,-13 1-8,13-1-11,-13 2 4,13-2-7,-16 3-9,16-3 0,-14 4-1,4-2 3,2 2-6,1 0 1,-2-1 0,2 0-11,-2 2 7,0-1-6,1 0 6,0-1-5,-2 0-3,1 2-13,0 0 12,2-2 4,-2-1-4,2 2 3,0-2-3,7-2-3,-12 4 3,12-4-17,-10 6 17,10-6-21,-9 3 26,9-3-24,0 0 11,-9 3-29,9-3-31,0 0-16,0 0-6,0 0-19,0 0-19,0 0 2,9-3 9,-9 3 14,9-4 5,-9 4 17,13-6-6,-13 6 33,15-5 13,-7 3 7,-2-2 8,4 1 2,-1-1 4,0 0 0,-1 2 7,1-2 0,-2 2 3,1-2 3,2 0 4,-1 2 1,-2-1 2,-7 3 10,14-6-3,-14 6 16,13-7 2,-13 7 21,11-6-8,-11 6 14,10-6-5,-10 6 21,9-7-13,-9 7 10,9-5-30,-9 5 28,10-5-25,-10 5 1,5-5-12,-5 5 26,7-5-8,-7 5-10,6-4-1,-6 4-6,0 0-4,7-6-2,-7 6-6,0 0-2,7-5-6,-7 5 5,7-3-2,-7 3 3,0 0-2,6-4 4,-6 4 2,0 0-4,9-1 9,-9 1 1,0 0-2,13 0 2,-13 0 5,10 3-2,-10-3-13,14 3 4,-8 2-2,2-3-4,0 2-6,-2-1 2,3 2-1,-1 0-8,-2 1 4,2-4 1,-2 3-4,2 1 0,-3-2-2,3 1-9,-2-2-4,-1 2 1,-5-5-13,10 8-15,-4-5-25,-1 1-37,2 2-49,-7-6-48,8 7-42,-8-7-50,8 9-233,-8-9-23</inkml:trace>
  <inkml:trace contextRef="#ctx0" brushRef="#br0" timeOffset="35068.2135">15592 12781 42,'0'0'270,"0"0"-50,0 0-14,0-9-28,0 9-5,0 0-30,0 0-28,0 0-26,0 0-7,0 0-21,-2-6 11,2 6-7,0 0 22,0 0-10,0 0 5,0 0-11,-11 0-5,11 0-12,0 0-2,0 0-4,0 0-4,0 0 1,-9 2-1,9-2-3,0 0 6,-4 9 5,4-9 7,0 10 3,0-10-5,0 14-13,0-6-2,0 1-29,0 1 28,0 1-8,0 1 7,0 1-27,0 0 8,0-1-7,0 2-2,-1-1-6,-1 2-2,0-3 0,1 3-7,1-2 9,0-1-4,-1 0-2,1-1 1,0-1 1,0 1-2,-1-4-9,1 2 7,0-2-7,0-7-11,0 12-8,0-12-1,0 10-3,0-10-1,0 11-10,0-11-12,0 7-14,0-7-9,0 0-23,0 8-18,0-8-9,0 0 4,0 0 12,0 0 20,0 0 12,0 0 18,0 0 9,0 0 13,0 0-1,0 0 14,0 0 2,0 0 8,0 0-1,0 0 6,0-7 3,0 7 7,0 0-3,-4-7 2,4 7 0,-7-7 2,7 7-3,-8-6 8,8 6 9,-10-6 7,10 6 7,-10-7 6,10 7 8,-10-5 2,10 5 2,-13-6-2,13 6 1,-11-3-3,11 3-4,-14-3-8,14 3-5,-14-2-1,14 2-7,-17-2-1,17 2-1,-14 2 4,14-2 0,-18 2-2,18-2 11,-15 6 5,6-3-5,0 0 1,1 3 1,-1 0-6,3 1-3,-2-1 1,2 1-6,1-1-18,-2 4 16,3-2 0,-2 1-6,2-2 0,-1 0 0,0 0-3,4 0-4,-3 0 5,1-2-5,3-5 3,-4 8-3,4-8 3,-6 9-3,6-9-6,-1 6 5,1-6-2,0 0-3,0 0-4,0 0-8,5 5-18,-5-5-2,0 0 3,9-8-1,-9 8 2,9-6 1,-9 6 10,10-10 4,-2 6 5,-1-3 3,-3 2-1,4-1 6,-1 0 3,0 1 1,-1 1-1,1-1 2,-1-1 5,3 2 4,-1-1 3,-2 1 6,2 0 7,1 0 6,-2 2 0,2-2 13,-1 2 15,-8 2 12,19-1 6,-7 1-19,0 1 14,0 0-11,1 2 9,1-1-5,2 4-4,-3-1-19,4 1-1,-2 0-7,0 1-7,-2-1-3,0 1-8,2 2 0,-2-1-8,0 2-3,-3-3-2,3 3-8,-3-2-26,-1 3-22,0-3-17,2 3-71,0-1-7,-2 0-30,1 0-84,-2 1-79,1-3-198,-1 0-48</inkml:trace>
  <inkml:trace contextRef="#ctx0" brushRef="#br0" timeOffset="36309.9262">15869 12314 167,'0'0'210,"5"-6"-50,-5 6-14,0 0-18,4-5-14,-4 5-11,0 0-12,0 0-11,0-7-12,0 7-9,0 0-7,0 0-6,0 0 0,0 0-3,3-6-3,-3 6-8,0 0 2,0 0-3,0 0-1,0 0 2,0 0 4,0 0-6,0 0-2,0 0 0,1 7-6,-1-7 0,1 9-6,-1-9-12,2 12 16,-2-12-24,1 15 22,0-8-15,-1 2 12,0 1-17,3 0 15,-2 0-17,-1 0 17,3-1-10,-1 2 19,0-1-16,0-1 23,2 0-10,0 1 35,-1-2-29,4-1 40,-1 0 2,2-2 4,2 1-4,4-1 1,0 0-3,2-4 2,1 1 1,3-1-3,3-1-7,2-1-7,2-1 4,9 0 9,-3-4-4,4 0-5,0 1-5,7-3-9,-1-1-14,-1 1-1,-6 2-9,0 1-3,0-1-10,-2 1-21,1-1-12,-7 2-28,0 1-8,-4-1-21,2 0-34,-8 2-35,0 0-68,-1 0-64,-4 1-70,0 0-224,0 0-94</inkml:trace>
  <inkml:trace contextRef="#ctx0" brushRef="#br0" timeOffset="37513.481">15136 10743 124,'0'0'179,"0"0"-26,0 0-24,0 0-8,3-5-10,-3 5-11,0 0-13,0 0-13,6-6-15,-6 6-7,0 0-9,0 0-2,5-4-1,-5 4 1,0 0 6,0 0-3,6-4 2,-6 4-2,0 0 1,0 0-7,5-4 4,-5 4-5,0 0-4,0 0-3,0 0-9,8-5 2,-8 5-6,0 0 1,0 0-6,0 0 3,0 0-9,0 0-3,0 0 2,0 0-3,0 0-2,0 0 5,0 0-1,0 0 0,0 0 10,10 2 2,-10-2-5,0 0 1,4 8 1,-4-8-6,3 6-1,-3-6 6,2 10 3,-2-10-10,4 10 10,-4-2 1,2-1-6,2-1-14,-4 3 14,3-1-15,-2 2 18,0-3-18,1 1 17,-1 0-13,2-1 14,-3 3-21,1-4 18,0 2-19,0-2 25,1 0-21,0 1 18,-2-7-9,2 9 33,-2-9-14,2 10 38,-2-10-26,3 8 40,-3-8-14,7 4-5,-7-4-25,12 6 15,-12-6-12,18 3-3,-7-3-3,2-2-31,2 1-3,2-2 35,1 0 0,2 0-4,-2 2-6,5-5 0,-1 2-11,0-2 3,3 3-3,-2-2-15,1 2-29,2-2-38,-3 2-62,3-2-46,-1 4-84,1-2-76,-1 1-194,1 0-42</inkml:trace>
  <inkml:trace contextRef="#ctx0" brushRef="#br0" timeOffset="44789.505">16255 11493 132,'0'0'171,"0"0"-21,0 0-13,0 0-15,8-4-8,-8 4-13,0 0-9,0 0-5,0 0-8,0 0-4,5-4-10,-5 4-5,0 0 5,0 0-7,0 0 2,0 0 7,0 0-13,0 0-4,0 0-1,0 0-4,0 0 5,0 0-1,0 0-1,0 0-7,0 0 0,0 0-2,0 0-1,-5-5-1,5 5 0,0 0 0,-10-2-5,10 2 1,0 0-28,-17 0 29,17 0-28,-11 0 28,11 0-27,-17 0 17,17 0-19,-18 0 22,7 0-29,11 0 24,-24 2-23,11-2 25,0 1-23,-4 1 21,3-2-3,-2 1-1,-4-1-2,2 0 1,-1 0 3,1 0-13,-1-1 16,1-1-15,-1 1 18,0-1-18,0 0 14,1 0-10,1 0 4,-2-2 6,0 1 9,4-1 0,-2 1-1,0-2-5,2 1-7,0-1 6,-2 0-7,4 2 8,-2-3-6,2-1 2,0 3-11,-2-1 3,2-3-4,-1 0-5,0 2-1,0-2 1,1 0-4,-2 0 1,2 2 4,2-3-2,-3 2-5,1-2 3,0 0 0,0-1-5,2 0 8,-2-1-2,0 3 0,2-5-1,1 6-1,0-5 2,0 3-2,3-2 4,-2 3-6,2-3 5,-3 2-2,2-3 3,3 6-4,-1-4-4,-2 1 0,3 1 3,0 1 2,1-3-1,-2 3 1,2 0-6,-2-1 3,2 2-2,0 1 7,0-3 0,2 3 1,-3 0-4,3-1 3,2 6-5,-4-8-2,4 8 5,-6-11 1,6 11-2,-4-6 1,4 6 2,-2-8-18,2 8 14,-3-7 4,3 7 1,-5-4 1,5 4-3,-1-6 0,1 6 0,-2-7-4,2 7 3,-5-5 2,5 5-4,0 0 3,-2-6-1,2 6 0,0 0-4,-2-7 3,2 7 0,0 0 2,0 0-1,0 0-8,-5-6 8,5 6-7,0 0 7,0 0-3,0 0 2,0 0 1,0 0-1,-2-6-3,2 6-1,0 0-3,0 0-8,0 0-4,0 0-12,0 0-17,0 0-12,0 0-31,0 0-43,0 0-53,0 0-50,0 0-37,0 0-29,0 0-213,0 0-12</inkml:trace>
  <inkml:trace contextRef="#ctx0" brushRef="#br0" timeOffset="45228.2288">15550 11064 124,'0'0'246,"0"0"-39,10 1-21,-10-1-12,0 0-31,0 0-9,0 0-39,10 1-8,-10-1-25,0 0 1,0 0-13,0 0 9,0 0-22,0 0 15,-12-2-15,12 2 8,-11-2-18,11 2 17,-13-3-20,13 3 8,-16-2-19,16 2 14,-18-6-18,9 4 14,1 0-12,-1-1 17,1 0-24,0 1 29,-1-3-20,9 5 24,-15-4-25,15 4 28,-13-4-27,13 4 25,-13-2 0,13 2-1,-10-5-6,10 5-10,-9-5 3,9 5 1,-9-2-9,9 2 7,-10-3-3,10 3 3,0 0 3,-12-2 3,12 2 0,0 0-21,-13-4 28,13 4-7,0 0-2,-10-2-3,10 2-6,0 0 2,0 0-5,-13 0 4,13 0 0,0 0-20,-11 4 23,11-4 0,-9 6-12,9-6-1,-9 11 8,4-5-4,-3 3-6,3 1 1,-3 2-6,3 0-24,-5 2-33,4 4-35,-1 1-58,1 2-106,1 0-130,1 2-226,0-1-121</inkml:trace>
  <inkml:trace contextRef="#ctx0" brushRef="#br0" timeOffset="46509.9157">17822 10597 31,'-20'2'259,"8"-1"-67,-2 2-48,-1-3-34,-4 2-20,-4 0-23,-2 1-5,-5-1-13,-4-1-5,-4 2-1,0-1-9,-2-1-3,2 4-7,-4-3-4,-3 4 0,0-3 0,7 2-4,-1-1-5,-6 3-2,2-1-4,-2 0-2,7 1 4,-3-1-1,4 0 3,1 1-1,-2-1 8,1 0 1,3 1 8,-4-1-1,3 0 2,-2 0-9,2 0 6,-2 0-5,3 0 5,0-1-12,1 1 10,1-1-10,5 0 5,-1-2-8,4 1 4,0 0-8,2 1 6,1-2-7,4-2 5,1 3-7,1-2 5,2 0-2,3-1 16,-3 2 4,13-3 13,-15 3-1,15-3 17,-14 1-17,14-1 16,-12 2-22,12-2 15,0 0-28,-10 1 17,10-1-12,0 0-26,0 0 18,0 0-31,-9-3-15,9 3-38,0 0-9,10-5-28,-10 5-15,9-3-33,-9 3-45,17-6-198,-8 3 145</inkml:trace>
  <inkml:trace contextRef="#ctx0" brushRef="#br0" timeOffset="46910.9738">16974 10670 16,'0'0'254,"0"0"-69,8 2-45,-8-2-27,0 0-17,0 0-7,-10 4-1,10-4-2,-10 5-11,10-5-6,-15 5-5,6-3-3,-3 0-5,1 0 7,-1 0 0,-2 1-11,-2 0 11,-1 0-1,3 1-3,-4-2-5,3 0 4,-2 0-5,0 0-4,2 2-5,-3-1 1,4-1-4,1-2-4,-2 2-3,2 0-5,2-2-8,-2 0-4,3 2-3,-2-1 2,12-1 0,-14 2 1,14-2 7,-14 1-3,14-1 2,-13 2 2,13-2 4,-10 1 1,10-1 0,0 0 3,-11 1-4,11-1-8,0 0 2,0 0-7,-12 1-2,12-1-2,0 0-2,0 0-7,0 0-25,0 0-31,0 0-46,0 0-111,0 0-122,-6-3-273,6 3-115</inkml:trace>
  <inkml:trace contextRef="#ctx0" brushRef="#br0" timeOffset="54460.7205">16034 11168 112,'0'0'196,"0"0"-40,0 0-22,0-9-18,0 9-12,0 0-3,-1-6-15,1 6-5,0 0-10,-1-7 4,1 7-19,0 0 5,0 0-10,-2-7-1,2 7-13,0 0 4,0-7-14,0 7 10,0 0-11,2-7 6,-2 7-15,0 0 11,0-7-12,0 7 9,0 0-3,2-9 11,-2 9-15,5-8 7,-5 8-16,4-5 18,-4 5-17,7-9 15,-7 9-9,8-6 15,-8 6-20,8-9 19,-2 5-19,-6 4 18,10-6-17,-10 6 14,12-9-23,-12 9 17,10-6-23,-3 2 22,-1 1-27,3-3 19,-2 3-19,0 0 20,1 0-16,2 0 13,-2-1-17,1 1 17,2 0-26,1 2 29,-2-1-21,5 0 14,-1 2-12,6-1 17,-1 1-20,0 0 19,1 0-20,3 1 20,-3-1-19,1 1 16,2 0-11,-2-1 13,2 2-23,-1-1 26,4 1-22,0-1 20,-2 3-18,2-1 20,-1-1-19,-1 0 15,1 0-16,-1 1 19,-1 0-19,1 3 16,1-3-17,-2 2 20,2 0-16,-1 2 13,2-1-15,-2 1 17,-1 2-20,2-2 18,0 1-19,-2 1 28,1 0-29,1 1 22,-5-1-16,3 0 12,-2 1-18,-1-2 27,-2 2-21,1-3 13,-4 2-11,0 0 14,0-1-18,-2 2 16,2-2-13,-1 4 16,1 0-16,-2-1 19,0 2-18,-1 0 21,0-1-2,0 1-5,-1 1 5,-2 3-4,1-5-11,-3 3-8,-1 1 23,2 2-19,-3 0 20,1 0-17,-2-1 20,-1 2-32,-1 2 30,-2 0-20,0-1 21,-2 4-22,-1 1 23,-1-3-25,-3 1 24,0 0-22,1-2 23,-2 2-24,-3-3 24,1-1-26,-1 0 27,-1 0-26,-2-1 25,1-1-25,0-2 29,-1 0-27,-3-1 24,-2 0-26,1-3 27,0 2-31,-4-2 32,2-1-28,-3-1 26,0 0-26,-1-2 27,-2-1-31,-2 1 22,-1-2-21,1 1 29,-2-3-30,0 0 28,-2-2-26,-4-1 25,2 0-33,-4 0 36,1-2-29,-2 0 27,0-2-30,0-1 31,-5-1-33,2-1 26,-1-2-21,2 0 24,0-1-24,1-2 29,0-1-25,3-2 20,2 1-35,1-3 36,0 2-26,8-1 22,-1-1-38,3 0 44,3 0-33,1 0 29,1-1-23,4 2 26,-1 0-32,5-1 35,-2 0 1,4-1 5,0 0-3,-1-1 2,6 5-4,-1-4-2,1 1-3,2 0-4,2 0 1,0-2 3,2 2-4,1-2 0,1 1 1,2-1 8,-2-1-1,5 2-3,-1 0-3,-1 0 2,1 3-2,1 0-3,1-2-2,-1 2-2,1 1-3,-1 3 4,-1-2-1,1 3 1,0-2-3,-3 2-6,1 2 4,-1 1-1,0-3-1,1 6-7,-2-2 4,-1 0-15,0 1-26,-4 5-46,12-5 8,-12 5-49,16-3-55,-5 3-69,2 3-88,1-2-163,4 3-1</inkml:trace>
  <inkml:trace contextRef="#ctx0" brushRef="#br0" timeOffset="55487.9855">16214 11011 102,'0'0'203,"0"0"-37,0 0-16,2-8-19,-2 8-20,0 0-13,0 0-16,-2-8-13,2 8-10,0 0-12,0 0-10,0 0-9,0 0-9,0 0 4,0 0-10,0 0 4,0 0 3,0 0 3,0 0 0,0 0 4,-10 4-9,10-4 8,-6 8-4,3-3 7,-2 2-10,1 2 5,0-1-8,-3 3 2,0-1-8,2 2 3,-3 3-5,0-1 2,1 2-12,-2 0 13,2 1-6,-3 1 0,3 1-12,-2 0-19,5 1-51,-3 1-59,3 0-83,3-2-167,-1 0 158</inkml:trace>
  <inkml:trace contextRef="#ctx0" brushRef="#br0" timeOffset="58042.1836">14975 10422 67,'0'0'78,"0"0"-18,0 0-9,0 0-15,0 0-21,-9-3 9,9 3 0,0 0-4,0 0-8,-12-1-2,12 1-2,0 0-16,-12-1 23,12 1-10,0 0-5,-16 1 2,16-1 3,-14 1-4,14-1-7,-13 1 8,13-1 2,-19 1-1,10 0-5,-2 1 2,-2-1-12,0 0-18,-1 1-19,1-1-66,-2 0 40</inkml:trace>
  <inkml:trace contextRef="#ctx0" brushRef="#br0" timeOffset="74653.2564">17996 10451 43,'6'-7'132,"-6"7"-17,4-8-20,-4 8-26,5-7 12,-5 7-6,4-8-6,-4 8-4,5-8-1,-5 8 0,3-6-5,-3 6 0,4-7 0,-4 7-7,5-6 0,-5 6-7,2-5 1,-2 5-9,4-7-6,-4 7-8,0 0-2,4-4-7,-4 4-1,0 0-12,0 0 0,0 0 1,2-6-3,-2 6 1,0 0 13,0 0 15,-6 4 18,6-4 3,-14 6 4,5-3 10,-4 1-4,-5 0 8,-6 0-19,-6 5 15,-2-3-22,-11 2-5,-4 1 10,-3 0-32,-2 2 27,-11 1-21,-1 1 1,0 0-8,2 1 13,2 3-23,6-4 17,-3 2-19,7-2 15,0 2-8,1-2 9,3 1-4,-2 1-19,3-2 19,0-1-21,3 1 17,2 0-27,3-4 30,5 3-17,4-5 16,3 1-20,0 0 21,4-2-16,4 1 13,-1-3-12,3-1 20,0 2-19,3-2 14,-1 1-13,3-1 20,1 0-28,9-3 22,-15 2-15,15-2 19,-12 4-23,12-4 14,-9 4-36,9-4-18,-10 3-48,10-3-34,0 0-66,-9 1-74,9-1-214,0 0 33</inkml:trace>
  <inkml:trace contextRef="#ctx0" brushRef="#br0" timeOffset="75031.3936">16998 10578 94,'10'-3'285,"-10"3"-61,10-5-36,-10 5-21,7-3-23,-7 3-14,0 0-46,6-4-1,-6 4-15,0 0 3,-8 1-13,8-1-1,-22 5-15,7 0 5,-6-1-25,-4 1 9,-5 5-13,-2-4 7,-4 3-11,-3 1 6,-1 1-16,1-2 6,6 3-8,-1-5 11,2 5-14,0-5 12,2 4-16,2-3 12,5-2-19,1 2 16,5-3-16,0 1 15,3-1-11,4-2 12,-2 1-4,2 0 20,2-1-8,-2 1 22,10-4-10,-11 4 15,11-4-16,-8 2 4,8-2-18,0 0 13,8 4-19,-8-4 16,19 3-17,-7-2 14,5 1-20,0 1 20,2-3-24,0 3 19,1 0-20,5 1-1,0 0-35,7 2-27,-2 2-53,3 1-51,1-1-59,7 2-233,-5-3 52</inkml:trace>
  <inkml:trace contextRef="#ctx0" brushRef="#br0" timeOffset="75445.5417">18135 10567 189,'0'0'212,"13"-4"-53,-13 4-22,10-2-19,-10 2-9,9-2-19,-9 2-11,0 0-18,0 0 0,0 0 2,0 0 13,0 0 0,-13 5 9,-2 0-12,-9 1 3,2 0-21,-11 2-2,-12 3-5,0 1-12,-6 0 4,-10 2-20,-2 2 4,-3 0-14,1 1 15,-4-1-22,2 3 11,1-2-13,1 1 14,3 0-22,0 0 19,3 1-14,9-5 9,4 2-13,0-2 10,5 1-18,3-4 5,7 0-1,3-1 4,4-1 2,4-3-2,3 0 1,0-1 7,3 0 13,4-2 11,-2 1 1,3 0-2,0-2 5,9-2-4,-14 4 15,14-4-27,-9 3 4,9-3-38,0 0-41,-9 3-43,9-3-50,0 0-33,0 0-41,12 2-224,-12-2 73</inkml:trace>
  <inkml:trace contextRef="#ctx0" brushRef="#br0" timeOffset="75706.7874">16980 10847 197,'0'0'316,"10"-4"-70,-10 4-26,8-3-36,-8 3-14,6-3-45,-6 3-21,0 0-35,0 0-5,0 0-20,0 0-1,0 0-16,-7 5 5,-4-1-17,-3 5 6,-4 0-11,-3 2 6,-2 3-20,-3 0 2,4 1 5,-2-1-4,1 1-2,0 0-9,8-2 4,-2 1 3,3-4-2,3 0 6,0-1 2,5-1 10,1-1 9,1 1 1,4-8-1,5 9-15,1-2 15,5-2-1,3-2-18,1 0 26,6 1-21,1 2 1,5-2-72,-2 1-83,4 4-114,3-2-224,0 4 27</inkml:trace>
  <inkml:trace contextRef="#ctx0" brushRef="#br0" timeOffset="76456.9521">16041 10687 218,'7'-5'402,"-7"5"-109,12-4-59,-12 4-55,11-4-50,-11 4-35,9-4-28,-9 4-30,7-2-18,-7 2-45,0 0-51,11-5-35,-11 5-28,0 0-52,10 2-161,-10-2 192</inkml:trace>
  <inkml:trace contextRef="#ctx0" brushRef="#br0" timeOffset="76785.0749">15963 10249 160,'1'-6'366,"5"0"-101,-5-2-58,-1 8-38,3-11-61,-4 5-62,-2 1-90,-4-2-74,-1 4-82,-6-1-99,-3-1 240</inkml:trace>
  <inkml:trace contextRef="#ctx0" brushRef="#br0" timeOffset="76924.6124">15074 10279 384,'-16'1'348,"2"-2"-83,2 1-50,1-1-52,-2-2-31,1 0-28,0 1-24,2-1-32,-1 0-51,0 2-66,-1 0-51,-2 1-51,0 0-34,1 2-166,-4-1 172</inkml:trace>
  <inkml:trace contextRef="#ctx0" brushRef="#br0" timeOffset="77033.73">14465 10406 72,'-13'5'287,"3"-1"-62,1 1-47,-1-1-40,1 1-39,0-2-67,0 3-55,-3 0-58,3 1-75,2 0-88,-2 1 78</inkml:trace>
  <inkml:trace contextRef="#ctx0" brushRef="#br0" timeOffset="77145.3016">14052 10726 63,'-4'4'473,"4"-4"-133,-9 8-206,4-3-62,-4 1-54,0 2-91,-1 3-58,-2-1-150,-3 2 267</inkml:trace>
  <inkml:trace contextRef="#ctx0" brushRef="#br0" timeOffset="77257.0831">13761 11284 39,'-7'13'298,"1"1"-144,-6 3-140,1 5-173,-6 4 40</inkml:trace>
  <inkml:trace contextRef="#ctx0" brushRef="#br0" timeOffset="77389.0464">13666 12194 600,'1'8'438,"-1"-8"-207,0 10-160,-2 0-109,-3 0-149,-4 2-166,0 2 192</inkml:trace>
  <inkml:trace contextRef="#ctx0" brushRef="#br0" timeOffset="77495.1437">14080 12859 183,'21'9'139,"-2"3"-249,0-2 37</inkml:trace>
  <inkml:trace contextRef="#ctx0" brushRef="#br0" timeOffset="77612.0766">15177 13298 72,'28'4'470,"0"-3"-165,-3 4-202,-1-1-203,-4 0-166,4 4 82</inkml:trace>
  <inkml:trace contextRef="#ctx0" brushRef="#br0" timeOffset="77736.2361">16250 13497 292,'23'-10'383,"-2"1"-190,-1 0-237,-2-1-215,0 1 81</inkml:trace>
  <inkml:trace contextRef="#ctx0" brushRef="#br0" timeOffset="79983.5153">17109 10294 10,'0'0'165,"0"0"-28,-6-4-28,6 4-5,-5-4-10,5 4-5,-7-4-11,7 4-5,0 0-4,-6-6-4,6 6-4,-7-6-9,7 6-1,-6-6-2,6 6-4,-4-5 2,4 5-2,-6-6 5,6 6-3,-5-7 1,5 7 5,-6-4-8,6 4 5,-3-7-17,3 7 10,-4-7-17,4 7 6,-4-6-11,4 6 12,-4-9-17,4 9 15,0-7-15,0 7 13,-1-9-20,1 9 22,1-9-23,-1 9 11,0-7-14,0 7 11,4-9-18,-4 9 13,5-6-23,-5 6 24,5-8-15,-5 8 11,8-7-11,-8 7 10,8-4-14,-8 4 15,11-4-15,-11 4 15,12-3-16,-12 3 14,14 0-14,-14 0 14,16 3-17,-7-1 1,0 2 15,0 0-9,0 0-2,0 2 5,1 0-3,-1 4 2,0-2 0,1 2-10,-3 0 15,-1 1-2,-1 0 3,-1 0-3,-3 0 0,2 1 7,-2 0-2,-2 0 1,-3 0 17,0-2-15,-1 3 20,-1-3-16,-2 1 26,-2-3-26,1 1 29,0-1-17,-1-4 32,-2 0-22,3-1 32,-2 0-29,11-3 26,-22-1-38,9-2 38,2-1-33,-3-2 30,2-2-40,2-1 29,-2 1-39,2-4 26,4 0-28,-1 1 32,1-1-39,2-3 31,-1 2-36,4 1 30,0-1-33,-1-1 30,2 3-29,0-1 16,0 0-22,2 2 15,0 0-56,-1 0-6,3 1-64,0 3-47,2 0-59,1 1-64,-1 1-70,6 2-140,-1 0 2</inkml:trace>
  <inkml:trace contextRef="#ctx0" brushRef="#br0" timeOffset="80651.3976">17445 11119 176,'0'0'203,"0"0"-27,-9-5-16,9 5-13,-6-5-14,6 5-21,-7-5-4,7 5-7,-5-6 15,5 6-13,-5-8 15,5 8-20,-6-8 11,6 8-44,-4-9 36,4 9-41,-4-8 15,4 8-30,0-12 16,0 12-33,3-7 18,-3 7-31,4-12 27,-4 12-28,8-8 28,-8 8-34,9-8 23,-5 4-31,-4 4 20,17-3-25,-17 3 27,15-2-29,-15 2 26,18 5-30,-9-2 28,-1 2-29,1-1 21,-2 2-22,1 3 21,-3-1-22,0 2 30,-1 0-27,2 2 2,-4-2-5,-2 2 36,0 0-30,-2-1 25,1 2-29,-4-1 30,1-1-35,-1-1 31,-1 0-24,-1 1 31,0-5-30,-2 2 32,0-3-30,-3-1 34,2-2-15,-2-1 45,0-1-39,0-1 48,2-3-38,-3-3 34,3-1-41,0-2 27,1-1-35,1-3 30,4 1-40,-1-2 30,5-1-42,0 0 15,4-1-79,1 2-17,4 0-152,5 1-163,4 1-285,5-2-197</inkml:trace>
  <inkml:trace contextRef="#ctx0" brushRef="#br0" timeOffset="82405.0755">14047 10516 134,'-4'-9'260,"1"1"-56,2 0-45,0 1-23,0-1 2,1 1 1,0 0-31,1 0-5,0 1-26,-1 0-3,4 0-21,-1 0 0,1 3-25,-4 3 9,12-8-17,-3 5 7,0 0-17,-9 3 10,19 0-13,-19 0 10,19 1-15,-10 3 10,2-1-14,-5 1 12,4 1-16,-3 1 15,-2 1-14,0-1 17,-1 3-11,-3 0 10,-2-1-11,-2 1 10,1 2-11,-5-3 8,-2 3-11,-1-1 12,0-1-12,-2 0 13,-2-1-12,0-2 13,0 0-2,1 0-25,-2-3 29,2 0-5,2 0 17,-2-3-13,0 0 30,2-2-12,-1 0 22,3-1-24,-2-1 22,3-1-30,0 0 17,3-1-25,0 0 15,0 0-28,3 1 23,0-3-32,2 8-10,0-8-57,0 8-43,5-11-57,-5 11-65,10-4-253,-10 4 12</inkml:trace>
  <inkml:trace contextRef="#ctx0" brushRef="#br0" timeOffset="82831.9111">13598 11065 119,'0'0'251,"0"0"-50,-7-8-28,7 8-21,-2-7-12,2 7-8,3-7-29,-3 7-1,6-7-21,-6 7 0,9-6-30,-9 6 1,9-4-19,-9 4 4,12 0-19,-12 0 4,14 2-14,-6 2 12,0 3-13,0-2 9,-2 1-11,1 4 9,-2-2-10,1 5 10,-5-4-8,1 4 7,-2-1-8,-3-1 13,-2 5-14,0-3 11,-1 0-13,-3-3 15,-2 3-17,1-4 20,-1 1-16,-2-2 5,0-1-30,-2-1 54,2-3-13,0-2 31,-2 1-12,1-2 26,-2-2-42,2-2 33,1-1-25,0-3 29,-1 2-38,2-5 25,3 3-34,3-4 17,-2 2-26,3-2 24,1 3-34,3-2 13,0 0-50,1 4-16,0 0-71,2-1-48,1 2-63,1 1-78,1 1-147,4 2 52</inkml:trace>
  <inkml:trace contextRef="#ctx0" brushRef="#br0" timeOffset="83181.4811">13678 11746 189,'-4'5'335,"4"-5"-81,0 0-34,0 0-59,0 0-25,-4 5-41,4-5-14,0 0-20,-1 8-3,1-8-21,-2 10 4,2-2-20,0 0 7,-1 2-15,0 0 8,-2 0-17,1 2 16,-4-3-21,3 3 15,-1-1-12,-1-3 11,0 3-11,-3-3 10,4 1-9,-3-1 13,0-2-8,1-1 27,-1 0-1,-3 0 18,10-5-18,-13 3 22,13-3-21,-15 0 17,15 0-26,-13-6 20,8 2-32,0-3 24,1 1-37,-1-3 28,4 0-30,0 1 18,1-1-32,1 0-2,1-1-49,3 2-38,-1 0-47,3 1-63,-1 1-64,3 0-184,1 1 58</inkml:trace>
  <inkml:trace contextRef="#ctx0" brushRef="#br0" timeOffset="83490.7509">14281 11979 290,'0'0'215,"15"7"-47,-9-4-41,1 4-22,-1 0-26,-2 1-15,0 0-10,-1 1-10,-2 2-7,-1-3-8,-3 4-6,1-2-10,-3 0 3,1 1 0,-3-1-3,-3-2-5,1-1 4,-1-2 10,-2 0 12,1-3 15,-1-1 22,-3-2 35,2-1-10,-3-3 16,2-1-34,-2-2 18,2-3-40,0-2 13,5 2-35,0-2 17,2-2-40,3 0 9,1 3-88,3 1-43,0-1-123,4 1-329,0 0-78</inkml:trace>
  <inkml:trace contextRef="#ctx0" brushRef="#br0" timeOffset="83634.8661">14469 12120 69,'19'-1'9,"-19"1"-37,11-3 10</inkml:trace>
  <inkml:trace contextRef="#ctx0" brushRef="#br0" timeOffset="99347.971">14116 10482 74,'0'0'83,"0"0"-2,0 0-8,0 0-12,-1-7 2,1 7-9,0 0-7,0 0-3,0 0-2,0-7-2,0 7-9,0 0 4,0 0-5,0 0-5,-2-7-4,2 7-4,0 0-2,0 0 7,0 0 1,-1-6-1,1 6 1,0 0-3,0 0 1,0 0-4,0 0 4,0 0-1,0-6-4,0 6 3,0 0-2,0 0-1,0 0-5,-4-6 4,4 6-1,0 0-1,0 0 4,-5-6 1,5 6-2,0 0-2,0 0-5,-5-6 6,5 6-4,0 0 1,0 0-4,-6-3-1,6 3-4,0 0 2,-8-4-2,8 4-8,0 0 8,-6-4-1,6 4-1,0 0 1,-11-1-1,11 1 1,0 0-4,-11-4 2,11 4 0,0 0 0,-14-1 3,14 1-6,0 0 5,-14-2-2,14 2 3,-13-1-2,13 1 1,-14 0-2,14 0-1,-18 0-2,18 0 4,-15 0 0,15 0-1,-18 1 1,18-1 0,-19 3-2,9-1 3,2 1-3,-1-2 2,0 3-3,1-1 4,-1 0 0,3-1-3,-2 3 3,0-1-2,2 1 1,0-1-1,-2 1 7,3 0-9,0 0 5,0 0-3,1 0 1,0 1-3,-1-1-2,2 1 0,2 0-10,1-6-16,-1 10-40,2-3-59,2 1-63,3-1-79,0 0 83</inkml:trace>
  <inkml:trace contextRef="#ctx0" brushRef="#br0" timeOffset="101388.3424">17053 9941 28,'-5'-10'48,"5"10"-22,-8-9 13,8 9-20,-6-7 10,2 2-21,4 5 13,-7-6-17,7 6 24,-5-7-19,5 7 19,-5-6-7,5 6 19,-6-5-9,6 5 14,0 0-13,-7-6 6,7 6-17,0 0 8,-3-5-6,3 5 1,0 0-13,-4-4 3,4 4-12,0 0 6,0 0-7,0 0 4,0 0 0,-7-4-2,7 4-7,0 0 16,0 0-6,0 0 10,-9 5-13,9-5 12,-5 4-10,5-4 5,-6 7-7,6-7 9,-8 10 4,6-4 7,-6-1-9,4 3 6,0-1 1,-1 0-3,0 2-1,0 0 2,0 1 11,0 0-6,1 2 4,0 2-5,0 1 14,2 1-5,-1 0 2,2 1-2,-2 1-5,3 2 0,0-1-6,3 1 6,-2-1-2,0 2-9,2 2 0,-2-1 3,3 1 10,-1-1 2,1 0-9,-1 1 1,2 0 2,-1-1-5,1 1 0,0-2-2,1 1 2,-1-1-7,2 0 2,-2 2-4,2-4 8,-1 4-5,1-2 4,0 1-7,-2 0 2,3 1-5,-1-3 2,1 2-6,-1-1 5,-1-1-12,1 2 7,-1-1 0,3 3-1,-3-4-1,1 2 5,-1-1 5,4 0-5,-3 1 2,-1 0 4,2 0 0,2-2 2,0 4 0,1-1 10,0 1 8,-1-1-9,3-1-2,-2-2-1,0-1 5,3 4-10,-3-3 10,2 1-13,1-1 10,-2-2-15,3 3 13,0 0-16,-1-1 16,4 1-14,-3-1-3,2 0-3,0 0 23,-1-1-18,2-1 10,1 0-18,-6-1 16,8 0-17,-6-1 20,1-2-23,-1 0 17,1-1-15,-2 0 15,2-3-11,-2 3 16,0-5-28,-1 2 22,-2-3-16,3 1 17,-1-1-17,0 0 16,-2-1-15,2-1 15,-2-1-13,1 0 14,1-1-15,-2 0 8,1 0-9,-1-3 17,2 1-18,2-1 17,-2-1-20,-1 1 18,2-3-17,-1 0 17,2-2-17,-2 0 20,2 0-22,-2-2 20,2-1-13,-3 0 12,0-2-20,1 0 20,1-3 0,-2-2-13,-1 2 15,-2-3-19,3-1 12,-3-1-15,-2 0 18,-3-2-16,2-2 14,-2 0-17,0-1 2,-3 2 2,1-3-1,-1 0 3,-1 0 3,-1 1-2,-1-2 1,1-1 4,-2 2 10,2-3-17,-3 2 18,-2 2-16,4-5 12,-4 3-13,3 2 14,-4-6-14,1 1 15,-2 0-14,-1 2 15,3 0 1,-1-1 0,-3 1-28,3-2 22,-3 3-11,2-4 10,-1 3-15,0-2 12,0 0-13,-1 1 3,-1 0-6,2 0 8,-2 2 5,1 0-5,-1-1 4,1 2 0,1 3 2,-1 0-3,0 1 6,1-1-5,0 2 0,-1-2-1,1 0 2,-2 2 7,1 0-2,0 1 1,1-1-4,-1 3 17,-2-1-17,0 0 13,0 1-19,-2 1 17,-1 0-15,-2 1 13,-1 1-18,0 0 15,-1 1-14,-2 0 14,4 2-15,-2 1 16,2-1-16,-1 4-1,4-1 4,-4 1 17,5 0-13,-2 1 11,1 0-15,-1 1 15,-1 0-16,1 0 17,0 1-18,-2-1 17,3-1-16,-4 2 15,3-2-11,-2 1 12,-1 1-16,3-2 16,-3 1-20,5 1 23,-3-1-15,2 2 9,-1-2-12,4 1 15,-1 0-23,1 2 23,1-2-21,1 3 15,9 0-15,-15-5 14,15 5-12,-13-1 3,13 1-21,-13-3 3,13 3-5,-9-2 8,9 2-9,0 0 18,-13 2-6,13-2 10,-11 1-10,11-1 14,-8 5-4,8-5 8,-9 4-5,9-4 5,-11 6-2,11-6 6,-11 7-7,6-2 7,-1-2-12,-3 2 6,5 1-38,-5 0-19,4 0-25,-1 1-25,-2 1-24,3 2-37,-2 2-229,4-1 140</inkml:trace>
  <inkml:trace contextRef="#ctx0" brushRef="#br0" timeOffset="110969.1884">13786 10570 42,'0'0'103,"0"0"-24,0 0 5,0 0-21,0 0-5,-1-6-21,1 6 11,0 0-14,0 0 2,0 0-11,0 0 11,0 0-10,0 0 0,0 0-2,0 0 2,0 0-5,-1-6 2,1 6-6,0 0-1,0 0-5,0 0 8,0 0-5,0 0 2,1-7-4,-1 7 2,0 0-4,0 0-1,0 0-3,2-6-1,-2 6 0,0 0 2,0 0-1,4-5-3,-4 5-1,0 0 4,4-6 0,-4 6 0,0 0-2,5-8 0,-5 8-3,4-4 5,-4 4 3,4-4-2,-4 4 2,6-6-1,-6 6 2,7-5-3,-7 5-1,5-6-3,-5 6 1,6-4-3,-6 4 4,5-4-2,-5 4 3,8-5-3,-8 5 0,5-4 1,-5 4 3,5-6-1,-5 6 0,8-4 3,-8 4 5,5-5-4,-5 5-1,9-3 1,-9 3 0,6-5-2,-6 5-3,7-5-7,-7 5 0,6-5 9,-6 5 1,10-4-3,-10 4-1,9-5 0,-9 5-2,9-4 0,-9 4 1,13-5-6,-13 5 5,10-3 2,-10 3 4,13-2-8,-13 2 0,13-3 3,-13 3-1,15-1-1,-15 1-1,14-2-1,-14 2 1,16 0 0,-16 0-1,15 2 0,-15-2 1,13 1-1,-13-1 2,15 3-1,-15-3 0,11 2-1,-11-2-1,12 3 2,-12-3-3,14 5 2,-14-5 1,12 6-2,-12-6 0,12 6 2,-7-1 0,2-1 1,-1 2 1,-2-2-1,4 2 3,-5 1-4,3-2 2,-1 1-1,-1 2 2,-2-2 3,2 2-1,1-1-1,-2 0 1,-1 2-1,1-1 5,-1 1-7,-2-2 2,2 1-1,-1 0 4,-1 0-4,0 0 4,0 1-2,-1 0 1,-1 0-3,1 1 2,-3-4-4,2 4 8,0-3-6,-4 2 7,2-1-3,-1-1-1,1 1 1,-2-2-1,-1-1 3,0 3 3,-1-4-8,-1 1 8,3 0-1,-4 0 2,2-1-6,-1-2 7,-1 0-5,2 0 4,8-2-9,-17 4 7,17-4-5,-16 1 3,16-1-5,-17 0 13,17 0-9,-15-2 11,15 2-8,-18-4 5,18 4-5,-14-5 1,5 3-2,0 0 6,3-3-3,-2 0 8,0 0-14,1 2 8,0-3-16,1 1 15,-2 0-9,3-1 9,-3 0-5,2 0 6,1 1-9,0-2 2,0 1-2,-2-1 17,2 0-4,3 1 9,-2-2-14,1 1 6,1 0-13,-1-2 13,2 5-14,-1-5 11,2 0-14,0 2 13,2-2-13,-1 2-5,2-2 6,-1 0 9,2 1-16,1 0 15,-2 2-11,3-3-9,-2 3-27,1 0-47,-1 0-66,0 2-75,-4 4-233,9-9 65</inkml:trace>
  <inkml:trace contextRef="#ctx0" brushRef="#br0" timeOffset="112109.9404">13510 11140 4,'-1'-7'131,"1"7"-10,-3-7-12,3 7-22,0-6-9,0 6-2,-2-6-2,2 6-6,-2-8-5,2 8-6,-2-8-5,2 8-18,0-8 13,0 8-5,-1-8-1,1 8-5,1-7-5,-1 7-4,2-9-3,-2 9-2,3-9-2,-3 9-5,1-9 2,-1 9-1,5-8-2,-1 2-6,-4 6 3,5-8-2,-5 8 4,8-9-9,-8 9 3,9-8-4,-4 4 1,-5 4-3,12-8 0,-6 5-2,2 1 4,-8 2-1,11-6 5,-11 6-7,13-5 3,-13 5-3,15-5 4,-15 5-5,14 0 3,-14 0 0,18 0-16,-18 0 13,15 0 4,-15 0-6,17 0 5,-17 0-1,14 3 3,-14-3-3,17 4 1,-9-1 0,-8-3 4,15 4-7,-9 0 4,2-1 2,-2 3-2,2-2 5,-2 1-1,1 1-5,-1 0 5,-2 0 1,4 1-1,-4 0 3,1 0-1,0 2 6,-3-1-4,2 2 11,0-1-4,-2 1 0,1 0-4,-2 2-1,-1-1-1,-1-1 6,0 3-4,-3-2 2,0 0-6,0 1 5,-1-2-10,-2 3 12,1-2-9,-4 0 7,2-1-8,-2-1 7,0 1-7,-3-1 5,3-3-4,-3 4 3,0-4-11,-2 1 12,4-1-8,-1-2 8,-2 1-11,4-1 11,-3 0-9,3-2 5,1 0-6,-4 0 7,3-2-11,10 0 16,-19 0-17,7-2 9,3 1-14,-2-2 16,1-1-12,-1 0 10,0-2-12,2 1 10,-1-4-10,-2 2 12,3-4-12,1 5 6,1-3-7,-1-1 11,3 2-8,0-1 11,1-2-16,0 2 14,3-2-7,0 1 7,-1-3-10,4 4 11,0-4-6,-2 2 10,4 1-7,1-4 8,3 5-18,-2-4 16,3 2-13,0 2 13,1-1-15,2 1 8,-2 0-38,0 4-43,2 0-46,-2 1-70,-1 1-253,2-1 74</inkml:trace>
  <inkml:trace contextRef="#ctx0" brushRef="#br0" timeOffset="113135.4184">13497 11846 94,'0'0'106,"7"-9"-1,-7 9-21,5-9-8,-1 4 10,0 1-4,-4 4-11,6-10-15,-2 5-4,0 1 1,-4 4-9,7-9 4,-2 3-3,-1 3-1,3-1-4,-1-2 8,2 2-3,-1 0-1,0-1-7,0 2-2,2-2-11,2 1 8,-1 1-7,0 1 0,1-1-8,1 3 6,1-2-3,-2 1 5,3-1-14,-3 2 5,-11 0-15,21 2 5,-9 1 2,-2-2-3,1 2 0,0 1 2,-2 2 2,0 0-1,0 2 0,-2-1 3,0 2 2,0-1-1,-3 2-4,1 1 5,-2-1-4,-1 2 9,1-1-7,-2 2 8,-1 1-7,0-3 4,-1 3-9,-3 1 11,2 1-17,-2-3 12,-3 3-6,1-2 9,-2 1-12,-1-3 12,0 4-10,-5-2 10,3-1-12,-2-2 12,3-1-4,-2 0-9,0-1 7,0-1 3,-2-1-5,1-1 2,2 0-4,-1-2 1,1-1-16,-1-2 13,-2-1-9,4 0 7,-3-1-7,3 0 7,0-5-10,-2 1 5,3 0-28,0-2 35,2 0-12,2 0 4,-2-2-5,3 0 10,2-1-11,-1 0 7,2-3-4,1 2 7,0 1-11,1-1 15,2-1-11,-1-1 12,1 2-14,0-1 13,3 0-10,-2 0 12,2 4-10,-1-3 8,3-1-11,-2 4 5,3-1-23,-1 1-24,-2 0-30,3 3-19,1-1-28,-1 0-41,2 4-52,-1-3-104,-1 2 217</inkml:trace>
  <inkml:trace contextRef="#ctx0" brushRef="#br0" timeOffset="114007.3031">14020 12078 93,'0'0'131,"5"-6"-20,-5 6-23,5-4-17,-5 4-5,5-4 0,-5 4-9,8-5-4,-8 5-3,8-6-3,-8 6-8,10-4 0,-10 4-2,10-3 1,-10 3 3,14-5 1,-14 5-2,14-1-4,-14 1 4,13-1-4,-13 1 4,17 0-10,-17 0-1,15 0-6,-15 0-3,18 2 2,-18-2 3,18 3-8,-9 0 6,-2 0-10,1 0 3,2 0-7,-1 3 5,0-3-9,-2 3 10,0-1-7,2 0 3,-4 1-7,2 0 11,0 1 0,-2 0 4,1 1-6,-1-1 0,-1 4 0,-1-4-6,0 3 7,3-1-9,-3 1 3,-2-1-10,2 3 14,-2-2-10,0 0 5,-1 1-10,-1-1 13,0 0-9,-1-1 8,0 0-5,-1 0 8,1 0-11,-3-2 14,1 2-13,-1-2 12,-2-1-18,1 2 16,-2-4-10,1 0 10,0 1-11,-2-1 11,-1-2-11,2 2 12,8-4-15,-16 2 11,16-2-12,-18 0 10,8-2-10,1-2-11,0 1 8,0-2 14,1 2-5,-1-4 6,1 1-9,1 0 8,2-2-8,-3 0 9,4 1-9,0-2 8,2 0-10,-1-1 11,2 2-18,0-3 19,2 0-11,0 1 6,-1 1-10,3-3 9,-1 4-10,2-3 8,0 3-7,-1-3 7,3 3-14,-2 0 13,1 0-19,0 0-15,0 2-37,3 0-15,-2 0-34,3 1-56,-2 3-39,3-3-137,-3 3 191</inkml:trace>
  <inkml:trace contextRef="#ctx0" brushRef="#br0" timeOffset="114852.856">14050 12956 159,'6'-10'189,"-6"10"-39,4-9-5,-4 9-15,5-9-14,-5 9-16,4-9-20,-4 9-11,6-10-13,-6 10-7,5-6-14,-5 6 4,10-9-3,-10 9 2,8-8-12,-8 8 2,10-8-4,-10 8-1,12-7 1,-12 7 8,11-5-14,-11 5 11,13-2-13,-13 2 9,14-3-2,-14 3 7,18 1-7,-18-1 12,19 4-6,-10 0 11,1 1-19,-1 1 11,0 2-1,1 2 12,-2-1-12,0 2-4,-2 2-6,2-1-20,-3 3 14,-3-1-16,2 2 19,-4-3-19,0 1 16,-1 3-18,-3-1 19,2-1-20,-6-1 16,4-1-17,-5 3 22,3-4-22,-4-2 15,3 2-17,-2-3 17,0 0-17,-1-2 15,1-1-14,0 0 6,-1-3-7,1-1 20,9-2-19,-17 1 18,5-2-22,1-2 17,0-2-22,3-1 22,-1-1-16,0-2 16,-1 0-18,5-1 22,1-1-17,2-1 11,0 2-17,2-2 22,2-2-2,0 0 1,2 0-5,1 0-17,5-3 20,1 2-18,0 0 16,2 0-26,-2 1-18,3 1-44,-1 3-50,0-2-68,2 4-311,-2-1-8</inkml:trace>
  <inkml:trace contextRef="#ctx0" brushRef="#br0" timeOffset="116713.2648">14115 12928 23,'0'0'85,"0"0"8,0-6-20,0 6 6,0 0-25,0 0 1,0 0-14,0 0-7,0 0-5,0 0 2,0 0-10,0 0 5,0 0-9,0 0 4,0 0 0,0 0-6,0 0-7,0 0 4,0 0-10,0 0 9,0 0-3,0 0 3,0 0-7,0 0 10,0 0-6,0 0 20,0 0-5,0 0 6,0 0 1,0 0 7,0 0-2,0 0-6,0 0-3,0 0-4,-9 0-2,9 0 0,0 0-3,-5 6-2,5-6 0,-7 5-1,7-5 0,-5 4-5,5-4 6,-9 4-3,9-4 2,-8 10-4,8-10 1,-7 7-3,7-7-1,-8 8-2,3-3-4,1 0 1,4-5 8,-6 10-7,3-5-1,-1 1 0,4-6-1,-2 11-4,-1-4 5,3-7-14,0 13-9,1-5-22,1-3-28,-1 3-31,2-1-54,-1-1-118,-2 1 273</inkml:trace>
  <inkml:trace contextRef="#ctx0" brushRef="#br0" timeOffset="117355.4667">14052 13083 27,'0'0'84,"0"0"-6,0 0-14,0 0-6,0 0-21,0 0 6,0 0-16,0 0 7,-1 8-21,1-8 11,0 0-15,5 5 7,-5-5-15,4 6 16,-4-6-5,2 6-9,-2-6-19,7 6-42,-7-6-92,5 7 39</inkml:trace>
  <inkml:trace contextRef="#ctx0" brushRef="#br0" timeOffset="132563.7526">14163 10826 83,'0'0'92,"0"0"-7,1-5-10,-1 5-13,0 0 1,0 0-11,0 0 4,0 0-6,0 0-3,0 0-9,0-7-1,0 7-11,0 0 3,0 0-10,0 0 0,0 0-5,0 0-4,0 0-1,2-7-5,-2 7-1,0 0 0,0 0-3,0 0-1,0 0-1,0 0 5,0 0 1,2 5 1,-2-5 2,0 0-6,4 9-1,-4-9 0,1 8 1,-1-8 1,3 11 0,-3-11-3,6 11-3,-6-11 1,2 10-2,-2-10 7,5 11 0,-5-11-2,2 8 1,-2-8-2,4 9 0,-4-9 0,5 7 3,-5-7-1,4 5 7,-4-5-4,11 6 1,-11-6 3,15 5 1,-15-5 0,17 0 3,-5 2 1,1-4 0,0 2 2,1-2 5,4-1 5,1-1-9,0 1-5,3-1 5,2-1-7,-2-2 1,2 3 1,0-1-4,-2 1-3,-4-2-4,0 2 4,-2 1-14,1 0-50,-4 1-72,1 2-26,-3-2-82,2 4 78</inkml:trace>
  <inkml:trace contextRef="#ctx0" brushRef="#br0" timeOffset="133324.3559">13831 11394 9,'0'0'140,"1"-7"-28,-1 7-3,0-8-31,0 8-11,0-8-5,0 8 5,-1-7-14,1 7-6,-1-8-4,1 8 1,0-9 5,0 9-1,0 0-1,0-7-5,0 7-8,0 0-7,0-8-4,0 8-4,0 0-5,0 0-3,0 0-5,0-7-1,0 7-1,0 0-5,0 0 2,0 0 2,0 0 2,0 0-3,7 3 0,-7-3 0,7 9 3,-7-9-3,6 7-2,-2-4 2,-4-3 0,5 12 2,0-7-3,-1-1 4,1 1-6,-1 1 2,-2 0 2,4-1-4,-4 0 1,2 0 0,-4-5-1,9 7 2,-9-7-3,10 8 2,-3-4-1,0-1 1,3 0 2,1 0-2,0-1 1,3 1-4,2-3 5,0 0 2,2 1-2,4-2-1,-2 1-2,1-2-1,-1-1 2,6 1 3,-2-1 0,-1 1-3,1-1 0,-3-1 1,-3 1-6,2 0-16,-1 1-43,-2-1-36,-2 1-67,-1 1-99,0-1 82</inkml:trace>
  <inkml:trace contextRef="#ctx0" brushRef="#br0" timeOffset="133966.1151">13881 11878 80,'0'0'109,"0"0"-19,0 0-5,2-6-24,-2 6 0,0 0-3,0 0-4,0 0-2,3-8-13,-3 8-7,0 0-9,0 0-7,0 0-3,0 0-1,0 0-2,0 0-3,0 0-1,0 0-2,0 0-4,0 0 5,0 0-3,0 0-4,5 5 7,-5-5 2,4 7-6,-4-7-2,4 7 0,-4-7 2,5 8-3,-5-8 5,5 10 0,-5-10-3,6 9 4,-6-9-2,6 8-1,-6-8-2,7 8 1,-7-8 4,10 6-2,-10-6 1,9 5 4,-9-5-1,17 3 3,-17-3 6,19 0 0,-4-1 5,-2-1-4,4-1 1,1 0-2,1-3 5,1 0 3,3-1-6,0 1 4,-1-3-2,-3 3-6,3-1-4,-2-1-1,-2 1-2,-1 2-16,-2-3-45,-1 3-65,-1 0-167,2 0 256</inkml:trace>
  <inkml:trace contextRef="#ctx0" brushRef="#br0" timeOffset="134659.4209">14434 12139 52,'0'0'148,"0"0"-26,0 0-9,-6-5-19,6 5 3,0 0-9,0 0-11,0 0-9,2-6-8,-2 6-6,0 0-2,0 0-8,0 0-9,3-6-5,-3 6-9,0 0 3,0 0-8,0 0-6,0 0-2,0 0-1,0 0-5,4-4 5,-4 4-6,0 0 0,0 0 0,0 0 2,0 0-1,0 0-4,2 7 1,-2-7 7,0 0-5,3 8 0,-3-8 1,1 6-2,-1-6 1,3 7-2,-3-7 1,2 9 0,-2-9 2,4 9 0,1-2-2,-2-3-2,-1 1 3,3 1 2,-1-1-4,-4-5 2,9 9 0,-5-3-3,5-2-1,-1 0 2,-1-2 4,3 3 4,1-4-7,0 3-2,3-2 2,-2-2 4,4 1-2,2-2 3,4 0-9,0-1 11,1-1-1,4 0 2,-1-1 8,3-1 5,-3 1 1,1-2 5,0 0-9,-4 2 0,0-2-8,-1 3-2,-6 0-9,2-1-13,-2 2-34,-2 1-43,-1-1-37,-1 2-53,1 0-118,-13 0 241</inkml:trace>
  <inkml:trace contextRef="#ctx0" brushRef="#br0" timeOffset="135692.8075">14419 12984 20,'0'0'239,"4"-5"-49,-4 5-26,0 0-21,0 0-18,0 0-13,1-4-7,-1 4-6,0 0-15,0 0-13,0 0-12,0 0-15,5-6-6,-5 6-5,0 0-9,0 0-8,0 0-2,0 0-4,0 0-2,0 0-6,0 0 5,0 0 2,0 0-7,0 0-1,0 0 3,0 0-4,0 0 0,0 0-8,4 6 12,-4-6-8,0 0 6,1 8-9,-1-8 10,3 7-7,-3-7 9,2 7-12,-2-7 10,3 8-6,-3-8 4,1 9-4,-1-9 5,4 6-7,-4-6 9,3 8-8,-3-8 9,6 8-10,-6-8 12,5 8-14,-5-8 11,8 6-10,-8-6 8,11 5-5,-11-5 6,13 3-3,-13-3 5,17 1-5,-17-1 7,24 0-23,-13-1 28,5-1-11,0 1 6,3-1-10,2-1 13,-3 0-12,3 0 10,1 0-11,0-1 5,-2 1-7,1 2-11,-2-2-40,0 1-47,-1 2-38,-4 0-67,3-1-140,-4 1 196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9-29T10:02:49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2486 13939 334,'0'0'268,"0"0"-46,0 0-32,0 0-13,0 0-37,0 0-5,0 0-46,0 0 7,0 0-30,0 0 6,5 4-27,-5-4 9,0 0-24,0 0 21,0 0-26,0 0 22,0 0-25,0 0 25,0 0-30,0 0 36,0 0-39,0 0 34,0 0-34,0 0 32,4 4-37,-4-4 31,0 0-1,0 0-10,0 0-23,8 5-14,-8-5 35,10 2-40,-10-2 35,13 3-41,-13-3 43,16 2-46,-6 0 45,1-1-37,1 1 40,1-1-38,3 0 40,-1 2-37,4-2 28,-2 1-31,3-1 39,3 0-38,3 1 38,-1 1-43,5 0 39,-1-2-44,7 1 38,2 2-42,2-2 47,0 1-37,7 1 39,-1 0-5,2 0-11,1-1-28,2 2 36,1 0-38,2-2 37,0 2-38,2-1 42,2 2-47,-2-2 45,5 2-37,-1-1 37,0 1-37,0-2 37,-1 0-40,1 2 41,-2-1-35,1 2 36,13-1-40,-13 0 40,10 0-37,-8-1 36,10 2-47,-3 0 50,-6-2-39,7 2 36,-9-1-33,-1-1 33,1 0 0,-1 1-45,0-2 43,-1 1-35,1 0 41,-1-2-46,-1 2 43,2-2-42,-4 0 42,3-2-38,-2 1 39,0-1-36,-1 1 40,0-2-42,-4 0 42,3 0-8,-1 0 0,-3-2-4,4 2-38,-2-1 42,1-2-39,0 3 38,4-2-36,-4 1 15,2-1-12,0 1 39,-1-1-36,1 1 39,0-1-46,-3 0 46,2 1-10,-2-2 2,2 1-2,-3 0-3,3 2-1,-1-1-35,-1-2 37,0 3-43,0-2 46,-1 2-36,3 0 41,-3 0-40,3 0 41,-4 0-42,1 0 39,-10 0 7,5 0-2,-3 0-5,1 0-5,-1 0-1,1 0-4,-1 0-8,-1 0 10,0 0-6,3-1 0,-4 1-1,4 0-37,-3 1 40,0-1-41,3 0 52,-2 0-46,2 0 49,-3 0-6,4 0-6,-2 0 3,-2-1-8,2 1 5,-2 0-1,3-2 0,-2 1-3,-1 0 1,10-1-3,-11 1-4,1 1 6,2-2-7,0 2 5,-1-1-1,6 0-2,0 1 2,2 0-5,0-1 6,-1 1-1,1 0 1,-2 0 0,2 0-4,-9 0 4,5 0-6,2 0 8,-6 0-4,1 0 2,-1 0-4,1 0 3,-1 0 2,-1 0-13,-1 1 11,1 0-3,-3 0-2,-1 0-7,-1 1-4,-2 0-8,-5-1-21,0 2-26,-2-2 14,-3 1-50,-3-1-26,0 2-67,-3-1-40,0-2-45,-2 2-198,-3 0 32</inkml:trace>
  <inkml:trace contextRef="#ctx0" brushRef="#br0" timeOffset="1681.583">2682 8806 200,'0'0'280,"-13"-2"-48,13 2-17,-14-3-23,14 3 1,-13-1-46,13 1 3,-15-4-44,15 4 8,-14-2-22,14 2-5,-16-4-17,16 4-9,-11-2 3,11 2-1,-12-3-6,12 3-7,0 0-2,-11-3-10,11 3-2,0 0-4,0 0-8,-12 0-4,12 0-3,0 0 0,0 0-6,0 0-5,0 0 2,0 0 0,13-1-2,-13 1-8,23 0 7,-8 0-5,5 0-22,3 0 26,7 0 2,2 0-2,7 0-3,4 0 3,8-2-1,4 1-10,3-1 7,2 1 4,2-2-1,11-1-2,5-1 5,0 2-1,2 0-9,3-1 11,1 0-3,1-2 5,2 4 5,0-1 3,1-2 0,-1 1-9,3 1 10,0 2-4,2 0-4,-1-1-2,1 1-1,0-1 2,-5 1-14,1 1 11,-2-1-2,-2 1 1,1 0-2,-1 0 0,-2 0 1,-4 1-11,3-1 8,-4 1 1,0 1-2,-12-1-12,9 1 15,-10-2 1,-1 1-8,2-1 10,-4 1-3,3-1-1,-3 3 0,2-2-2,-2 0 2,1 1-11,0 0 8,-3 1-2,0-3-3,2 3-14,1-1 16,-5 1 4,5-2-7,-5 1 8,2-1-27,0 2 28,-2-2-3,-1 2-4,3-1-1,-4-1-27,0 2 29,1-1-3,-1 1-1,-1-2-8,-3 2-13,0 0 24,-1-2-22,1 1 27,-3 1-3,1-2 3,-2 1 0,-4 1-2,-1-2 4,0 2-9,0 0 8,0-2 1,-1 1-1,0 0-1,1 0 0,-3-2 3,0 3-7,2 0 3,-3-1 1,1 1 1,-2-1 0,-1 0 2,1 0-22,-2 0 19,0 0-21,-2 0 31,2 0-2,-5 0-4,1 0 3,6 0-2,-2-1-11,2 1 10,-2-1-1,3 1-2,-3-1-2,4 1 2,0-1 4,-2 0-10,2 0 8,-1 0-3,4-1 2,-1 1-4,-1-1 5,2 0-21,0 0 17,-1-1-12,1 0 34,-1 0-27,4 0 26,2-2-9,3 1 4,-4 1-12,4 0 8,-3-2-3,4 2 0,0-2 1,-1 1 1,-1 1 2,2 0-20,-4-1 19,-5 1-20,2 0 21,-2-1-22,-1 1 23,-3 0-20,-1-1 9,-1 1-11,-4 0 15,-2-1-24,0 2 11,-3-1-19,-4-1-21,-4 2-54,-2-1-66,-2 1-89,-1-2-69,0 2-221,-1-1-55</inkml:trace>
  <inkml:trace contextRef="#ctx0" brushRef="#br0" timeOffset="25283.8826">8099 4234 89,'0'-6'209,"0"6"-31,0 0-29,0 0-27,0-9-22,0 9-11,0 0-17,0-8 5,0 8 3,0 0-1,1-8 0,-1 8 3,1-7-3,-1 7 3,3-7-10,-3 7-4,2-5-10,-2 5 2,2-8 0,-2 8-11,5-9-3,-5 9-4,5-5-6,-5 5-8,5-9 5,-5 9-10,7-7 2,-7 7-8,6-7-1,-6 7-6,10-9-3,-10 9-1,11-7-1,-6 4 1,1-1 3,-6 4-5,13-7-3,-7 3 2,3 1 0,-2-1-3,1 0 0,0 2 0,1-1-3,3 2 2,-3-1 0,0 0 3,-9 2-4,16-5 2,-16 5-2,18-1-2,-18 1 3,17 0-3,-17 0-5,15 1 7,-15-1-2,14 3 4,-14-3-8,14 3 5,-14-3 2,14 4-12,-14-4 8,9 6 3,-2-3-5,-7-3 4,10 11 2,-10-11 1,6 11-9,-5-5 8,2 0-1,-2 1-2,-1 0 2,0 0-1,-2 3 2,-1-2-4,-1 3 9,2-2 2,-6 3-2,2-1-3,-1 0-1,-2 0 1,-1 1 2,0 0 24,1-1-27,-2 0 24,0 2-27,0-4 23,-2 2-29,0 0 27,-1-2-27,4 1 24,-2-1-23,0 1 22,0-1-27,-2 0 33,4-2-29,-2 0 9,0 2-9,1-3 26,2 0-28,-1 1 23,1-3-24,0 2 31,0-1-36,3-1 35,-2 0-31,3 0 29,-1-1-29,6-3 29,-10 6-26,10-6 21,-8 5-18,8-5 45,-7 5-31,7-5 39,0 0-28,-5 5 55,5-5-21,0 0 14,-6 4-10,6-4-15,0 0-5,9 5-5,-9-5-9,13 1-10,-2 0 8,1-1-1,1 2-4,2-1 2,0-1-6,0 2-24,3-2 15,2 0 10,-1 1-5,-1-1-3,1 0 2,-4 0-11,4 2-24,-5-2-29,3 0-28,-3 1-47,0 1-60,-1-2-58,0 1-51,-2 1-265,1-1-81</inkml:trace>
  <inkml:trace contextRef="#ctx0" brushRef="#br0" timeOffset="25918.1598">8664 4257 60,'0'0'277,"0"0"-45,5-6-25,-5 6-22,0 0-12,3-7-19,-3 7-15,0 0-11,1-6-10,-1 6-16,0 0-3,0 0-10,1-6-11,-1 6-13,0 0-5,0 0-20,0 0-6,0 0 1,0 0-11,0-7-5,0 7-18,0 0 11,0 0-4,0 0-6,0 0 6,0 0 3,-14 0 5,14 0-6,-8 3-2,8-3-4,-11 4-7,11-4 6,-13 7 1,4-2-2,3 2 34,-2-1-42,-2 0 32,2 2-35,0 3 28,1-2-36,-1 2 26,2 0-36,-1-1 31,2 2-31,-1 1 37,2-2-28,2 0 32,-1-1-3,-1 2 1,4 0-7,0-1 3,0 0-2,3-2-19,-2 1 21,4-2-2,-1 2 1,4-3-31,-3 1 36,5-1-30,-1 0 27,1-2-22,0-1 36,1-2-29,0 1 37,1-2 0,-12-1 2,23-1-7,-12-2 8,-1 0-6,1-3-37,-2 0 37,1 0-42,-4-3 35,2 0-45,-2-2 46,-2 0-46,0 1 37,-3-2-39,-1-1 38,0 1-32,-1 1-9,-3-2 4,0 1-8,-1-2-13,1 3-13,-2-2-20,-1 3-35,0-2-34,0 3-29,1 1-39,0 0-17,-2 0-13,2 1-138,-1 1 161</inkml:trace>
  <inkml:trace contextRef="#ctx0" brushRef="#br0" timeOffset="26369.3876">9074 4236 97,'0'0'351,"8"-4"-67,-8 4-28,6-4-29,-6 4-43,0 0-29,8-3-26,-8 3-32,0 0-25,0 0-12,6-5-8,-6 5-10,0 0 0,0 0-3,-7-6-8,7 6-1,-9-3-11,9 3 0,0 0-6,-13 0-2,13 0-2,-13 0-4,13 0 2,-14 6-9,8-3 7,-4 2 0,3 2-5,-2-1-1,0 0-3,2 4-4,-1-1-4,0 2-5,2 0 24,-2 0-26,3 2 14,1-2-19,-2 1 23,6-2-18,-3 1 21,3 0-16,0 0 21,0 0-18,3-3 22,-3 1-20,6-1 27,-2-1-30,1 2 34,3-4-22,-2 1 41,3-2-21,-1-1 40,1-1-38,-9-2 31,15 2-36,-15-2 32,22-2-36,-13 0 39,1-2-42,0-2 37,-1 0-43,0 0 44,1-2-39,-5 0 26,2-3-45,-2 3 39,-2-2-46,-1-1 40,1 0-48,-1 0-10,-2 0-11,-2 0-10,-1 2-12,2-2-16,-2 1-34,-2 1-35,1-1-26,-2 2-32,-3-1-25,4 1-6,-2 0-140,2 2 163</inkml:trace>
  <inkml:trace contextRef="#ctx0" brushRef="#br0" timeOffset="26901.645">9267 4201 97,'0'0'240,"3"-5"-52,-3 5-26,4-5-27,-4 5-23,3-5-18,-3 5-19,9-4-10,-9 4-13,7-6 1,-7 6-5,9-5 3,-9 5 0,14-5 0,-14 5 0,12-2 0,-12 2-8,18-2-6,-18 2 10,17-3-7,-17 3-3,19 1-9,-10 1-1,1 0-8,2-1-4,-3 1-2,1 2-3,-1 0-6,0 0 0,-1 1 1,-2 0-2,2 2 0,-2 0-5,-2 1-3,0 0 9,0 1 0,-2-1 2,-2 2-3,0 1 3,-1 0 16,-3 0-23,1 0 21,-2 2-17,-1-1 19,-3 1-16,0 0 12,0-1-20,0 1 18,-5 0-18,1 0-10,1 0 33,-3-2-6,0 1 2,4-2-21,-2-1 13,-1 0-13,1-1 16,-1 1-17,4-1 14,-3-3-18,4 1 23,3-1-25,-2-1 34,0 1-11,3-1 51,5-4 20,-9 7 14,9-7 3,-8 5-10,8-5 0,0 0-16,-8 5-16,8-5-16,0 0-7,0 0-11,11 3 1,-11-3-5,14 2-7,-14-2 1,22 0-8,-11 0 3,5 0-10,-2 0 6,1 0 1,1 0-10,0 0-22,2 2-21,0-1-32,1 0-23,-2-1-56,0 2-34,0 1-45,1-2-41,-3 3-26,3-1-181,-2 0 29</inkml:trace>
  <inkml:trace contextRef="#ctx0" brushRef="#br0" timeOffset="27422.8066">10139 4765 263,'10'4'353,"-10"-4"-81,0 0-82,10 4-36,-10-4-41,0 0-4,0 0-21,-4 5-1,4-5-30,-12 1 16,0 1-12,0-2 18,-4 0-30,-6 0 24,-3-2-29,-7 1 34,-8-2-33,-7 1 31,-8-2-52,1 0 30,-6-1-37,-13-1 30,-5-1-44,-2 1 37,-6-1-41,-2 0 34,-1 0-40,-1 0 38,-2 1-44,0-3 33,0 2-31,1 1 33,3-1-33,0 1 34,0 0-41,6 0 40,3 0-42,1 2 44,4-2-34,12 3 41,1 0-36,2-1 42,4 1 2,0 0-4,4-2-2,3 2 4,-1 0-3,11 1 0,-1 0-6,3 0-5,7 0 9,0 0-3,1-1 1,1 2-42,5 1 46,0-2-3,3 0-41,-2 1 42,4 0-41,2 0 38,2 1-46,-1-1 45,2 1-44,1-2 38,11 2-2,-21-1-36,21 1 36,-14 0-39,14 0 40,-14 0-38,14 0 32,-10-1 4,10 1-47,-10-1 44,10 1-39,0 0 35,-12-1-46,12 1 34,0 0-4,0 0-44,-9-1 36,9 1-46,0 0 35,0 0-14,0 0-56,-11-2 14,11 2-46,0 0-16,0 0-44,0 0-65,0 0-377,0 0-138</inkml:trace>
  <inkml:trace contextRef="#ctx0" brushRef="#br0" timeOffset="67953.9071">6679 13953 47,'4'-6'128,"-4"6"-38,0 0-3,0 0-40,7-6 10,-7 6-24,0 0 5,0 0-21,3-4 10,-3 4-24,0 0 17,0 0-19,0 0 8,0 0-6,0 0 0,8-3 12,-8 3 9,0 0-5,0 0 10,0 0-3,0 0 8,0 0-11,0 0 11,0 0-18,0 0 13,0 0-12,0 0 7,0 0-11,0 0 2,6-4 2,-6 4-1,0 0-4,0 0 8,0 0-6,0 0 3,8 4 2,-8-4 6,0 0 0,5 3 2,-5-3-1,0 0 0,13 3-4,-13-3-1,8 3 1,-8-3 2,10 3 8,-10-3-6,14 1 4,-14-1-10,15 2 4,-15-2-1,19 3 9,-6-2-6,-1 0 11,-1-1-4,2 1 5,2-1-10,-1 0 3,4 2-34,-4-2 36,5 0-16,2-2 10,-3 2-19,2 0 17,-1-1-17,1 1 11,1-1-10,0 0 8,-2 1-14,3-1 11,-1-1-8,-1 0 14,1 2-20,1 0 20,0 0-14,1 0 14,0 0-18,1 0 18,-2-1-19,2 1 14,0 0-16,-1-2 15,-1 2-17,6 0 21,-5-1-24,0 1 22,1 0-30,-2 0 24,4 0-18,-1-2 17,2 2-20,-1 0 22,2-1-18,-4 1 13,3-1-12,-2-1 15,2 2-15,0-1 15,0 0-9,2 1 20,-3-1-33,2 0 30,1 0-18,1-1 16,-1 0-20,2 1 17,-2-1-20,2 1 23,-1-1-20,3 1 17,-4-2-21,3 1 22,2 1-24,-3 0 25,1-2-18,4 0 14,-7 3-17,8-3 18,-7 0-18,4 1 15,-3-1-18,3 2 19,-4-1-16,7-1 16,-8 2-17,7 0 18,-5-2-25,5 0 31,-6 3-24,6-3 12,-5 3-10,2-3 20,-1 3-22,0-2 20,-2 0 1,2 1-5,-2 0-4,-1 0 3,2 0-4,-3 0 1,3 1-2,-2-2 2,-1 2-4,0-1 0,-1 1 2,1-1-2,0 1 2,-2 0-19,1 0 20,-6 0-16,4-2 16,-2 2-14,0 0 20,-2 0-23,2 0 22,0 0-17,0 0 17,1 0-24,-2 0 27,1 0-18,2 0 17,-3 0-22,0 0 26,1 0-26,0 0 24,-1 2-2,1-2-1,-1 0-2,-3 0 3,3 0-1,-2 0 0,-2 0-7,3 0 6,-2 0-2,-1 0 1,1 0-3,-1 0 0,-2 0 6,0 0-9,3 1 0,-3-1 3,0 0-3,0 0 1,0 0 1,0 0 1,0 1-7,0-1 6,0 2 1,-1-2-3,2-2-1,-1 4-3,-2-2 7,3 1-6,-2-1-18,-1 1 24,2-1-24,-1 1 26,-2-1-19,2 1 23,-2-1-27,0 0 29,-2 1-21,2-1 30,-13 0-24,20 0 24,-20 0-23,17 2 26,-17-2-28,17 0 25,-17 0-33,11 2 30,-11-2-28,14 0 28,-14 0-8,0 0-28,14 0 31,-14 0-28,0 0 25,12 0-30,-12 0 29,0 0-33,0 0 11,11 0-14,-11 0 21,0 0-21,0 0 17,0 0-21,0 0 19,0 0-24,0 0 17,12 0-17,-12 0 2,0 0-21,0 0-3,0 0-21,0 0-9,0 0-25,0 0-36,0 0-32,0 0-208,0 0 155</inkml:trace>
  <inkml:trace contextRef="#ctx0" brushRef="#br0" timeOffset="69703.2019">9727 14168 57,'0'0'185,"13"0"-45,-13 0-27,0 0-26,11 1-12,-11-1-18,0 0-8,0 0-4,15 1-6,-15-1-8,0 0 1,12 0-5,-12 0 8,0 0 3,12 2 2,-12-2 10,0 0 2,11 0 3,-11 0-5,0 0-4,13 2-8,-13-2 4,0 0-11,14 1 0,-14-1-2,0 0-7,14 2-4,-14-2 22,0 0-16,13 0 5,-13 0-12,13 0 5,-13 0-15,11 0 7,-11 0-6,13 3 2,-13-3-9,14 3 7,-14-3-8,17 1 7,-6 2-13,-2-1 16,3 0-12,-1 0 9,2 2-10,0-2 9,-2 1-8,3 0 5,3 1-6,-3 1 6,1-3-14,1 1 18,0 2-11,-2-1 10,2 0-11,-1-1 12,-1-1-9,-2 1 11,3 0-6,-2 0 10,1-2-10,-3 1 11,1 1-10,0-2 12,0 1-16,1 0 16,-2-1-16,2 1 14,-1 0-16,-2 0 10,0-1-9,3 0 14,-3 2-17,3-2 10,-3 0-8,0 0 8,2 0-12,-12-1 12,16 3-15,-16-3 16,18 3-8,-18-3 9,13 1-12,-13-1 14,15 2-13,-15-2 9,13 1-12,-13-1-6,0 0 8,14 1 6,-14-1-17,0 0-8,16 2-37,-16-2-3,0 0-22,11 1-22,-11-1-17,0 0-17,13 2-27,-13-2-158,0 0 217</inkml:trace>
  <inkml:trace contextRef="#ctx0" brushRef="#br0" timeOffset="110316.9344">18815 2469 127,'0'0'197,"0"0"-4,0 0-54,3-10-17,-3 10-6,0 0-12,0 0-7,2-6-3,-2 6 3,0 0-9,0 0 1,0 0-4,2-7 1,-2 7-3,0 0-5,0 0 0,0 0 13,0 0-22,2-7-3,-2 7-6,0 0 3,0 0-10,0 0 2,0 0-16,0 0 5,1-6-7,-1 6-5,0 0-4,0 0-5,0 0 0,0 0-3,0 0-5,0 0 0,0 0-7,0 0-7,0 0 1,0 0 0,0 0-8,0 0 2,0 0-6,0 0 0,0 0-1,0 0 6,0 0-8,0 0 9,2 6 3,-2-6 0,-2 7-8,2-7 11,-1 10-6,1-10 4,-1 13-4,0-7 7,-1 1-3,2 3 0,-2-2-1,-1 3 9,3-2-11,-2 3 6,0 0-1,-1-1 3,1 1 11,0 0-4,0 1 1,-3 1-4,4-1 3,-3 0 0,4-1-5,-4 1 3,3-1 0,-2 1-2,1-3 0,1 0-2,-1 2-3,0-2-1,0 1 11,0-1-3,-1 1 3,3-1 1,-5-1-1,4-1-3,-1 3-4,0-6-7,1 1 3,0 2 2,-2-2 1,2-1-2,-1 1 0,2-6-2,-1 11 2,1-11 37,-4 10-42,4-10 37,0 8-41,0-8 37,-2 7-45,2-7 42,-3 5-41,3-5 39,0 0-41,-2 8 49,2-8-53,0 0 48,0 0-44,-2 8 43,2-8-41,0 0 45,0 0-42,0 0 31,0 0-53,0 0 32,0 0-55,-5 4-9,5-4-11,0 0-37,0 0-66,0 0-88,-3-4-72,3 4-244,-4-9-95</inkml:trace>
  <inkml:trace contextRef="#ctx0" brushRef="#br0" timeOffset="110781.9987">18866 2463 145,'0'0'188,"0"0"-33,0 0-22,0 0-26,0 0 4,0-7-7,0 7-6,0 0-6,0 0-16,0 0-4,0 0-4,0 0-12,0 0-7,0 0-7,0 0 0,7-4-3,-7 4-5,0 0 1,7 6 1,-7-6-1,7 5 0,-7-5 1,10 8-4,-4-3 3,-2 0-2,3 2-5,1-1-2,-3-1-3,3 3-6,0-2-2,0 1-3,2 3-5,-1-2 4,0 0-4,1 1 0,-1 0 0,0-2-7,0 1-17,-2 1-17,1-3-21,0 2-21,1-3-31,-2 1-33,0 0-41,1-2-9,0 0-206,-1 0 145</inkml:trace>
  <inkml:trace contextRef="#ctx0" brushRef="#br0" timeOffset="111059.6862">19296 2494 268,'0'0'238,"2"-6"-45,-2 6-42,4-6-26,-4 6-23,0 0-14,0 0-2,0 0-6,-3-6-5,3 6-4,0 0-12,0 0-9,-12 2 1,12-2-4,-12 3-6,12-3-3,-11 5-10,2-2-1,0 2-8,0-3-7,-1 2 3,1 1-3,-2 0-2,0-2-1,2 3 0,-3-2-1,1 0-4,-1 1-1,2 1 2,-1-2-24,1 0-18,-1 1-13,1-4-18,1 4-20,0-2-28,0 3-24,9-6-18,-11 4 32,11-4-51,-11 4 29,11-4-102,0 0 78</inkml:trace>
  <inkml:trace contextRef="#ctx0" brushRef="#br0" timeOffset="111373.9549">19238 2524 175,'0'0'214,"9"-5"-24,-9 5-12,9-6-12,-9 6-3,8-6-16,-8 6-18,6-4-15,-6 4-12,0 0-7,6-4-10,-6 4-19,0 0-10,0 0-13,8-4-9,-8 4-3,0 0-3,0 0 1,0 0 4,9 5 7,-9-5 8,3 8 0,-3-8 5,2 11-1,-2-3-17,1-2 5,1 3-11,-2 1-1,0 1-8,0 0-4,-2 3-1,1-1-1,1 0-6,-2 2 4,0 1-2,-3 2-4,3-4 3,-1 3-3,-1-2-5,-1 0-5,3 0-6,-2-1-12,1 0 2,-1-2-7,-2 1-23,4-3-17,-2 1-18,0-1-24,1-1-12,-1-1-20,2-2-19,-1 0-11,3-6-21,-2 12-8,2-12-177,-2 6 166</inkml:trace>
  <inkml:trace contextRef="#ctx0" brushRef="#br0" timeOffset="111753.8429">19551 2532 31,'0'0'274,"0"-8"-16,0 8-64,0 0-10,1-8-44,-1 8-5,0 0-50,2-6 4,-2 6-34,0 0 13,0 0-24,0 0 17,0 0-26,0 0 18,0 0-20,0 0 34,0 0-20,0 0 28,-3 7-33,3-7 19,-2 10-24,0-2 11,1-1-24,1 2 14,-1 2 0,-1-2 6,1 3-21,1 0 8,-2 1-17,0-1 9,2 1-3,-3 2-4,0 0-1,3-1-1,-2 3-3,0-4 2,0 3-5,-1-2-1,2 0-2,0-1-3,-1 0 0,1-1-7,-2-1-7,2 2-1,0-5-10,0 3-10,-1-2-15,1-1-18,0 0-22,-3-1-4,4-1-11,-1 1-24,1-7 5,-2 11 4,2-11-15,-1 10-23,1-10-78,0 0-110,0 0 198</inkml:trace>
  <inkml:trace contextRef="#ctx0" brushRef="#br0" timeOffset="112062.7856">19817 2609 200,'0'0'173,"3"-6"-39,-3 6-8,0 0-24,-4-7-23,4 7-9,-10-6-10,10 6-8,-12-5-2,4 2 2,-3-1 0,1 0 0,-3 1-5,-2 1-3,-1-3 16,0 1-31,-4-1 23,2 2-34,-1-1-3,1 1-3,-1-1-5,-1 1 0,1 0 2,-1 0-3,0 1 0,2-1-1,0 2-2,2-2-3,-1 0-1,2 2-7,1-2 1,1 1-7,0 1-8,3-1-11,0 1-15,10 1-16,-17-3-32,17 3-43,-10-2-23,10 2 4,0 0-85,-7-5 77</inkml:trace>
  <inkml:trace contextRef="#ctx0" brushRef="#br0" timeOffset="112433.5617">19931 2579 207,'0'0'273,"0"0"-39,0 0-30,0 0-24,0 0-30,0 0-38,0 0-22,7 4-11,-7-4-18,0 0-4,0 0-1,-3 6-2,3-6-4,-3 7-1,3-7-2,-2 10-1,0-4-1,-2 1 12,2 1-23,1 3 19,-2-3-19,-1 4 9,3 0-24,-2 1 5,-2 3 0,3-1 5,-1 0-9,-1 1-3,0-1-1,2 1-4,-2 2-1,0-5-8,2 1-5,-3 1 9,0 0 26,3-4-40,-2 0-12,2-1-9,-1 1-13,1-3-10,0 2-21,-2-3-33,3 0 4,-1-1-10,2-6-10,-4 12-14,4-12-49,-1 5-274,1-5 64</inkml:trace>
  <inkml:trace contextRef="#ctx0" brushRef="#br0" timeOffset="112680.8991">20064 2660 165,'2'-9'265,"-2"9"-61,4-7-37,-4 7-23,-5-6-18,-1 0-33,6 6-12,-14-7-23,5 1-8,-7 0-11,0 1-7,0-1-6,-2 2-6,-2-3-9,-2 3-8,2-1-7,1 0-11,0 1-9,0 1-6,3-1-5,1 1 12,-1-2-42,1 4 19,5-1-42,-2-1 25,3 3-53,9 0 34,-14-3-62,14 3 11,-10-3-63,10 3 59</inkml:trace>
  <inkml:trace contextRef="#ctx0" brushRef="#br0" timeOffset="113171.7395">20195 2870 134,'0'0'244,"0"0"-42,0 0-30,0 0-19,0 0-17,0 0-6,0 0-6,-9-1-5,9 1-19,0 0-5,0 0-1,0 0-16,0 0-19,0 0 1,13 0-3,-13 0-8,13 0-4,-13 0-5,19 1 0,-6 0-12,0-1-3,0 2 9,2-1-7,0 1-1,2-1-6,-2 0 0,4 0-6,0 1-2,-2-1 0,1 0-3,-1 0 7,-2-1-4,-1 1-4,1 1 0,-3-2 3,-2 0-14,-10 0-13,19 1-24,-19-1-5,19 0-36,-19 0-49,12 0-57,-12 0-30,0 0-72,16 0-155,-16 0 84</inkml:trace>
  <inkml:trace contextRef="#ctx0" brushRef="#br0" timeOffset="114253.8022">20733 2771 178,'0'0'230,"0"0"-77,0 0 18,0 0-51,0 0 3,0 0-40,0 0 11,0 0-48,0 0 20,0 0-29,0 0 12,9-2-23,-9 2 28,0 0-13,11-2 23,-11 2-31,9-3 32,-9 3-19,12-2 38,-12 2-24,11-5 14,-11 5-27,11-5 18,-1 1-25,-3 0 21,0-1-22,0-1 5,2 0-11,-2 0 7,0-1 12,-1 0-4,3-1-13,-4 1 6,2 0 0,-2-1-1,0 2 23,1 1-23,-2-1 24,0 1-34,-4 5 37,6-10-43,-6 10 42,5-7-49,-5 7 39,6-7-53,-6 7 41,2-5-54,-2 5 44,5-6-49,-5 6 47,0 0-59,4-4 41,-4 4-45,0 0 41,0 0-41,0 0 25,4-6-25,-4 6 25,0 0-26,0 0 29,0 0-25,0 0 31,0 9-20,0-9 31,-3 7-33,2-1 25,1-6-23,-3 14 23,-2-5-19,3 0 2,-1 3 4,-1-2 1,-1 5-2,3-2 7,-2 0 0,1 2 1,-1 0 2,-2-1-2,2 3 2,-1-3 36,3 1-44,-2 0 41,0-1-43,1 0 34,-1 0-41,-2 0 32,5-1-34,-3-1 43,1 0-48,1-1 7,-1-1 0,2 1-3,-3-1 4,3 0 1,0 0-2,-1-2 5,2-1-7,-2 1 2,-1-1 1,2-1-2,1-6-3,0 14 2,0-14-3,0 11 5,0-11 3,0 10-4,0-10 1,4 11 8,-4-11-7,5 8 4,-5-8 2,8 8-1,-3-4 4,1 1 1,0-3-2,2 3 3,0-4 0,0 4-5,2-4 6,-3 4-4,-7-5 4,16 3 3,-16-3 1,14 4 0,-14-4 8,13 1-2,-13-1 0,10 2 3,-10-2-13,0 0 3,10 3-12,-10-3-5,0 0 11,0 0 1,0 0-1,-8-5 1,8 5-2,-16-7 2,4 6-4,0-5 4,-3 3-7,-1 0 8,-1-4-8,-2 2 7,-3-1 3,2 0 5,-3 0-7,0 1 3,1-2-9,-1 1-12,0 1-19,6 1-31,-2-1-38,0 0-33,6 2-31,-3-2-17,2 0-25,3 3-30,-1-3-150,3 1 150</inkml:trace>
  <inkml:trace contextRef="#ctx0" brushRef="#br0" timeOffset="115565.0347">18905 1627 74,'0'0'326,"-2"-7"-60,2 7-32,-1-6-15,1 6-21,-1-7-22,1 7-19,-3-7-18,3 7-2,0 0-13,0-8-10,0 8-1,0 0-17,0 0-2,-2-8-30,2 8 29,0 0-13,0 0-15,0 0-11,0 0-18,0 0-10,-2-6-10,2 6-13,0 0-4,0 0-3,0 0 2,0 0-2,0 0 1,-1 10-3,1-10 4,-1 10 1,-2-3 3,2 1-3,0 2 4,-2 0 0,3 1 1,-4 2-1,2 1 6,-1 0-1,-1 0 9,-1 2-7,3-1-3,-5-1-5,4 0-11,-3 1 5,3-2-28,-1 0 27,-3-1-21,5-2 28,-3 2-25,2-3 26,-1 0-22,0-1 23,2-2-17,-1 0 23,2 0-24,-3 0 33,4-6-26,-2 8 33,2-8-34,-4 7 21,4-7-32,0 0 28,0 0-29,0 0 10,-8-4-2,8 4 0,0-12 1,1 6-10,1-4 2,-1 1-9,0-3 1,3-1-1,-1-2 7,1-1 5,-1-2 3,1 1-1,1-4 7,-1-1 16,2 3-10,-2 1 3,0 2-2,0-2 4,0 1 11,2-4-8,-2 6 20,2 0-23,-2 1 7,1 1-8,-1 0 15,1 2-18,-1-1 12,0 4 0,2-3-2,-1 3-4,2 0-10,-2 0 0,0 1 2,5 2-4,-5 0-2,3 0-2,1 1 0,0 0 2,-9 4-5,15-4-2,-15 4 2,17 0 0,-17 0 2,17 0 1,-7 2 4,-10-2 0,15 7-6,-7-3 2,-2 2 0,2 0 2,-2 1 4,-1 0-2,1 2-3,-4-1 2,3 2-4,-4 0 7,1 2 1,-2-2 1,-2 0-7,-3 2 5,2 1 5,-4-1 2,-1-1 17,1-1-22,-5 1 1,3-2 1,-4-1 6,-1 0-3,2-2 1,-5 0-3,3 0 8,-2 0-11,1-5-9,0 4-6,1-4-3,1 1-5,0-2-7,2 1 0,11-1-17,-21-1-22,21 1-26,-19-2-25,19 2-32,-14-4-49,14 4-37,-10-3-222,10 3 59</inkml:trace>
  <inkml:trace contextRef="#ctx0" brushRef="#br0" timeOffset="116235.2737">19246 1617 207,'0'0'291,"0"0"-56,0 0-41,0 0-38,11 0-26,-11 0-25,0 0-14,7 4 4,-7-4-3,1 9-12,-1-9-9,1 9-16,-1-9-9,0 13 1,0-5 0,-1 1-2,0-1 1,1 5-3,-2-1-3,2 1-8,-3 0-9,0-1 4,3 5-3,-2-1-7,0 0-3,1 0-1,-2 0 0,2 1 0,-1-3-7,-1 1 2,-1 0 5,3-3-7,-2 0 3,-1 1-5,1-5 3,0 3-2,1-3-6,0 0 9,0-2 12,-1 0-7,2-1 4,1-5 1,-3 6-1,3-6-5,0 0-3,0 0-2,0 0-2,-9-1 1,9 1-4,-1-9 1,0 3-8,1-3-3,0-1-9,0 0-14,2-3 6,0-4 3,-2 0 4,2 1 0,3-1 5,-2-2 5,1 3 4,0 0 13,-1-2-1,4 2-11,-2-1 8,1 1-1,-2 1-3,3 0 6,-2 1-3,2 0-6,2 1 5,-2 0 8,-1 1-7,3 1-3,-1 1 0,-2-1 33,5 1-41,-3 1-2,1 0 8,0 1-7,1 2 4,-1 0-3,0 0 7,1 0-5,-1 4 0,0-2-3,0 2 1,1-3 8,-1 5-4,-9 0-1,18 0-3,-18 0 1,18 2 0,-8 1 2,-1 0-1,-1 2-2,-2 0 6,3 1-5,-4 1 2,1 0 2,-1 0-3,-3 2 1,2-1 2,-4-1 6,0 1 5,0 1-3,0-1 4,-4 3-5,0-4 3,1 2 4,-4 0-1,1-2 0,-4 0 4,-1-1-1,0 1-7,-3-2 1,1-1 0,-2-1-3,0 0-9,2-1-5,-2-1-14,2 0-13,0-1-3,-1-1-8,0 1-11,3-1-13,1-2-17,0 1-17,10 2-18,-17-4-20,17 4-24,-10-6-30,10 6-39,-4-4-99,4 4 206</inkml:trace>
  <inkml:trace contextRef="#ctx0" brushRef="#br0" timeOffset="116731.5805">19938 1652 274,'0'0'281,"15"-2"-36,-15 2-37,11 0-31,-11 0-36,0 0-29,10-2-31,-10 2-10,0 0-11,0 0-10,0 0-3,-4-6-10,4 6 0,-11-3-6,11 3-6,-13-1-4,13 1 2,-14 0-14,14 0 1,-17-2-4,17 2-1,-17 2 1,6-1 0,2 1-4,-3 1 1,1-2 0,0 2-1,2 1 2,-1-1-4,1 0-7,-1 2 5,1 1 0,1-4 4,-1 4-4,3 0 4,-1-1-3,7-5 2,-8 8 2,8-8-3,-5 9 6,5-9 2,-3 9 3,3-9-3,0 9 2,0-9-1,5 9 2,-5-9-1,5 8-1,-3-3 3,2 0 4,0 1-3,1-2 3,0 3-1,2-1 1,-2-1 1,1 2-4,-1-1 2,-1 1-4,1-1 12,2 1-15,-4 1-2,1-1 6,0-1-2,-3 1-2,2-1-1,-2 1 1,-1-1 8,0-6-5,-1 13 13,-2-6-11,0 0-1,-1-1 0,-1 2-1,-3-2 1,0 0 2,-1 0-4,-2 0-1,-5 1-1,4-2-3,-5-1-16,2 1-21,-2-1-27,-2 0-33,4-1 4,-3 0-37,1 0-50,-1-1-30,2-2-30,0 0-211,1-2 79</inkml:trace>
  <inkml:trace contextRef="#ctx0" brushRef="#br0" timeOffset="117160.5437">20199 2165 218,'5'4'234,"1"1"-22,-6-5-31,-2 6-16,2-6-20,-13 4-13,1-3-30,-5 1-13,-5-2-5,-7-2-22,-2 1-18,-10-1 7,-7-2 3,-5 1-2,-2-3 3,-3 1-10,-13-2-22,0-1 38,-3 0-33,-1 1 23,0-1-24,1 1 21,-1-2-25,2 1 24,2 0-23,1 0 17,13 1-16,0-1 8,1 3-13,1-3 1,2 1-1,3 0 2,0 1-10,5 0-6,7 1 1,3 1-1,3-2 38,6 3-43,2-1 0,4 2 2,2 0-2,3-1 1,1 1-11,2 0-12,3-1-19,-2 3-38,11 0-52,-12-4-41,12 4-32,-8-3-31,8 3-33,0 0-166,0 0 98</inkml:trace>
  <inkml:trace contextRef="#ctx0" brushRef="#br0" timeOffset="117793.3814">20015 2251 220,'0'0'176,"10"1"16,-10-1-40,11 2-5,-11-2-14,0 0 8,11 1-17,-11-1-21,0 0-14,0 0-10,0 0 2,0 0 1,0 0-6,0 0 2,0 0-3,-6-4-3,6 4-1,-14-5-8,5 1 2,-3 1-5,-2-1-2,-4 1-10,-2-5-11,-4 3-3,-3-1-1,-4-2-6,-1-1-1,-9 1-10,-1-2-3,-4 2 1,1-2-5,-6 1 1,0 0-2,1 1-9,-5 0 9,2-2-6,-2 2 0,2 1-10,-2 0 15,4-2-8,0 3-1,1 1 0,4 0 0,0-1 4,10 1 0,-1 2 0,5-1-2,2 1 0,0 0 4,4 0-2,0 0 0,4-1-2,2 2 3,1 0-3,1-1 18,1 1-19,2 1 17,3 0-16,1-2 17,-1 2-23,2-2 15,10 3-27,-18-1 25,18 1-10,-13-2-9,13 2-10,-14-1-13,14 1-13,-9-3-5,9 3-5,0 0-2,-14-1-5,14 1 2,0 0-1,-10-1-4,10 1 1,0 0 0,0 0 3,0 0 0,0 0 5,-10-1-1,10 1 5,0 0 3,0 0-4,0 0-23,0 0-52,0 0-44,-8-4-38,8 4-94,0 0 234</inkml:trace>
  <inkml:trace contextRef="#ctx0" brushRef="#br0" timeOffset="119231.5983">18586 1954 30,'0'0'131,"0"0"-7,0 0-25,0 0-5,-9-2-17,9 2-2,0 0-16,0 0-4,0 0-1,0 0-11,0 0 4,0 0-6,0 0-3,0 0-3,0 0-1,0 0-10,0 0 1,0 0 0,0 0 1,0 0-5,0 0-10,0 0 10,0 0-8,0 0 1,9 6 1,-9-6-8,14 5 3,-3-1-1,0 0-3,5 1 0,1-2 2,-1 1-5,7 2 3,2 0 0,7 0-2,-1 1-2,7 0 0,6 3 1,-1-3-2,6 0 26,-1 2-29,3-1 22,4-1-24,-1 1 28,0 0-31,1-1 29,-2-1-35,-3 1 42,1-2-29,-6 1 26,-4-1-13,-3 0 29,-5-2-34,-3 1 28,-2-2-34,-4 1 25,-1 2-31,-2-3 13,-3 0-46,-2 1 0,-2-1-74,-2 0 16,-2 1-75,-1-1 24,1 2-154,-10-4 238</inkml:trace>
  <inkml:trace contextRef="#ctx0" brushRef="#br0" timeOffset="129469.0057">21707 2644 119,'0'0'257,"2"-8"-23,-2 8-21,2-7-28,-2 7-15,0 0-23,3-8-20,-3 8-12,0 0-4,2-5-12,-2 5-4,0 0-6,0 0-2,0 0-14,2-7-13,-2 7-7,0 0-5,0 0-15,0 0-4,0 0-6,0 0-11,0 0-4,0 0-5,5-3-7,-5 3-4,0 0-3,0 0-11,0 0 3,0 0 6,0 0 2,3 4-2,-3-4 7,-1 9 1,1-9 1,-2 9 1,2-9 3,-3 16 0,3-9-4,-1 5 4,0-2 10,-1 2 3,-2 2-2,2 1-13,-1 2 18,-1 0-7,-1 1-1,1 2-2,-2 1 4,2-1-2,-1 2-3,0 0 2,0-2-9,0 1 8,-3-1-1,4 0 0,-1-2-1,1-1 0,0-2 4,1 2-8,-1-3 7,0-1-8,0-1 6,1 0-5,2 0 4,-1-3-2,-1 1 4,1-1-5,0 0 4,1-2-2,0-1 2,-2 1 0,3-7-7,-1 10-4,1-10 3,-3 9 2,3-9-2,-3 8-13,3-8-29,-2 7 9,2-7-39,0 0-4,-2 6-43,2-6-15,0 0-59,0 0-3,-3 6-72,3-6-126,0 0 146</inkml:trace>
  <inkml:trace contextRef="#ctx0" brushRef="#br0" timeOffset="129727.7232">21462 3012 272,'0'0'266,"0"0"-44,0 0-41,0-10-36,0 10-31,0 0-30,0 0-23,0 0-17,0 0-3,0 0-9,0 0-4,10 7-10,-10-7 5,8 7-6,-5-2-4,3 0-12,-1 2 10,0-1 0,0 0-20,3 1 22,-2 0-25,0 1 25,2 0-24,2 0 7,-2 3-47,1-3-6,1 3-76,0-3-6,1 1-75,0-1-92,-1 0 233</inkml:trace>
  <inkml:trace contextRef="#ctx0" brushRef="#br0" timeOffset="129894.9155">21776 3127 161,'0'0'346,"0"0"-79,7-6-54,-7 6-21,0 0-38,0 0-37,0 0-35,3-5-9,-3 5-11,0 0-15,0 0-6,0 0-5,-14 1-7,14-1-13,-14 3-52,4-2-10,-1 2-59,0 0-16,-5 2-78,3 0-1,-2-1-156,-1 1 184</inkml:trace>
  <inkml:trace contextRef="#ctx0" brushRef="#br0" timeOffset="130907.2947">18600 3727 171,'0'0'204,"-1"-6"-41,1 6-13,-1-7-19,1 7 0,-1-7-7,1 7-17,-2-8-3,2 8-6,0 0-2,0-10-5,0 10-6,0 0-7,0-7-6,0 7 5,0 0-2,0 0-9,0-8-7,0 8-7,0 0-5,0 0-6,0 0 1,0-7 0,0 7-7,0 0 22,0 0-40,0 0 23,0 0-39,0 0 27,0 0-38,0 0-3,0 0-1,0 0 4,0 0-3,0 0 1,0 0-1,0 0 36,0 0-33,0 0 29,-2 7-29,2-7 29,-3 8-31,3-8 30,-1 14-20,1-6 23,-1 3-29,-1 0 34,1 0-37,-3 2 33,3 0-20,-2 1-13,2 1 6,-3 3-1,-1-1 7,4-1-2,-3 1-2,-1 1 5,1-1-4,-2 0 3,2-1-14,-1-2-13,1 3-7,-1-5-10,2 2-20,-1-3-36,-3-2-28,7 1-41,-3-2-57,1 3-5,-1-6-26,3-5-121,0 11 166</inkml:trace>
  <inkml:trace contextRef="#ctx0" brushRef="#br0" timeOffset="131210.2799">18572 3707 218,'3'-8'280,"-3"8"-34,1-6-27,-1 6-19,3-5-28,-3 5-32,0 0-21,2-6-22,-2 6-19,0 0-13,0 0-19,5-5 2,-5 5-14,0 0-3,0 0-7,0 0-7,0 0 1,12 0 12,-12 0-20,13 5 19,-5 1-22,2-1 21,0 3-27,0-2 18,3 2-31,-3-2 22,0 5-32,0-4-6,1 2-39,-1 0-13,0 1-16,-1-2-18,1 2-24,-1-1-21,0-1-23,-1 1-29,1-1-128,-4 0 202</inkml:trace>
  <inkml:trace contextRef="#ctx0" brushRef="#br0" timeOffset="131446.8733">19041 3752 68,'12'-6'352,"-12"6"-84,6-5-47,-6 5-31,7-3-45,-7 3-33,0 0-32,0 0-22,4-4-2,-4 4-15,0 0-1,0 0-12,-11 1 16,11-1-15,-14 4 3,3-2-25,0 2 21,-1 1-21,0-2 14,-2 3-17,-1-2 4,3 0-24,-3 2 1,2-1-10,-1 1-11,1-2-3,2 0-19,-1 0-21,1 0-20,-1 1-36,2-3-39,2 2-36,8-4-87,-15 5 242</inkml:trace>
  <inkml:trace contextRef="#ctx0" brushRef="#br0" timeOffset="131705.0415">18948 3784 98,'0'0'382,"13"-3"-73,-13 3-15,9-3-56,-9 3-13,8-2-67,-8 2-7,0 0-65,10-3 2,-10 3-49,0 0 13,0 0-32,0 0 17,11 2-20,-11-2 28,1 7-30,-1-7 32,3 10-49,-2-4 16,-1 3-3,2-3-1,-1 4 1,0-1-6,-1 4 2,0-3-8,0 2 5,-1 0 4,0 1-1,-1-1 0,2 3-6,-2-3-7,-1 1-13,2 0-13,-2 0-32,1-1-8,-1-1-43,2-1-38,0 1-41,-1-1-14,1 0-28,2-2-172,1 0 133</inkml:trace>
  <inkml:trace contextRef="#ctx0" brushRef="#br0" timeOffset="132092.7851">19276 3866 191,'4'-7'249,"-4"7"-59,4-6-32,-4 6-21,4-7-14,-4 7-17,6-3-16,-6 3-9,4-5-8,-4 5-3,0 0 0,5-6 0,-5 6-2,0 0 9,0 0-14,4-4 14,-4 4-22,0 0 16,0 0-33,0 0 16,0 0-36,4-4 22,-4 4-39,0 0 22,0 0-37,0 0 29,0 0-11,0 0 28,5 8-28,-5-8 4,0 10 13,1-4-9,-1 3 15,2-1-3,-2 3 5,0 1-8,-2 1-2,2-1 6,-1 1-9,1 2 2,-1 1-4,0-2-2,-2 3-1,2-2 2,-2-1-9,1 3-3,0-5 3,-2 1-16,2-2 0,1 1-17,-2-2-14,-1 0-18,2-1-17,0-3-20,1 3-15,-1-5-6,2-4-3,-2 12-29,2-12-28,-1 7-72,1-7-145,0 0 148</inkml:trace>
  <inkml:trace contextRef="#ctx0" brushRef="#br0" timeOffset="132327.9025">19587 3906 104,'5'-5'351,"-5"5"-91,9-8-82,-9 8-20,1-8-30,-1 8-25,-6-7-20,0 2-15,-3 0-7,-2 1-20,-4-1 1,-2 0-16,-3-1-3,-3 1-8,-2 0-1,-1 1-2,1-1-6,-1 3-6,-1-2 7,0 0-11,2 1-5,-1 0-6,7 0-3,0 2 3,2-1-4,2 0 3,1-1-5,2 2 4,2-2-5,10 3-45,-18-2-54,18 2-39,-10-4-40,10 4-105,-4-4 235</inkml:trace>
  <inkml:trace contextRef="#ctx0" brushRef="#br0" timeOffset="132680.9456">19743 3821 360,'0'0'279,"0"0"-44,0 0-31,0 0-19,8 5-39,-8-5-33,0 0-34,0 0-14,0 0-14,6 3-4,-6-3-7,0 0 2,1 7 2,-1-7-6,0 7-2,0-7 4,0 11 7,1-3-13,-1-2 4,0 4-5,0 1-5,0 1 0,0 1-3,0 1-3,0 3-5,-1 1-3,1 1 2,0-3-14,0 3 13,-1-1-8,0 0 2,-1-1 1,-1 1-3,0-3-4,2-1-13,-2-1-5,2-1-11,-2-2-8,2 1-21,-1-3-43,0 2-2,0-3-9,2-7-21,-3 12-10,3-12-12,-1 9-51,1-9-205,0 0 130</inkml:trace>
  <inkml:trace contextRef="#ctx0" brushRef="#br0" timeOffset="132903.1607">20039 3901 176,'7'-6'320,"-5"1"-76,-2 5-64,4-8-32,-4 8-24,-2-11-22,-3 7-23,-3 1-17,-4-4-14,0 2-12,-5-1-1,0 3-10,-2-2-4,-3-1-10,-2 3 12,1 0-12,-1-2 6,-2 1-12,5 1-1,0 2-14,0-2-11,1 0-17,4 3-16,2-3-18,0 1-11,3 1-4,0 0-7,11 1-19,-17-2-24,17 2-163,-11-2 239</inkml:trace>
  <inkml:trace contextRef="#ctx0" brushRef="#br0" timeOffset="133601.8407">20084 4032 272,'0'0'263,"0"0"-38,0 0-27,0 0-21,0 0-22,-6 3-26,6-3-8,0 0-1,0 0-13,0 0-14,0 0-17,0 0-23,0 0-9,8 4-10,-8-4-9,0 0-4,19 1-11,-19-1 5,19 1-8,-8 0 4,2 1-5,0-1 2,1-1-3,0 1-2,1 1 2,1-2-4,-1 2 1,0-1-9,-1-1 5,3 0 9,-3 2-5,1-2 2,-3 0-6,2 0-8,-2 1-13,0-1-15,-12 0-4,18 2-6,-18-2-11,16 0-13,-16 0 0,12 0-6,-12 0 0,12-2 8,-12 2 2,0 0-4,10-3 0,-10 3 15,4-5 9,-4 5 10,1-6 10,-1 6 12,-1-6-12,1 6 26,-3-10 12,3 10 7,-1-7 12,1 7 3,-3-8 10,3 8 2,-1-8-4,1 8-4,-2-8-6,2 8 5,-2-5 3,2 5 3,-4-6 3,4 6 3,0 0-1,-2-8 2,2 8-1,0 0-2,-3-7 2,3 7-10,0 0 0,0 0 2,0 0-4,-2-4-5,2 4-10,0 0-11,0 0-9,0 0 4,0 0-1,0 0 7,4 4-3,-4-4-1,3 10 8,-3-10-7,6 11 2,-4-6-2,-1 0 1,-1-5-2,3 14 0,-3-14-4,1 11 1,-1-3-1,0-8-16,-2 11 2,-1-5 0,1-1-6,-4 1-6,1 1-14,-1-3-20,-3-1-22,1 2-17,1-1-31,-2 0-31,-1-2-24,1 1-43,9-3-134,-16 3 182</inkml:trace>
  <inkml:trace contextRef="#ctx0" brushRef="#br0" timeOffset="134165.4613">20533 3934 198,'6'-6'186,"-6"6"-39,8-7 5,-8 7-11,9-5-20,-9 5-21,10-6-8,-10 6-3,10-3-4,-10 3 1,14-4-17,-14 4-22,16-2 16,-16 2-6,19 0 4,-8 0-9,1 2-7,-1-2-10,1 3-2,-1 0-4,1-2-5,-2 3-8,3 1-8,-2-1 4,3 2-2,-3 3-4,-1-5-4,1 4 0,-3-1-3,-2 2 2,1-1-1,0 2 2,-3 1-2,-3-2-5,1 2 8,-2 2 3,-3-2-3,2 1 1,-5 1-2,1 1 1,-2 0-4,1 1 4,-1-4-2,-3 3 8,0-1-7,1-1-5,-3-2 11,2 2 4,1-2-1,-2 1 1,0-2 7,2-1 6,1-2-2,1 3 2,-2-3-4,4-2 13,-1 2 45,1-1-9,1-1 40,4-4-31,-8 7 43,8-7-19,-4 7 29,4-7-34,-4 5 3,4-5-42,0 0 2,6 4-48,-6-4 13,11 2-46,-11-2 7,19 0-66,-19 0 25,26 0-68,-11 0 4,3 0-65,4 0-39,-2-3-78,7 2-54,2-3-199,6 0-68</inkml:trace>
  <inkml:trace contextRef="#ctx0" brushRef="#br0" timeOffset="134605.6988">21388 3841 253,'0'0'258,"2"-9"-15,-2 9-12,0-9 11,0 9-53,1-7 3,-1 7-53,2-7 14,-2 7-51,2-7 25,-2 7-51,0 0 14,0 0-47,0-8 21,0 8-47,0 0 21,0 0-42,0 0 24,0 0-36,0 0 31,0 0-33,0 0 36,0 0-32,0 0 41,0 11-34,0-11 30,-2 12-31,-1-1 38,3 1-28,-2 0 29,-2 3-33,0 3 0,4 0 5,-4 4-2,0 1 3,2 0 1,-1 1 0,-2-2 38,2 2-40,0 1 27,-1-3-38,0 3 37,0-3-43,2 2 35,-1-4-29,-1-1 29,3-1-33,-4-2 41,5 1-40,-3-3 36,3 0-12,-2-1-9,-2-2-49,4 1 25,-1-4-51,1 2 17,-1-5-55,-1 3-11,2-1-6,0-7 11,-1 10-20,1-10 6,1 9-111,-1-9-254,0 0 18</inkml:trace>
  <inkml:trace contextRef="#ctx0" brushRef="#br0" timeOffset="135153.593">21376 3788 83,'2'-11'221,"-2"11"-25,2-7-10,-2 7-29,0-7-12,0 7-18,0 0-5,1-10-23,-1 10 4,0 0-23,2-7 12,-2 7-30,0 0 13,0 0-31,0 0 16,0-8-25,0 8 3,0 0-27,0 0 10,0 0-24,0 0 8,0 0-16,0 0 17,0 0-15,0 0 16,0 0-13,0 0 20,-12 5-17,12-5 13,-6 8-15,2-3 16,4-5-16,-10 11 18,5-5-14,-2-1 12,3 2-21,-2-1 14,-2 1-4,3-3 12,0 3-14,1-3 15,4-4-18,-9 7 19,9-7-7,-7 8 38,7-8-22,-5 4 61,5-4-26,0 0 57,-7 8-43,7-8 39,0 0-44,0 0 23,0 0-59,0 0 32,0 0-47,0 0 29,0 0-16,0 0 2,0 0-42,5-8 35,-5 8-46,10-8 39,-6 3-40,5 0 41,-1 1-47,1-1 48,1 0-42,0 0 53,-1 2-38,3-1 48,-3 0-33,1 1 41,1-1-32,-3 2 32,1 0-47,1-1 24,-10 3-32,18-1 21,-18 1-32,14-2 31,-14 2-43,14 0 25,-14 0-44,14 4 29,-5 1-50,0 1 12,1 0-63,-2 4-38,2-1-49,2 3-54,-1 3-59,2 0-235,1 2-67</inkml:trace>
  <inkml:trace contextRef="#ctx0" brushRef="#br0" timeOffset="144371.756">10136 8613 105,'0'0'226,"0"0"-50,0 0-20,0 0-23,0 0-15,0 0-22,0 0-17,0 0-15,0 0-11,0 0-13,13 0-5,-13 0-2,0 0 3,0 0-3,0 0 8,0 0-5,0 0 0,0 0-12,0 0 3,0 0-10,0 0 9,0 0 2,0 0 19,0 0 7,0 0-7,-13-1 3,13 1-5,-11 1-1,11-1-1,-17 0-5,17 0 3,-19 0-7,6 0 2,-1 0-5,0 0-14,-1 0 13,-3 2-6,0-2-2,-3 1-9,2-1 6,0 2-6,-1-2-4,-2 0 4,0 0 1,0 1-3,0-1 2,0 2 10,-1-2-4,-3 0 2,3 0 7,-5 1 2,0-2 5,1 1 2,-2-2 1,-1 1-1,0 1-8,0 0 2,1-2-7,-2 1-2,2 1-2,-2-2-5,2 2 0,-2 0-9,3-1 3,-1-1 0,-1 2-3,2-1 0,0 1-3,0 0 2,0-2-8,0 1 8,-1 0-3,1 0 4,-2 0 0,0-2-3,-1 2 1,2-1-8,-3 1 3,3-2 5,-2 3 1,2-2-1,-2-1 3,0 1 1,1 1-6,-6-3 4,5 2-3,1-1 1,-1 2 3,0 0-3,3-1-11,0-1 3,1 1 6,-1 1 0,3-2 2,-1 1-3,4 1 0,2-2-2,-2 1-8,2 1 8,-6 0 6,6-2-3,0 0-4,0 1 3,0 0-2,-1 0-5,-1-2 2,2 2 7,-3 0 0,0 0-3,-1-3 0,-2 4-1,1-2-5,-1 0 9,2 1-2,-2-1 0,1 2-3,-1-2 1,1 0 0,3 2-6,-1-1 5,1 1-5,-1-1 9,1 2-12,1-2 10,0 0 3,1 2-8,-1 0 7,-2-3 2,3 2 0,-2 1-3,0-2 0,1 1 0,-1-1-6,-2-1 9,-2 0-1,1 3 0,-2-1-2,2-1-1,-3-1-3,1 2-4,1 0 9,-3 1 0,3-2-2,-1-1 1,-1 3-2,3-1 1,-3 1 0,5 0-4,-4-2 5,3 2 2,2 0-3,1 0-1,-2 0 2,0-1 0,1 1-1,0 0 4,1 1-11,-1-1 9,0 0-8,-1 0 9,4 0 0,-4 0 1,1 0-1,-1 0 0,3 0 2,-2 0-1,-2 2 0,2-2-4,-1 0 3,-4 0-1,2 0 3,-5 1-4,2 1-2,0-1 0,-1 1 0,-1-1-3,0 0 4,-1 1 4,0 1-4,1-2 2,-2 1-1,-2 1-2,4 0-20,-5 0 25,6-2 1,-2 2-2,2 0-2,-2-2-1,4 2 2,-2 0-10,1 0 11,1 0-1,0 0 2,0-1-3,0 2-1,2-2 0,-1 0-9,2 1 12,-2 0-1,-1 0 0,2-1 0,-2 0 1,-1 1-3,1-1-5,-1 1 5,1 0-1,0 0 0,-2-1 2,1 1-3,-2 0 3,1 0-8,1 1 7,-3 0 1,-1-2-2,-1 3 3,1-1-3,4 0 5,-1 0-9,-2-1 7,4 2 2,-2-1-5,1 0 6,0-1-5,-2 2-1,2-2-41,0 1 53,-3 0-45,-2-1 48,5 0-41,-7 2 45,2-1-45,4-1 40,-4 0-33,1 0 38,0 0-39,2 0 42,0-2-43,0 4 40,-1-3-42,1 0 48,-2 0-46,4 0 45,-3 2-43,2-2 38,0 0-3,0 1-7,1-1 8,-2 1-5,1-1-40,2-1 40,-1 2-36,1 0 12,1-2-7,-1 2 43,-1-1-41,3 0 41,-3-1-42,-1 1 42,-2-1-47,3 0 46,0 1-42,-2-2 41,1 1-42,1 0 44,0 0-43,1 0 36,-1 1-36,4-1 42,-2 0-41,3 0 39,0-1-39,1 2 36,1-1-43,-1-1 49,0 0-45,2 2 46,-1-2-44,3 0 41,-1 1-42,1-1 44,3 0-42,-2 1 36,1-1-36,0 0 41,-2 0-1,-1 2-44,-1-2 43,2 0-40,-2-2 28,-2 2-27,4 0 43,-2 0-45,-1 0 40,1 0-38,-1 0 40,1 0-45,-2-1 46,-1 2-43,0-1 44,0 0-45,-4 0 42,-1 0-38,0 2 32,-2-1-34,1-1 42,-2 1-42,2 0 40,-2 1-40,2 1 39,-2-1-42,2-2 44,2 3-40,-1-1 41,2-1-45,1 2 44,1-1-46,3-1 41,1 2-34,-2-2 39,2 2-37,0-1 38,2-2-39,2 1 42,0 1-42,2-1 45,0-1-40,3 2 49,-2-1-46,13-1 44,-18 2-44,18-2 35,-16 0-37,16 0 45,-16 0-46,16 0 41,-12 0-49,12 0 23,-11-2-58,11 2-5,-10-1-71,10 1-44,-14-5-86,9 2-90,0-3-235,-1 1-98</inkml:trace>
  <inkml:trace contextRef="#ctx0" brushRef="#br0" timeOffset="145965.7126">21213 3360 60,'0'0'167,"-17"1"-52,17-1 2,-22 0-43,6 0 21,-2 0-48,-4-1 38,-1 0-39,-6-1 33,-1 1-36,-6-2 30,-2 0-33,-9-1 30,-2 0-21,-4 0 18,0-2-26,-4 1 19,-2-1-23,-11 0 21,-3 0-22,-4 0 17,3-1-27,-5 2 20,1-1-18,-1 1 23,-1-2-26,1 1 32,-3-1-17,2 1-18,-2-2 12,1 1-19,0 0 17,0 1-27,1-1 20,2 1-25,1-1 23,2 1-29,3 0 28,0 0-3,12 0-27,0 1 26,0 1-23,0-2 21,5 2-25,-1-1 24,4 0-23,4 3 25,0-3-26,11 3 22,2-2-18,5 2 21,-1-1-17,7 0 27,-2 3-20,8-3 35,-1 1-3,2 1 1,2-1-3,1-1-7,3 3 3,0-1-5,11 1-3,-19-1-3,19 1-2,-15-3-10,15 3 2,-14-2-9,14 2 6,-12-1-2,12 1-4,0 0-6,-11 0-7,11 0-10,0 0-5,-12 0-19,12 0-36,0 0 8,0 0-42,-9-3 1,9 3-43,0 0 4,0 0-58,0 0-228,0 0 88</inkml:trace>
  <inkml:trace contextRef="#ctx0" brushRef="#br0" timeOffset="146667.5199">21251 3288 82,'0'0'131,"13"0"-57,-13 0 16,0 0-59,0 0 23,0 0-54,0 0 47,9 2-39,-9-2 44,0 0-25,0 0 43,-9 5-17,9-5 42,-16 1-22,6 2 28,-4-3-21,-4 2 19,-1-2-26,-4 0 8,-6 0-19,-3-2 11,-7-1-20,-3 3 15,-8-2-21,-2-2-4,-3 2-7,-4-4 19,-2 3-28,-13-2 16,-2 1-30,-3-1 19,0 0-26,-3 2 11,-1-2-16,2 2 21,0-2-24,0 2 29,2 0-27,-1-1 21,3 0-20,-1 0 18,1 1-16,3-1 21,1 1-23,13 0 27,0 0-26,0-1 22,5 0-20,3 0 23,0 1-23,4 2 26,10-4-21,1 4 25,3-3 2,6 2 2,0-1-4,8 2 9,0-1-1,3 1 5,2-1 1,2 2-8,2-2-16,0 1 7,-1 0-2,12 1-5,-16-2-8,16 2-8,-14-1 1,14 1-18,-12-1-20,12 1-6,-10-1-24,10 1-32,0 0-42,-14 0-59,14 0 1,-12 0-64,12 0-9,-14 1-174,14-1 91</inkml:trace>
  <inkml:trace contextRef="#ctx0" brushRef="#br0" timeOffset="153411.8737">22103 3198 137,'0'0'197,"0"-6"-67,0 6 14,0 0-53,0 0 19,0 0-44,0 0 1,0 0-15,0-8 22,0 8-22,0 0 25,0 0-28,0 0 26,0 0-23,0 0 15,0 0-22,0 0 13,0 0-22,0 0 19,0 0-26,0 0 7,0 0-16,0 0 18,0 0-25,0 0 19,0 0-26,0 0 17,0 0-25,0 0 19,0 0-23,0 0 20,0 0-24,0 0 17,0 0-22,0 0 16,0 0-25,0 0 25,0 0-20,0 0 18,0 0-13,0 0 19,0 8-16,0-8 19,0 0-19,0 10 20,0-10-21,0 11 21,0-11-17,2 10 20,-2-10-20,2 12 21,0-5-19,-2-7 19,2 12-20,1-5 17,-2-1-17,2 1 25,-1 1-25,1-2 21,2 1-18,0 0 18,-1 0-22,1-2 23,1 1-18,0 0 18,2 0-22,1-1 25,0 0-24,3-1 27,-2 0-19,0-1 25,3 1-18,-2 0 13,3-2-19,-1 1 17,1 0-18,2-3 20,-1 1-24,0 0 22,4 1-25,-1-2 25,0 0-27,0 0 22,1 2-23,0-2 20,-1-2-19,3 2 22,-3 0-24,1 0 22,0-2-20,-1 1 19,0 1-26,-3-1 24,6 1-20,-4-2 21,-1 1-22,3 1 24,-2-2-26,2 1 24,-1 1-22,1 0 24,-1-2-26,0 2 23,1 0-27,-4 0 27,2 0-20,-2 0 26,4 0-27,-1 2 22,-1-2-18,0 3 18,0 0-20,2-3 21,-4 2-23,2 2 23,-1-2-22,0 1 20,-3-1-22,1 2 22,-2-2-20,4 4 18,-6-4-17,6 3 22,-5-1-25,2 1 20,-3 0-19,2-1 23,-3 1-24,2 0 21,-1 0-21,0 1 21,0 0-22,-1 0 22,-3 1-22,4-1 26,-2 2-25,0-2 26,-2 2-24,-1-3 27,3 1-30,-3-1 27,0 2-25,-1-3 23,0 1-22,0 2 22,-4-7 2,6 6-6,-6-6-2,5 9 3,-5-9-4,6 5-5,-6-5 6,4 6-4,-4-6-19,0 0 19,5 7 8,-5-7-2,0 0 2,3 5 1,-3-5-1,0 0 0,0 0 3,4 4 6,-4-4 4,0 0 1,0 0 17,0 0-1,0 0 6,0 0 4,0 0 1,0 0-2,6 3-2,-6-3-6,0 0-12,0 0-5,0 0-16,6-5-1,-6 5-4,7-7 1,-2 3-3,0 0-2,3-2-9,-2-1 3,2 1 2,0 1-5,3-5-2,-1 3-7,2-1 9,-1 0-3,3 1-1,0-2-4,-1 2 9,2 0-8,-2 0 8,4 1-9,-2 0 9,2 0-17,-2 1 13,3 0-18,-2 0 21,2 2-17,-1 1 18,4 0-26,-2 0 14,-1 1-24,3 1 22,-3 0-21,4 0 27,-2 0-19,3 1 30,-3 0-29,3 0 12,3 2 14,1-2-15,-1 2 24,1 0-23,2 0 26,1 1-19,0-4 21,0 3-21,4-1 24,-3 0-25,-2-1 6,3 0 11,-1-1-7,-2-1 23,-1-1-23,0 0 24,-1-2-27,-1 0 32,-1-2-17,-2-1 18,0 1-15,0-3 21,-2 2-25,-2-4 16,-1 0-11,-1 1 25,-2-1-24,-2 1 17,-1-1-24,-1 1 19,-2-1-22,-1 2 16,1-1-24,-4 1 17,1 3-28,-1-3-1,1 2-24,-1 1 8,-2 0-37,-2 2 7,3-2-37,-4 6 4,4-11-40,-4 11-5,2-8-43,-2 8 31,2-8-20,-2 8 20,1-8-94,-1 8 78</inkml:trace>
  <inkml:trace contextRef="#ctx0" brushRef="#br0" timeOffset="155821.2702">21780 880 218,'0'0'253,"0"0"-23,0 0-16,3-7-22,-3 7-9,0 0-27,0 0 11,1-8-32,-1 8 4,0 0-40,0 0 12,0 0-32,0 0 17,0-6-50,0 6 7,0 0-26,0 0 10,0 0-27,0 0 9,0 0-32,0 0 13,0 0-22,0 0 30,0 0-31,0 0 20,-1 8-15,1-8 23,-3 11-19,2-3 22,-2 0-21,1 1 24,-1 2-14,1 0 16,-1 2-21,-2 1 18,2 0-18,-2 2 20,0-2-15,0 4 22,1-2-31,-2 0 19,1 1-16,-3 0 18,4-1-18,-2-1 22,1 1-24,-1-2 19,3 0-21,-2 0 17,1-5-19,0 1 26,0 0-25,2-1 28,-1-3-20,0 0 24,1-1-17,2-5 33,-3 9-14,3-9 49,-5 9-9,5-9-3,0 0-15,0 0-7,0 0-14,0 0 14,-2-6-38,2 6 16,2-12-36,-2 2 24,3-1-23,-1 2 26,0-5-26,0-1 22,2-1-23,-1 0 15,2-2-18,0-1 25,0-2-23,1 2 26,2-1-22,0-1 36,-2 2-27,3-1 26,1-1-9,-1 4 7,1-2-21,-1 1 32,0 1-29,1 0 28,-3 5-33,1-1 35,-1 0-29,2 3 32,-4-1-33,2 4 35,-2-2-32,-1 2 32,1 0-36,0 2-2,-5 5 31,6-10-37,-3 4 36,-3 6-36,5-7-6,-5 7 35,6-6-21,-6 6-3,4-5-17,-4 5 32,0 0-30,13-2 31,-13 2-32,10 2 34,-10-2-34,9 5 26,0-1-9,-3 0 2,1 2-16,-1 2 27,3 0-23,-1 1 24,-1 2-21,1 2 20,2-1-18,-3 1 22,-1 1-16,2 1 16,-1 0-25,0 3 33,1 1-27,-4 0 25,3 1-21,-1-1 23,-2 2-28,1 0 19,-1-3-30,-1 0 15,1 0-15,-2-2 18,1 2-25,-1-3 28,3-2-22,-3 0 25,-1-2-17,0 0 20,2-2-16,-3-1 30,2-1-21,0-1 12,-1 0 18,-1-6 24,1 11 26,-1-11 3,1 6-9,-1-6-11,0 0-17,0 0-18,0 0 7,-3-6-46,-1 0 31,0-1-51,-1 0 26,-4-3-35,0-1 11,-1 2-27,-3-3 27,1 2-18,-4-2 24,2 1-40,-3 0 17,0 1-35,1 0 4,-1-1-26,3 4-7,1-2-23,1 2-19,-1 0-30,3 1-19,0 0-49,0 0-176,5 0 104</inkml:trace>
  <inkml:trace contextRef="#ctx0" brushRef="#br0" timeOffset="157274.0458">23579 900 117,'0'0'158,"0"0"-18,0 0-16,0 0-9,0 0-8,0 0 5,0 0 4,0 0 5,0 0-7,0 0-7,0 0-8,0 0 2,0 0-21,0 0 0,0 0-15,0 0-2,0 0-17,0 0 5,0 0-21,0 0 11,0 0-26,0 0 12,0 0-22,0 0 17,0 0-24,0 0 13,0 0-15,0 0 8,0 0-18,0 0 9,0 0-8,0 0 3,0 0-10,0 0 8,0 0-6,0 0 16,2 8-8,-2-8 5,0 0-5,0 9 8,0-9-10,0 9 18,0-9 1,-2 13 11,2-6-12,-1 2 12,1-1-10,0 2 15,0 1-17,-1 0 15,1 1-16,0-2 16,0 4-20,0-3 19,0 2-20,-1-2 17,1 0-17,-2 1 16,2 0-18,0-2 18,0 0-19,0 1 17,-1-3-16,0 0 13,1 1-11,0-2 5,-3 0-24,3-7-4,-1 13-29,1-13-14,0 12-20,0-12-12,0 11-33,0-11-28,-1 7-10,1-7-67,0 9 47,0-9-103,0 0 249</inkml:trace>
  <inkml:trace contextRef="#ctx0" brushRef="#br0" timeOffset="158084.8121">23574 906 21,'0'0'132,"0"0"-10,0-10-14,0 10-15,0 0 2,2-8-7,-2 8-21,0 0-4,2-7-6,-2 7-11,7-6 3,-7 6-17,6-5 5,-6 5-5,8-6 12,-2 3-13,-6 3 6,10-5-10,-10 5 3,11-5-9,-11 5-5,15-5 17,-15 5-9,17-4 2,-17 4 0,16-3-3,-16 3-2,17-1-1,-17 1-5,20-1-2,-20 1-4,19 1 0,-7 0-3,-12-1-1,20 3 1,-11-3-1,2 3 1,-1-2-7,-1 2 4,0 1 0,1 0-1,-3 1-6,1-2 1,-1 1 0,1 2-3,-4 0 1,1 0 0,-1 1-1,0-2 2,-3 1-1,1 0 3,-1 2 2,-2-3 11,-1 3-16,0-2-2,-1 0 6,-1 2 3,-1-2-2,-1 2-5,0-3 6,-1 1-7,0 0-2,1-1 1,-1-1 3,0 0-4,1 1 6,1-1-3,5-4 8,-12 6-5,12-6 4,-9 4 1,9-4 6,-6 5 9,6-5 9,-7 4 16,7-4 10,0 0-7,-5 3-16,5-3-2,0 0-12,0 0 9,0 0-13,0 0-2,0 0-6,0 0 5,0 0-9,8 4 4,-8-4-4,0 0 2,13 1-4,-13-1 6,11 1-4,-11-1 5,11 4-11,-11-4 6,11 5-9,-6-2 10,3 2-4,-2 1 4,1 1-3,-1-1 4,2 2-5,-2 0 6,-1 1-8,0-1 12,-1 1-6,-1 1 2,-2-2 0,3 1 8,-4-1-4,2-1 11,-4 1-2,2-2 15,-4 2-5,0-2 16,0 1-9,-1-1 10,-4-2-23,0-1 9,-1 1-25,-1-1-14,-3-1-52,-3-1-76,-5-1-78,1-1-289,-5-1 0</inkml:trace>
  <inkml:trace contextRef="#ctx0" brushRef="#br0" timeOffset="160317.6558">21615 1804 58,'0'0'169,"0"0"-12,0 0-11,0 0-4,0 0 1,0 0-5,0 0-5,0 0 1,0 0-13,0 0 0,0 0-11,0 0 9,0 0-20,0 0 16,0 0-27,0 0-5,0 0-18,0 0-12,0 0-4,0 0-10,0 0-6,0 0-10,0 0-1,3-6-4,-3 6-4,0 0-3,3-4 0,-3 4-5,0 0 1,6-6-3,-6 6-1,7-5-5,-7 5 3,4-7 0,-4 7 1,8-6-3,-8 6 2,8-7 7,-8 7-3,7-6-1,-7 6-2,9-7-3,-2 3-1,-7 4 4,10-6-1,-10 6 2,11-6-3,-11 6-5,12-6 3,-12 6-1,11-5 0,-11 5 2,14-4-3,-14 4 1,12-4 5,-12 4-3,13-3-4,-13 3 2,11-4 0,-11 4-2,12-1 1,-12 1 0,0 0-3,18 1 2,-18-1 2,11 2-5,-11-2 0,11 4 4,-11-4 0,12 6 0,-12-6 0,9 7-3,-3-2 1,-2 0 1,0-1 1,-1 3 0,-2-2 1,4 1-1,-2 1-1,-2-2 2,0 2 5,-1 0-5,0 0-3,0 2 6,-1-2 9,-2 1-6,1 0 1,-2 1-2,1 0 3,-3 0 1,-2 0-1,2 1-6,-2 0 1,-1-2 4,-3 2 2,4-2-2,-4 2 0,2-2-3,-1 0 2,0-1-1,-1 0 5,1 1-5,-3-1-2,4 1 1,-3-3 1,3 1-1,-1 1 1,2-3 0,-2 1-1,2 1 0,2-1-1,0-2-5,-1 1 5,1-1 0,7-3-2,-10 8 1,10-8-2,-10 5-1,10-5 7,-7 3-3,7-3 4,-6 5 1,6-5 5,0 0 7,-8 4 2,8-4 8,0 0 9,-4 3 5,4-3-3,0 0-1,0 0-20,0 0 13,9 5-6,-9-5-11,14 1 5,-1-1-14,-3 1 23,4 0-20,-1-1 28,1 2-33,2-2 36,-2 0-41,1 1 39,-2-1-45,2 0 27,-2 0-37,1 0-7,-1 0-32,-1 0-57,1 1-40,-13-1-66,23 0-93,-11 0-304,-1 0-129</inkml:trace>
  <inkml:trace contextRef="#ctx0" brushRef="#br0" timeOffset="160539.8506">22038 1964 159,'0'0'413,"0"0"-77,3-6-29,-3 6-43,0 0-12,4-4-19,-4 4-24,0 0-37,0 0-38,2-6-35,-2 6-31,0 0-32,0 0-33,0 0-31,0 0-31,3-4-26,-3 4-34,0 0-39,0 0-55,0 0-45,0 0-37,0 0-168,0 0 57</inkml:trace>
  <inkml:trace contextRef="#ctx0" brushRef="#br0" timeOffset="160937.4738">22202 1820 45,'0'0'166,"0"0"-22,0 0-28,-7-7-16,7 7-16,0 0-17,-15-2-15,15 2-13,-10-1-8,10 1-5,-12 0-2,12 0-11,-12 0-1,12 0-2,-9 1 5,9-1-6,0 0 0,-12 2-2,12-2 5,0 0 3,-9 4 3,9-4-1,0 0 11,-7 3 3,7-3 6,0 0 7,0 0 10,-2 7 2,2-7 3,3 6 2,-3-6-1,5 8 5,-1-3-5,-4-5 1,9 10-5,-4-6-4,1 3-5,-1 1-8,3-2 6,1 1 3,-1 3-4,1-2-5,1 2-8,-1-1-4,0 2-6,0-2-3,-1 3 1,0-2-7,1 0 1,0 3-1,-3-4-6,0 2-5,-1-2-10,-1 0-18,-2 0 10,1-1-45,-3-1 1,0 1-41,-2-2 4,1-1-71,-4 4 32,0-4-44,-2-1-5,2 1-171,5-5 187</inkml:trace>
  <inkml:trace contextRef="#ctx0" brushRef="#br0" timeOffset="161079.8333">22160 1938 256,'11'-12'295,"-2"3"-49,6-3-35,1 1-15,2-3-10,-2 0-35,5 2-20,0-2-38,2 0-10,1 1-52,-2 1-54,0 0-53,2 0-81,-2 4-102,6-4-172,-1 3 99</inkml:trace>
  <inkml:trace contextRef="#ctx0" brushRef="#br0" timeOffset="162865.5743">23453 1952 5,'0'0'221,"0"0"-19,0 0-32,0 0-24,1-7-20,-1 7-17,0 0-22,0 0 2,0 0-6,0-6-8,0 6-6,0 0-3,0 0-4,5-6-4,-5 6-7,0 0 9,0 0-11,4-5-4,-4 5 1,0 0-8,0 0-3,4-4-2,-4 4-7,0 0-2,0 0-1,5-5-4,-5 5-3,0 0 0,0 0-3,9-6-2,-9 6 0,0 0-3,6-6 0,-6 6-1,7-4 0,-7 4 2,6-3 2,-6 3-2,8-4 0,-8 4 0,10-5-1,-10 5 2,9-3 6,-9 3 3,8-4-4,-8 4-3,11-3 3,-11 3 4,11-4-8,-11 4 2,9-2-1,-9 2 0,8-4 0,-8 4-2,0 0-3,11-2-2,-11 2 2,0 0-1,9-3-5,-9 3-4,0 0 1,0 0 0,11-2 2,-11 2-4,0 0 7,0 0-6,13 1-1,-13-1 8,10 2 0,-10-2-3,10 3 2,-10-3-6,9 1-1,-9-1 7,9 4-2,-9-4 1,0 0-3,10 2 0,-10-2 0,0 0 4,0 0 2,11 1 3,-11-1-2,0 0-2,0 0 2,0 0 2,7 3 1,-7-3-8,0 0 2,0 0 2,0 0-2,0 0-2,0 0-2,0 0 0,0 0 1,0 0 0,9 2 1,-9-2-4,0 0 2,0 0 1,0 0 1,0 0 5,0 0-7,0 0-1,0 0 4,0 0-1,0 0-2,0 0-1,0 0 2,0 0 0,0 0-4,0 0 2,0 0 5,0 0-6,0 0 0,0 0-2,0 0 0,0 0 3,8 4-1,-8-4 1,0 0 2,0 0-5,0 0-2,0 0 8,0 0-4,0 0-3,0 0-2,0 0 2,0 0 0,0 0-2,0 0 4,0 0 0,0 0 0,0 0 5,1 7-1,-1-7-3,0 0 2,1 7-1,-1-7-2,0 0 1,0 8 2,0-8-2,-1 8 0,1-8-3,-1 9 3,1-9 5,-3 12-3,-1-6-2,2 1 1,-2-1 2,0 1 4,-2 0-2,-3 2-2,0 0 1,1-2 2,-3 4-1,-2-4 2,0 0-1,-2 0 1,1 0-3,-3 0 2,3-1-3,-2-1 1,2 2-2,-2-1 0,2-2-1,1 1 2,1-1-1,1-1-3,2 1 4,-1-1 0,1 0-3,1 0 3,8-3-4,-12 6 17,12-6-11,-10 3 5,10-3 0,-8 3 6,8-3 20,-8 3-2,8-3 7,0 0 14,-7 3-8,7-3 11,0 0-36,0 0 25,0 0-32,0 0 18,0 0-23,12 6 19,-12-6-24,14 1 17,-14-1-23,23 1 21,-11-1-27,2 0 28,-1 2-36,1-1 1,0-1-30,1 2-32,1-1 1,1-1-51,-1 2 1,2 1-66,-2-3-3,1 3-58,-2 0 17,-1-3-208,0 1 79</inkml:trace>
  <inkml:trace contextRef="#ctx0" brushRef="#br0" timeOffset="164020.8733">23918 1964 16,'0'0'222,"0"0"-16,0 0-19,0 0-15,0 0-13,0 0-1,0 0-5,0 0-4,0 0 7,0 0 6,-4-6-3,4 6 4,0 0-3,0 0-7,0 0-24,0 0-6,0 0-18,0 0-16,0 0-11,0 0-16,0 0-14,0 0-2,0 0-14,0 0-11,0 0-3,0 0-2,0 0-6,0 0-2,0 0 3,0 0-5,0 0 2,0 0-7,0 0-2,0 0 2,0 0 6,0 0-4,0 0-2,0 0 2,0 0 3,0 0 6,0 0-12,0 0 3,0 0-5,0 0 5,0 0-4,0 0 2,0 0 0,0 0-2,0 0 3,0 0 3,0 0-11,0 0-3,0 0-2,0 0 4,0 0-3,0 0-3,0 0 9,0 0 0,0 0 0,0 0 9,0 0-4,0 0 10,0 0-1,0 0 1,0 0 12,0 0-2,0 0 6,0 0-9,0 0-3,0 0 0,0 0 3,0 0-15,0 0 4,0 0-5,0 0 2,0 0-2,0 0 3,0 0 1,0 0 4,0 0 23,0 0-15,0 0-6,0 0 8,0 0 3,0 0-8,0 0-1,0 0 0,0 0-7,0 0-3,0 0-3,0 0-2,0 0 4,0 0 5,0 0-15,0 0 3,0 0-2,0 0-3,0 0-3,0 0 4,0 0 6,0 0-11,0 0-4,0 0 4,0 0-3,0 0-5,0 0-9,0 0-9,0 0-15,0 0-20,0 0-16,0 0 13,0 0 21,4 8 27,-4-8-10,-1 7 7,1-7 7,-1 10 14,-1-3 0,1-1-16,-3 5 15,3-3-6,-3 2 20,2-1-19,-2 1 19,0 1-28,-3 1 0,0-2-8,-1 1 3,0 2-22,-2-3-17,0 0 3,0-1-46,0 1-64,-3-4-93,1 3-4,-3-4-240,3 1-11</inkml:trace>
  <inkml:trace contextRef="#ctx0" brushRef="#br0" timeOffset="164427.8369">24261 1707 102,'4'-5'301,"-4"5"-44,6-8-19,-6 8-11,5-8-40,-5 8-13,6-7-53,-6 7-20,4-5-35,-4 5-16,0 0-25,0 0 6,5-3-15,-5 3 10,0 0-15,3 6 19,-3-6-13,1 11 22,-1-3-24,1 0 8,1 2-13,-2 0 11,1 3-17,-1-1 14,0-1-6,-1 3 8,1 0-16,-3 0 20,3 4-34,-4-3-13,2 1-12,-1-1-18,-1 1-31,-1-2 3,2 1-44,-1 0-41,0-2-16,1 2-27,-1-2 2,-1-1-105,5-1 230</inkml:trace>
  <inkml:trace contextRef="#ctx0" brushRef="#br0" timeOffset="165821.6275">24524 1707 23,'0'0'141,"9"-5"-12,-9 5-20,8-4-17,-8 4-20,7-4-7,-7 4-7,5-4 7,-5 4-2,8-4 1,-8 4 7,0 0-1,6-3-3,-6 3 3,0 0-11,5-6-6,-5 6-11,0 0-2,0 0-24,0 0-19,8-4-23,-8 4-26,0 0-15,0 0-25,0 0-20,0 0-9,0 0 11,0 0 21,0 0-5,0 0 16,0 0 9,0 0 10,0 0 14,0 0 8,0 0 1,0 0 12,0 0 4,0 0 9,0 0-1,0 9 16,0-9 2,0 0 16,0 0-2,0 0 12,0 7-8,0-7 0,0 0 3,0 0 7,-4 5 1,4-5 1,0 0 5,0 0 9,0 0 20,-2 5 10,2-5 29,0 0 7,0 0 6,0 0 9,0 0-13,0 0-1,0 0-15,0 0 4,-3 5-18,3-5 7,0 0-17,0 0 27,0 0-21,0 0 8,0 0 22,0 0-2,0 0 18,0 0 13,0 0 14,0 0 15,0 0 9,0 0 5,0 0-7,0 0-11,0 0-20,0 0-23,0 0-22,0 0-26,-5-5-14,5 5-11,0 0-10,0 0-14,-1-5-7,1 5-19,0 0-26,0 0-27,0 0-31,0 0-42,0-9-62,0 9-59,0 0-54,0 0-63,0 0-104,0-8-339,0 8-333</inkml:trace>
  <inkml:trace contextRef="#ctx0" brushRef="#br0" timeOffset="166104.4005">24700 1633 201,'0'0'234,"12"0"-36,-12 0-30,0 0-27,0 0-32,0 0-25,11-2-23,-11 2-16,0 0-4,5 7-8,-5-7-8,3 6 4,-3-6-2,0 14 1,3-8-1,-3 3-3,1 1 2,0 1 1,-1-1-9,0 1-1,0 0-5,0 1 8,0-1-4,0 0-3,0 2-2,-1-3-3,0 2-17,1 0-11,-3-2-30,3 0-36,-1 2-27,1-3-25,-2 1-29,1-1-8,1 1-102,0-3 270</inkml:trace>
  <inkml:trace contextRef="#ctx0" brushRef="#br0" timeOffset="166438.8892">24851 1802 104,'3'-7'226,"-3"7"-65,4-10-18,-3 3-37,-1 7-22,-1-11-27,-1 3-3,-2 2-21,2 2-6,-3-1-1,1-1-8,0 1-9,-2 2-3,6 3-17,-9-9-12,9 9-4,-7-5 4,7 5 3,-6-3 1,6 3-3,0 0 6,-9-4-1,9 4 5,0 0 5,0 0 9,0 0 22,0 0 8,0 0 6,-6 4 28,6-4 2,2 8 10,1-2 3,2 1-9,0 3 0,0-2-5,1 3-5,2 1-14,1 1-1,-1 1-14,-1 0-2,2 2-4,1 0-4,-2-1-12,1-1 5,-4 0-10,4 1-22,-4-2-34,2 0-25,-3-1-23,0-1-34,-1 0-19,0-1-51,-2-3-123,0 1 214</inkml:trace>
  <inkml:trace contextRef="#ctx0" brushRef="#br0" timeOffset="166620.4049">24753 1690 182,'4'-13'395,"3"0"-106,3 1-60,-1 2-43,4 1-33,0-3-17,6 3-24,-2-1-19,1 2-12,-2 2-16,-2 0-15,4 0-20,-4 1-27,-1 3-29,0-1-29,1 3-31,-1-1-33,1 2-33,1 3-21,0-1-31,1 4-173,0-3 166</inkml:trace>
  <inkml:trace contextRef="#ctx0" brushRef="#br0" timeOffset="167151.5379">25024 1641 150,'-12'-2'136,"12"2"-26,0 0-22,-14 0-15,14 0-10,-13 0-14,13 0-21,-9 3 6,9-3-8,-13 3-4,13-3 4,-11 5-2,11-5-15,-11 5 9,11-5-15,-11 8 14,11-8-9,-10 7 4,10-7-12,-9 7 9,4-2-11,5-5 10,-8 8 5,8-8 7,-10 8-6,10-8 10,-7 10-1,7-10 12,-6 8 1,6-8-1,-6 10-8,6-10 5,-6 7 1,6-7 10,-3 11 3,3-11 16,0 11 3,0-11 2,1 14 2,2-8-8,3 2 4,-1 3-13,-1-3 2,3 3-8,0 0 17,2 3-20,0-3-3,2 4 1,1 1 2,-4-2-6,5 0-6,-1 2-8,-4-2-6,1-1 2,0-1-11,-3 1 2,2 0 0,-3 0-8,3-1 4,-4-1 0,-2-1-4,1 0 0,-1 1-7,-2-3 15,-2 2-36,-1-2 6,-1-1-34,-1 0 6,-4-1-37,0-1-12,0-2-95,-5 0-4,0-3-56,-2-2 20,-1-2-94,-1 1 214</inkml:trace>
  <inkml:trace contextRef="#ctx0" brushRef="#br0" timeOffset="167306.1418">24783 1775 227,'11'-12'326,"0"0"-71,2 0-12,1 0-25,3 0-19,-2-1-50,3 3-3,1 0-39,-2-1-21,2 3-25,-4 0-10,3-1-38,-4 4-19,3-1-50,-1 2-33,0 0-66,-2 2-38,0 2-43,0 0-191,2 1 109</inkml:trace>
  <inkml:trace contextRef="#ctx0" brushRef="#br0" timeOffset="167646.9226">25283 2176 15,'0'7'307,"-2"1"-108,-2-1 1,-3-2-53,-3 2 18,-1-3-37,-7 1 3,-5 1-47,-6-2 15,-6-1-45,-8 0 12,-6 0-35,-6-2 22,-3 1-31,-3-1 20,-3 2-18,-2-3 26,-12 0-21,2 0 30,10 0-25,-11-1 20,12-1-28,0 1 21,3-1-9,1 1-7,6 1-10,5 0 0,8-2-3,6 1-2,4 1-4,6-2 1,3 2 10,3-1 26,1 1 11,4 0 13,2 0 1,0 0-5,2 0-24,11 0-11,-17-3-34,17 3-61,-14-4-44,14 4-48,-10-2-86,10 2-98,0 0-215,0 0-63</inkml:trace>
  <inkml:trace contextRef="#ctx0" brushRef="#br0" timeOffset="168067.8833">24970 2363 482,'0'0'361,"6"3"-147,-6-3-75,0 0-31,0 0-14,-9 3-2,9-3 0,-20-5-6,6 4-8,-5-2 16,-5 0-38,-3-2 15,-8 2-26,-12-2 19,-4 0-25,-7-1 17,-11 0-24,-6 2 11,-2-3-21,-1 3 13,-2 0-20,-1-1 15,-1 1-6,-1 1-10,-1 1 6,1-1-9,2 0 8,2 2-8,4-2 3,13 2-5,2 0 5,3-1 2,3 1 0,7-1 3,8 2 3,1-1 2,6 1 5,4-2 1,5 1-2,1 1-4,3-2 7,1 2 14,4 0 11,1 0 23,-2-1 5,6 1-1,9 0-6,-18-1-7,18 1-9,-15 0-15,15 0-26,-12-3-25,12 3-33,-14 3-45,14-3-22,0 0-24,-11-3-26,11 3-45,0 0-71,-12-1-40,12 1-334,0 0-156</inkml:trace>
  <inkml:trace contextRef="#ctx0" brushRef="#br0" timeOffset="168616.8786">21282 2236 93,'-16'2'199,"16"-2"21,-12 0-37,12 0 20,0 0 2,-16 0-4,16 0-17,0 0-9,0 0-27,-14 1 2,14-1-15,0 0-18,0 0-14,0 0-21,0 0-17,0 0-19,0 0-8,0 0-18,0 0-4,12 0-10,-1 2 3,8-2-3,1 1-1,5 1 0,6 0-7,7-2-8,3 3 15,9-1 0,3-1-2,5 1-4,-1-1 5,2 1 1,3-2-3,-2 1 0,2-1-4,-3 0 2,-1 2-4,-2-2 8,-4 0-4,-8-2-18,-3 2-17,-4 0-30,-7 0-76,-3 2-59,-5-2-127,-2 1-248,1-1-88</inkml:trace>
  <inkml:trace contextRef="#ctx0" brushRef="#br0" timeOffset="168917.7086">23295 2383 46,'12'5'281,"1"-2"-78,6 2-26,4 0 31,5-2 19,9 1 9,8 2-16,5-1-30,4-3-31,4 3-33,2 0-23,15-1-28,-2 1-11,1-1-34,-13-2-34,-2 3-56,-2-2-50,-2 1-100,-2-2-106,-4 0-200,-9-1-12</inkml:trace>
  <inkml:trace contextRef="#ctx0" brushRef="#br0" timeOffset="175207.4246">21453 3909 46,'0'0'176,"0"0"-15,0 0-24,4-6-8,-4 6-15,0 0-19,0 0-3,2-7-10,-2 7-7,0 0-10,0 0-10,3-7 19,-3 7 0,0 0-1,0-5-9,0 5 2,0 0-6,0 0 1,2-6-5,-2 6-4,0 0-6,0 0-11,0 0 2,3-8-10,-3 8-2,0 0-6,0 0-5,0 0-3,0 0 0,0 0 2,0 0-13,1-6 14,-1 6-2,0 0 8,0 0 3,0 0 1,0 0-7,0 0-2,0 0-5,0 0-5,0-7 3,0 7-4,0 0 4,0 0-10,0 0 3,0 0 4,0-9 0,0 9-1,0 0-3,0 0-1,0 0 1,-2-6 0,2 6-2,0 0 3,0 0-1,0 0-5,0 0 11,-2-6 0,2 6 2,0 0-2,0 0 0,0 0-1,0 0-2,0 0 1,0 0-5,0 0-3,0 0-6,0 0 10,-5-4 0,5 4 4,0 0 0,0 0-3,-11 0 0,11 0 0,-10 3-2,10-3-2,-13 3-2,13-3 6,-17 4-4,8-1 5,-2-2 2,-1 2-4,-2 1 28,1-2-40,2 2 13,-2 0-4,-1-2 2,1 0-3,2 2 6,1-2-12,1 1 11,-3-1-3,12-2 5,-13 4-3,13-4 0,-14 2 3,14-2-1,-9 3 7,9-3-8,-9 2 9,9-2 0,0 0 6,-12 2 2,12-2 2,0 0-1,0 0 32,-11 2-36,11-2-5,0 0 0,0 0 32,0 0-43,0 0 30,-6-3-39,6 3 32,0 0-40,3-6 33,-3 6-35,3-8 34,-3 8-37,7-9 24,-3 5-29,1-2 37,0 2-33,1-3 36,-1 3-29,2-2 29,0 2-33,0-1 31,-1-2-33,1 1 31,0 3-35,1-1 42,-2-2-37,1 3 34,-1-1-29,-6 4 27,13-6-33,-7 3 28,-6 3-20,9-6 27,-9 6-29,12-3 28,-12 3-30,10-3 34,-10 3-39,10-2 33,-10 2-27,11 2 30,-11-2-29,12 2 25,-12-2-21,17 7 27,-10-1-34,2-2 9,0 2-6,4 3 8,-1-2 4,2 5 0,0-2 1,2 2 2,-2 2 0,4-3-1,-4 3-10,2 0-15,-1-1-27,0 1-19,-1 0-35,2 3-32,-2 0-32,2-3-60,0 6-7,2-1-180,-2 0 117</inkml:trace>
  <inkml:trace contextRef="#ctx0" brushRef="#br0" timeOffset="179380.8776">6845 13930 58,'0'0'122,"0"0"-4,0 0-26,0 0 0,9-3-7,-9 3-8,0 0-16,0 0 0,0 0-6,0 0-3,0 0-6,0 0 1,0 0-6,0 0-1,0 0-5,0 0-7,0 0 7,0 0-6,0 0 3,0 0-4,0 0 1,0 0-4,0 0 0,0 0-1,0 0 0,0 0-6,0 0 4,0 0-3,0 0 6,0 0 0,0 0 11,0 0-4,0 0 5,0 0-16,0 0 6,-10 5-22,10-5 18,0 0-13,-9 4 8,9-4-18,-7 4 17,7-4-15,-6 3 7,6-3-6,-10 4 5,10-4-7,-6 2 9,6-2-6,-8 4 22,8-4-10,-9 2 26,9-2-15,-9 2 22,9-2-30,-10 2 32,10-2-23,-15 2 16,15-2-26,-16 1 22,16-1-27,-19 0 19,19 0-22,-23 0 21,9 0-21,0 0 35,0 0-39,0-1 31,-3 1-38,3 0 29,-2-1-30,0 1 30,1-1-35,2 1 29,-2 0-31,3 0 28,1-1-34,-2 1 38,0 0-30,13 0 30,-23-1-28,23 1 35,-23 0-34,11-2 30,0 2-24,-2 0 33,4-1-38,-4 0 34,-2 0-33,1 0 37,-2-3-46,1 3 45,-3-2-36,1 1 36,-1 0-43,-1-1 37,-1 1-35,-2-2 36,-3 1 11,3-2-1,-3 2-7,1 0-3,-2 1-2,-1-3-26,1 2 17,-1-1 3,2 1-38,-2 0 41,-1-2-47,-4 1 52,-1 0-46,0-1 34,-1 0-33,0 2 45,-1-2-41,0 2 46,0-1-6,2-1-20,-3 1 20,4 0-2,3 2-1,0-1-1,0 2 2,2-2 4,1 1-6,0 1-2,-1-2-1,1 2-4,0 0-1,2 0-9,1 1 3,0 0-3,2-1 0,-1 2-5,0-1 2,2 0 0,-2 1-11,3 0 3,-1-1 11,1 1-39,-3 1 39,6-1-30,-1-1 33,4 1-3,-1 0-24,1-1 35,-1 1-36,3 2 36,-2-3-33,0 0 33,5 0-38,-4 1 33,13-1-29,-22 1 36,22-1-32,-17 2 29,17-2-34,-18 1 29,18-1-20,-14 1 24,14-1-31,-14 1 33,14-1-33,0 0 33,-16 2-41,16-2 37,0 0-25,-10 0 30,10 0-32,0 0 32,0 0-39,-14 1 32,14-1-22,0 0 23,0 0-72,-8 3 4,8-3-64,0 0-104,0 0-117,0 0-421,0 0-272</inkml:trace>
  <inkml:trace contextRef="#ctx0" brushRef="#br0" timeOffset="181791.5813">20974 3487 69,'-9'-3'236,"9"3"-98,-12 0 14,12 0-42,-11-2 22,11 2-33,-16-3 24,16 3-12,-19-1-16,6 0-12,1 0-13,-3 1-1,-1-1-10,1-1-5,-3 2 1,-1-2 2,-1 1-2,-3 1 5,0-1-3,-2 1 2,-3-2-9,0 1 2,-4 0-1,0 1-1,-8-1 3,2 1-6,-3-1-4,-1 1 3,-2-1-6,-7-1-2,9 2-5,-8-1-6,-1 1-3,1 0-3,3-2 3,-4 1-6,0 1 4,1-2-2,0 1 1,-2 0-6,2 0 2,-1 1-2,1-3-3,1 1 10,-1 1-2,0-1-6,1 0 0,-1 0 1,1-2 1,-1 3-5,3-4 5,-3 0-2,2 2 1,0-2 5,0 2 1,2-3-10,0 0 5,1 0-2,-1-1 1,4 1-5,2 1 2,-2-3 3,5 2-6,-4-4 3,-1 2 0,8 1 3,-6-3-3,-1 1 1,-1-1 0,5-3 1,-2 4 3,2-5-2,-3 4 4,2-5-4,1 2-3,1-2 6,1 1-3,-1-1 1,2 0 0,3 2-2,4-1-1,1 0 24,-1 0-27,3 1 21,5 1-16,-1 2 14,2-1-31,1-1 27,1 0-13,-1 0 27,4 1-27,1 0-2,1 1-2,0-1-7,2 0 3,-1 0 0,2 0-2,1 2-4,0-1 7,0-1-6,2 3-6,1-3-1,1 3-5,1-3-3,1 0-16,1 0 6,1 0-4,1 0-8,0-2 7,3-1 1,0 1-5,4-2 45,0 0-50,3 0 45,-1-1-43,3 0 41,1 1-43,1-2 48,3 0-54,-1 1 51,5-1-46,-1 1 41,1 0-40,0 0 37,1 0-31,3 1 30,0 0-33,-1 2 37,6-5-28,-1 7 24,4-4-26,-1 2 22,5 0-17,-2 0 22,2 1-14,0 0 18,0 1-18,3 1 25,-2 0-23,2 2 17,0 0-13,2 0 10,0 2-9,1 0 13,-1 1-13,0 0 29,-3 1-39,-1 0 23,2 2-14,-1 0 14,1 1-10,0-1 16,1 1-18,1 1 16,-2 0-17,4 0 11,2-1-10,-4 1 22,4 1-24,-6 0 10,4-1-11,4 0 16,-7 2-10,7-2 9,-1 1-8,-1 2 5,1-2-7,-1 0 11,3 2-18,-3 0 16,0 0-13,-2-2 14,0 4-7,0-1 0,-2 2-3,-1 0 7,4 1-7,-4 2 11,0-3-8,-1 6 4,-1-4-6,-1 5 5,3-1-2,-3 2 3,-2 1-2,-2 0-2,2 2 3,-3 0-9,-2 1 5,0 0 0,-1 4 1,0-2-1,-2 1 4,0 2-2,-2 1-2,0-1 5,0 1 5,-2 1-5,1-2-1,-3 2 2,-1-4 30,-4 1-55,-2-3 32,0 1-36,-5-2-1,-1 0 6,-2 0 8,0-1-1,-4 0 1,-1-1-6,-2-2 1,-4 4-4,-2-1 11,-3 0-3,-3 4-6,-7-1 1,-3 1 1,-4 2-11,-6 0-15,-4-1-35,-4-2 4,-1 1-28,-4-1-8,-8 4-81,5-5-26,2 1-249,1-1 49</inkml:trace>
  <inkml:trace contextRef="#ctx0" brushRef="#br0" timeOffset="183199.552">18125 3615 63,'2'-6'171,"-2"6"-20,4-6-22,-4 6-9,7-7-24,-7 7-14,6-5 0,-6 5-5,10-7-6,-5 5-14,3-3-2,-1 1-3,0-1 3,3 2-12,1-2 6,1-1-2,1 1-9,1 1-3,4-2-7,-2 2-5,3-1-4,4 1-1,0-3-3,0 2 5,2 0-2,1-1-1,4 1-5,2-1 0,2 2 0,2-2-7,2 1 5,0 1-2,7 0-13,1-1 22,1 0-18,0 2 33,1-1-26,2 1 28,1 0-19,-1 2 9,1-2-3,0 2-6,-1 0 2,-1 0-2,-6 1 1,1-1 5,-1 2-4,0-1-2,2 1-1,2 0-4,3 1-3,-2 1-2,0 0-5,0 0 6,0 1-1,0-1-2,-2 2-2,3 0 8,-2-1-5,0 2-6,-2 2 7,2-3 1,-4 3-4,0-1 3,-2 0-1,-5 0-1,6 2-2,-8-1-7,2-1 4,-1 0 8,-1 4-1,-1-4-4,1 2 6,-1 0-5,-1-1 4,0 3-3,-3-2 8,2 1-11,-2 2 20,-1-4-21,-1 3 16,1-1-23,0 2 31,-2 0-33,-1-1 26,-3 2-20,2-1 18,-2-1-22,-4 2 20,1-1-18,2 1 14,-5 0-17,5 3 0,-6-2 3,2 2-7,-4 1-9,0-1 25,0 1 1,-1 1-2,-2-1-3,-2 1 0,-1-1 1,1-2 2,-3 0-4,-2-1 4,0 2 0,-1-3-6,-2 1 7,0 0 1,-3 0-2,1 2-1,-2-4 4,-1 3 0,-3-1 0,2 0-1,-6 1 0,1 0 27,-1-1-34,-1 1 33,-3-2-29,-1 0 24,-1 0-27,-5 1 24,-1-1-25,0-1 23,-3 1-24,-3-1 27,0-1-24,-5 3 33,-4-3-33,2 1 40,-3-2-32,-1-1 41,-2 1-2,-2-2 0,-1 0 0,-1 1-2,-3-3-2,-1 0-16,-2 0 9,0-2-13,-5-1 5,1 1-5,-2-2-3,-1 0-4,-2-1-2,-1 0-3,1-1-4,-2 0-8,-1-1 3,-10 0 6,12-1-3,-12-2-2,11 4-1,-8-4 2,8 2 0,2-3-10,0 2-1,2-2 11,-11 1-2,11-2 1,1 1-41,0-1 45,-10-2-42,13 0 47,-3 2-37,3-3 44,1 1-44,1-3 48,3 3-51,-1-5 42,1 1-31,3 1 45,1-2-41,2 1 46,1-2-42,1-1 44,4 3-36,-1-3 44,4 1-44,2-1 46,-1 0-44,7 2 42,1-1-43,1 0 52,2 0-25,0 1 37,5 0-14,2-1 21,-2 3-32,3-2 13,2 0-22,1 0 19,-1 0-18,3 1 18,0 0-33,2-1 20,3-1-26,-1 3 15,0-3-36,2 0 21,1 1-32,1 2 28,0-2-26,2 1 25,1 0-25,1 0 28,2-2-28,0 3 27,1-3-30,1 1 29,2 1-25,2-1 25,0 0-29,3 1 26,3-3-31,0 1 21,5 2-35,4-1 34,3-1-31,3-1 38,6 3-38,5-1 10,0 0-4,0 1 18,0 1-1,1 0 3,-3 1 4,-3 2 1,-2 2-5,0 0-5,0 0-16,-2 1-8,-3 2 1,-1-2-1,-1 4-14,-2-2-11,-1 0-15,-2 3-29,-3 0-36,2 2-51,-1 0-34,-1 0-40,-2 1-258,-2 1-33</inkml:trace>
  <inkml:trace contextRef="#ctx0" brushRef="#br0" timeOffset="187073.5206">11313 15284 58,'-10'-2'143,"10"2"8,-9-5-23,9 5-8,-8-4-6,8 4-1,-10-5-4,10 5-14,-9-5 3,9 5 0,-9-5-6,9 5-13,-10-6 8,10 6-17,-6-5 16,6 5-12,-7-6 24,7 6-31,-7-4 14,7 4-27,-7-4 15,7 4-32,0 0 22,-5-6-36,5 6 20,0 0-33,-6-3 20,6 3-37,0 0 30,0 0-27,0 0 20,-5-5-28,5 5 28,0 0-40,0 0 31,0 0-19,0 0 24,0 0-27,0 0 29,0 0-24,14 2 2,-14-2-8,16 2 40,-7-1-32,3 2 32,-1-3-27,1 3 28,2-1-27,-1-1 23,1 1-21,0-1 28,2 1-24,4 1 26,-1-3-33,2 3 38,-1-1-47,1-1 39,2 1-32,3-2 32,-2 2-36,3-1 36,-2 1-35,-2-1 36,2-1-3,-3 2-6,1-2 4,1 1-4,3-1-6,-1 0 4,0-1-5,4 1-1,-2-2-1,0 1 2,1 1-34,2-2 35,-1-1-36,1 2 34,6 0-25,-2-2 33,2 0-36,0 3 35,-1-3-36,1 1 37,0 0-37,2 0 16,0-1-12,-1 1 34,2-2-35,-1 2 18,2-3-16,-2 2 36,9-1-41,-3 1 40,1-1-35,-1-1 33,-5 1-36,5 0 35,-4 1-34,5-2 28,-6 1-31,-2 1 38,3-1-37,-3 2 36,2-2-33,-2 2 32,0-2-41,0 2 42,-3-2-38,1 1 38,-1 1-37,-5 0 41,0 0-49,-1-1 40,1 2-31,-4-1 37,1 0-37,0 1 35,-2 0-31,-3 0 33,0-1-43,0 1 43,1 1-37,-3 0 36,1-2-35,0 1 34,-1-1-40,0 1 36,-1 0-33,0 0 41,2 0-39,-2-1 38,1 0-57,1 2 22,-2-3 37,1 2-34,1 0 33,-2-1-33,3 0 34,-2 0-41,2-1 38,0 0-37,3 1 39,-4-1-37,2 0 34,1 2-36,3-3 36,-3 1-40,3 0 41,0 0-38,-2-2 35,4 2-35,-1-1 37,0 0-35,5-1 34,0 1-33,-1-2 11,4 1-13,0 0 41,1 0-36,-2-1 0,3-1 1,-1 3 4,2-2-4,-2 2 7,2-3 0,-2 3-2,2-2 6,6 1 34,-6 0-37,1 1 20,-1-1-27,-1 0 33,0 2-33,2-2 31,0 1-36,-1 0 36,-1-2-38,2 3 36,-2 0-34,2-2-1,-2 2 5,1 0 0,-1 0 0,-1 0 4,-1 0 5,2 0 1,-2 0-1,1 2-2,-2-2 5,1 0-5,-6 1 1,1 1 2,-2-2 32,2 0-37,-3 3 34,1 0-37,1-3 32,-1 2-41,-1-1 42,-1 1-38,1-1 37,0 1-38,-2 1 1,1-2 1,0 1 3,-1 0 5,3-1-1,-4 1 2,3-1 4,-2 1-4,-3 1-2,0 0 0,2 0-1,-2 0 8,-1 0 1,1 0-1,1 0-2,1 0 0,1 0 0,0 0-1,2 1-1,-1-1 5,0 2-1,1-2 1,0 0-3,-1 1 1,2-1-3,1 3 7,0-3 28,0 1-40,0-1 5,1 2 0,0-2-5,1 0 0,0 0 4,5 1 2,0 1 4,1-2 0,-2 1-2,5-1-5,-3 0-2,3 1 10,0 0-2,0 0-5,-1 0 3,2-1 0,-1 2-3,-2-2 1,3 0 5,-2 3-1,0-2 1,3-1 7,-2 0-10,1 2 0,0-1 4,-1-1-2,0 2-3,2-2 4,-3 2-3,1-1-2,1 0-3,-1 1 2,-1-2 2,0 3 3,0-2-5,1-1 4,0 1 8,-1 1-12,-1-1 4,3 1-14,-2-1 16,0 1 1,2-1 29,-3-1-34,1 2-4,1-1 0,1 1-3,-1-2 5,2 0 0,-2 2 2,0-1-2,1-1 1,1 1-2,-2-1-2,1 2 6,1-2-2,-2 1 3,1 0-1,-1-1 1,0 1 2,1-1-7,-1 0 9,0 1-1,1-1-6,-1 0 3,-1 1-1,2 1-3,-1-2-3,0 1 10,1-1-6,0 0 7,1 2-4,-2-1-1,2-1-4,0 2 4,6-1 2,-6 1 1,-2-2-1,4 2-1,-1-1 3,-1-1-7,0 2 4,6-2 29,0 1-33,-4-1 0,6 0 0,-1 2-5,0-2 3,1 0 7,1 1-6,-2-1 8,3 1-4,0-1 4,-1 1-3,0-1 1,0 1-1,-1-1-6,2 0 7,-2 1 32,-2-1-36,2 0 0,-8 0 0,8 1-5,0-1-2,-1 0 8,1 0-1,-1 0 3,0 2 0,0-2-2,0 0 1,1 0-7,0 1 8,0-1 0,-1 0-2,1 0 0,-2 0 3,-5 0-6,6 0-1,-5 2 2,3-2 7,-3 0-3,-1 0-3,-1 0 2,8 0-4,-8 0 5,6 2-1,-3-2-1,3 0 3,-5 0-2,-1 1 4,1-1-5,-2 0 0,1 1-4,0-1 8,-1 1-3,0 0 2,-2-1 0,1 2 7,-1-1-7,0 1-9,1-2 8,-1 1 0,2 1 0,-1-1-6,0 1 3,1-1 4,-1 0-9,0 1 9,0 0-5,0 0 3,-3-2-2,4 3 2,-3-2-5,0 1 2,1 0 2,-3 1 2,1-2-3,-1 2 0,2-3 0,-1 3-6,-1-2-6,0 2 3,0 0-1,-1-3 1,1 3-2,-1-1 3,-2 0 0,2 2 6,-1-3-3,-5 2-17,5-2 25,-4 1-3,-1-1-1,2 2 1,-1 0 0,-2-2 4,3 2-2,-4-1 1,2 1 0,-2-3-3,-3 3 2,2-2-1,-5 1-5,0-1 10,-2 1-3,-2-1 0,1 0 0,-4 1 0,-2-1 3,-1-1-9,0 2 6,-1-1 3,-11-1-6,16 0 0,-16 0-1,14 2-2,-14-2-7,14 1 7,-14-1-4,0 0 6,13 0 0,-13 0 8,0 0-11,12 0-1,-12 0 7,0 0 1,0 0 2,0 0 0,15 2-1,-15-2 0,0 0-3,0 0 7,0 0-4,0 0 1,0 0 0,12 0-1,-12 0-2,0 0 1,0 0 1,0 0 0,0 0-4,0 0 4,0 0-1,0 0-1,0 0-12,0 0 16,0 0-1,0 0 1,11 1-2,-11-1-1,0 0-1,0 0 1,0 0-6,0 0-7,0 0 16,0 0 0,0 0-6,0 0 4,0 0-2,0 0-7,0 0 5,0 0 3,0 0-1,0 0 0,0 0 2,0 0-7,0 0 1,0 0 4,0 0 3,0 0-4,0 0 1,0 0 1,0 0-3,0 0-5,0 0 8,0 0-5,0 0 0,0 0-1,0 0-7,0 0-1,0 0-8,0 0 6,0 0 1,0 0 0,0 0 1,0 0 1,0 0 0,0 0 3,0 0 5,0 0-2,0 0 1,0 0 4,0 0-3,0 0-2,0 0-2,0 0-25,0 0 16,0 0-7,0 0-9,0 0-15,0 0-10,0 0-21,0 0-19,0 0-52,0 0 13,0 0-26,0 0 24,0 0-163,0 0 234</inkml:trace>
  <inkml:trace contextRef="#ctx0" brushRef="#br0" timeOffset="189324.8634">2333 16567 108,'0'0'196,"-4"-7"-15,4 7-9,-4-6-21,4 6-1,-5-6-11,5 6-14,-4-7-21,4 7-11,-2-6-8,2 6-13,0 0-5,-6-6-9,6 6-8,0 0-9,-2-6-9,2 6-2,0 0-3,0 0 0,-4-6-10,4 6-6,0 0 2,0 0-4,0 0 0,0 0 0,0 0-4,3-7 0,-3 7 1,0 0-6,10-4 3,-10 4-2,14-1-2,-14 1 4,15-1-1,-2-1-3,-3 1 3,3 0-2,0 0 7,2 1-11,3-1 4,0 0 1,1 0 3,0-1-7,2 2 6,-1-1 1,3 0-6,0 1 6,-1-1-2,5 1 0,1 0 0,0-2 0,0 0 1,0 2 0,0 0-5,3 0 6,0 0 0,-1 0 1,1-1-2,0 1-1,-1 0-1,2 0 2,-2-2 5,3 2-1,-1 0-1,-2 0 2,4 0-1,-2 0-2,1 0-1,-1 0 1,1 0-1,3 0-2,-3 0-1,0 0 3,2 0 3,-2 0-6,3 2-1,1-2 5,-5 0-3,1 1 2,-1-1-1,0-1-3,1 1-1,1 0 3,-3-2 3,1 2-4,2-1 0,-1-1 4,-1 2 1,-2-1 1,1 0-2,1-1 0,-4 1 5,3 0-2,-3 0-2,0 0 0,2-2 0,-2 1 0,0 2-5,0 0 4,0-1 0,0-1-3,0 1 2,0 1-2,2 0-4,-2 0 3,-3-2 3,2 4-2,0-2 0,0 1-2,-3-1 1,3 2 1,-3-2-5,3 1 5,-3-1-2,3 0 0,0 0 0,0 2 1,0-2 1,0 3 0,-1-2-2,3-1 5,-3 1-4,2-1 1,1 1-2,0 0 3,0-1-1,2 2-5,0-1 1,-2-1 0,2 0 2,-2 1 2,2-1-3,-3 0 6,4 0-5,-3 2 3,1-2-3,-1 1-1,-2-1 0,1 2-4,-2-1 9,0-1-4,0 2 1,1 1 1,0-1-4,-3 0 4,4 0-2,-2 0 2,-1 0-2,-1 1 0,1-2 1,-1 3 0,-4-3-1,2 1-1,0 1 3,1-1 15,3 1-20,-1-1 4,1-1-3,-3 4 2,2-4-2,1 2 2,-3-1 1,3 0-3,-1 2 1,1-2 1,-1 1 2,2-1-4,-3 2 1,2-2 3,-6 0 0,2 0-3,-2 1 5,0-2-4,0 4 0,-1-4-1,-1 1 1,0-1 1,-1 1-5,-1-1 4,1 2-1,-2-1 3,-1-2-4,0 0 0,-1 0-3,2 1-1,-2-1-4,-1 0-12,0 0-14,1-1-12,0 1-11,-4 1-12,1-2-22,-10 1-35,19 0-39,-19 0 7,18-2-76,-18 2-156,17-3 155</inkml:trace>
  <inkml:trace contextRef="#ctx0" brushRef="#br0" timeOffset="193293.8787">16997 3696 168,'0'0'186,"0"0"-55,0 0 2,0 0-16,-11-1-19,11 1-11,0 0-20,0 0-12,0 0-16,0 0-9,0 0-5,0 0-6,0 0-4,0 0-2,-4 4 1,4-4-6,2 8 0,-2-8 2,2 9 1,-1-2-5,2 2 0,1-1-3,0 2 0,-2-1 1,2 2-9,0 0 6,2 0 4,-2 2-5,1-1 3,-1-2-3,0-1 4,0 1 0,0-1 6,1 0 9,-1-2 15,-2 3 20,3-3 23,-2-2 27,2 3 5,0-3-17,4-2-7,0 1 2,1-1-5,3-2 2,1-2-12,6-1-19,6 0-4,0-1-10,8-3-8,1-2-3,7 0 0,0-1-10,4-1 32,-2 2-47,0-1 8,-2 0-15,-1-1 13,-4 4-66,-2-3-36,-3 5-66,-4-2-80,-1 1-78,1 1-193,-4 2-6</inkml:trace>
  <inkml:trace contextRef="#ctx0" brushRef="#br0" timeOffset="194598.7235">21167 4206 64,'0'0'99,"0"0"-92,0 0-66,0 0 20</inkml:trace>
  <inkml:trace contextRef="#ctx0" brushRef="#br0" timeOffset="195075.04">23256 3853 279,'0'0'287,"0"0"-44,0-7-25,0 7-16,0 0-33,-2-5-19,2 5-23,0 0-26,0 0-20,0 0-23,-2-6-12,2 6-14,0 0-12,0 0-9,0 0-2,0 0-2,0 0 2,-3 5-2,3-5-7,-2 9 6,2-9-3,-1 15 4,0-8-5,-1 3 6,0-2-4,-1 3-4,2-1-10,-2 1-16,0 0-16,0 1-13,1 1-8,0-3-36,-2 3 9,3-1-44,-1-1 2,0 0-62,1-2-5,0 0-128,2-2 213</inkml:trace>
  <inkml:trace contextRef="#ctx0" brushRef="#br0" timeOffset="195305.4235">23312 3900 316,'2'-11'246,"-2"11"-40,0 0-31,0-8-9,0 8-27,0 0-27,1-10-27,-1 10-16,0 0-17,0 0-12,1-5-8,-1 5-4,0 0-9,0 0-1,10 2-9,-10-2 2,9 5 1,-9-5-6,8 8 4,-3-5-3,-1 2-6,5 1-2,-3 0-25,3 2-33,0-1-46,0 2 6,3 0-62,0-1 16,0 0-46,0 1 38,0-1-105,0-1 81</inkml:trace>
  <inkml:trace contextRef="#ctx0" brushRef="#br0" timeOffset="195498.5664">23643 3988 20,'0'0'171,"0"0"22,4-6-70,-4 6 19,0 0-52,0 0 14,0 0-40,0 0 23,-2-6-13,2 6-8,0 0-18,-11-5-30,11 5 25,-12 0-34,12 0 20,-14 0-24,14 0 18,-21 0-27,8 0 20,0 0-42,1 0 5,-2 2-50,2-1 19,-2 1-47,4-1 15,0 0-46,-2 1 36,12-2-41,-14 2 51,14-2-81,-9 3 43</inkml:trace>
  <inkml:trace contextRef="#ctx0" brushRef="#br0" timeOffset="195743.3866">23627 3953 182,'0'0'191,"9"-5"-7,-9 5-29,0 0-29,11-4-14,-11 4-14,0 0-2,8-3-13,-8 3-13,0 0-14,0 0-8,8-3-8,-8 3-8,0 0-4,0 0-10,0 0-6,0 0-6,0 0-1,12 0 2,-12 0 0,0 0 1,3 7 1,-3-7-3,1 10-3,-1-10 8,3 11-4,-2-3 2,-1 0-10,0 0 2,0 1 8,-1 2-21,-1-1 22,1 2-26,1-3-5,-2 3-26,0-1 4,0-2-28,0 4 10,0-4-47,2 1-2,0-2-74,4 2-114,-2-3 242</inkml:trace>
  <inkml:trace contextRef="#ctx0" brushRef="#br0" timeOffset="196088.8828">23966 3950 79,'0'0'85,"0"0"19,0 0-49,0 0 16,0 0-48,0 0 27,0 0-51,0 0 38,0 0-37,0 0 24,0 0-34,0 0 32,0 0-40,0 0 21,0 0-50,0 0 23,0 0-54,0 0-48,0 0 41</inkml:trace>
  <inkml:trace contextRef="#ctx0" brushRef="#br0" timeOffset="196837.4174">23964 3978 207,'0'0'177,"0"0"5,-7-2-43,7 2 6,0 0-11,0 0-7,0 0-7,0 0-18,-2-6-5,2 6-9,0 0 1,0 0-9,0 0-4,0 0-4,0 0-9,0 0-4,0 0-15,0 0-1,0 0-8,0 0-5,0 0-5,0 0 2,0 0-5,0 0-3,0 0-2,0 0-10,0 0 3,0 0-10,0 0 3,0 0-8,0 0-7,0 0 9,0 0-11,0 0 3,0 0 6,0 0-3,0 0 5,0 0-5,0 0 5,-2 8 2,2-8 1,-2 10-3,2-10 0,-1 10-3,1-10 0,-3 15 8,2-10-2,1 5 0,-1-4 0,0 2 4,-1 3-3,-1-2 2,1-1-3,1 1 4,-1 0-8,0-1-10,1 3 18,-2-5 1,2 2-4,0-1 6,0-1 0,-1 1-3,0-2 2,2-5-6,-3 13 3,2-8 1,1-5-17,-3 9-5,3-9-17,-1 11-19,1-11-11,-1 6-8,1-6-10,-3 8-10,3-8-4,-1 5-6,1-5-38,0 0 27,-1 8-62,1-8 14,0 0-137,5 6 241</inkml:trace>
  <inkml:trace contextRef="#ctx0" brushRef="#br0" timeOffset="197222.8189">24179 4010 116,'9'-1'221,"-9"1"-69,0 0 14,0 0-55,0 0 2,0 0-43,5-6 10,-5 6-42,0 0 20,0 0-27,0 0 28,-5-4-25,5 4 17,-12-4-20,12 4 19,-14-6-22,4 2 13,0 1-1,-2-1-4,-4 0-8,0 0-6,0-2-10,-3 2 6,1 1-4,0-1-3,0-1 1,1 2-4,-1 0-3,2 0-2,2 2-1,0-1-4,2 0-10,-1 0-4,3-1 1,10 3 1,-15-1 0,15 1 1,-16-2 1,16 2-5,-10-3-4,10 3 1,-12 0-2,12 0-4,0 0-9,-11-3-11,11 3-1,0 0-26,-9-1-31,9 1-33,0 0-181,0 0 222</inkml:trace>
  <inkml:trace contextRef="#ctx0" brushRef="#br0" timeOffset="198821.8641">24295 4075 9,'0'0'128,"0"0"-31,0 0 39,0 0-48,0 0 29,0 0-43,0 0 26,0 0-32,0 0 18,0 0-32,0 0 26,0 0-30,0 0 18,0 0-19,3-6 20,-3 6-27,0 0 14,0 0-21,0 0 22,0 0-19,0 0 16,0 0-23,0 0 19,0 0-27,0 0 13,0 0-18,0 0 19,0 0-28,0 0 14,0 0-14,0 0 17,0 0-22,0 0 19,0 0-25,0 0 18,0 0-27,0 0 18,0 0-26,0 0 18,0 0-20,0 0 15,0 0-13,0 0 26,0 0-22,1 9 22,-1-9-20,-1 6 23,1-6-17,-3 8 26,3-8-15,-2 12 20,0-6-24,1 1 0,0 0 3,-2 1 18,3-1-23,-4 0 20,1 3-24,0-2 23,2-1-4,-2 4 2,1-4-11,0 2 6,0-3-5,-1 1 4,1 2 1,0-3-3,0 0 1,-1 0-3,3-6 0,-2 11-11,2-11-9,-4 10-12,4-10-13,-4 7-25,4-7-14,-1 8-17,1-8-21,-3 5-42,3-5 28,0 0-40,-2 7 36,2-7-154,0 0 254</inkml:trace>
  <inkml:trace contextRef="#ctx0" brushRef="#br0" timeOffset="199117.108">24475 4092 223,'0'0'184,"8"-4"-6,-8 4-45,5-6-4,-5 6-52,4-6 3,-4 6-51,0 0 25,-2-7-35,2 7 20,-8-7-37,8 7 29,-13-6-32,4 3 14,-2 0-15,1-2 29,-2 1-30,-2 2 25,0-2-23,2 3 26,-4-4-26,2 2 25,-1 0-29,3 1 23,-1-1-24,0 2 26,2-1-31,0 1 24,0 0-27,2-2 27,9 3-22,-15-1 20,15 1-30,-13-4 15,13 4-35,-10-2 24,10 2-34,0 0 19,-14-1-44,14 1 10,0 0-56,-12-1 9,12 1-137,0 0 79</inkml:trace>
  <inkml:trace contextRef="#ctx0" brushRef="#br0" timeOffset="204669.7843">21762 2663 30,'0'0'85,"0"0"-3,0 0 6,3-6-10,-3 6-17,0 0-5,0 0-6,0 0-14,0 0-4,0 0 0,2-8-3,-2 8-5,0 0 1,0 0 15,0 0 7,0 0 8,0 0 4,0 0 4,0 0 2,0 0-3,0 0-11,0 0-3,0 0-12,3-5-9,-3 5-7,0 0-4,0 0-5,0 0-5,0 0-3,0 0-2,0 0-2,0 0-1,1 6 2,-1-6 1,0 0-1,-1 10 2,1-10 1,-1 9-3,-1-1 6,2-3 2,-2 4 1,0-1 0,1 3 3,0-1-1,0 2 1,-1-2-1,-1 4 20,1-1-11,-2 1 11,3 2-18,-1-2 12,-1 3-15,-1-1 17,2 0-23,-1-1 18,-2 0-23,4 2 22,-4 0-16,1-2 13,1 1-16,-1-2 24,2 3-15,-1-3 7,-1 0-12,0-2 14,3 0-20,-1-1-1,-3 1 4,2-4 12,3 1-16,-2-1 0,0-2 4,2 2 2,-2-3-1,2-5-2,-3 12 1,3-12 5,-2 8-8,2-8-23,0 10-18,0-10-53,-2 8-7,2-8-55,-2 9 28,2-9-255,-2 9 162</inkml:trace>
  <inkml:trace contextRef="#ctx0" brushRef="#br0" timeOffset="205540.7367">21365 4274 139,'0'0'194,"0"6"-26,0-6-6,0 0-8,0 0 2,0 0 4,0 0 4,0 0-4,0 0-1,0 0-11,0 0-4,0 0-15,0 0-18,0 0-22,0 0-18,0 0-10,0 0-7,0-7-3,0 7-7,2-12-8,-2 12-5,2-15-3,-1 7-11,0-2 2,0-1 0,2 0-2,-2-3-5,2 1 4,-2-2 2,2 2-3,-2-4-1,5 1 0,-5 0-1,3-1 5,-2-1 33,0 2-46,0-1 33,0-1-40,1 3 41,-2-1-42,0 1 28,1 2-29,-2 0 34,2 1-37,-2 1 32,3 0-43,-3 2 42,3-1-38,-3 3 30,0-1-29,0 8 37,2-12-39,-1 5 36,-1 7-34,1-11 27,-1 11-37,0-8 31,0 8-22,1-8 27,-1 8-49,0 0 20,2-9-57,-2 9 11,0 0-58,2-5-34,-2 5-26,0 0-6,0 0 28,0 0 8,0 0-14,0 0-21,0 0-15,13 1-8,-13-1 3,10 3-82,-10-3 260</inkml:trace>
  <inkml:trace contextRef="#ctx0" brushRef="#br0" timeOffset="205813.0436">21483 3821 102,'0'0'147,"0"0"-11,0 0-12,-2-5-12,2 5-18,0 0-16,0 0-8,-5-5-1,5 5-5,0 0-2,0 0 0,0 0-10,0 0-3,-12-2-9,12 2-4,0 0 1,-9 2 1,9-2-1,-7 2-1,7-2-7,-12 4 3,12-4-7,-11 4-1,4-1 2,7-3-7,-15 5-3,15-5-2,-13 6-1,13-6-5,-12 3 0,12-3-14,-11 5 26,11-5 10,-8 3 18,8-3 7,-7 3 3,7-3 12,0 0 5,-8 4-11,8-4-1,0 0-13,0 0-13,0 0-7,0 0-6,0 0-9,0 0 0,0 0-12,0-7-23,0 7-45,0 0-55,7-4-63,-7 4-63,0 0-47,12 0-145,-12 0 94</inkml:trace>
  <inkml:trace contextRef="#ctx0" brushRef="#br0" timeOffset="207175.6351">21402 4695 39,'0'0'273,"0"0"-42,0 0-13,0 0 5,0 0-20,0 0-1,0 0-47,0 0 1,0 0-46,1 6 14,-1-6-47,0 0 33,0 0-39,0 0 35,0 0-45,0 0 35,0 0-50,0 0 30,0 0-36,0 0 34,5-5-42,-5 5 32,0 0-49,0 0 40,2-8-39,-2 8 31,0 0-44,2-6 39,-2 6-35,0 0 32,6-6-25,-6 6 30,4-7-23,-4 7 24,5-8-29,-5 8 22,4-8-35,1 3 22,-1-1-26,0 0 32,4 1-29,-1-3 26,-2 1-3,3 1-3,1-1-3,0-3-1,0 2 0,1 0 1,-1-2-18,1 0 27,-1 1-26,3 0 15,-1 0-17,1-1 11,-1 1-13,1-1 18,-1 0-26,2 0 26,-3 1-24,4-2 27,-2 3-29,1-3 28,-2 1-28,2 1 22,0-3-16,0 4 0,2-3 1,0-1 0,0 1-2,2-1 4,-2 0 5,0 1-3,1 0 9,-2 1-5,3-2 1,-3 1-1,0 1 14,0-2-1,0 4-2,-3-1-1,2-1-8,1 1 0,-1-2 0,0 1-1,0 2 5,-1-1 4,0 0 0,-2 2-4,3-3-2,-3 4-2,0-4-2,2 3 0,-2-3-3,2 3 0,0-1-2,-1-2-4,3 2 4,-3-2 0,1 3-2,-1 0 4,2-2-2,-3 0 8,3 2 11,-3 0-12,2 0 0,-3 2 1,0-3-2,-2 2 0,2 0 3,0-1 4,0 2 6,-1-1 4,-2 1 2,2-1-2,-3 3-3,0-2-4,-5 5-5,10-7-1,-10 7-1,9-7 1,-9 7-7,8-6 2,-8 6-3,6-4 2,-6 4-3,8-5 2,-8 5-2,5-4 7,-5 4-12,0 0 5,6-6 0,-6 6-1,0 0-1,8-4 2,-8 4 1,0 0-7,5-5 4,-5 5 3,0 0-2,7-4 0,-7 4 2,0 0-2,0 0 0,0 0 3,6-5-4,-6 5 3,0 0-2,0 0 4,0 0-1,0 0 1,5-3-2,-5 3 1,0 0-6,0 0 2,0 0 5,0 0 0,0 0 2,0 0 2,0 0-1,0 0 3,0 0-2,0 0-4,0 0 7,0 0-4,4-5-2,-4 5 1,0 0-5,0 0 3,0 0-3,0 0 1,0 0-1,0 0-2,0 0 1,0 0 0,0 0-2,0 0 0,0 0 1,0 0-4,0 0 2,0 0 1,0 0-2,0 0 3,0 0-3,0 0-2,0 0-7,0 0-13,0 0-18,0 0-10,0 0-16,0 0-22,0 0-36,0 0-32,0 0-12,0 0-25,0 0-45,0 0-57,0 0-59,0 0-331,0 0-196</inkml:trace>
  <inkml:trace contextRef="#ctx0" brushRef="#br0" timeOffset="207591.984">22212 3904 168,'0'0'340,"0"0"-90,0 0-29,0 0-13,0 0-25,0 0-25,0 0-31,0 0-18,0 0-15,0 0-19,0 0-27,0 0-1,0 0-26,8-4 11,-8 4-5,15 0-1,-2-2-12,-2 2 1,2 0-1,2 0-3,0 0-4,0 0 0,0-2-2,0 2 4,0-1 1,0-1 18,-1 1 6,1 1 4,-3-1-3,1 0-1,-1 0-1,-1 0-1,0 0 4,-11 1 2,15-2-4,-15 2-3,16-1-1,-16 1-4,11 1-5,-11-1-6,9-1-5,-9 1-5,0 0 5,12 0-10,-12 0 4,0 0-5,0 0-5,0 0 1,0 0-2,12 0-4,-12 0 10,0 0-2,2 6 2,-2-6 3,-3 11 0,2-3 5,-2 2-2,-2 0-5,0 3-22,0 4-36,-3 2-34,2 2-50,-2 1-55,-1 7-51,3-1-61,0-1-203,0-2-8</inkml:trace>
  <inkml:trace contextRef="#ctx0" brushRef="#br0" timeOffset="209448.7952">23504 4822 28,'-11'4'310,"11"-4"-95,-9 3-44,9-3-27,0 0-2,-9 3 11,9-3 11,0 0-8,-7 4-10,7-4-16,0 0-13,0 0-16,0 0-13,0 0-12,0 0 3,0 0-13,0 0 23,0 0-51,0 0 35,4-6-47,-4 6 30,14-7-43,-5 3 27,3-2-19,2 0 39,0 0-42,8-3 31,-1 1-55,5-3 52,1 2-45,2-2 43,9-4-46,-1 1 37,3 0-40,1-1 35,2 0-43,2-1 43,4 0-39,-2 2 35,9-5-32,-6 3 38,-4 1-24,3-2 35,-5 2-22,1 1 51,-5-1-8,-3 3 20,-4 2-28,-5 0 4,-5 3-22,0-2 16,-5 1-21,-1 2 12,-3 2-22,0-2 7,-3 2-18,-1 2 11,-1-3-27,-1 1 19,-1 2-23,-7 2 16,12-6-29,-12 6 13,9-2-32,-9 2 22,9-5-10,-9 5 10,0 0-23,12-3 29,-12 3-30,0 0 27,0 0-42,9-3 32,-9 3-41,0 0 29,0 0-49,7-4 31,-7 4-48,0 0 18,0 0-48,0 0-9,0 0-43,8-2-33,-8 2-28,0 0 33,0 0 36,0 0 17,0 0-3,0 0-24,0 0-149,-3 8 205</inkml:trace>
  <inkml:trace contextRef="#ctx0" brushRef="#br0" timeOffset="209838.6706">24459 4359 322,'0'0'255,"0"0"-39,0 0-11,0 0-8,-9-5-22,9 5-14,0 0-28,0 0-24,0 0-22,0 0-9,0 0-15,0 0-10,0 0-7,0 0-8,0 0-8,0 0-2,0 0-5,0 0-8,0 0-5,10 2 7,-10-2-9,19 3 0,-8-1 0,4-2-2,-2 2 0,1 1-2,-2-2-3,2-1 27,-1 2-41,0-1 17,0 0 7,0 1 3,-1-2 2,-1 0 36,-11 0-36,19 3 37,-19-3-39,15 2 31,-15-2-44,12 1 30,-12-1-42,11 1 31,-11-1-40,0 0 36,12 2-28,-12-2 21,0 0-34,10 3 30,-10-3-22,4 6 34,-4-6-31,2 10 32,-2-4-32,0 0 32,-1 2-35,0 0 32,-1 3 6,0-2-36,-3 6 14,0-1-55,1 0-6,-3 1-49,0 3-37,-3 3-49,-1 1-47,0 2-48,-1 0-167,2 1 62</inkml:trace>
  <inkml:trace contextRef="#ctx0" brushRef="#br0" timeOffset="220737.2663">1381 13181 145,'0'0'208,"0"0"-58,0 0-2,0 0-24,0 0-12,0 0-15,0 0-16,0 0-12,0 0-17,0 0 2,-8-3-1,8 3-6,0 0 9,0 0-4,0 0 14,-5-6-12,5 6 12,0 0-33,-4-6 18,4 6-14,0 0 16,-1-7-21,1 7 6,0 0-19,0-9 15,0 9-23,0-7 36,0 7-22,1-9 18,-1 9-29,1-8 19,-1 8-28,4-12 21,-4 12-23,4-11 29,-3 4-27,2 1 25,-2 0-30,3-1 27,-2 2-38,1-2 39,2 0-34,-1-1 28,1 1-5,1 0-2,1 1 1,-2-2-9,5 0 0,-2 2-1,1-4 1,1 2-2,1 0-3,0 1 9,0-3-2,2 3 6,0-1-2,1-1 0,0 1-1,1-1-30,-1 3 34,4-4-39,0 4 48,3-2-34,-1 1 34,1 1-36,0 0 36,2 0-37,0 2 33,-1 0-29,1 1 33,-1 1-36,-2-1 42,2 2-39,-2 1 35,1 0-38,-1 1 46,0 2-2,0-1-5,0 2-9,-2-1 5,0 1-4,1-1 6,0 5-3,2-2 2,-2 2 0,0 1-5,-1-1-3,-1 2-3,0 0-3,0 0-1,-2 1-1,2-2 3,-3 3-3,-1 2-3,1-3-4,0 3 5,-1 1-10,-2-1 12,2 3-40,-4-1 47,0 1-46,2 3 46,-3 1-36,4 5 43,-7-4-43,1 1 43,-1 0-44,-2 2 43,-2-1-45,0 1 47,-2 2-44,0-2 43,-1 1-42,0 5 45,-4-1-7,1 0-7,-2 0 9,2-1-5,-3 0-3,-2-2-3,1 1-3,0-3-15,-2 2 9,-1-4 12,1 1-49,-3-2 48,-2 0-41,1-2 47,-2-2-57,-2 0 57,0 1-41,-2-4 51,-1-1-53,-3-2 48,-1 0-44,-3-2 45,0-1-44,-3-2 48,0 0-45,0-2 44,-1-1-48,4-2 47,-1-1-52,-2-1 47,2-1-40,-6-4 42,4 1-46,-3 0 48,1-4-52,-1-1 48,3 1-47,-6-4 47,2-3-4,2 1-2,-1-1-5,2-2 1,2 0-17,-2-1 7,4-2 8,-1-1-49,2 1 49,0-3-39,9 3 46,-3 0-54,4-1 59,4-1-39,-1 1 47,7 0-48,3-1 46,1-1-49,5 0 50,3-3-44,5-2 41,8-4-45,1-1 46,5 3-48,2-1 50,2 2-61,0 2 51,-1 0-59,2 5 16,-5 3-55,-2 2-93,2 0-103,-1 4-108,-3 1-241,3 0-137</inkml:trace>
  <inkml:trace contextRef="#ctx0" brushRef="#br0" timeOffset="223852.8539">2045 8488 270,'0'0'239,"0"0"-32,0 0-16,0 0-24,0 0-4,-4-6-44,4 6-7,0 0-31,0 0-3,0 0-37,0 0 15,0 0-25,0 0 2,0 0-13,0 0 5,0 0-18,0 0 13,0 0-7,0 0 26,0 0-20,0 0 17,-6 3-18,6-3 18,-3 8-23,3-8 35,-3 7-28,-1-1 9,0 1-10,-1 0 22,-3 1-29,2 2 31,-3 1-35,1-2 38,-3 4-45,-1-2 51,-2 1-43,1 3 35,-2-3-39,0-1 41,-3 3-43,1-3 30,-2 1-32,2 0 42,-3-2-56,-2-1 56,3-1-6,-4 1-1,3-2-50,-2-1 50,-1 0-44,0-2 45,1-1-41,3-3 47,-3 1-46,3-1 45,0-1-42,-3-1 41,-2-3-45,2-1 41,-1 0-42,-1-2 26,-3-4-32,0 1 48,4-1-48,-4-1 46,3 1-52,1-3 48,1 0-48,3 1 45,0-1-1,2-2-7,1 3-2,2-3-16,-3-4 3,5 3-2,1-2-7,2-2 0,0 1-1,3-2-3,-3-1-3,5-1-38,0-1 50,2 1-44,0-3 50,4 0-44,-1 1 48,1-4-46,2 5 54,3-4-45,0-2 35,2 3-35,3-1 43,-1 2-39,5-4 44,0-1-45,1 1 42,1 3-40,1-1 45,-3 6-6,4 0-5,-2 0-6,1 3 4,1 0-3,-2 2-4,5 1 2,-1-2-3,0 5-1,0 0-3,4 3-5,1-1 14,-2 1-12,2 3 0,3-1 4,-1 3-2,-2 2 0,1 2 4,1-1-6,1 3-5,0 1 10,5 4-1,0-1-3,-2 1 2,0 1-27,-1 2 29,1 2-5,-2 1 8,-3 0-2,0 4-4,0 0-34,-2 3 41,-2-3-40,-1 4 38,-5 1-26,1 0 38,-2 2-46,-3 0 47,-4-1-44,-1 2 41,-3-1-40,-2 2 43,-3-4-37,-2 1 42,-3 5-45,0-1 46,-3-2-8,-5 3-4,1 0-3,-6 0-13,2-1-16,-4-1-32,-4 3-24,-3-3-37,3 0-46,-4 2-57,-1-2-34,-1-2-54,3 0-180,0-5 24</inkml:trace>
  <inkml:trace contextRef="#ctx0" brushRef="#br0" timeOffset="402474.7496">2559 1830 127,'-1'-6'225,"1"6"-33,0 0-6,0 0-18,-3-5-3,3 5-5,0 0-28,0 0 6,0 0-13,0-6 5,0 6-26,0 0 13,0 0-25,0 0-10,0 0-6,0 0 0,0 0-13,0 0-12,0 0-9,0 0-8,0 0-9,0 0-9,0 0-7,0 0-7,0 0-4,0 0-6,0 0-7,0 0 16,0 0-19,0 0 22,0 0-20,0 0-1,-5 6 8,5-6 3,0 8 0,0-8 2,-1 12-5,-2-5 13,3 1-5,-1 1 0,-1-1 1,1 4-1,1-1 2,-2-2 0,0 2 5,0 1-9,1 0 5,-1-1 2,1 0 0,0 0 1,0 0 1,-3 1 1,4-3-3,-3 2-19,3-1 0,-2-1-28,0 0 2,1 0-49,0-2-3,-1 1-57,1 0 11,1 0-39,-1-2-12,0 0-286,1-6 37</inkml:trace>
  <inkml:trace contextRef="#ctx0" brushRef="#br0" timeOffset="403047.4552">3345 1867 13,'0'0'162,"8"-5"-25,-8 5-43,9-5-14,-9 5-5,12-6-9,-12 6-5,12-5-6,-12 5-7,14-2 8,-14 2-3,15-4 4,-15 4-11,17-1-1,-17 1 1,19 0 4,-8 0-5,0 1-2,-1 0-11,3 2-1,-2-2-1,-2 0-4,4 4-7,-4-2 0,1 1 2,0 1 0,-2-1-6,1 0 0,-1 3-4,-2 0 1,0-1-2,-1 3-1,-1-1-6,-1 1 9,-2-1-2,-1 2 6,-1-1 3,0 1 0,-2-1 8,-1 2-4,-2 3 4,1-6-5,-4 4-4,1-3 2,-1 2 4,-1-1 5,2-2 7,1 1-6,-1-1-2,-1-2-2,3 0 14,-1 1-22,1-3 19,1 2-24,-2-3 27,7-3-21,-8 7 27,8-7-15,-7 8 22,7-8-16,-5 5 19,5-5-8,0 0 1,-5 6 4,5-6-2,0 0 18,0 0-30,-4 6 12,4-6-32,0 0 16,17 3-26,-17-3 8,21 2-27,-9-2-9,3 0-23,-1 0-28,5 2-17,1-2-56,1 0-38,1-2-80,2 2-50,4-2-190,1 1 5</inkml:trace>
  <inkml:trace contextRef="#ctx0" brushRef="#br0" timeOffset="403571.3167">4544 1865 4,'11'-3'216,"-2"0"-27,1 1-32,1-3-27,-1 5-16,1-3-25,-2 2-11,3-1-21,-12 2-5,23 2-16,-13-1 3,3 1-15,-3 1 2,-1 1-10,2 0 3,-2 0-5,-1 1-5,1 2 1,-1 0-1,-3 2 0,0-2 3,-3 1-3,0 2 2,-2-2 0,-3 1-6,2 0 6,-4 1-2,0-1-1,-3 1 0,2-2-7,-2 1 3,2-2-5,-5 1-1,5-2-5,0-1 0,-1 3 7,-1-5 4,8-3 10,-7 9 30,7-9 22,-10 7 14,10-7-17,-4 4-18,4-4-7,0 0-9,0 0-6,0 0-5,0 0-5,0 0-3,4 5-4,-4-5 0,12 3-3,-4-1-3,2 3 4,3-2-2,-3 0 1,1 2-3,0 0 0,2 2 4,-3 1-8,1-1 4,-2-1 21,-1 3-30,1-2 22,-4 2-19,-1-1 16,-1 1-18,-2 1 23,-1-2-27,-1 2 29,-3 1-21,0-3 27,-5 3-19,0-1-3,-1-2 2,-3 2-3,0-3-1,2 0-23,-6-1-23,4-1-18,-3-1-9,-1-1-44,3 0-9,1-3-61,13 0-1,-23-1-150,14-3 204</inkml:trace>
  <inkml:trace contextRef="#ctx0" brushRef="#br0" timeOffset="404055.9173">5537 1889 72,'0'0'257,"13"-2"-61,-13 2-46,0 0-55,11-3-18,-11 3-16,0 0-17,6 3-3,-6-3-6,0 0-3,-1 9-3,1-9-10,-1 10 2,-2-3-3,2-1 2,0 1-8,-2 2 1,2 1-1,-3-3-1,4 2-1,4 1 2,-4 1-5,1-3 1,4 1 4,-1 1 4,4 2-2,-2-5-2,4 3-1,1-2 3,0 1 2,-1-3-3,2 0-2,2-2 4,-1 1-2,-2-2 15,3 0 4,-1-3 2,2 1 2,-3-1 1,1-1 4,-1-2 6,0 0 5,-1-2-2,0 1 3,-1 0 14,0-2 13,-2 1 10,-2 1 2,2 0-3,-2 1-14,-6 3-17,12-7-14,-12 7-13,7-4-11,-7 4-17,8-4-2,-8 4-21,0 0-8,10-1 8,-10 1 0,0 0 2,9 3 4,-9-3 9,4 7-3,-4-7 6,3 11 11,-1-4-16,-2 1 10,1 0-41,1-1 10,-2 2-41,1 1 19,-2 2-15,-1 0-14,1-2-31,1 3 7,0-2-40,0 1 15,0-1-51,0 1-14,0-1-169,0-2 181</inkml:trace>
  <inkml:trace contextRef="#ctx0" brushRef="#br0" timeOffset="404355.1602">6337 2019 212,'2'-6'200,"-2"6"-52,4-10-26,-4 10-37,-1-7-13,1 7-10,-3-6-17,3 6-9,-4-5-12,4 5-3,0 0-20,0 0 2,-6-5 2,6 5-4,0 0 10,0 0 0,0 0 22,-5 10 28,5-10 21,6 11-7,-2-5-6,1 2-5,2 1-1,-1 0-4,4 2-12,-2-2-12,1 2 18,1 0-32,-1 2 18,0-3-24,4 2 19,-5-1-31,3 0 9,-1 1-28,-1-1-1,-1-2-56,1 2-22,-3-3-62,0 1 16,1-1-65,-3-1-147,1-1 188</inkml:trace>
  <inkml:trace contextRef="#ctx0" brushRef="#br0" timeOffset="404504.4074">6535 1960 90,'33'-16'226,"4"-1"-59,0 3-26,0 0-29,4-1-20,1 2-29,2 2-12,-2 2-20,1-1-27,-2 2-62,-5 4-53,1-1-143,-4 1 79</inkml:trace>
  <inkml:trace contextRef="#ctx0" brushRef="#br0" timeOffset="405985.3293">2205 2529 211,'0'0'238,"0"0"-38,0 0-36,0 0-25,0 0-22,0 0-14,0 0-14,0 0-12,0 0-9,1-6-9,-1 6-11,0 0-7,0 0-12,0 0 2,0 0-10,0 0-2,0 0-6,0 0 4,0 0-8,0 0-3,0 0-6,0 0-5,0 0 2,0 0-1,0 0 0,0 0 1,0 0-1,3 7 3,-3-7-3,1 8 8,-1-8-1,3 8-2,-3-8 3,1 14 1,0-7-4,-1 0 7,3 3-5,-3 0 8,2 0-7,0 0 0,0 2 1,-2-2 2,0 2 0,3-2-2,-3 2 0,0 0 2,1-2 18,-1 0-24,2 1 21,-2-3-27,2 0 12,-2 1-22,0-1-6,1-1-22,-1 0-1,1 2-49,-1-3 19,0-6-41,0 13 9,0-13-78,0 8-17,0-8-83,3 8 260</inkml:trace>
  <inkml:trace contextRef="#ctx0" brushRef="#br0" timeOffset="406390.7349">2411 2583 64,'0'0'287,"5"-9"-60,-5 9-36,3-4-38,-3 4-34,3-6-26,-3 6-28,0 0-6,3-7-17,-3 7-13,0 0-9,0 0-6,0 0-4,0 0 3,0 0-1,0 0-2,0 0 2,0 0 1,0 0-2,0 0-3,-8 7 1,8-7 0,-1 10-4,-2-2 5,1-2-1,2 1-3,-2 1 0,1 2-2,1 0 0,0-1 4,0 3-2,0-4 15,1 3-21,1-3 19,-1 3-24,0-2 26,3-1-23,-2 0 21,1 0-17,1-2 22,1 1-24,0-1 21,0 0-9,4-1 38,-9-5-9,10 6 36,-3-3-17,-7-3 18,15 3-16,-15-3 15,13 0-12,-13 0-1,14-5-10,-14 5 7,12-10-8,-7 6-13,-1-5-13,-2 1-10,1 1-14,-2-2-11,-1 0-2,0 3-22,-1-2-24,1 0-20,-3 0-46,1-1-37,-2 2-36,1 1-34,-1 0-35,2 0-159,-2 0 109</inkml:trace>
  <inkml:trace contextRef="#ctx0" brushRef="#br0" timeOffset="406826.701">3434 2702 46,'0'0'321,"0"0"-67,0 0-32,0 0-29,0 0-34,0 0-16,0 0-55,0 0-20,0 0-21,0 0-13,0 0-7,0 0 12,-6 5-26,6-5 12,0 0-16,0 7 27,0-7-23,0 7 23,0-7-32,0 12 25,1-5-26,2 1 22,-3 0-29,0-1 20,0 1-20,1 3 25,-1 1-2,-1-4-5,1 3-1,0-1-11,-4-1-19,4 3-8,-1-4-11,-1 3-21,1-3-15,0 0-25,0 1 6,-2-2-1,3 0-39,-1 0-54,1-7-165,-3 11 193</inkml:trace>
  <inkml:trace contextRef="#ctx0" brushRef="#br0" timeOffset="407211.6392">3640 2750 93,'0'0'268,"10"-9"-34,-10 9-33,5-8-30,-5 8-35,6-6-30,-6 6-31,0 0-28,3-6-5,-3 6-7,0 0-6,0 0-5,-2-6-5,2 6-2,0 0-4,0 0-1,0 0-3,-14 1-5,14-1-1,-9 4-1,4 0-2,5-4 0,-7 9 5,3-3-5,2 0 14,-2 2-18,1-1 15,1 3-16,1-3 22,1 2-32,0 1 28,0-2-19,0 1 18,1-1-3,-1-2 2,2 0 1,1 2-7,0-3 14,-1 1 8,-2-6 6,7 10 8,-7-10 8,6 7 4,-6-7-2,9 2 19,-9-2 11,10 3-10,-10-3-14,0 0-9,12-3-2,-12 3-4,9-5-8,-9 5-10,7-9-21,-4 3-3,-2-1-29,-1-2-16,0 1-40,0 1-2,-1 0-7,-1-4-28,1 3-25,-1 2-10,-1-3-22,1 5 4,-1-2-221,3-1 145</inkml:trace>
  <inkml:trace contextRef="#ctx0" brushRef="#br0" timeOffset="407600.993">4390 2735 47,'0'0'324,"0"0"-35,0 0-64,0 0 5,0 0-62,0 0-18,0 0-53,0 0-22,0 0-1,-6-4-37,6 4 11,0 0-32,0 0 8,0 0-27,0 0 18,0 0-21,0 0 24,-4 7-22,4-7 22,0 0-19,0 10 28,0-10-29,0 10 20,0-10-16,0 15 22,0-9-25,-1 4 24,1 0-2,-1-1-3,1 3-8,-2 0 1,1-3-17,1 2-18,-1 2-2,-2-2-30,3 1-15,-1-4-16,0 3-12,-2-1-14,3-1-16,-1-2-14,1 1-15,-2-1-4,2-7-125,3 10 257</inkml:trace>
  <inkml:trace contextRef="#ctx0" brushRef="#br0" timeOffset="407971.4616">4656 2776 300,'4'-5'268,"1"1"-34,-5 4-37,5-8-41,-5 8-42,4-3-36,-4 3-28,0 0-13,3-7-11,-3 7-1,0 0-4,0 0-7,-8-3-4,8 3-16,0 0-2,-10 3 6,10-3 16,-8 4-22,8-4 19,-5 9-23,5-9 18,-7 11-13,5-5 20,1 1-18,-2 1 16,3 0-19,-1 0 18,1 1-3,0-1 3,1 0-15,-1-1 16,3 3-6,-1-2 5,-1-2-1,3 2-1,0-1 9,0-1 15,2-2 22,2 1 15,-3-1 5,2-1-4,-7-3-13,14 4 13,-14-4 2,15 1 0,-15-1-6,14-1-2,-6-3-17,-2 1-3,2-2-9,-2-1-10,-2 0-12,1-3-25,-2 2-32,-1-2 10,-2 2-31,0-2-8,0 0-16,-1 2-23,0 0-26,-2-1-20,1 1 16,-1 1-62,-1 2 21,2-2-206,-2 0 158</inkml:trace>
  <inkml:trace contextRef="#ctx0" brushRef="#br0" timeOffset="408353.421">5694 2741 82,'5'-3'377,"-5"3"-96,0 0-20,5-6-54,-5 6-22,0 0-54,0 0-8,0 0-57,4-5 1,-4 5-40,0 0 9,0 0-27,0 0 19,0 0-27,0 0 22,0 0-24,0 0 23,0 8-26,0-8 18,-1 10-20,1-10 29,-3 12-28,1-5 26,-1 2-18,2 0 18,-2 1-5,1 0-8,-1 1-14,0-1-16,0 0-34,0 2-15,-2-2 0,1 4-28,-1-4-6,1 1-4,-1 0-27,4-2-25,-3 1-31,3-3-117,-2 1 231</inkml:trace>
  <inkml:trace contextRef="#ctx0" brushRef="#br0" timeOffset="408705.0943">5914 2756 130,'4'-5'289,"-4"5"-37,6-7-67,-6 7-19,6-6-60,-6 6-11,3-5-44,-3 5 7,0 0-33,0 0 5,0 0-32,0 0 22,0 0-25,-13 4 24,13-4-25,-9 8 18,5-2-20,0 1 23,0 1-26,1 1 21,-1-1-3,0 3 1,2-3-5,-1 3-6,2-1 6,-2-1-6,3 0 2,0 1 6,1-2-4,2 0 2,0 1 1,0-2 3,0-1 1,3 1 5,-2-1 12,3-1 6,-1 0-2,-1-1 11,-5-4 12,14 3 8,-14-3 0,13 0 3,-13 0-2,14-3 0,-14 3-6,10-8-15,-5 2-17,-1-1-20,-1-3-14,-2 1-55,-1-2 13,-1 0-43,-2 1 0,1-2-52,-1 1 17,-1 3-26,0-3-18,0 3-192,1 0 179</inkml:trace>
  <inkml:trace contextRef="#ctx0" brushRef="#br0" timeOffset="409299.9946">6587 2771 91,'7'-2'132,"-7"2"-62,0 0 22,0 0-54,0 0 34,0 0-40,0 0 39,0 0-30,0 0 43,0 0-20,0 0 47,0 0-13,0 0 25,0 0-24,0 0 17,0 0-28,0 0 12,0 0-40,0 0 5,0 0-32,0 0 13,0 0-37,0 0 13,0 0-20,0 0 20,0 0-31,0 6 25,0-6-29,1 6 31,-1-6-26,1 10 26,-1-10-5,0 13-9,0-6 11,1 1-6,1 0 2,-2 0-2,1 1-2,-1-1 1,0 3-5,0-3 7,0 3-2,-1-1-2,1 0-6,-2 0-27,1-2-8,1 0 2,0 2-18,0-4-22,-1 2 16,0-2-7,1 2-2,0-8 5,0 10 2,0-10-50,2 9-51,-2-9-31,9 7-96,-9-7 255</inkml:trace>
  <inkml:trace contextRef="#ctx0" brushRef="#br0" timeOffset="409627.3444">6771 2876 91,'4'-5'261,"-4"5"-69,7-8 12,-7 8-37,7-8-5,-7 8-51,5-7-14,-5 7-45,4-6 8,-4 6-47,0 0 26,4-4-33,-4 4 23,0 0-27,0 0 17,0 0-3,0 0-8,0 0 4,-9 3 0,9-3-7,-5 10 1,0-6 2,2 4-3,1-1-3,-2 1 2,1 2 1,1-2 5,-1 3-6,2-2-11,-2 1 9,3-3-1,0 1 3,0 0 6,1 0 7,1-2 12,-1 2 8,4-2 10,-2-1 5,1 0-7,1-1 24,-5-4-3,12 5-5,-12-5-4,15 3-10,-15-3-3,15-1-8,-15 1 43,15-4-48,-7-1 27,-2-1-47,3 0-1,-5 0-13,1-2-38,-1 2 7,0-2-31,-4 1-26,0 0-33,0-1-10,0 1-17,0 7-56,-4-12 10,2 6-233,-2 2 100</inkml:trace>
  <inkml:trace contextRef="#ctx0" brushRef="#br0" timeOffset="412183.2907">2692 2835 72,'0'0'198,"0"0"-75,4-3 7,-4 3-59,0 0 24,0 0-49,0 0 27,0 0-35,0 0 32,0 0-29,0 0 19,0 0-28,0 0 30,0 0-31,0 0 27,0 0-38,0 0 22,0 0-30,0 0 16,0 0-26,0 0 22,0 0-20,0 0 18,0 0-13,3 6 17,-3-6-2,2 7 22,-2-7-26,1 10 15,-1-10-21,3 11 16,-3-4-5,1-1-10,0 3 3,-1-2 0,0 1 3,0 1-1,0-1 8,-1 1 2,0 1-2,-2 0 7,2-1 0,-2 2-1,1-3 1,-1 2 10,-2-2 5,0-1-7,1 1 11,0 1-1,-1-3 1,0 1-3,-3-1-2,2 0-7,0 0-5,-1 0 4,-3-1 1,2-2 1,1 2-6,-2-1-3,-3-1-6,3-1 2,-2 2 5,-2-4-3,1 1-5,0 1 3,0-1-10,2-1-2,-3 2 6,13-2 0,-19 0 3,19 0-6,-18 0-1,18 0-8,-13 0 5,13 0-1,-15 0-4,15 0-1,-13 0-3,13 0-7,0 0-13,-16 0 13,16 0-2,0 0-7,-15 0 5,15 0-8,0 0 4,-12 0-5,12 0 0,0 0 6,-13 0-2,13 0 0,0 0 4,-13 3-3,13-3 0,-7 3-2,7-3 5,-9 2 1,9-2 4,-11 5 1,11-5-2,-10 6-1,10-6-8,-9 6 6,9-6-1,-10 8 3,10-8-1,-10 9 1,5-4 0,-1 1 1,3-1 1,-4 3-3,3 0 1,-2-1 4,4-1-1,-4 1-3,3 0-1,-1 0-3,0-1 2,1 2 8,-3-1-4,2-1 1,3 1-5,-3-1 5,1 2-5,1-4 6,2-4-5,-5 11 4,2-5-1,3-6-6,-2 9 2,2-9-1,-4 8 2,4-8 0,-5 8-1,5-8 8,0 0-3,-3 8 4,3-8-9,0 0 11,-4 6 0,4-6 4,0 0 4,0 0 2,0 0-10,-2 6 13,2-6-1,0 0 9,0 0 5,0 0 8,0 0 8,0 0 0,0 0 18,0 0 10,0 0-53,0 0-8,0 0-6,0 0-7,-3-7 4,3 7-1,0-8-1,0 8-3,0-10 0,0 10 0,0-12-2,0 12-1,0-13 8,0 5-9,0 1-1,-1 0 4,0-1-6,1 1 3,-3-2 1,3 2-2,-1-2 0,-2-1 0,2 1-6,-2 0-1,1 1 1,-2-2-4,0 2 11,2-1-6,-2 1-3,-1 0-1,-1-1-2,1 1 8,-1 0-3,0 2 3,2-2-4,-3 3-4,1-1 3,0-2-3,1 4 2,-2-2-4,-1 1 5,2 0 0,-4 2-10,2-2 5,-1 0-5,-1 2-2,1-1 28,-1 3-29,0-3 4,-2 2-4,2 0 1,0-1 5,-2 1 5,3-1 29,-1 1-27,0 2-3,10 0 5,-19-3 2,19 3 3,-16-3 0,16 3-4,-15-1 7,15 1-3,-13-3-2,13 3 4,-15-1 2,15 1 3,-13-2-5,13 2 13,-10-1-5,10 1 1,-12-3 4,12 3 2,-9-3-10,9 3 3,-8-5 13,8 5 3,-8-3 6,8 3 1,-8-5-3,8 5-3,-6-8-2,6 8 4,-7-9 15,7 9-33,-5-8-5,4 2-3,1 6 0,-1-12-19,1 12 28,-3-12-2,3 12-7,0-13 2,0 13-1,0-12 37,1 6-50,-1 6 43,2-12-47,-2 12 30,0-11-57,0 11 25,1-11-59,-1 11 17,1-10-38,-1 10-39,1-12-17,-1 12-44,2-10-73,-2 10-77,2-10-261,-2 10-121</inkml:trace>
  <inkml:trace contextRef="#ctx0" brushRef="#br0" timeOffset="416025.5674">1792 3526 8,'0'0'192,"0"0"-63,0 0 25,-2-7-42,2 7 28,0 0-35,0 0 26,0 0-24,-4-5 28,4 5-27,0 0 25,0 0-30,0 0 23,0 0-13,-4-5-13,4 5-11,0 0-18,0 0-14,0 0-17,0 0-5,0 0-8,0 0-8,0 0-6,0 0-11,0 0-4,0 0 4,0 0 2,0 0-7,6 4 4,-6-4 3,4 6-4,-4-6-5,8 8 5,-8-8-22,6 8 25,-6-8-2,5 10 1,-5-10-3,7 6-2,-7-6 6,9 6-11,-9-6 14,12 6-3,-12-6 1,21 1 8,-11 0 5,4-2 7,4 0 1,0-3 3,1 0-3,4-2-5,3 0-5,3-2 2,-1-1-7,4-3-6,-1 1 3,-1 0-3,1 0-22,1 0-38,-1 0-88,-4-2-75,7 1-131,-5-1-170,2 3-18</inkml:trace>
  <inkml:trace contextRef="#ctx0" brushRef="#br0" timeOffset="416650.9191">3313 3296 20,'0'0'230,"0"0"8,-9-2-63,9 2 5,0 0-36,0 0 16,0 0-42,0 0 15,0 0-13,0 0-21,-9-3 3,9 3-12,0 0-9,0 0-14,0 0-15,0 0-12,0 0-13,0 0-2,0 0-8,0 0-8,0 0-7,0 0-8,0 0-3,0 0 13,-3 5 0,3-5-2,3 10-1,-3-10 2,3 9-3,-2-3 6,2 1-3,-1-1-20,-2 2 21,4-2 5,-2 2-2,1-1-5,-2-1 1,2 2 2,-3-8-6,5 11 16,-5-11 24,4 8 20,-4-8 2,9 8-2,0-5-13,1-1-6,1-1 6,6-2-2,1 1-6,4-2-5,3-3-1,5-1-23,0 1 13,6-2-6,-3-2-3,2 1-1,-2-2-9,1 1-26,0 0-34,-1 1-39,-1 0-43,1-2-88,-1 3-41,0 0-83,0-1-143,-5 2 14</inkml:trace>
  <inkml:trace contextRef="#ctx0" brushRef="#br0" timeOffset="417125.4582">4363 3238 228,'0'0'264,"0"0"-72,0 0-8,0 0-58,0 0-13,0 0-39,0 0 2,0 0-42,0 0 15,-11 1-33,11-1 18,0 0-28,-1 6 23,1-6-28,0 9 21,0-9-22,0 9 19,0-9-24,1 13 24,-1-7-11,1 2 9,2-2-29,-2 1 32,1 0-23,1 2 25,0-5-17,-2 2 34,3 2-9,-2-3 33,4-1-7,-1 1 29,2 1-10,2-2-9,2-1-1,1 0-14,2 0-8,4 0 3,0-3-2,3 2 2,0-2-5,1-2-6,6 0-13,-1 1-6,3 0-2,0-4-1,2 2-3,0-1-6,-3-1-12,1 1-16,-2 1-28,-1 0-42,-2-1-58,3 3-72,-3-2-80,-4 1-181,1 1 27</inkml:trace>
  <inkml:trace contextRef="#ctx0" brushRef="#br0" timeOffset="417553.7088">5575 3319 79,'0'0'312,"0"0"-99,0 0-5,0 0-60,0 0-6,0 0-54,0 0-2,13 0-43,-13 0 3,0 0-27,0 0 15,0 0-26,2 6 20,-2-6-24,0 7 17,0-7-23,2 10 21,-2-10-24,1 10 22,-1-10-24,1 12 18,-1-6-19,1 1 26,-1-7-7,3 11 7,0-4-1,-3-7 8,5 10 5,-1-4 12,-1-1 5,5 0-1,-3 0 14,4-1-6,0 0-1,4 0-12,-3-2 2,5 0-3,1-1-19,3 1 6,0-1-3,3-2-6,1 1-7,2-3-3,5 2-7,-1-2-14,4-1-13,-1 0-35,-2 0-25,2-2-51,-4 1-66,-4 3-5,4-4-241,-2 1 74</inkml:trace>
  <inkml:trace contextRef="#ctx0" brushRef="#br0" timeOffset="417861.0928">6687 3482 2,'7'6'243,"1"-2"-30,1 2-17,0-3-29,5 0-20,2 0-9,1 1-19,4-2-26,-2 1-19,8-2-12,-2-1-14,3 0-14,1 2-7,-1-4-23,-1 2-51,0 0-58,-2-1-66,1-2-225,-7 0 149</inkml:trace>
  <inkml:trace contextRef="#ctx0" brushRef="#br0" timeOffset="419438.8365">3631 3966 1,'0'0'249,"0"0"-41,0 0-33,0 0-25,0 0-10,0 0-15,0 0-19,0 0-8,0 0-14,0 0-4,0 0-1,0 0 6,0 0-5,0 0-2,-5-5 6,5 5-3,0 0-10,0 0-1,0 0-8,0 0-9,0 0-4,0 0-3,0 0-14,0 0-3,0 0-5,0 0-7,5-4-9,-5 4-5,0 0 9,7-4-4,-7 4 0,6-5 2,-6 5-1,0 0-2,10-3 11,-10 3-4,0 0-2,9-3 4,-9 3-4,0 0 1,9-4-8,-9 4 0,0 0-9,10 0 10,-10 0-6,0 0 3,13 0-5,-13 0-2,13 3 4,-13-3-7,10 4 7,-10-4-3,12 5 2,-12-5-2,11 7-6,-11-7 1,9 9 0,-5-4 6,-2 1-2,1-1 3,2 4-5,-5-2 2,3 0-10,-2 1 1,-1-1 7,0 1-6,0-1-4,-1 2 1,-2 0 7,1-2-6,-2 2 1,0 0 8,0-1 4,-1-2 1,-3 3-1,3-1 3,-4-1-4,4-2-5,-4 3 19,2 0-12,-1-3-3,0 1 4,2-1-1,-3 1-2,1 0 2,0-1 1,2 0 0,-3-1 0,3 1-4,6-5 2,-11 6 1,11-6 0,-10 6-6,10-6 15,-6 5-3,6-5 3,-7 5 4,7-5 2,0 0 0,-6 5-5,6-5 7,0 0-10,0 0 8,-5 6 5,5-6 1,0 0-5,0 0-3,10 6 7,-10-6-6,18 5-4,-8-3 2,2 0 0,1-2 33,-1 2-49,4-1 41,-2 0-45,1-1 40,3 0-60,1 0-15,-1 0-28,1 0-37,-3 0-10,1 0-61,0 0-73,-3 0-38,-1-1-212,4 0 3</inkml:trace>
  <inkml:trace contextRef="#ctx0" brushRef="#br0" timeOffset="419905.1721">4027 4041 20,'2'-7'303,"-2"7"-46,0 0-25,0-6-32,0 6-18,0 0-36,0 0-33,0-10-11,0 10-22,0 0-12,0 0-8,0 0-11,0 0-1,0-6-12,0 6 8,0 0-7,0 0-4,0 0 4,0 0 1,-7-3-5,7 3-5,0 0-2,0 0-1,-12 1-6,12-1-3,-8 3-6,8-3-6,-8 4 8,8-4-24,-9 6 20,3-1-4,1 1 1,0-1-5,-2 0-2,3 2 0,-2-1-3,1 1 1,0 0 4,2 0-5,-3 1-6,3-2 5,1 0-3,-1 3-8,2-5 9,-3 2 4,3 1 0,1-7-1,-1 10 2,1-10-6,0 11 3,0-11 11,3 8-4,-3-8 0,9 9 1,-9-9 0,10 4-2,-10-4-7,16 2 10,-16-2-1,15 0-4,-15 0 4,19-2 3,-10 0-1,-1 0-1,2-3 8,-2 0 2,-2-1-2,1 0-8,-1-2-7,-1 0-16,-1 0 3,-2-1-3,0 3-27,-1-3 11,-2 3-25,-2-4-24,2 3-35,-3-2-15,-1 2-26,0 0-5,-2 0-24,1 2-178,1-3 177</inkml:trace>
  <inkml:trace contextRef="#ctx0" brushRef="#br0" timeOffset="420163.5322">4213 4092 64,'0'0'384,"0"0"-94,2 6-43,-2-6-29,0 0-56,0 0-15,4 6-24,-4-6-25,0 0-23,9 3-14,-9-3-9,11 2-21,-11-2 2,15 1-8,-15-1-6,16 1-1,-16-1-7,17 2-18,-17-2-45,18 1-48,-18-1-65,19 0-67,-19 0-241,16 0 45</inkml:trace>
  <inkml:trace contextRef="#ctx0" brushRef="#br0" timeOffset="420631.4904">4440 4004 250,'0'0'208,"9"-3"-50,-9 3-31,0 0-26,12-3-16,-12 3-11,0 0-17,11-2-5,-11 2-5,0 0-3,18 2-6,-18-2 0,10 1-4,-10-1-6,14 4 2,-14-4-8,9 4-7,-9-4 4,11 6-3,-11-6-1,7 5-7,-7-5 3,5 8-1,-5-8-1,3 11-3,-3-11 2,-2 13 1,-1-7-1,0 1 1,-2 0-3,1 2 1,-2 0-1,1-3-8,-2 2 6,0-1 0,-1-2-22,3 2 25,-2-1-2,2-1 2,-1 0-5,2-1 5,4-4 6,-8 7 5,8-7 17,-6 6 3,6-6 2,-5 6-2,5-6 4,-4 5-6,4-5-4,0 0 6,-6 6 2,6-6-8,0 0-4,0 0 0,-3 7-7,3-7-10,0 0 17,8 4-15,-8-4-5,13 3 0,-13-3-1,17 4-1,-6-3-9,-1 1 11,4 0-4,-4 0-1,3 0-4,1 0-14,0-1-25,-1 1-46,0-1-40,1 2-61,-3-1-52,2-2-218,0 0 66</inkml:trace>
  <inkml:trace contextRef="#ctx0" brushRef="#br0" timeOffset="420946.6474">4664 4020 168,'0'0'178,"-5"-6"-56,5 6-21,-5-5-21,5 5-24,0 0-14,-7-7-20,7 7-8,0 0-9,0 0 2,-8-6 0,8 6-1,0 0 5,0 0 3,0 0 5,0 0 2,0 0 4,0 0 11,0 0 14,0 0 4,0 0 2,0 0-6,8 7 4,-8-7-3,9 7-10,-1-2-4,-2 1 1,1 1-6,3-1-8,1 2 1,-2 1-3,2 0-11,0 1 5,-1-1-2,-1 1-4,3-1-3,-3 3-3,-2-2-8,0-2-22,0 3-16,0-4-25,-2 1-30,0 1-42,-2-4-24,-3-5-148,5 11 231</inkml:trace>
  <inkml:trace contextRef="#ctx0" brushRef="#br0" timeOffset="421083.2812">4740 3964 238,'8'-7'217,"1"-2"-52,0 2-41,3 0-25,1 1-27,2-1-54,1 2-68,1-1-59,1 2-135,-3 1 78</inkml:trace>
  <inkml:trace contextRef="#ctx0" brushRef="#br0" timeOffset="421296.011">5262 3982 124,'0'0'564,"0"0"-118,10 4-145,-10-4-13,0 0-86,0 0 6,10 4-85,-10-4 4,0 0-99,0 0-5,0 0-90,6 3-22,-6-3-37,0 0 0,0 0 8,0 0-16,2 6-25,-2-6-29,0 0-25,-3 8-173,3-8 159</inkml:trace>
  <inkml:trace contextRef="#ctx0" brushRef="#br0" timeOffset="421518.4098">5041 4101 164,'0'0'605,"0"0"-204,-13 0-49,13 0-99,0 0 21,0 0-68,-11 0 0,11 0-70,0 0 2,0 0-39,0 0-31,-11-3-66,11 3 40,0 0-56,0 0 32,0 0-56,0 0 17,0 0-69,0 0 16,0 0-54,0 0-26,0 0-73,3-6-63,-3 6-46,0 0-164,10-3 9</inkml:trace>
  <inkml:trace contextRef="#ctx0" brushRef="#br0" timeOffset="421862.8756">5330 4024 204,'0'0'261,"0"0"-60,0 0-30,0 0-16,-7 5-9,7-5-13,-6 6-6,6-6-19,-10 11-21,7-4-13,-3 2-16,-2-1-7,3 4-3,-4-2-3,3 5-5,-2-2 13,0-1-30,-1 2 16,2 2-26,-2 0 17,1-3-27,-2 3 27,1 0-34,0-3 30,-1 2-26,1-3 27,0 2-40,-2-3-18,3 0-27,-3 0-37,2-1-17,-1 1-22,3-4-34,-1 0-53,-1-1-196,3-1 118</inkml:trace>
  <inkml:trace contextRef="#ctx0" brushRef="#br0" timeOffset="422026.603">5038 4178 6,'1'-8'578,"-1"8"-177,3-11-31,-3 11-111,3-11-1,-3 11-95,2-9 8,-2 9-94,0-9-15,0 9-103,4-4-64,-4 4-97,3-6-118,-3 6-205,6-6-26</inkml:trace>
  <inkml:trace contextRef="#ctx0" brushRef="#br0" timeOffset="422171.1395">5410 4285 379,'0'0'562,"13"3"-177,-13-3-50,10 1-108,-10-1-7,0 0-114,12 1-90,-12-1-200,0 0-461,0 0-155</inkml:trace>
  <inkml:trace contextRef="#ctx0" brushRef="#br0" timeOffset="425250.7372">3470 4284 294,'0'0'322,"0"0"-60,0 0-41,0 0-21,0 0-38,0 0-29,0 0-11,0 0-46,0 0-16,0 0-20,0 0-4,0 0-6,0 0-2,0 0 3,0 0 21,0 0-32,0 0 7,0 0 40,0 0-31,0 0 43,-8-5-39,8 5 30,-11-2-53,2-1 37,-4 0-36,2 0 31,-7 1-44,2-3 39,-1 3-47,-2-2 36,-5-2-43,0 1 31,-1-1-23,0 0 2,-5-1-2,-1 1 0,1-2-6,1 0 11,1 1 5,1-3 2,2 3-1,-1-5-1,-1 1 1,3-3-5,-3-1 14,3-2 42,-3-5-50,4 4 36,2-2-48,-1-6 40,-1 1-47,3 5 48,1-2-49,1 3 49,3-3-42,-2 1 49,6 4-52,-2 1 47,2-1-33,-1 1 35,3 0-32,-1 3 42,2 1-31,2-3 20,-3 2-40,5 1 33,-4-1-35,3-1 33,0 3-31,3 0 22,-2 0-38,-1 0 17,1 1-8,3 0 3,-2-2 5,-1 3 1,4-2-6,-2 1-1,-1 1 11,2-1-1,-1 2 2,1 1 2,1-3-4,0 3-3,-1 0 1,0-1 2,1 2-4,-2-1 0,2 7-1,-1-13-2,1 13 0,0-12 0,0 12 9,-2-13-4,2 13 2,0-11-4,0 3-5,-2 2 17,2 6-4,0-14 4,0 14-6,0-13 0,0 13 1,0-12-2,0 4-1,0 8 6,0-13 1,0 13-2,0-12-2,0 12-5,0-12 8,0 12-5,2-9-3,-2 9 8,0-9-13,0 9 2,0 0-1,0-8-3,0 8-8,0 0-12,0-9-10,0 9-25,0 0-21,0 0-15,0-6-3,0 6 0,0 0-5,0 0 2,0 0-12,0 0-24,2-7-39,-2 7-17,0 0-54,0 0 22,0 0-39,0 0 46,0 0-185</inkml:trace>
  <inkml:trace contextRef="#ctx0" brushRef="#br0" timeOffset="425667.4028">2586 3344 56,'0'0'234,"0"0"-54,0 0 25,0 0-26,0 0 24,0 0-23,0 0 11,0 0-36,0 0 5,0 0-16,0 0-22,0 0-17,0 0-25,0 0-6,0 0-28,0 0-7,0 0-13,0 0-8,0 0-6,0 0-12,0 0 7,0 0-10,-3 6 7,3-6 0,-5 6 1,5-6 4,-9 7-8,4-1 1,0 0-7,-2 1 10,1-1 2,2 1-1,-5-1-4,2 0 3,3 1-16,-1-1 11,-2 0 7,1 0-1,2-3-2,-1 2-1,5-5 0,-6 8 0,6-8 0,-7 6 8,7-6-2,-5 5 7,5-5 7,-5 5 10,5-5 3,0 0 12,-5 5-1,5-5-13,0 0-12,0 0-16,0 0-6,0-7-8,0 7 2,3-9 5,-3 9-3,3-10 2,1 5-3,0-1 0,0-2-5,0 1 5,-1 0-3,3-1 4,-1 2 1,1-1 1,-1 0-3,2 2-6,-2-2 7,1 1-1,3 1 5,-3-1-3,1 1-1,1 2 1,-8 3-1,12-6-4,-12 6 1,12-5 1,-12 5 0,11 0-1,-11 0 0,16 4-5,-7-1-20,1 2-29,0 1-44,0 3 10,3 0-72,-3 3-31,3 1-75,1 1-14,0 0-151,-1 1 89</inkml:trace>
  <inkml:trace contextRef="#ctx0" brushRef="#br0" timeOffset="426721.3014">3978 4009 222,'0'0'341,"0"0"-83,0 0-46,0 0-13,0 0-38,0 0-16,0 0-20,0 0-20,0 0-11,0 0-3,0 0 0,0 0 8,0 0 47,0 0-64,0 0 34,-11-5-59,11 5 52,-8-9-27,2 2 23,1-2-14,-1 1 18,1-2-37,-2-1 20,2-1-43,-2-1 17,0-3-29,1-1 14,-1-1-32,-3-1 18,2 0-37,1-1 20,0 0-17,-3 0 13,1 0-20,3 1-3,-2-1-1,-1 1 3,4 1-7,-1 2 9,-1-3-2,0 5-2,0-2-3,1 2 5,1 0 0,-2 0 4,1 4 19,2-1-6,2 2 0,-2 0-1,0 2-3,1-1 2,2 2 1,-3 0 4,4 6-8,-2-9-1,2 9-3,-4-9 0,4 9-1,-4-8-2,4 8 3,-3-6-4,3 6-2,0 0 2,-1-8-2,1 8-1,0 0 1,-2-7 2,2 7-10,0 0 3,0 0-3,-3-6-7,3 6-2,0 0-6,0 0 1,0 0-9,0 0 2,-1-5 5,1 5-8,0 0 3,0 0-1,0 0-9,0 0 2,0 0-9,0 0-1,0 0 1,-2-7 2,2 7 3,0 0-1,0 0 10,0 0 7,0 0 6,0 0 4,0 0 5,0 0-1,0 0-1,0 0 6,0 0 4,0 0 0,0 0-3,0 0 5,0 0-2,0 0-6,0 0 4,0 0-8,0 0 2,0 0-8,0 0-10,0 0-6,0 0-4,0 0-8,0 0 1,0 0 13,0 0 11,-6 4 9,6-4 1,-1 8 5,1-8-5,-5 9 5,5-9 8,-8 10 3,4-6-4,0 3 2,-1-3 1,0 2 1,1-2-10,4-4 8,-9 9 3,9-9-2,-7 7 3,7-7 4,-5 6-4,5-6 2,-4 7 14,4-7 13,0 0 11,-5 5 5,5-5-5,0 0-15,0 0-1,0 0-6,0 0-4,0 0-2,-8-5-5,8 5-4,4-4-4,-4 4 1,1-7 0,-1 7 4,5-7-2,-5 7-1,7-8-3,-7 8-2,5-7 5,-5 7-2,11-6-2,-6 2 0,2-1 4,-7 5-3,10-6-2,-10 6-5,15-3 2,-15 3 3,16-4-1,-16 4 2,16-1-2,-16 1-1,17-1-5,-17 1 2,15 1-2,-15-1-12,16 2-21,-16-2-22,16 4-36,-8 0-46,1-1-55,0 1-83,-2 1-16,1-1-175,1 0 45</inkml:trace>
  <inkml:trace contextRef="#ctx0" brushRef="#br0" timeOffset="427651.2762">4530 4023 327,'0'0'306,"0"0"-38,0 0-21,0 0-27,-12-2-31,12 2-31,0 0-27,0 0-20,0 0-23,-3-5-15,3 5-3,0 0 33,2-7-53,-2 7 30,4-8-48,-4 8 12,5-11-28,-3 3 54,4 0-39,-3-2 51,4 1-51,-1-4 35,0-1-46,2 2 54,0-3-47,-1-2 30,1-1-46,0 0 44,3-1-37,-3 0 24,-1 0-33,0 1 39,2-1-14,-4 4 14,3-1-25,-2 0-9,-2 4-8,2-1 5,-2-2 0,0 7 1,-1-3-6,2 4 2,-3-2-6,2 2-2,-4 7-2,3-12-3,-3 12-3,5-10-5,-5 10 2,2-8-10,-2 8-1,3-7-3,-3 7 1,1-6-2,-1 6-8,0 0 6,3-9 1,-3 9-5,0 0 4,2-6 2,-2 6 38,0 0-51,0 0 1,2-5 9,-2 5 2,0 0-2,0 0-3,0 0 4,1-8 6,-1 8 0,0 0 6,0 0 1,0 0 7,0 0 5,2-5 1,-2 5-1,0 0 1,0 0-1,0 0-1,0 0-1,0 0 4,3-7 1,-3 7 2,0 0 4,0 0-11,1-7 15,-1 7 5,0 0-4,0 0 0,0 0-1,3-6 0,-3 6-11,0 0 1,0 0-8,0 0-2,0 0-8,0 0-13,0 0-13,0 0 0,0 0 12,0 0 11,0 0 2,-10 1 8,10-1 4,-11 6-3,11-6-3,-12 9 2,3-6-4,2 1-1,-2 1 1,3 2-11,-2-4 0,0 1 3,2 2 6,-1-2-1,0-1 10,7-3 5,-9 6 9,9-6 4,-6 5 11,6-5 23,-9 5 41,9-5-34,0 0 26,0 0-50,0 0 24,0 0-45,-5-5-1,5 5-3,2-7 4,-2 7 4,7-11 1,-7 11 4,7-10 1,-3 6-9,1-2 18,-1 1 14,0-1 33,-4 6-35,9-8-8,-9 8 3,6-6-16,-6 6-9,5-5-10,-5 5-12,4-7-19,-4 7-16,0 0 6,0 0 6,12 1 2,-12-1-10,10 8-38,-5-1-12,-2 0-7,3 2-27,-1 2-44,1-1-41,1 4-44,1 0-268,-2-1-29</inkml:trace>
  <inkml:trace contextRef="#ctx0" brushRef="#br0" timeOffset="428388.4954">4904 4048 248,'0'0'282,"0"0"-34,-8 3-25,8-3-13,0 0-37,0 0-21,0 0-21,-8 3-25,8-3 26,0 0-49,0 0 22,0 0-47,0 0 28,0 0-48,0 0 22,3-6-44,-3 6 34,8-8-44,0 3 30,-1-1-38,5-2 43,2 1-48,1-5 47,4 1-43,2-3 33,3-2-37,3 0 36,4-4-42,-1 1 39,2 0-23,0-2 45,0 1-5,0 1-10,-1-1-39,-1 1 38,0-2-41,-6 4 41,2 1-39,-5-1 50,1 2-45,-3 4 40,-1-1-49,-3 0 33,0 5-33,-3-3 41,-1 1-46,-2 2 40,1 1-45,-4 1 34,0 2-46,1-2 42,-7 5-42,10-6 47,-10 6-43,8-8 47,-8 8-46,6-5 44,-6 5-27,8-6 48,-8 6-36,5-3 37,-5 3-52,6-5 45,-6 5-39,7-5 38,-7 5-45,6-6 41,-6 6-46,5-3 40,-5 3-42,7-4 44,-7 4-43,7-2 42,-7 2-43,4-5 43,-4 5-48,0 0 46,6-5-40,-6 5 42,0 0-38,0 0 40,7-4-47,-7 4 40,0 0-46,0 0 41,0 0-46,5-3-8,-5 3-2,0 0-8,0 0-8,0 0-7,0 0-12,0 0-20,0 0-7,0 0 17,0 0 6,0 0-14,0 0-9,0 0-10,-5 7-11,5-7-12,-8 5 3,8-5-2,-9 6-14,9-6 2,-12 4 5,12-4-104,-13 4 79</inkml:trace>
  <inkml:trace contextRef="#ctx0" brushRef="#br0" timeOffset="428671.384">5441 3576 19,'0'0'288,"0"0"-83,0 0-44,0 0-38,0 0-20,0 0-20,0 0-8,6-5-8,-6 5-11,0 0 2,12-1-8,-12 1 1,11 0-7,-11 0-2,14-2-5,-14 2-1,17 0 5,-17 0 1,17 0 3,-17 0 4,16 0-4,-16 0-8,18 2-14,-18-2 6,19 1-1,-10 2-2,1-1-5,-2 1 1,0 2-10,1-2-8,-2 0 3,2 2 20,-5 0-25,0-2 17,1 3-21,-1-1 24,-3 1-21,2 0 19,-3-6-22,0 12 19,-2-6-17,0 0 17,-2 1-20,-1 0 18,1 0-33,0 1-12,-2-1-31,-1 2-17,0-2-42,-1 0-37,3 0-31,-3 0-51,2 2-132,0-3 172</inkml:trace>
  <inkml:trace contextRef="#ctx0" brushRef="#br0" timeOffset="429345.2539">5119 4184 152,'0'0'251,"0"0"-47,-16 0-18,16 0-15,0 0 2,-12 0-23,12 0 8,0 0-25,0 0 23,0 0-34,-13 0 37,13 0-50,0 0 50,0 0-71,0 0 20,0 0-61,0 0 26,4-5-48,-4 5 21,16-6-36,-5 3 34,6-2-45,5-1 43,5 0-52,6-1 55,9-2-42,3-1 41,5 0-49,-1 0 46,4-3-46,10 1 46,-2-1-50,2-2 44,-1 2-37,0 0 42,-9 0-39,1 2 36,-4-1-36,1 0 50,-2 2-29,-2-3 27,-5 4-37,0-1 30,-10 1-42,0 3 31,-4-4-25,-2 4 18,-4 2-33,-3-1 33,-4 0-39,2 2 32,-6 1-50,2-2 14,-3 4-55,-1-3 42,-1 0-41,-8 3 49,14-5-32,-14 5 50,10-2-39,-10 2 42,10-3-30,-10 3 44,9-3-41,-9 3 46,0 0-43,9-2 41,-9 2-44,0 0 40,9-4-53,-9 4 38,0 0-51,0 0 28,8-2-41,-8 2 34,0 0-27,0 0 30,0 0-19,7-4 37,-7 4-26,0 0 39,0 0-29,0 0 34,0 0-24,0 0 31,0 0-29,10-1 30,-10 1-32,0 0 24,0 0-68,0 0 54,0 0-40,0 0-8,0 0-44,0 0-19,6-6-28,-6 6-28,0 0-20,0 0-26,0 0 30,-6-6 16,6 6-84,-6-5 82</inkml:trace>
  <inkml:trace contextRef="#ctx0" brushRef="#br0" timeOffset="429631.3834">6439 3819 119,'-6'-2'82,"6"2"-15,0 0 17,-7-4-28,7 4 4,0 0-19,-8-3 12,8 3-19,0 0 6,-8-3-15,8 3 4,0 0-5,-8-2 23,8 2 21,0 0 18,0 0 21,0 0 16,-7-4 15,7 4-25,0 0-7,0 0-37,0 0 14,0 0-20,11-1 9,-11 1-21,15-2 9,-15 2-7,21 2 45,-9-1-38,4 0 27,-2 1-34,1-1 39,2 1-11,-3-2-14,2 0-11,-3 0-12,1 2-9,-1-1-5,-3-1-9,2 1-3,-12-1-6,18 2-3,-18-2-5,15 1-6,-15-1-1,13 3-42,-13-3 37,11 3-48,-11-3 38,8 7-44,-8-7 57,2 5-29,-2-5 32,-2 10-38,-2-6 32,-2 4-35,-2 0 2,-4-2-44,0 2-31,-2 0-44,-4 1-11,-2 1-15,0 1-11,1 0-14,0-1-179,-2-1 154</inkml:trace>
  <inkml:trace contextRef="#ctx0" brushRef="#br0" timeOffset="436979.9112">9794 874 21,'0'0'303,"0"0"-47,0 0-36,0 0-32,0 0-13,-3-7-33,3 7-7,0 0-17,0 0 8,0 0-26,-1-5 11,1 5-25,0 0 26,0 0-33,0 0 17,0 0-29,0-7 14,0 7-37,0 0 25,0 0-42,0 0 23,1-9-32,-1 9 18,0 0-26,0 0 18,4-6-36,-4 6 26,4-4-24,-4 4 26,4-7-34,-4 7 25,7-6-25,-7 6 32,5-6-32,-5 6 33,8-9-37,-8 9 28,9-6-27,-3 0 28,-6 6-33,12-7 34,-6 3-26,1 1 21,2-2-29,-3 1 31,2 0-29,-1 1 26,2 0-25,-3-1 25,-6 4-18,14-4-5,-14 4 26,12-5-29,-12 5 26,10-2-27,-10 2 37,12-2-33,-12 2 20,0 0-25,19 0 26,-19 0-26,12 3 25,-12-3-25,11 1 26,-11-1-27,9 5 19,-9-5-18,8 4 21,-8-4-22,11 8 21,-11-8-19,4 9 23,-4-9-26,5 12 19,-3-6-16,-2-6 22,1 13-21,-1-7 17,-1 2-9,-1 0 15,0 0-17,-1 0 18,-1 0-13,-2 1 19,1 0-21,-2 0 25,1-1-24,-2 2 20,-2-2-19,1 2 35,0-2-35,-1 1 17,0 0-19,1-2 25,1 1-26,-2-2 21,2 1-19,2 0 17,-3-2-16,1 1 19,2-2-20,-1 0 19,2 2-19,-1-1 18,6-5-18,-10 7 16,10-7-19,-8 6 27,8-6-25,-8 6 21,8-6-19,-8 5 18,8-5-20,-3 3 24,3-3-24,0 0 27,-6 5-25,6-5 19,0 0-18,0 0 21,-7 5-17,7-5 19,0 0-10,0 0 11,0 0-12,0 0 24,-1 6-11,1-6 33,0 0-20,0 0 22,0 0-36,10 1 18,-10-1-32,15 1 28,-15-1-24,21 0 28,-8 1-28,-3-1 30,4-1-37,3 1 24,-3 0-31,2 0 31,1 0-27,-2 0 29,3 0-34,-4-1 27,3 2-26,-3-1 32,0-1-36,-4 1 37,3-1-28,-13 1 25,18 0-35,-18 0 34,15-1-46,-15 1 9,13-1-44,-13 1 4,10 0-44,-10 0-7,0 0-30,14-2-16,-14 2-17,0 0-22,0 0-4,13-1-35,-13 1 6,0 0-164,0 0 159</inkml:trace>
  <inkml:trace contextRef="#ctx0" brushRef="#br0" timeOffset="437927.0949">10384 836 226,'0'0'254,"0"0"-29,0-9-27,0 9-10,0 0-27,0 0-10,0-7-32,0 7-7,0 0-21,0 0 7,0 0-25,0 0 10,0 0-27,0-7 14,0 7-38,0 0 11,0 0-26,0 0 8,0 0-25,0 0 22,0 0-24,0 0 14,0 0-21,0 0 17,-11 0-20,11 0 18,0 0-20,-11 6 27,11-6-25,-8 4 17,1 0-19,7-4 16,-10 6-16,5 0 17,-3 0-16,2 0 21,-1 0-23,0 0 15,-1 0-19,0 1 12,2-1-18,-1 1 11,2 0-14,-2 0 11,2 1-10,1 0 11,-1-2-10,2 2 19,-1 0-15,2-3 20,-1 3-13,3-2 14,-2 1-8,4-1 12,-2 1-6,3 0 5,-1-2-7,1-1 15,-1 3-17,5-2 38,-1 0-42,2-1 11,-2 2-7,2-3 7,2 1-7,2-2 11,-3 0-7,2 0 12,-11-2-12,19 0 20,-8-2-15,0 1 23,-1-1-10,2-1 11,-2-1-14,0-1 16,-1 0-12,0-2 20,-3-1-26,1 0 19,-1 0-29,-2-2 22,1 0-23,-4-1 12,2 3-21,-3-3 12,0 1-21,-1 0 0,-2 2-33,-2-2-6,3 1-27,-3 1-27,1 1-22,-3 0-41,3 0-14,-3 1-245,0 1 98</inkml:trace>
  <inkml:trace contextRef="#ctx0" brushRef="#br0" timeOffset="438374.8289">10723 827 117,'0'0'308,"0"0"-69,11 0-56,-11 0-33,0 0-35,0 0-30,0 0-18,0 0-17,0 0-10,0 0-3,0 0-10,0 0-5,0 0-3,0 0-3,0 0-1,0 0-3,-16 2-4,16-2 0,-9 4-8,9-4-4,-13 5 4,13-5 0,-10 8-2,2-3-4,4 1-3,-1 0-2,-1 1-2,1 1-22,1 0-1,0 0-2,0 1 12,0 1 1,4-2 5,-1 3 0,0-4 11,1 2-10,0 0 16,0-3-8,1 2 11,0-2-8,0 1 11,2-1-6,2 0 5,-1 0-3,4-1 7,1 1-4,-3-3 3,6 1 15,-2-1 25,1-2 3,-11-1 11,23 0 21,-12-1 1,-1-2 9,1 0-20,-1 0 11,1-2-16,-1-1 15,-1-1-34,-1 0 13,-2-2-32,0 0 13,-2-1-33,-1 0-3,-1 0-17,-2-1 9,-1 0-28,0 2-3,-2 0-35,-1 0-21,-2 0-19,2 2-40,-2-2-14,-2 3-38,2 0-8,-2 0-123,2 2 209</inkml:trace>
  <inkml:trace contextRef="#ctx0" brushRef="#br0" timeOffset="438880.6751">10995 820 163,'0'0'263,"0"0"-44,0 0-38,0 0-34,0 0-29,-4-6-22,4 6-27,0 0-27,0 0-12,0 0-7,0 0-8,0 0-6,0 0-1,12-1-6,-12 1 2,14 1-3,-14-1 1,15 3-5,-15-3 7,18 0-5,-18 0 6,19 0-9,-19 0 6,18 2-4,-18-2 2,19 1 0,-19-1 0,16 0 5,-16 0-2,15 1-5,-15-1 5,11 0 4,-11 0 5,0 0 2,16 0 6,-16 0 8,0 0 2,0 0 13,14 0-5,-14 0 2,0 0-5,0 0-10,0 0-13,10 0-6,-10 0-7,0 0 0,0 0-3,8 5 4,-8-5-2,0 0 9,0 10-3,0-10 6,-2 8-10,2-8 20,-1 13-7,0-7 2,-3 2-5,3 1 6,-2 0-8,1 2 13,-1-1-16,2 0 6,-2 3-7,-2-2 8,1 2 0,0 0-2,-3 0-5,4 0 5,-3-1-3,1 1 1,-2 0-12,0 1 4,0-2-30,2-2-19,-1 2-21,-1-3-37,1 1-32,2-3-27,-2 2-34,3 0-163,-2-3 180</inkml:trace>
  <inkml:trace contextRef="#ctx0" brushRef="#br0" timeOffset="439045.624">11244 1061 79,'0'0'261,"4"-6"-78,-4 6-47,0-7-26,0 7-27,-11-7-11,3 3-32,-2 0-8,-2 1-27,-2-1-13,-4 2-35,4-2-17,-4 1-52,2 1-2,2 1-97,1 0 66</inkml:trace>
  <inkml:trace contextRef="#ctx0" brushRef="#br0" timeOffset="439310.7986">11614 969 178,'12'-2'212,"-12"2"-57,14-2-22,-14 2-38,18-2-9,-18 2-26,20-2-2,-20 2-23,24-1-1,-11 2-31,-1-1-38,1 0-74,1 0-175,0 0 264</inkml:trace>
  <inkml:trace contextRef="#ctx0" brushRef="#br0" timeOffset="440117.1655">12264 867 271,'0'0'209,"0"0"-33,0 0-50,0 0-27,0 0-32,0 0-14,0 0 6,0 0-27,0 0-7,8 6 1,-8-6-12,-2 7 9,2-7-4,-2 11-2,2-11-6,-1 12 4,1-4-11,-3 0 10,3 0-10,-1 3 7,0-3-7,-2 3 2,3-2-5,-1 1 7,-2 0-5,3-1 5,-2 2-4,0-4 3,1 1-1,-2-1 1,2-1-5,0 2 2,1-8 1,-3 10 3,3-10 0,-2 11 5,2-11 11,-4 6 22,4-6 21,-1 8 9,1-8 17,0 0-23,0 0-2,-3 6-27,3-6-13,0 0-17,0 0 2,1-9-14,-1 9 4,3-10-28,-2 4-4,3-2-11,-1-1 10,-1-2-2,0 0 5,3-2 0,0-2 4,-1 1 2,2 0 7,0 0 8,1 0 8,-1 0 0,1 1 6,1 1-2,0-1 10,1 3 0,0-1-4,1 0-6,-1 2 2,1-1-11,2 1 8,-3 3-1,-1-3 8,2 3-10,-4 0 1,3 2-4,-1 0 4,-1 1-7,2 1 4,-9 2-8,13-5 4,-13 5-3,14 0-2,-14 0-6,12 4 2,-12-4 1,9 6-3,-4-2-16,0 2-5,-4 0 3,-1 0-1,0-6 10,0 16 2,-1-10-2,-2 2-5,-2-2-3,1 4-11,1-3 15,-1-1-5,0 1 13,0-1 1,0-1-3,4-5 3,-6 8 9,6-8 1,-8 7 15,8-7 5,-2 8 26,2-8 0,-3 4-7,3-4-9,0 0-2,0 6-7,0-6 2,0 0-8,8 5 6,-8-5 0,10 4-2,-10-4 1,10 4 3,-10-4 6,12 5-4,-12-5-1,15 6-4,-9-4-1,2 4 0,0-1-2,-2-1-1,-1 1-5,2 2 0,-2-1 2,0 2-1,-3-1-3,1 0 6,-2 0 2,0-1 0,-1 1 1,-1 0 3,0-1 19,-2 2 3,-3-2 13,1-1-5,-3 2 15,-1-3-17,-1 1 7,1-3-22,-3 1 7,1 0-18,0-3 11,-2 2-29,13-2-11,-25 0-18,13-2-1,0 2-36,3-3-43,-3 0 0,3 1-4,-2-1-21,4-2-35,-1 2-24,3-3-105,2 2 235</inkml:trace>
  <inkml:trace contextRef="#ctx0" brushRef="#br0" timeOffset="440581.9496">12843 851 123,'0'0'211,"9"-5"-65,-9 5-22,7-2-44,-7 2-6,0 0-24,3-6-2,-3 6-19,0 0 5,0 0-17,-9-5 5,9 5-14,0 0 2,-10-3-7,10 3 7,0 0-12,-14 0 5,14 0-9,-10 3 8,10-3-7,-9 4 8,9-4-12,-11 5 6,11-5-5,-10 6 12,10-6-9,-7 8 4,2-3-2,5-5 8,-4 6-11,4-6 8,-7 8-12,7-8 13,-5 9-7,5-9 8,-1 10-4,1-10 10,0 8-5,0-8 8,6 9-7,-6-9 14,4 9-5,-4-9 4,7 10-8,-7-10 6,7 9-1,-3-4 6,-4-5-12,8 8 8,-5-2-8,1-1 16,0 1-8,0-2 0,1 2-5,-2 1 4,-1-2-6,3 0 4,-3 2-9,-1-1 9,-1 0 2,4 0 0,-4-6-10,0 12 7,0-12 7,-4 12 4,4-7 3,0-5 2,-5 11 5,0-6 1,0-2-4,-1 2-7,0-2 0,6-3-3,-13 6 0,13-6-24,-14 5-17,14-5-15,-16 1-25,16-1-18,-16 2-25,16-2-18,-18-3-31,18 3 19,-15-3-163,15 3 247</inkml:trace>
  <inkml:trace contextRef="#ctx0" brushRef="#br0" timeOffset="441248.6267">13035 846 46,'0'0'202,"0"0"-31,0 0-54,0 0-15,0 0-41,0 0-11,0 0-21,0 0-1,0 0-15,0 0 11,0 0-18,0 0 19,0 9 1,0-9 19,-1 10-6,1-10-7,-2 13-5,2-4 3,-1 0-9,0 1 4,-2 1-5,3-1 6,-3 2-12,2 1 4,-1-2-8,-1 2 8,2-1-11,-2-1 4,1 1-5,0-2 6,-3 1 1,3-1-3,-1-1-7,2 0 5,-2-2 1,2-1 5,-1 1 1,2-7 12,-3 11 9,3-11 16,-4 8 12,4-8 14,-1 8 18,1-8-7,0 0 42,-3 8-45,3-8 20,0 0-62,0 0 0,0 0-51,-2-5 9,2 5-22,0-11 18,0 4-42,1-2 11,0-3-23,-1 2 10,0-3-8,4-3 5,-1-1-12,1-2 12,1 0 10,0 0 8,2-1 18,0 5 8,-1-2-4,3 2 6,-1 1-3,1 1-1,0 1 4,0 2 1,2-2 1,-2 3-3,3 1 3,-1 2 16,-2 0-21,1 1 1,2 1-2,-2 1 7,-1 2-5,4-1 1,-13 2-4,15 0-1,-15 0 3,17 2-4,-17-2 2,13 3-3,-13-3 3,10 5 5,-10-5-2,5 8 0,-5-8 2,1 9-1,-1-9 4,-5 8-5,5-8-3,-6 11-7,-1-5-39,0-2-54,-4 0-24,1 2-81,-1-2-105,2 1 221</inkml:trace>
  <inkml:trace contextRef="#ctx0" brushRef="#br0" timeOffset="442824.733">12144 1192 142,'0'0'151,"-5"-4"-41,5 4-1,0 0-27,0 0-3,0 0-22,0 0-2,-7-5-9,7 5 15,0 0 16,0 0-25,0 0-2,0 0 7,0 0 0,0 0-3,0 0-9,0 0-2,0 0-5,0 0 2,0 0 0,0 0-1,0 0 2,0 0 1,0 0 5,0 0-9,0 0 4,0 0-13,16 5 3,-5-4-11,1 2 15,6 0-1,1 0 18,4 0-9,2 1 13,4 1-17,4-2 24,0 1-28,5-1 13,3 3-25,-1-3 7,6 1-1,0-1-8,2 0-4,-2 0 1,3 1 5,-7-2 1,-2 1 4,1-2 0,-2 1 2,0 1 3,-4-3 1,-4 1-12,1-1-7,-2 0 1,-4 2-1,-1 0-6,-4-1 1,-1-1-1,1 1-9,-8 0 5,2-1-10,-2 0-17,0 1-22,-13-1-30,19 0-18,-19 0-52,18 0-63,-18 0-48,13 1-42,-13-1-182,11 2 37</inkml:trace>
  <inkml:trace contextRef="#ctx0" brushRef="#br0" timeOffset="446502.6627">4875 4385 78,'-4'-6'130,"4"6"-20,0 0-20,0 0-1,-4-6 2,4 6-2,0 0-9,0 0 10,0 0 0,-5-4-13,5 4-5,0 0-4,0 0-11,0 0 0,0 0 0,-1-6 3,1 6 9,0 0-7,0 0 12,0 0-27,0 0 21,0 0-20,0 0 17,0 0-19,0 0 18,0 0-25,0 0 18,0 0-29,0 0 18,0 0-35,0 0 21,0 0-33,0 0 22,0 0-28,0 0 20,0 0-21,0 0 25,11 0-24,-11 0 18,10 4-21,-2-1 25,-2 0-25,3 0 23,0 1-23,3 2 24,-1-1-25,5-1 32,-2 3-29,2-2 16,5 3-6,-1-2 32,3 1-31,1-1 34,3 0 8,-4 0-6,6-1-4,-3-2 6,2 2-10,2-1 6,-2-2-6,8 1-4,-2-1-4,2 1-13,2-3 5,-2 0-2,2 0-2,2 0-3,1-1-3,0-3 1,7 1-6,1 1 6,1-4-1,1 0-5,3 0-31,1-1 16,1-2-9,10-2 31,-2 0-33,3-2 42,-3 1-37,-1-3 36,0 1-38,-3 0 47,-8 1-44,0 1 46,-2-3-43,-1 2 41,1 0-40,-3-3 41,3 1-47,-2 1 40,8-5-36,1 0 37,1-1-39,0-1 37,3 1-39,-3-2 39,0 0-41,2-3 47,-2 3-39,-1-2 35,1-1-38,-1 0 38,0 2-40,1-2 34,-3-1-31,0 1 36,-3 1 2,-2-1-39,-6 3 37,-2 1-43,1-1 38,-2-2-32,-1 2 36,7-4-37,-9 4 1,2-4 6,6-3-6,-9 4 12,7-4 1,-1-2 1,-1 1-3,2-4 2,-2 2 0,-1-1-1,1-3 9,-1 3 4,-1-4 9,0 3 4,-3-1-1,-3 6-3,-2-2 38,0 1-51,-2 1-1,1-2 3,0 1 2,-3 1-8,0-1 3,0 1-2,-4 1 4,3-1-9,-1-1 1,-1-1 3,2 2-4,-2 0 3,2-2 2,-2 0 1,0 1 5,2-1-8,-1 1 15,-1 1 2,3-1 11,-2 3-17,-2-1-16,3-1 31,0 2-18,-3 2-5,3 0 2,0 2-1,-4 0 1,-2 2-4,1 2 8,-1 0 10,-1 1 3,2-1-2,-3 3-10,0-3 37,2 1-41,-2 0 29,1 0-39,-1-1 34,1 2-35,0-1 37,-2-1-3,4 1-5,-2-1-2,2 1-5,-3 0 3,1-2 2,0 3 15,0 1 7,-3 1-3,-2 0-1,2 2-6,-3-1 5,1 1 1,-2 0-11,-3 1 0,3 3 0,-4-1 6,1-1 5,-1 3-6,0-2-4,-1 3-5,-2-1-2,1 1 0,1-2-8,-1 2 0,-1-2-2,2 2 0,-2-3 16,-1 2-26,3 1 5,-3-3 0,4 2-1,-4-1-4,3 1 0,-2 0 2,2-1 1,-2 0-4,-1 2 0,2-2 3,-2 2 5,1-1 1,-1 1-1,-1 1-3,1 0 2,-2 1-3,1 1-2,0-1 1,-4 5-2,6-10 7,-6 10-8,6-7-2,-6 7 3,4-7-2,-4 7 4,4-7-2,-4 7-3,5-6 1,-5 6 1,4-6 0,-4 6 1,4-5-1,-4 5-1,2-6 0,-2 6 2,0 0-4,5-4 0,-5 4-6,0 0-5,4-6-7,-4 6 2,0 0-3,0 0-7,2-6 4,-2 6 2,0 0 5,0 0 6,0 0-3,5-4 1,-5 4 5,0 0 8,0 0-1,0 0-4,0 0 3,0 0 0,2-7 0,-2 7 3,0 0 10,0 0-12,0 0 0,3-5 0,-3 5-2,0 0 6,0 0-2,0 0 0,4-7 2,-4 7 1,0 0-1,0 0-6,2-7 3,-2 7 1,0 0 5,4-6-4,-4 6-2,0 0-4,4-5 5,-4 5 4,0 0 2,0 0-4,2-7-1,-2 7 9,0 0-10,0 0 4,4-6-7,-4 6 2,0 0 0,0 0 3,0 0 3,0 0-8,4-6 7,-4 6-4,0 0 0,0 0 5,0 0 2,0 0-8,0 0 2,3-6-4,-3 6 6,0 0 2,0 0-8,0 0 0,0 0-1,0 0-1,0 0-8,0 0 1,0 0-8,0 0-13,0 0-16,0 0-19,0 0-29,0 0-19,0 0-6,0 0-1,0 0 19,0 0 23,0 0 19,0 0 14,-6 8 10,6-8 11,-5 4-1,5-4 5,-7 7 9,7-7 3,-8 8 5,8-8-2,-8 6 7,8-6 0,-9 7 0,9-7 0,-10 6-1,10-6 2,-8 4 5,8-4-2,-7 5 0,7-5-1,-9 6 0,9-6 15,-8 2-15,8-2 6,-9 3 10,9-3 10,0 0 16,-6 3 5,6-3 10,0 0 6,0 0 3,-8 3 14,8-3-18,0 0 1,0 0-2,0 0-6,0 0-14,0 0-12,0 0-10,0 0-13,0 0-8,-5-6-2,5 6-4,5-5 2,-5 5 1,9-6 0,-4 1 9,0 2-13,2 0-23,2-1 27,-3 0-26,2 1 66,-2 0-66,4-2 35,-4 4-30,-6 1 24,14-6-28,-14 6 31,15-3-17,-15 3-4,14 0-9,-14 0-15,18 2-8,-9 0-8,1 4-15,0-1-25,-1 2-22,1 2-45,0 0-61,0 4 0,-3 0-3,0 0-33,0 2-128,1 0 154</inkml:trace>
  <inkml:trace contextRef="#ctx0" brushRef="#br0" timeOffset="449351.3979">10258 3437 171,'0'0'272,"0"0"-53,0 0-31,0 0-25,4-7-20,-4 7-22,0 0-26,2-6-14,-2 6-20,0 0 3,5-7 9,-5 7-3,3-4-4,-3 4-9,2-8-5,-2 8 0,4-6-1,-4 6 3,4-5 7,1-1-7,-5 6-13,6-8-8,-6 8-3,11-9-4,-11 9-4,9-8-3,-4 4-2,1-1-5,0 1-1,1 0-1,-1 2-5,-6 2 8,12-6 1,-7 2-6,-5 4 3,13-5-4,-13 5-1,11-3-4,-11 3 1,13-1-3,-13 1 1,13 1 0,-13-1 5,10 1-24,-10-1 10,13 4 4,-13-4 0,8 3-1,-8-3-2,7 8 2,-7-8-2,8 8-2,-6-2 8,-2-6 3,0 13-5,0-5 1,0-3 1,-2 5-2,-1-1-8,-2 0 14,1 0-3,-2-1 1,-2 4-5,0-2 6,0 0-4,-1 1 1,0-3-5,0 2 1,0-2 1,1-1 0,-2 1 27,4-2-32,-2 3 33,0-3-48,2-2 48,-2 3-34,2-4 33,-1 3-35,7-6 31,-9 8-28,9-8 22,-10 6-22,10-6 35,-8 5-26,8-5 31,-5 6-23,5-6 48,-5 5-41,5-5 51,0 0-44,0 0 49,-6 3-48,6-3 48,0 0-43,0 0 31,0 0-49,0 0 32,4 6-49,-4-6 38,10 1-39,-10-1 38,14 1-46,-14-1 46,22 2-49,-12-1 31,5-1-59,-3 0 28,3 0-57,-2 0 6,1 0-50,0 0-26,1 0-47,-2 0-58,2-1-36,-2 1-36,4-3-137,-2 1 59</inkml:trace>
  <inkml:trace contextRef="#ctx0" brushRef="#br0" timeOffset="449742.9324">10742 3427 56,'0'0'379,"5"-7"-79,-5 7-39,7-6-34,-7 6-49,2-7-33,-2 7-33,3-5-29,-3 5-16,0 0-14,5-7-13,-5 7-1,0 0-8,0 0-3,-5-7-10,5 7-3,0 0 2,0 0 3,-7-2-1,7 2-5,0 0-7,-13 0 0,13 0 0,-11 2-8,11-2 4,-12 7 1,6-4-17,-2 1 15,1 1 1,-1 2-2,2-2-9,-1 0 3,1 5-6,-2-5-4,2 2 1,1 1 7,-1 1-6,3-2-6,-2 1 2,2 1 4,1-4 6,-2 3-5,4-1 6,0-7-1,0 12 1,4-5 7,-4-7 1,6 9 1,0-5 7,2 2 0,0-5 14,2 4 0,-1-4 15,-9-1 10,18 2 3,-18-2 6,20-2 2,-11 1-7,1-2-3,1 0-7,-4-1-7,0-1-8,1-1-13,0-1-13,-4 1-19,0-1-22,-2-2-6,-2 2-13,2 0-28,-4-2-31,1 2-30,-1 0-28,-1 2-64,0-2 13,2 1-208,-3 0 97</inkml:trace>
  <inkml:trace contextRef="#ctx0" brushRef="#br0" timeOffset="450351.0223">10959 3351 305,'0'0'256,"0"0"-37,0 0-26,0 0-24,0 0-51,0 0-5,0-7-17,0 7-15,0 0-8,0 0-2,0 0-2,0 0-11,0 0 7,0 0 1,0 0-5,0 0-9,0 0-2,0 0-1,0 0-16,0 0 7,0 0-9,0 0-4,0 0-8,0 0-6,0 0-12,0 0-6,0 0 15,0 0-2,0 0-2,3 6-4,-3-6 0,0 7 0,0-7-6,0 9 10,0-9 7,0 11 2,0-3 2,0 1-4,0-1-6,0 1 0,0 1 12,0-1-6,0 1-1,0 1 31,0 1-38,0-2 32,0 1-41,0 0 38,0 1-30,0-3 20,0 2-36,0-3 36,0 0-38,0 1 41,0-2-41,0 1 39,0-1-44,0 1 41,0-8-37,0 10 33,0-10-45,0 10 26,0-10-44,1 8 30,-1-8-41,0 7 8,0-7-37,0 0 0,0 8-35,0-8-1,0 0-18,0 0-32,1 9-33,-1-9-57,0 0-145,0 0 135</inkml:trace>
  <inkml:trace contextRef="#ctx0" brushRef="#br0" timeOffset="451895.709">11142 3439 165,'0'0'136,"0"0"19,0 0-17,0 0-15,0 0-14,0 0-10,0 0-2,0 0-8,0 0-13,1-5-4,-1 5-12,0 0-7,0 0-7,4-7-4,-4 7-1,0 0-16,0 0 7,5-6 1,-5 6-1,0 0 4,3-5 5,-3 5 1,0 0-9,6-3-4,-6 3 2,0 0-2,5-4 1,-5 4-8,0 0 7,0 0 2,9-5-6,-9 5-5,0 0 0,0 0-7,12-2 2,-12 2 5,0 0-7,11 0 2,-11 0-7,0 0-1,12 2-2,-12-2-8,0 0 5,10 3 1,-10-3-7,8 4 6,-8-4 1,5 4-1,-5-4-3,4 6 2,-4-6 2,5 8-10,-5-8 7,2 10-2,-2-10 2,0 10-2,0-10 3,0 11-7,0-4-5,-2-1 18,-1 0 0,1 2-3,0-1-2,0 1 5,-2 0 2,1-1-8,-3 2 3,2-3 3,-1 1 24,2 0-30,0-1 26,-1 1-28,-1-1 33,-2 0-22,3 0 31,-2-1-32,2 0 31,4-5-36,-9 8 32,9-8-45,-7 7 45,7-7-31,-7 7 45,7-7-25,-5 5 59,5-5-30,-2 5 66,2-5-20,0 0 36,-4 4-25,4-4 5,0 0-50,0 0 6,9 5-32,-9-5 9,16 1-33,-4 1 20,2-1-44,-1-2-19,2 1-29,0 1-2,4-1-81,1 0-8,0 2-70,2-2-37,-3 0-41,3 0-41,1 0-282,-3 0-129</inkml:trace>
  <inkml:trace contextRef="#ctx0" brushRef="#br0" timeOffset="452317.7724">11555 3492 165,'0'0'248,"0"0"-33,-12 0-16,12 0 3,0 0-9,0 0-18,0 0-27,0 0-29,0 0-26,0 0-19,0 0-18,0 0-14,0 0 0,12-1-14,-12 1 2,15 0-6,-15 0-9,18 0-5,-5 0-18,-3 1-43,5-1-39,-4 0-49,3 0-52,1 0-57,-1 0-179,0 0 104</inkml:trace>
  <inkml:trace contextRef="#ctx0" brushRef="#br0" timeOffset="453858.7767">12170 3456 76,'0'0'257,"0"0"-39,0 0-20,0 0-21,0 0-14,0 0-21,0 0-16,0 0-9,0 0-12,0 0-8,0 0-9,11-2-13,-11 2-17,0 0 1,0 0-16,0 0-8,0 0-6,0 0-6,0 0-1,-9-3-3,9 3-12,-9-3 7,9 3-6,-13-2-9,13 2-1,-16-1-6,16 1-4,-17 0-2,17 0-6,-18 1 8,9-1-22,-2 3 21,2 0-4,1-1-6,-2 1 3,2 0 1,2 0 4,-2 1 5,3-1-9,5-3 13,-11 7 0,11-7-3,-9 7 6,9-7-2,-7 5 5,7-5 0,0 7 6,0-7-2,0 7-4,0-7 14,5 7 3,-5-7 5,8 6 5,-8-6-4,10 5 0,-2 0 6,-8-5 0,11 4-8,-3 1-2,0-2-4,1 4-10,-3-4 29,3 3-32,1 2 30,-2-3-36,0 2 27,-2 1-29,3 0 24,-3 2-21,-2-3 24,1 2-34,-1 0 29,0-2-25,0 2 30,-2-2-33,-2 0 15,0 1-3,0-4 37,0-4-32,-2 13 31,-3-7-5,5-6-2,-8 10-12,4-5 4,-4-2-6,8-3-8,-15 6-7,15-6-14,-18 3-18,18-3-40,-16 1-7,16-1-55,-16-2 7,6-1-20,1 1-14,3-1-13,-1 0-31,1-2-213,2 1 119</inkml:trace>
  <inkml:trace contextRef="#ctx0" brushRef="#br0" timeOffset="454378.6748">12240 3460 65,'0'0'276,"0"0"-80,0 0-45,11-1-39,-11 1-24,0 0-7,0 0-12,8 5-15,-8-5 10,4 9 15,-3-3-5,0 2-21,2 0-5,-3 1-4,4 1-1,-3 3-4,0-2 7,-1 0-16,0 2 5,0-4-11,3 4 7,-3-2-17,0 0 9,0-1-10,0-1 9,0 0-21,0-1 16,-3-2-9,3 3 12,0-9-9,0 10 18,0-10-8,0 12 37,0-12-15,0 7 49,0-7-25,0 9 49,0-9-5,0 0-30,0 0-28,0 0-36,0 0-43,0 0 41,-4-7-34,4 7 21,0-12-49,0 3 23,2-1-27,-2-1-3,2-1 7,-2 1 0,5-3 16,-1-2 1,0 2 7,3 0 3,-2 1 2,2-1 7,0 3 3,-1-2 0,3 2 16,0 2 1,0 0-7,-1 2-1,0 2-3,1-1 2,2 3-3,-2-1 5,1 3-8,-10 1 6,18 0 0,-18 0 2,19 3-1,-11-1-2,-1 3-5,2-1 2,-4 0 2,2 1-4,-3 1 7,-2-2 2,-2-4-1,1 15 3,-1-15-2,-1 10-2,-3-6-4,0 2 8,-1-1 9,-1 1-32,-3-2-21,1 0-21,1-1-21,-2 0-25,-1 0-9,-1-1-29,2 0-18,9-2-32,-19 3-180,19-3 170</inkml:trace>
  <inkml:trace contextRef="#ctx0" brushRef="#br0" timeOffset="455754.8387">10167 3707 226,'0'0'227,"0"0"-43,-10-2-21,10 2-13,0 0 0,0 0-16,-8-3-3,8 3-31,0 0 15,0 0-23,0 0 16,0 0-34,0 0 8,0 0-41,0 0 15,0 0-31,0 0 18,14 0-27,-4 0 28,3 3-27,4-1 31,3 1-37,6 1 25,7 0-27,3 1 32,8 1-36,4-1 29,3 1-34,0-1 32,4 1-30,0-3 38,-2 2-7,2 0-4,-1 0-36,-1-1 36,0-1-30,-3 2 19,0-1-13,-4 0 46,-8-1-34,-1 0 38,-9 0-54,-1 0 43,-1 1-53,-7-2 39,0 0-45,-3-1 33,-1 2-52,-4-3 35,2 1-47,-4 1 29,-9-2-26,17 1 27,-17-1-17,14 0 42,-14 0-31,11 2 38,-11-2-40,12 1 48,-12-1-33,0 0 36,11 1-39,-11-1 36,0 0-40,9 2 34,-9-2-35,0 0 42,0 0-46,0 0 44,13 1-39,-13-1 35,0 0-57,0 0 51,0 0-26,0 0 40,0 0-43,0 0 40,10 0-37,-10 0 36,0 0-45,0 0 46,0 0-47,0 0 49,0 0-45,0 0 38,0 0-35,0 0 36,0 0-44,0 0 37,0 0-29,0 0 39,0 0-40,0 0 40,0 0-41,0 0 39,0 0-44,0 0 38,0 0-31,0 0 39,0 0-40,0 0 40,0 0-41,0 0 39,0 0-42,0 0 48,0 0-41,0 0 33,0 0-38,0 0 39,0 0-40,0 0 41,0 0-37,12-1 37,-12 1-41,0 0 39,0 0-39,0 0 38,0 0-35,0 0 39,0 0-48,0 0 49,0 0-42,0 0 42,0 0-40,0 0 41,0 0-45,0 0 47,0 0-50,0 0 50,0 0-43,0 0 44,0 0-44,0 0 40,0 0-44,0 0 46,0 0-49,0 0 33,0 0-38,0 0 42,0 0-54,0 0 52,0 0-40,0 0 44,0 0-44,0 0 49,0 0-39,0 0 35,0 0-41,0 0 29,0 0-50,0 0 6,0 0-50,0 0-29,0 0-64,0 0-57,0 0-53,0 0-197,0 0 22</inkml:trace>
  <inkml:trace contextRef="#ctx0" brushRef="#br0" timeOffset="455921.4975">11412 3816 309,'0'0'188,"0"0"-79,10 1-49,-10-1-38,0 0-48,0 0-68,8 3-85,-8-3 50</inkml:trace>
  <inkml:trace contextRef="#ctx0" brushRef="#br0" timeOffset="457049.8084">11317 1294 5,'0'0'88,"0"0"12,0 0 20,0 0-22,0 0 10,0 0-19,0 0-5,0 0-20,0 0-8,0 0-18,0 0-3,0 0-13,0 0 7,0 0-20,0 0 6,0 0-8,0 0 10,0 0-15,0 0 10,0 0-12,0 0 13,0 0-3,0 0 15,0 0 3,0 0 11,0 0 7,0 0 10,0 0 6,0 0 1,0 0 4,0 0-11,0 0-4,0 0-6,0 0-5,0 0-11,0 0-2,0 0-8,0 0 1,0 0-7,0 0 9,0 0-10,0 0 6,0 0-4,0 0 11,0 0-4,0 0 3,0 0-14,0 0 1,0 0-5,0 0 5,0 0 0,1-6 12,-1 6-12,0 0 17,0 0-5,0 0 8,0 0-16,0 0 21,0 0-32,0 0 8,0 0-17,0 0 15,0 0-33,0 0-17,0 0-30,0 0-36,0 0-31,0 0-47,0 0-28,0 0-216</inkml:trace>
  <inkml:trace contextRef="#ctx0" brushRef="#br0" timeOffset="457905.9295">11417 3467 492,'0'0'440,"-5"6"-97,5-6-86,0 0-46,-7 5-29,7-5-10,0 0-9,0 0 15,-5 6-71,5-6 14,0 0-62,0 0-17,-5 4-8,5-4 27,0 0-38,0 0 8,0 0 11,0 0 1,-4 4 8,4-4 5,0 0 7,0 0 0,0 0 8,0 0 0,0 0-3,0 0-7,0 0-3,0 0-6,0 0-8,0 0-8,0 0-3,0 0-5,-6 4-7,6-4-3,0 0-2,0 0-1,0 0-4,0 0-7,0 0 6,0 0-2,0 0-2,0 0 0,0 0-1,0 0 0,0 0-2,0 0 0,0 0 1,0 0 0,0 0 0,0 0 0,0 0 1,0 0-4,0 0 0,0 0 1,0 0 1,0 0 2,0 0-3,0 0-4,0 0 2,0 0-1,0 0 1,0 0 0,0 0 4,0 0-3,0 0-5,0 0 4,0 0-4,0 0 1,0 0 3,0 0 5,0 0-3,0 0-1,0 0-2,0 0 1,0 0 0,0 0 0,0 0 8,0 0-7,0 0-4,0 0 2,0 0-2,0 0 2,0 0-1,0 0 5,0 0-2,0 0-7,0 0 6,0 0-1,0 0 0,0 0 2,0 0-3,0 0 3,0 0-3,0 0 2,0 0 4,0 0-1,0 0-1,0 0-2,0 0 2,0 0 1,0 0 1,0 0 0,0 0-2,0 0-2,0 0 2,0 0 2,0 0-6,0 0 4,0 0 2,0 0-2,0 0-1,0 0 1,0 0 0,0 0-2,0 0 3,0 0-3,0 0 1,0 0-6,0 0-14,0 0-14,0 0-28,0 0-17,0 0-26,0 0-34,0 0 25,0 0-47,0 0-19,0 0-58,-4-4-128,4 4-71,-1-7-204,1 7-149</inkml:trace>
  <inkml:trace contextRef="#ctx0" brushRef="#br0" timeOffset="458801.8019">3836 4086 37,'-8'-4'282,"8"4"-72,0 0-36,0 0-9,0 0-2,-9-3-8,9 3-12,0 0-14,0 0-17,0 0-20,0 0-12,-4-4-13,4 4-10,0 0-7,0 0-13,0 0-3,0 0-3,0 0-1,-5-5-9,5 5-7,0 0-1,0 0-13,0 0-16,0 0-24,0 0-59,0 0-99,5-4-69,-5 4 4,12-4-123,-3 1 160</inkml:trace>
  <inkml:trace contextRef="#ctx0" brushRef="#br0" timeOffset="458989.6585">5176 4071 244,'15'2'374,"-3"0"-124,-3-1-70,-9-1-73,17 2-77,-17-2-64,14 0-84,-14 0-206,14-3 216</inkml:trace>
  <inkml:trace contextRef="#ctx0" brushRef="#br0" timeOffset="460184.6465">6029 4299 13,'0'0'376,"0"0"-103,-14 2-73,14-2-10,0 0-18,0 0 2,-14 0-49,14 0 14,0 0-44,-11-2 8,11 2-32,0 0 31,0 0-37,-12-1 51,12 1-39,0 0 41,0 0-51,0 0 40,0 0-46,-11-2 39,11 2-36,0 0 17,0 0-54,4-4 27,-4 4-51,12-6 26,-2 2-47,1-2 51,6 0-51,0-1 37,6 1-45,0-2 50,8-2-44,4 3 38,-3-5-39,8 1 43,-1 0-43,3-2 37,2-1-35,1 2 38,-2-1-36,3-1 41,1-1-39,2 1 38,1-1-52,9-2 50,1 0-40,0 1 39,1-1-42,3 1 45,1 0-46,-1 1 39,0-2-32,2 2 22,-2-1-17,-1 0 38,-2 1-39,0 1 37,1-1-39,-11 2 52,1 2-44,1-2 36,-2 0-39,0 2 39,-1-2-43,1 2 31,0-1-32,0 0 35,-2 1-36,2-1 34,0 1-42,-1 1 42,5-2-53,8-1 52,-2 2-40,4-3 37,-1 2-40,1 0 42,2 0-41,-2 0 34,0 1-32,-10 0 45,0 2-40,-3-1 45,1 1-31,-6 1 35,0-1-44,-3 0 35,-1 0-32,-8 5 30,0-5-42,1 5 39,-3 0-39,2 2-2,-2-4 8,-1 3 4,0 1 0,0 1 1,-3 0 4,2-1 1,-3 2-4,-1 0 2,1 0-1,-2 0 2,-3 2 32,-3-1-39,1 0 33,0 1-50,-4-2 48,1 2-39,-1 0 40,-2-1-36,-2 3 36,-1-4-38,0 2 33,-2-1-38,-10-1 46,19 3-47,-19-3 46,14 0-41,-14 0 42,14 3-52,-14-3 51,13 1-45,-13-1 33,10 0-28,-10 0 39,0 0-39,11 2 42,-11-2-38,0 0 36,10 1-48,-10-1 43,0 0-50,0 0 41,0 0-54,11 1 34,-11-1-45,0 0-9,0 0-2,0 0-5,0 0-2,0 0-1,0 0-5,0 0-3,0 0-17,9 2 8,-9-2 4,0 0 2,0 0 1,0 0-1,0 0-1,0 0-7,0 0-94,0 0-32,-5-9-147,5 9 176</inkml:trace>
  <inkml:trace contextRef="#ctx0" brushRef="#br0" timeOffset="460586.4576">9610 3363 193,'0'0'292,"0"0"-56,-5-4-41,5 4-20,0 0-26,0 0 9,-3-6-10,3 6-12,0 0-17,0 0-16,0 0-26,0 0-9,-4-5-12,4 5-12,0 0-10,0 0-8,0 0-9,0 0-7,0 0 3,0 0-2,13 4 5,-13-4-6,14 5 1,-5-2 2,1 0-8,2 1 7,-1 0-2,6 2-2,-4-1-1,6 1-3,0 2-2,1 0-4,2 1 12,-1-1 4,0 0-1,2 1 0,-3-1 1,0 0-6,0 0 1,-6-1 36,2-1-39,-4 0 29,0 0-41,-1-1 38,-2-2-44,-1 2 28,2-2-28,-3 1 35,-7-4-34,10 6 31,-10-6-38,9 4 37,-9-4-30,6 6 50,-6-6-42,4 9 17,-4-9-5,-3 10 37,2-4-49,-6 1 43,-1 1-43,-1-1 43,-5 4-47,-1-3 38,-3 3-57,-3-2 23,2 2-56,-6 0-9,-1 0-32,2 2-31,-3-2-51,1 0-39,-2 1-41,0 1-274,1-1-41</inkml:trace>
  <inkml:trace contextRef="#ctx0" brushRef="#br0" timeOffset="463555.1069">10279 4157 74,'0'0'139,"0"0"-11,0 0-27,0 0-16,0 0-4,0 0-9,0 0-11,-9-1 3,9 1-3,0 0-1,0 0 2,0 0-1,0 0-2,0 0 7,0 0 1,0 0 4,0 0-3,0 0 10,0 0 1,0 0 19,0 0-9,0 0 31,0 0-45,0 0 43,0 0-51,0 0 31,0 0-52,0 0 30,0 0-49,0 0 27,0 0-38,0 0 31,0 0-40,0 0 30,0 0-46,-10-3 47,10 3-46,0 0 44,0 0-37,0 0 48,0 0-40,0 0 41,0 0-47,0 0 42,0 0-45,0 0 36,0 0-38,0 0 38,0 0-48,10-5 39,-10 5-47,0 0 49,0 0-43,7-3 40,-7 3-43,0 0 44,5-3-52,-5 3 53,0 0-47,10-3 40,-10 3-39,0 0 41,13-2-44,-13 2 40,0 0-38,14-2 42,-14 2-46,0 0 41,14 0-44,-14 0 36,0 0-50,0 0 38,13 3-37,-13-3 44,4 4-38,-4-4 40,2 6-35,-2-6 39,2 9-34,-2-9 27,0 9-30,0-9 41,-4 12-39,1-6 42,1-1-41,-1 2 44,-2 0-43,2-1 46,-3 2-40,1-2 38,0 1-41,0-1 41,-1 0-38,1 0 32,-1 0-33,1-1 40,-2-1-39,4 1 41,-3 0-41,6-5 41,-7 7-46,7-7 49,-8 6-35,8-6 49,-5 7-39,5-7 45,-4 3-13,4-3 4,0 0 2,-5 7-34,5-7 41,0 0-51,0 0 50,0 0-52,0 0 35,3 7-40,-3-7 37,9 3-52,-9-3 37,14 0-47,-14 0 29,15 1-64,-15-1 12,23 0-48,-11-1 20,0 1-45,2 0-44,2-2-57,-2 1-22,0 0-6,1-2-195,2 0 65</inkml:trace>
  <inkml:trace contextRef="#ctx0" brushRef="#br0" timeOffset="463883.0845">10583 4223 23,'0'0'221,"3"-6"-34,-3 6-27,3-8-20,-3 8-12,0 0-11,1-9-7,-1 9-11,-3-6-21,3 6-9,0 0-3,-4-6-3,4 6-6,-3-4-13,3 4-1,-9-6-14,9 6-4,-9-3-1,9 3-6,-11-4-3,11 4-12,-12 0 1,12 0-4,-12 2-9,12-2-2,-15 5-5,10-1 4,-3-1-1,2 1 6,1 2-5,-2 0 7,4-1-10,-1 0 8,1 4-3,-1-3 6,4-6-8,0 12 14,0-12-3,3 13 6,-1-7 1,-2-6 13,8 7-8,-2-1 29,-2-2 14,-4-4 30,10 6-23,-10-6 17,12 4-22,-12-4 37,15 2-36,-15-2 37,11-1-49,-11 1-2,12-3-20,-12 3 16,9-6-48,-9 6 13,4-12-53,-1 5-19,-3 1-61,-2-4-16,0 1-22,-1 0-2,-1 0-10,0 1-17,1 0-41,-2-2-95,1 3 210</inkml:trace>
  <inkml:trace contextRef="#ctx0" brushRef="#br0" timeOffset="464297.4512">10706 4107 230,'0'0'195,"0"0"-42,0 0-16,0 0-23,0 0-12,0 0-5,0 0-6,0 0-5,0 0-7,0 0-2,0 0-6,0 0-5,0 0 0,0 0-7,0 0-15,0 0-10,0 0-12,0 0-6,0 0-2,4 6 10,-4-6 5,0 0 0,0 0 15,-1 8-22,1-8 29,0 8-11,0-8 24,0 12-35,0-7 34,0 3-36,0 1 30,0-2-43,0 2 29,-2 0-37,1 1 22,1-1-28,0 1 30,0 1-32,-1-3 30,0 2-36,-1 1 31,2-4-42,-1 2 37,0-2-41,-3 2 3,4-2-21,-1 0-13,-1 1-63,1-2-15,1-6-18,0 12-21,0-12-29,0 13-46,0-13-148,1 9 150</inkml:trace>
  <inkml:trace contextRef="#ctx0" brushRef="#br0" timeOffset="464699.0006">10766 4196 209,'0'0'289,"3"-8"-52,-3 8-26,1-7-13,-1 7-47,3-6-20,-3 6-35,0 0-3,2-8-45,-2 8 7,0 0-30,4-4-9,-4 4-15,0 0-6,15-1-13,-15 1 0,14 1-21,-14-1 18,19 1-4,-9 0 9,1 0-5,2 1 13,-3 0-6,3-1 14,-4 1-10,4 0 7,-2-1-3,-11-1 6,17 3-8,-17-3 10,15 2-6,-15-2 11,11 3-10,-11-3 6,10 0-2,-10 0 2,0 0-15,13 1 20,-13-1-7,0 0 7,0 0 12,11 3 34,-11-3 1,0 0 22,1 6-20,-1-6 6,-1 7-26,1-7 42,-3 8-26,2-1 25,0-2-41,-2 4 49,0 0-49,2 1 7,-1 0 11,0 1-9,0-2-9,-2 2-9,2 0-3,-2 1-6,1-2-6,-1 1 2,2-1-10,-2 2-10,1-2-24,-3 0-45,2 0-23,2-1-35,-2 1-39,1-2-15,-1 0-6,3 0-45,0-1-16,1-7-130,1 11 161</inkml:trace>
  <inkml:trace contextRef="#ctx0" brushRef="#br0" timeOffset="464844.6094">11046 4418 30,'0'0'408,"8"-7"-114,-8 7-84,4-4-43,-4 4-39,-2-8-22,2 8-29,-7-7-11,0 1-25,-3 2-18,-1 0-45,-6-1-23,3 1-27,-4-2-35,0 3-34,0-3-61,3 3-98,-3-2 240</inkml:trace>
  <inkml:trace contextRef="#ctx0" brushRef="#br0" timeOffset="465717.2846">11155 4351 259,'0'0'209,"0"0"-38,0 0-25,0 0 0,0 0-8,16-1-39,-16 1-1,17-2-15,-17 2-2,23 0-19,-8 0 13,-2-2-19,0 2 0,2 0-23,-2 0 4,2 0-27,-2 0-33,0-1-64,-13 1-73,23 0-62,-23 0-181,20 0 140</inkml:trace>
  <inkml:trace contextRef="#ctx0" brushRef="#br0" timeOffset="466611.5567">11018 4588 90,'0'0'145,"8"5"-23,-8-5-19,9 3-22,-9-3-2,7 5-21,-7-5-6,9 2-13,-9-2 0,0 0-4,9 6 9,-9-6-3,7 2 8,-7-2 3,0 0 8,7 3-3,-7-3-1,0 0 4,0 0-5,9 3 1,-9-3-10,0 0 9,0 0-7,7 3 11,-7-3-9,0 0 15,0 0-20,6 3 8,-6-3-19,0 0 14,0 0-29,0 0 19,0 0-10,0 0-28,0 0 21,0 0 1,0 0 7,-8-3 2,-2-1-1,-5-1-2,-6-2-6,-2 0-5,-5-2 3,-4 0 5,0 0 1,-7-2-1,-2 0 17,0-1-3,-1 3-2,-4-1-1,2-1 7,-4 0-4,3 1-3,-1 0-9,0 0 0,0 2 0,1-1-4,3 1-5,5 2-3,4 0 3,1 1-9,6 0-1,1 2-1,7-1 1,-1 2 11,2 0 7,4-1 10,2 0 11,0 0 3,11 3 6,-17-3 2,17 3-3,-13-3-6,13 3 0,-14-1-7,14 1-11,-12-2-7,12 2-10,0 0-21,-11-3-22,11 3-8,0 0-17,-10 0-12,10 0-21,0 0-28,-8-2-56,8 2-31,0 0-55,0 0-67,-10-2-280,10 2-114</inkml:trace>
  <inkml:trace contextRef="#ctx0" brushRef="#br0" timeOffset="468131.5084">5227 4391 300,'0'0'263,"0"0"-43,0 0-15,0 0-28,0 0-1,0 0-34,0 0 10,0 0-36,0 0 9,0 0-49,0 0 28,0 0-54,0 0 35,0 0-43,0 0 25,0 0-46,0 0 26,0 0-43,0 0 33,8-5-40,-8 5 36,18-2-40,-7 0 33,5 2-36,0-3 41,2 2-40,4-2 43,2 1-41,3-1 37,1 2-43,0-1 47,7-2-47,-2 2 44,4-2-44,0 0 48,3 1-43,-2-2 42,1 1-45,6-2 38,2 0-41,0 0 27,0 1-30,2 0 44,-2-1-41,1 0 36,1 0-39,0 0 39,0-1-45,0 1 45,2 0-44,0-1 45,1 1-43,-1 0 45,0-1-45,-3 1 35,2 0-35,0 0 30,0 0-27,1 0 39,-1 1-42,1-1 44,0 1-40,-1-1 36,2 0-43,-1 2 45,-1-3-44,1 0 42,-1 3-43,-1-3 39,-1 1-32,1 0 34,-2-1-36,-1 1 41,1-2-43,-2 1 44,1 0-50,-1 1 49,-1-2-44,0 3 46,-7 0-46,8-3 40,-7 3-43,3-1 39,-1-1-34,-3 3 44,1-1-45,-1-1 40,3 1-41,-3 0 44,1 2-45,-2-3 49,1 1-45,1 0 35,-2 2-38,1-1 42,-1-2-47,0 2 50,1 1-45,-1-1 44,-2 0-64,3 0 65,-2 0-43,-1 1 44,1 0-42,-6 0 32,1-1-35,0 3 44,-3-2-43,2 0 36,0 0-39,-1 3 49,0-4-51,-2 3 48,1-3-42,-1 4 41,2-3-43,-2 2 43,-1-1-43,2 1 36,-1-1-35,0 1 41,0 1-42,0-3 40,-1 2-26,2-1 30,-4 1-51,-1-1 51,1 1-48,2 1 45,-2 0-45,-1-2 43,1 1-44,1 1 36,-1-2-29,-1 2 41,1 0-40,0 0 38,0 0-41,-2 0 40,1 0-47,0 0 50,0 0-42,0 0 39,1 0-38,-2 0 39,1 0-47,-1 2 43,3-2-37,-1 0 42,-1 1-42,1-1 44,-2 2-42,1-2 40,2 0-48,-1 1 49,0 1-45,-2-2 44,-1 1-41,1 1 41,-3-2-48,1 1 50,-5 0-44,1 1 43,-1-2-43,1 0 40,0 1-43,-1 1 42,-3-1-42,1-1 45,0 2-43,0-1 41,-2 0-41,-10-1 42,18 2-46,-18-2 48,18 4-50,-18-4 49,17 3-40,-17-3 37,16 2-39,-7 0 39,-9-2-37,19 4 30,-19-4-31,14 3 41,-14-3-40,16 1 36,-16-1-40,10 4 41,-10-4-48,13 3 50,-13-3-42,11 3 37,-11-3-37,8 1 40,-8-1-40,8 4 30,-8-4-28,6 2 41,-6-2-41,9 4 38,-9-4-40,6 3 40,-6-3-46,7 4 29,-7-4-18,0 0 31,6 4-46,-6-4 26,0 0-56,9 5 35,-9-5-24,0 0 21,0 0-25,5 5 22,-5-5-19,0 0 23,0 0-31,0 0 26,6 4-15,-6-4 6,0 0-18,0 0-5,0 0 0,0 0-22,0 0-69,0 0-22,-1-8-16,1 8-4,-8-9-128,5 5 213</inkml:trace>
  <inkml:trace contextRef="#ctx0" brushRef="#br0" timeOffset="468363.5825">10295 3871 63,'-3'-6'294,"3"6"-85,0 0-48,0 0-24,0 0-20,0 0-16,0 0-23,3-8-11,-3 8-11,0 0 5,12 5-13,-12-5 12,12 3-8,-3 0 18,1 0-16,-1 2 9,0 0-16,1-1 19,-1 1-22,4 1 16,-3 1-26,-1-3 27,0 2-27,1 1 22,-1-2-35,-1 1 18,-2 1-32,3-3 23,-5 2-29,1 1 22,-1-3-31,0 1 27,-4-5-40,1 13 23,-1-13-45,-9 11-27,3-6-56,-7 0-42,-2 1-66,-7 2-257,-1-4 18</inkml:trace>
  <inkml:trace contextRef="#ctx0" brushRef="#br0" timeOffset="476104.9892">3454 4070 72,'0'0'176,"-7"-3"-57,7 3 17,-6-4-49,6 4 11,-5-4-23,5 4 21,-8-5-31,8 5 31,-4-4-26,4 4 11,-5-5-30,5 5 10,0 0-27,-8-6 15,8 6-16,0 0 22,-5-5-5,5 5-8,0 0-4,-6-8 2,6 8-5,0 0 8,-4-5 6,4 5-2,0 0 2,-4-6 0,4 6-5,0 0-7,-1-6 7,1 6-7,0 0-3,0-6-7,0 6-2,0 0-8,0-7-8,0 7 5,3-6-6,-3 6-3,2-8-1,-2 8 3,4-6-6,-4 6-6,6-10 0,-2 5 5,1 1-1,-1-5-2,2 3 0,2 2-3,0-6 4,2 3-1,-1-1 1,4-1 1,-2 0-3,3 1-1,-1-1-3,1-1 6,3 1-16,-1-1 21,0 1 3,1-1-4,0 0 1,1 1-3,0 0 1,1-1-6,0 3 4,-2-2 5,-1 2 2,0 0-2,-1-1 3,1 2-4,0-1-6,0 0 6,0 0-4,1 1 0,-1 0-5,1 0 7,5-1-10,-5 3-3,3 1 14,0-3-2,-1 2 1,-1 1-1,1 0 0,-1 0 3,1-2-6,2 3 6,-2 0-3,1-2-4,2 4 4,-1-3-2,2 0 1,1 3-7,0-2 10,-2 0 0,1 1-3,0 0-1,1 0 2,-3-1 0,3 2 0,0 0-3,3 0 4,-3 0-1,2 0 0,-3 2-4,0-1 3,2 0 2,1 2-17,0-1 14,-2 1 5,4 0 0,-1 0 2,0 0-4,-2 2 2,2-2-7,-1 2 6,-2-1 0,-1 1-2,1 0 21,-2 0-26,0 1 23,0 0-28,0-1 23,-1 1-17,-1 1 16,1-1-25,-2 0 4,0 2-2,-1-2 6,1 3 4,2-2 3,-3-1-6,1 3-4,-1-1 12,-2 1-8,2-1-3,-4-1 3,1 1-1,0 0 2,-3 1 2,2 0-3,-2 1 1,2 0-2,-3 1 6,1 0-3,0 0-1,-1 2 3,-2 1-4,4 0-15,-4-1 24,1 4-20,-1 0 21,-3 0-21,3-1 23,-1 2-1,-2 2-6,-2-4 1,1 3-5,-2-3 3,-2 1-3,2 0 6,-3 0-10,-2-1 9,1 1 2,-3 1-7,0-1 3,-1-1 9,-1 2 2,-4-2-9,1 1 21,-4 1-17,1-1 20,-2-2-25,-2 3 25,-2 2-15,-4-4 8,0 3-21,-2-2 27,0 0-37,-7 2 27,0-1-23,-1-1 26,-2 1-26,1-3 24,-3-1-25,0 2-3,-2-3 8,1 1 3,-3-2 2,1 0-3,-2-1 2,-1 0-3,1-2-1,0-1 8,-1 1-2,4-3 2,0-2 2,2 2-3,-2-2 0,0 1 1,-1-2-3,1 0 3,-2 0 1,2 0-1,2-2-3,-2 0-2,1 0 5,-1-1 1,6 0 0,-6-1-3,4-1 6,-2 0-6,2-2-3,-1 2 5,1-2-4,-1-1 4,2 0 3,0-1 2,1 0 2,1-1 24,-1-1-32,3 1 17,-2 1-19,7-1 27,-1-1-26,1 3 26,1-3-33,0 0 31,3 2-34,-2-2 38,-1 0-34,4 0 35,-2 0-29,1 1 38,2-2-41,3 3 41,-1-2-21,1 2 37,2-1-44,-1 0 28,1-3-44,-2 3 36,4 0-39,-1-2 42,-1 0-43,2 2 37,-2-1-36,4-1 17,0 1-5,-1 1 2,1-3 0,1 3 3,2-1 8,-3-2-5,1 1-2,3-1-3,-1 2 7,-1-3-2,0 1-6,0 0-4,2-1 9,0 3-10,1-3 9,-1 1 1,-1-1-2,2 1-13,0 0 20,-1-1 6,2 0 24,1 0 11,-1 1-31,1-1-7,-1-1-11,2-1-3,1 1-5,0-1-14,0 0 11,4 0 0,-3-1 0,3-3 1,0 3-4,0-1 8,-2 1-13,5 0 6,-2 1-1,2 0 5,-2-1-4,2 3-3,1-3-6,0 1 8,0 3-4,1-3-7,4 2 11,0-2-9,1 2-5,2-1 34,2-1-48,0 2 30,1 1-33,2-1 35,4 0-42,1 0 24,1 0-51,-3 3-2,0 1-64,3-2-51,5 4-50,0-2-63,1 3-292,3 0-106</inkml:trace>
  <inkml:trace contextRef="#ctx0" brushRef="#br0" timeOffset="477631.4817">2018 2516 67,'8'-9'78,"-2"0"-11,2 0-26,2-1 25,0 2 9,1-3-19,0 2-4,1-1-12,-1 1-2,2-2 3,1 3-5,0-3-1,-1 4-9,2-3 0,1 2-4,3-2-3,-1 3-9,2-1 1,2 2 4,1 1-13,1 1 7,3 0 2,2 3-2,7-3-2,-4 5 0,4 1 2,0 2-8,-2-2 5,1 5 0,-2-2 0,-1 3-6,0 1-4,-3 2 7,1 0 0,-2 3-6,-2 3 8,4 2-9,-3 1 6,-3 1-2,2 3 2,-5 3 6,-4-3-1,0 1 7,-5 3-5,1 0 5,-5 1 2,-3 3 29,-4-4-26,-2 1 32,-3 4-26,-5 4 21,-5-1-6,-4-3 17,-4 1-5,-3-3 3,-6-3 0,-2-1 0,-3-2 4,-1-4-2,-4-2 6,0-2 17,0-4-16,-2-3-1,2-1-2,5-5 11,-1-2-1,-1-2-11,0-5 7,-7-1-24,0-4 5,0-2 1,1-2-9,0-2-2,3-2-7,-1-1 0,1-1-11,4-2 9,3 1 17,2-3-13,2 2 8,2-3 11,8 5-5,2-1-6,1-3-15,6 2-6,1 0-8,2 0-8,4-1 0,2 0-8,4-2 1,2-1-5,4 0-5,2-2-2,1 0-6,8-3-14,-2 1-16,5 3-16,1 2-24,-4 3-40,10-2-31,-1 3-38,3 2-44,-3 6-27,4-2-208,3 2 37</inkml:trace>
  <inkml:trace contextRef="#ctx0" brushRef="#br0" timeOffset="478323.5747">3322 2638 139,'0'0'146,"0"0"-19,-4-6-27,4 6-14,0 0-4,-1-6-10,1 6-5,0 0-1,0-9-8,0 9-13,5-7-2,-5 7-9,8-7-7,-8 7-1,10-5-3,-10 5-4,15-7-2,-6 4-7,4 2 0,-2-1 0,6 0-6,-3 2 0,4 0 3,0 1-3,2 0-3,1 2 2,-1 0-3,3 4-1,0-3-3,0 3 1,-1 3 4,3 0-1,-3 2-1,4 1 1,-4 3-5,0 2 8,0 1 4,-1 1 5,-1 1-8,-1 1 20,-3 2-18,-1-1 22,-4 0-27,-3-1 12,2 0-13,-6 1 16,-3-2-27,1 0 28,-5 3-21,2-2 6,-4 0 0,-3 0 1,-1 0 1,-1-1-5,-4-1 14,-3-1 7,1 2 0,0-6 2,-3-1 2,0-1 8,1-1 5,-1-1 7,0-2 2,-3-2 1,2 0-1,2-2 2,-3-2-6,2-2-2,-2 1-3,1-4-1,-2 1 16,-1-3-20,-1-3 24,1 1-22,-1-2 9,-3-2-7,1-1 4,2-2-3,0 0 12,1 0-10,2-2 4,1 0 1,2 0 1,4 1 4,0-3-8,4 1-12,1-1-4,1-2-4,2 2-2,3-1-21,2-1 7,4 0-11,2-4-3,1 1-10,4-3-6,3 1-12,1-1-7,0 3-17,4-1-34,-1 2-10,2 0-4,1 2-39,1 1-28,2 0-17,0 3-23,1 2-223,-1-1 88</inkml:trace>
  <inkml:trace contextRef="#ctx0" brushRef="#br0" timeOffset="478933.3456">4671 2709 42,'0'0'217,"0"0"-36,0 0-35,0 0-19,0 0-32,0 0-19,0 0-18,0 0-18,0 0-12,0 0-7,3-7-6,-3 7-6,0 0 1,9 3-2,-9-3-4,15 5-1,-7-1-3,4 2 3,-1-2-4,3 5-6,-2-2 8,5 3-6,1 2 7,-5 2 22,5-1-26,-4 3 26,5 2-31,-3 3 32,-1 0 0,-5-3-28,4 6 22,-6-3-20,-2 3 21,-2 0-26,0 1 29,-4-1-26,-3 1 24,-2 0-23,-1 2 6,-4-2 0,-2 0 4,-1-2-2,-3-2 6,-1 0 5,-1-3 3,-3-1 5,1-3 16,-1-3 1,-2-1 0,0-2 3,-2-2 4,0-3 5,-2 2-2,-1-5-8,0 0 0,0-5-3,-6-3 0,1 1 10,-1-5-17,-2-2 24,1-5-26,2 1 17,1-2-5,1-2 21,3 1 1,0-2-5,8 3-5,1-1-4,2 0-4,2 0-10,4 1-2,2-1-9,3 0-12,1-1 0,4 0-9,1 0-3,2 0-5,5-1-2,2 1-18,2-2-5,3-1-3,2 3-8,3 0-16,0 2-20,5-3-29,-1 4-27,3 3-35,-1 2-27,2 0-21,-1 2-36,1 3-157,-2 0 139</inkml:trace>
  <inkml:trace contextRef="#ctx0" brushRef="#br0" timeOffset="479555.1637">5704 2713 37,'0'0'86,"10"-4"-15,-10 4-16,16-4-18,-16 4 7,19-3-8,-9 3 0,4 0 4,-2 2-3,3-2 5,-1 1-3,5 1 5,-2 5 6,2-4-14,1 3 2,2 2-5,0 1-5,1 1 1,-1 3-8,1 1 22,-2 3-33,-1 0 27,-1 1-26,-3 4 25,1 0-16,-3 3 11,0 3-25,-5 0 24,-1 1-36,-2 3 35,-5-1-29,-1-2 29,-1 1-36,-5 2 36,-2-3-28,2-1 22,-5 1-21,0-4 29,-2-2-25,-2-2 27,2-4-10,-2-1 27,-1-3-4,-3-1 20,1-2-7,-4-3 18,0-1-7,0-2 17,-1-4-26,-5-2 35,-4-3-29,-2-2 13,-4-6-29,0-3 1,-2-4-20,2-3-6,-8-7-16,4-1 14,7 3-12,2-1 23,3 0 19,5-2-7,2 3-21,5-3-4,3 5-6,6 0 1,1-2-5,3 3 0,5 1-5,4-3-3,2-1-4,3-1 4,3 1-6,4-2-2,3 0-5,2 3 5,1-1-6,-3 7-23,0-1-22,3 3-33,-2 2-34,1-1-38,0 2-46,0 5-28,-2 2-1,5 1-182,-3 2 119</inkml:trace>
  <inkml:trace contextRef="#ctx0" brushRef="#br0" timeOffset="480098.7396">6771 2654 50,'0'0'118,"9"-8"-29,-9 8-8,9-2-22,-3-1-10,-6 3-15,18-3-3,-5 4 5,0-2 2,2 2 5,2 2 0,1 1-2,1 0-5,3 3 9,1-1-5,2 7-8,-4-6-3,3 6 0,0 3-4,-1 1-1,-3 2 26,-1 2-27,-3 1 19,1 1-22,-4 3 24,-2 3-27,-2 0 14,-4 2-22,-3 3 22,-4-1-25,-3 3 18,-4 2-15,-5-1 15,-4 0-13,-2-3 21,-3 1-12,-3-4 18,-1-4-16,0-2 25,-2-1-9,0-5 28,2-5-4,0 0 32,-1-4-14,1-3 24,5-3-3,-5-1 6,3-3 15,-1-3-19,2-3-5,0-1-31,-3-7 7,2-3-30,-3-4 11,4-6-30,4 0-2,1-4-2,5 4-10,3-2-2,4-1 1,3-1-4,2 4-1,5-4-4,1 0 18,3 0-28,4-4 14,2 1-27,3 2-1,2 2-22,0 0-34,0 3-20,-1 2-44,0 4-45,2-1-41,0 3-51,-1 0-253,1 0-38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9-29T10:08:01.7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8953 8649 0,'0'0'0,"0"0"0,0 0 0,0 0 0,0 0 0,0 0 0,0 0 0,0 0 0,0 0 0,0 0 0,41-2 0,-41 2 0,0 0 0,0 0 0,0 0 0,34-9 0,-34 9 0,0 0 0,0 0 0,0 0 0,18-14 0,-18 14 0,0 0 0,0 0 0,14-14 0,-14 14 0,0 0 0,18-17 0,-18 17 0,0 0 0,0 0 0,33-8 0,-33 8 0,0 0 0,41-9 0,-41 9 0,35-4 0,-35 4 0,32-5 0,-32 5 0,39-6 0,-39 6 0,35-4 0,-35 4 0,0 0 0,47-6 0,-47 6 0,0 0 0,0 0 0,47-1 0,-47 1 0,0 0 0,45-1 0,-45 1 0,0 0 0,50-2 0,-50 2 0,33-5 0,-33 5 0,0 0 0,49-5 0,-49 5 0,0 0 0,38-5 0,-38 5 0,0 0 0,37-6 0,-37 6 0,0 0 0,32-4 0,-32 4 0,32-6 0,-32 6 0,35-4 0,-35 4 0,0 0 0,53-6 0,-53 6 0,41-5 0,-41 5 0,46-4 0,-46 4 0,46-9 0,-14 3 0,-32 6 0,45-4 0,-45 4 0,43-13 0,-43 13 0,49-14 0,-49 14 0,47-12 0,-47 12 0,50-20 0,-50 20 0,51-8 0,-51 8 0,49-6 0,-49 6 0,49-6 0,-49 6 0,49-6 0,-49 6 0,50-6 0,-50 6 0,48-5 0,-48 5 0,46-6 0,-46 6 0,46-6 0,-46 6 0,43-5 0,-43 5 0,37-6 0,-37 6 0,34-8 0,-34 8 0,38-7 0,-38 7 0,36-4 0,-36 4 0,32-3 0,-32 3 0,0 0 0,39-2 0,-39 2 0,0 0 0,44 2 0,-44-2 0,0 0 0,50 3 0,-50-3 0,0 0 0,47 3 0,-47-3 0,0 0 0,35 3 0,-35-3 0,0 0 0,29 5 0,-29-5 0,0 0 0,0 0 0,32 11 0,-32-11 0,0 0 0,0 0 0,0 0 0,0 0 0,0 0 0,7 19 0,-7-19 0,0 0 0,0 0 0,0 0 0,0 0 0,0 0 0,0 0 0,-12 18 0,12-18 0,0 0 0,0 0 0,0 0 0,0 0 0,0 0 0,0 0 0,0 0 0,-27 13 0,27-13 0,0 0 0,0 0 0,0 0 0,0 0 0,0 0 0,0 0 0,-32 7 0,32-7 0,0 0 0,0 0 0,0 0 0,0 0 0,0 0 0,0 0 0,0 0 0,0 0 0,0 0 0,0 0 0,0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10-06T09:42:09.2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15655 5107 246,'0'0'224,"0"0"-44,0 0-26,0 0-12,0 0-8,-3-5-18,3 5-15,0 0-22,0 0 0,0 0-22,-2-7 2,2 7-14,0 0 10,0 0-15,0 0 17,0 0-14,0 0 22,0 0-41,0 0 49,0 0-31,0 0 25,0 0-35,0 0 24,0 0-33,0 0 26,0 0-36,0 0 22,0 0-33,0 0 33,0 0-35,0 0 25,0 0-34,0 0 33,0 0-35,0 0 31,0 0-42,0 0 32,0 0-21,0 0 28,0 0-27,0 0 28,6 7-28,-6-7 29,4 7-1,-4-7 1,2 8-8,-2-8-4,4 11-1,-4-11 1,3 12 0,-1-5-1,-2 0 2,3 0 1,-2 0-1,-1 3-8,1-4 4,1 4 1,-1-1 3,0-2-6,-1 0 0,2 2 0,-2 0 2,0-2-1,1 3-7,-1-3 5,1 0 0,-1 0-1,0-7-2,0 13-13,0-13-15,0 11-14,0-11-11,0 10-22,0-10-19,0 8-33,0-8-18,1 8-15,-1-8-16,0 0-2,3 8-20,-3-8-183,0 0 161</inkml:trace>
  <inkml:trace contextRef="#ctx0" brushRef="#br0" timeOffset="793.0558">15726 5122 54,'0'0'139,"-4"-8"-5,4 8-41,-5-5-7,5 5-19,0 0 19,-5-6 4,5 6 11,0 0 9,0 0-1,-2-6 3,2 6-11,0 0-2,0 0-19,0 0 3,0 0-29,1-8-3,-1 8-21,0 0 2,10-3-18,-10 3 9,0 0-20,17 2 14,-17-2-10,16 1 6,-5 1-10,-1 1 8,2-2-9,0 2 11,3-1-12,1 1 8,0-1-16,2 0 18,0 2-6,0-2 11,2 2-15,1 0 14,-2-1-14,4 1 10,1 0-13,-2 0 12,-3 1-14,0-1 16,-1-1-16,1 0 13,-1 1-32,0 0 37,-3-2-17,2 1 13,-2 0-13,-2 0 11,1 0-13,-1 0 15,-1-1-14,-1 1 11,1-2-12,-1 1 14,-2-1-17,0 2 14,-9-3-8,18 3 14,-18-3-8,13 3 22,-13-3-21,11 1 29,-11-1 1,12 3-5,-12-3-1,9 0-8,-9 0-3,0 0-3,10 3-1,-10-3-5,0 0-5,0 0 2,13 2-2,-13-2-1,0 0 1,0 0 1,0 0-1,0 0 1,9 1 8,-9-1-7,0 0 4,0 0-1,0 0-4,0 0-4,0 0-2,0 0-3,0 0 2,0 0-8,0 0-6,6 3 7,-6-3 2,0 0 4,-2 7-2,2-7 5,-2 8-1,2-8 3,-5 10-1,4-4-3,-2 1 4,1 2-1,-2 0 1,1 0-1,-3 0 1,3 2-2,0-1-2,0-1 3,-1 2-1,2-1-32,-2 0 20,1-1 21,-1 1-19,2-2 22,-2 1-23,1-1 23,2-2-20,-1 2 24,-1-3-28,3-5 13,-4 11-9,4-11 20,-4 8-20,4-8 17,-4 7-22,4-7 17,-5 8-6,5-8 31,-10 3 6,10-3-2,-14 0-5,3-1-7,-1 0 4,-1-1-14,-6-4 3,-3-1-2,-1 2-8,-5-5-4,-4 2 1,0-3 1,-2 2-1,-4-3 2,4 3-1,1-1-5,1 0-9,3 1 8,-1 2 4,6-2 3,2 2 0,-1 0-3,4 1 0,1 0 3,4 1 0,0 0 1,1 1 1,3 0-6,1 0-1,-1-3-22,4 5-33,-1-2-51,7 4-49,-9-4-25,9 4-44,-6-7-281,6 7-3</inkml:trace>
  <inkml:trace contextRef="#ctx0" brushRef="#br0" timeOffset="1505.6444">16522 5335 43,'4'-4'122,"-4"4"6,0 0-48,7-3-10,-7 3-43,0 0-6,7-7-39,-7 7 7,8-4-14,-8 4 18,0 0-15,14-3 21,-14 3-17,9-1 23,-9 1-21,0 0 25,13-3-18,-13 3 28,0 0-10,10-1 32,-10 1 0,0 0 25,0 0-4,0 0 15,12 0 0,-12 0 12,0 0 5,0 0 10,8-3 7,-8 3 5,0 0-5,0 0 2,0 0-9,0 0-2,0 0-8,0 0-7,8-3-5,-8 3-5,0 0-9,0 0-7,0 0-2,0 0-10,0 0-13,0 0-12,0 0-1,0 0-5,0 0-5,0 0-5,0 0-5,0 0-6,0 0-4,0 0 10,0 0-6,0 0-4,3 6 6,-3-6 0,-2 6 3,2-6 0,-2 10-1,2-10-2,-4 9-2,1-2 3,1-1 4,-2 0-3,3 0-5,-2 2 6,-1 0-1,2 1 1,-1-2-25,-1 1 30,2 0-27,-1 1 29,1-1-27,-3 0 25,1 1-41,3-2 10,-1 4-34,-2-5-2,2 2-28,1-3-4,-2 2-18,0 0-16,2-1-12,1-6-33,-4 13-11,4-13-226,-1 9 134</inkml:trace>
  <inkml:trace contextRef="#ctx0" brushRef="#br0" timeOffset="2238.216">16657 5282 113,'0'0'177,"0"-6"-17,0 6-6,0 0-13,-2-8-15,2 8-16,0 0-17,2-7-12,-2 7-18,0 0-8,7-4-31,-7 4 11,0 0-4,17-1-3,-17 1-4,18 1 2,-8 2 2,4-2 5,1-1 6,2 3 0,1 1-4,1 0 0,0 0-1,4-1 0,3 2-5,-4 0-7,2-1 0,0 1 0,0 0-4,-3 1 4,2-4-6,-3 3 2,-2-1-17,1 1 15,-3-2-19,2 1 17,-4-1-18,0 0 18,-1 0-21,-1 0 15,0 0-40,-2-2 49,0 1-19,-1 1 19,-9-3-16,15 3 12,-15-3-19,13 3 17,-13-3-16,11 2 14,-11-2-23,10 3 24,-10-3-16,9 2 13,-9-2-17,0 0 16,10 1-13,-10-1 7,0 0-7,0 0 14,11 5-21,-11-5 17,0 0-11,0 0 11,6 3-14,-6-3 16,0 0-8,7 6 7,-7-6-15,5 5 21,-5-5-18,4 6 10,-4-6-9,3 7 14,-3-7-15,3 10 13,-3-10-13,4 13 12,-4-6-8,0 2 12,0-2-26,0 2 27,0 1-20,0 1 17,0-1-9,0 2 13,-1-2-11,0 0 11,-1 3-15,0-4 19,1 2-15,-2-1 6,2 0-16,0-5 19,-1 5-12,0-4 13,-1 0-11,1 1 17,-1-2-19,-1 1 31,4-6-23,-4 10 23,4-10-7,-10 7 25,10-7-24,-11 3 21,11-3-32,-17 3 30,17-3-33,-19-2 29,6 1-39,0-2 36,-3 0-8,0-1-5,-4-4-4,-1 1-2,0 0-5,-2-1-1,0 1-2,2-3 2,-2 2-7,0-2 1,3 2 0,-1-2-2,0 4 3,1-2-3,4 0 0,-1 2 1,2-1 2,3 1-4,-2 0-4,5 3 0,-1-4-2,0 3-5,2 1-6,-1 0-14,2-2-32,0 2 4,7 3-36,-11-4-17,11 4-30,-8-4-27,8 4-13,0 0-52,-9-3-151,9 3 160</inkml:trace>
  <inkml:trace contextRef="#ctx0" brushRef="#br0" timeOffset="2772.6198">17712 5565 37,'0'0'239,"0"0"-35,0 0-35,7-6-22,-7 6-9,0 0-14,0 0-4,5-5-25,-5 5-2,0 0-9,0 0 12,3-6-12,-3 6 16,0 0-23,0 0 22,0 0-34,4-6 26,-4 6-22,0 0-2,0 0-9,0 0-15,0 0-8,0 0-18,0 0-5,0 0-10,0 0-24,0 0 32,0 0-7,4 6-27,-4-6 37,0 9-31,0-9 30,-2 14-28,2-7 28,-2 3-24,2-2 20,-2 3-24,-1-3 31,3 5-34,-2-6 33,0 5-33,-1-3 28,0 2-28,1-1 14,0-1-40,0 1 3,-1-2-35,2-1-15,-2 3-21,1-3-9,-1 3-20,3-10-31,-1 11-26,-2-4-209,3-7 131</inkml:trace>
  <inkml:trace contextRef="#ctx0" brushRef="#br0" timeOffset="3391.1862">17761 5550 148,'2'-9'215,"-2"9"-66,4-7-12,-4 7-27,3-6-23,-3 6-25,5-5-8,-5 5-10,10-1-8,-10 1-11,12 0 0,-12 0-11,19 4 0,-9 0-5,2 0-1,1-2 1,3 4 8,-1-1-3,3 1-11,1 0 16,3 1 2,0 0 0,-1 0 2,2 1 0,0-1-6,-1-2 4,1 4-3,-1-3-3,-4 2-3,5-3 3,-3 1-7,-2 1 0,0-3-5,-4 1 2,3-1 1,-3 3 4,-2-4-8,0 0 22,-3 0-1,1 0 5,0 1-9,-2-2 7,-8-2-6,13 3 4,-13-3-8,10 4 4,-10-4-13,9 2 9,-9-2-12,8 3 9,-8-3-18,0 0 10,7 3-11,-7-3 5,0 0-6,8 5 8,-8-5-4,5 5 3,-5-5-13,4 7 20,1-1-9,-5-6 6,4 11-4,-3-4 5,2 0-6,-1 2 5,0 0-4,-1 0 5,-1 0-11,4 2 10,-3-2-6,0 3 6,-1-3-10,2 2 15,-1-2-3,0 2 0,-1-2-2,0 0 0,0-2-3,0 2 0,0-3 1,0 0 2,0-6-2,-2 13 1,2-13 4,-4 7 6,4-7 9,-8 7 6,8-7 1,-15 5 2,15-5-1,-21 0 2,9-2-2,-5-1-5,-1 0-1,-4-3 3,-2 1-1,2-1 2,-8-4-4,3 2-7,-4-2-1,4 2 1,-2-2-5,0 2-5,0-3-5,6 4-18,-5-2 21,5 1-18,2 0 19,-1-1-18,1 4 17,0-3-21,5 2 20,0 0-22,0 1 13,4 1-22,1 0-2,0 1-29,1 0-15,2-2-33,0 3-26,8 2-28,-13-5-53,13 5-194,-10-2 130</inkml:trace>
  <inkml:trace contextRef="#ctx0" brushRef="#br0" timeOffset="4021.2304">18841 5849 27,'0'0'230,"0"0"-49,0 0-47,-4-4-2,4 4-22,0 0-21,0 0-13,0 0-3,-4-6-4,4 6 8,0 0-4,0 0 10,0 0-11,0 0-21,0 0-5,0 0-19,0 0 1,0 0-8,0 0 24,0 0 5,-9 4 8,9-4 1,-2 9 1,2-9-1,-4 11-4,1-6-10,1 2-7,0 2-6,-2-1-10,2 1-35,-1 0 40,1 0-39,-2 0 38,0 1-41,2-1 43,-1 1-52,-2 0 20,4 0-60,-2-2 33,-1 0-62,2 1 18,0-2-68,0-1 21,-2 0-34,4-6-21,-2 11-31,2-11-116,-2 9 214</inkml:trace>
  <inkml:trace contextRef="#ctx0" brushRef="#br0" timeOffset="4442.2629">18841 5850 139,'0'0'165,"6"-7"-38,-6 7-11,9-5-32,-9 5-12,15-2-22,-15 2-3,16 0-18,-5 2 1,-1 1-11,4-1-1,-1 1-7,1 0 6,2 1-12,0-1 9,2 2-11,4 1 9,-2 0-10,2 0 9,2 1-7,-1-1 6,-1 0-3,1 3-1,0-3 10,1 1 10,-2 1 6,1-2 7,0-1 0,-5 3 0,1-4-1,-1 1 4,-4 0 2,1 0-3,-2-2-2,-2 0-5,0 0 0,-2 1-50,-1-2 45,-8-2-9,15 4-6,-15-4-4,10 3-2,-10-3-2,9 3-2,-9-3-2,9 2-2,-9-2 0,6 4-3,-6-4 6,0 0-3,7 6 1,-7-6-2,5 6-35,-5-6 54,3 11-36,-1-6 38,-1 4 0,-1-3-2,3 4-2,-2 0 2,-1 2-10,0-2 2,-1 3-3,-2-2 0,2 0-1,-1 3 0,0-3 1,0 1 1,-1 0-2,-1 0 4,2-2 4,-2-1-4,1 0 2,-3-2-10,2 2 30,0-3 7</inkml:trace>
  <inkml:trace contextRef="#ctx0" brushRef="#br0" timeOffset="7226.1778">18871 6046 41,'0'0'122,"0"0"-4,0 0-8,0 0-19,0 0-4,0 0-1,0 0-13,0 0-1,0 0-7,0 0 2,-2-6-6,2 6-6,0 0-8,0 0-7,0 0-8,0 0-10,0 0 4,0 0-12,0 0-1,0 0-7,0 0 2,0 0-3,0 0-3,0 0 0,0 0-10,0 0-1,0 0 7,0 0-7,0 0 1,0 0-4,-7-5-7,7 5-10,0 0-1,-10-4-7,10 4 0,0 0 0,-9-4 10,9 4 1,0 0 3,-9-4 4,9 4 5,0 0 4,-10-2 4,10 2-1,0 0 0,0 0 2,-9-3 3,9 3-4,0 0-2,0 0 1,0 0 0,-9-1 2,9 1-1,0 0 1,0 0 3,0 0 7,0 0 9,0 0-8,0 0 4,-9-3 0,9 3-2,0 0 4,0 0-3,0 0 0,0 0-2,0 0 3,0 0-5,0 0 2,0 0-4,0 0-1,0 0 2,0 0-1,0 0-2,0 0-3,0 0 3,0 0 9,0 0 8,0 0-9,4 6 18,-4-6 4,5 3 5,-5-3 7,9 5 9,-9-5-6,12 7-9,-5-3-6,2-1-2,0 2-9,3 1-2,-1 0-4,2-1 0,2 1-1,-2 0 4,4 0 3,-2 1 14,2-1 5,3 3-4,-1-2 2,3-1-2,-3 4 0,2-3-5,0-1 4,-4 2-3,2-3-6,-2-1-1,-2 3-2,2-3 0,-3 1-2,0 0-7,-3-2-2,0 0-3,1 1-1,-1-2-3,-2 1-1,1 1-1,-1-3 1,-2 4 0,1-4 3,-8-1-1,15 5 3,-15-5 4,11 4 0,-11-4-2,11 4-2,-11-4 0,9 2 1,-9-2 0,6 3-3,-6-3 3,0 0 0,9 3-3,-9-3 6,0 0-2,0 0-4,9 3 0,-9-3-4,0 0-5,0 0-3,0 0-5,0 0-1,9 1-2,-9-1-2,0 0-5,0 0-5,0 0 8,0 0-1,0 0-2,0 0-7,0 0-11,0 0-12,0 0-21,9 3-32,-9-3-27,0 0-43,0 0-242,0 0 124</inkml:trace>
  <inkml:trace contextRef="#ctx0" brushRef="#br0" timeOffset="8404.0986">19168 5696 24,'0'0'162,"0"0"-4,0 0-42,-3-10-4,3 10-22,0 0-17,0 0-8,-1-6-2,1 6-8,0 0-2,0 0-2,0 0 7,0 0-2,-1-7 2,1 7-2,0 0-9,0 0-4,0 0-10,0 0-3,0 0-11,0 0-3,0 0-9,0 0 4,0 0-6,0 0 4,0 0-5,0 0 1,-1 9-6,1-9 9,0 10-7,0-10 5,0 11-6,1-5 7,-1-6-6,-1 12 2,1-12-2,1 13 2,-1-13-4,0 9 6,0-9-9,0 11 8,0-11-2,1 7 14,-1-7 4,0 8 36,0-8 13,1 9 30,-1-9-24,5 4 8,-5-4-35,7 6 13,-1-2-29,-6-4 26,12 3-8,-3-1-6,2 1 2,-1 0 2,3-2-7,1 1-6,3 2-8,-1-3 3,4 1-4,0-1-1,-1 2-1,0-1-7,2-1-7,-1 1-4,-1-1 9,1 3-5,-1-3-2,-1 0 2,-3-1-8,0 1-14,-2 0-35,0 0-48,0 1-70,-2-2-68,3 2-68,-5-2-246,2 3-57</inkml:trace>
  <inkml:trace contextRef="#ctx0" brushRef="#br0" timeOffset="10064.1762">15993 4909 183,'0'0'177,"0"0"-30,-1-8-15,1 8-10,0 0-7,0-6-4,0 6-7,0 0-5,0-7-10,0 7 25,0 0-23,0 0 9,0 0-21,0-9 15,0 9-23,0 0 9,0 0-29,0 0 16,0 0-37,0 0 28,4-6-39,-4 6 19,0 0-39,0 0 33,0 0-29,0 0 22,0 0-31,0 0 24,0 0-31,0 0 29,0 0-31,0 0 24,0 0-27,0 0 33,0 0-27,0 0 27,0 0-29,0 11 28,0-11-25,0 6 25,0-6-26,-3 10 24,3-10-31,0 10 35,0-10-24,3 9 23,-3-9-27,0 10 27,0-10-28,0 9 26,0-9-25,0 7 25,0-7-32,0 8 34,0-8-24,0 0 27,1 8-28,-1-8 33,0 0-13,1 6 49,-1-6-34,0 0 34,9 6-52,-9-6 41,16 6-42,-2-4 32,1 3-41,4-3 39,4 2-41,3-1 37,-2-1-36,4 0 50,0 0-46,0-1 15,1 0-6,-1 0 39,0-1-45,-4 0 34,-1 0-44,-1-1 41,-2 0-47,-2 1 41,1-1-47,-5 1 44,1-2-42,-3 2 31,-12 0-54,23 0 16,-23 0-64,17-1-12,-17 1-59,15 0-55,-15 0-51,12-1-57,-12 1-170,12 1 18</inkml:trace>
  <inkml:trace contextRef="#ctx0" brushRef="#br0" timeOffset="12288.1376">16535 5579 10,'0'0'173,"0"0"-22,0 0-19,0 0-10,0 0-6,0 0-12,0 0 1,5-5 3,-5 5-2,0 0 4,0 0-13,0 0 9,0 0-21,0 0 11,0 0-23,0 0 10,0 0-39,0 0 18,0 0-24,0 0 6,0 0-30,0 0 18,0 0-26,0 0 17,0 0-26,0 0 16,0 0-26,0 0 24,0 0-18,0 0 15,0 0-19,0 0 16,4 6-16,-4-6 25,-1 9-22,1-9 19,-3 8-19,3-8 17,-2 13-18,0-7 19,1 3-18,0-3 16,0 4-20,-1-3 25,0 4-18,0-3 15,1 4-16,1-3 17,-2 1-19,2 1 20,0 0-20,0-2 20,0 2-18,0 0 18,2-2-26,-1 3 25,3-3-16,-2 2 19,0-2-24,3 1 26,-1-1-5,4 1 5,-2-1 0,2 2-9,1-2-4,2 2 4,-1-3-1,2 0 2,3 1-1,-2-1-2,6 0 0,0 3-1,-2-2 2,5-1-3,-3 0-34,3 1 40,1-1-40,0 1 49,-1-1-47,-2-1 44,5 2-40,0-1 46,3 2-45,-3-2 41,4 3-1,-3-4-3,1 3-4,3-2-3,-4 0-4,2 3 5,1-3-4,-1 0 1,-5-1-5,5 3 4,0-2 1,0 2-4,0-3 3,0 4 0,-1-3-3,1 1 3,-6-1-4,4 1 1,-3-1 0,1 0 0,-2-1-1,1 2 2,0 0 1,0-2-1,-3 2 0,3 0 5,-1 0-2,-3 1-5,3-1 4,-1 1-2,2-1 2,-5 2 1,3 0-2,-2-1-4,0 0 6,0 1-1,-2-2-1,-2-2 0,-1 2-1,0 0 1,-1-1 0,0 0 0,0 0 0,-2 1 3,2-1-4,-3 1-2,2 0 2,-1-1 0,-1 1 0,1-1 2,-1 0-3,0 1 2,-1-1-2,1 0 4,-1 1 0,2 0-8,-1 0 4,-1 0 2,0-1 0,1 3-1,-1-1 0,1 0 1,-2 2 3,2 0 1,-1 0-7,-1 0 0,0-1-34,-1-1 44,-1 1-40,1-1 45,-4-1-40,4 0 41,-3 1-38,-2-2 48,3 0-38,-3 1 28,1-1-37,1 0 40,-2 0-38,0-1 41,-1 0-42,2-1 39,-1 1-39,-2-7 45,3 11-45,-3-11 39,1 11-39,-1-11 28,3 8-25,-3-8 44,1 9-43,-1-9 38,1 5-37,-1-5 40,0 0-44,3 9 42,-3-9-36,0 0 36,1 8-37,-1-8 41,0 0-42,0 0 40,2 4-28,-2-4 46,0 0-33,0 0 33,0 0-16,0 0 28,2 6-36,-2-6 21,0 0-31,0 0 19,0 0-28,9-2 27,-9 2-28,0 0 19,9-7-22,-9 7 21,10-6-31,-3 2 30,-1-1-30,3 1 30,0 0-29,0-2 25,1 1-19,0 1 19,-1-1-23,4 0 18,-2 0-16,1 1 23,3-1-25,-2-1 25,1 2-26,2 0 24,0-1-21,-2 0 23,3 2-23,-2-1 20,2 2-26,-3-2 28,5 1-25,-4 0 24,3 1-25,1-1 28,-2 1-25,2 1 24,-1 0-25,1 1 22,2-2-25,-1 2 23,2 2-23,-2-2 28,7 1-26,-3 0 22,3 1-19,1 2 21,2 1-21,2-1 20,2 0-24,0 2 26,0 0-27,-1 0 29,3 0-29,-3 2 28,0-1-27,1 0 27,-2 2-27,0-2 20,-2 2-21,2 0 29,-2-2-29,0 2 28,-2 1-28,-1 1 24,1-3-24,-2 3 29,-1 1-26,2-3 22,-3 4-21,-2-3 23,0 0-29,0 0 30,2 1-28,-4 1 26,3 1-3,2-1-2,-2 0-5,2 1 8,-3 0-8,2-1-5,-1 3-9,0-3 20,2 2 0,0 0-3,-3-2 1,4 1-4,0 1 3,0-1-3,-2-2 1,2 2-1,-1-3-7,3 3-9,-2-2 23,1-1-27,0 1 29,0-3-28,1 3 31,0-3-28,2 1 29,0-4-22,-3 1 20,-1 1-23,4-3 18,-1-2-23,0 0 32,6 2-8,-4-4 2,1 4-3,2-3-3,-2 0-2,0 0 5,0-1 0,-1 1-4,1-1-21,-2 0 24,2 0-24,-2 0 28,-1 0-25,-1 0 24,2-1-20,-2 1 24,-5-1-18,-3 0 24,1 0-24,-2-3 20,-1 3-15,-2-2 22,-2 0-26,0 1 21,-3-3-27,-2-1 22,1-2-26,-4 1 23,1-2-25,-2 2 11,-1-3-39,-2 0 10,1-1-23,0 1-24,-1 1-39,-2-1-40,1 2-35,-1 1-31,0-3-42,0 3-177,-1-2 82</inkml:trace>
  <inkml:trace contextRef="#ctx0" brushRef="#br0" timeOffset="13993.375">19710 6247 63,'0'0'148,"0"0"-19,0 0-14,4-5-19,-4 5 2,0 0-25,2-6-15,-2 6-14,0 0 0,4-7-9,-4 7 3,0 0-2,4-6 6,-4 6-9,0 0 7,2-6 0,-2 6 6,0 0 1,0 0-2,4-6 2,-4 6 4,0 0 0,0 0 5,0 0 6,4-4-1,-4 4 3,0 0 2,0 0-11,0 0-5,0 0-3,3-6-6,-3 6-6,0 0-9,0 0-2,0 0-4,0 0-7,0 0 3,0 0-2,0 0-5,0 0-5,5-4 3,-5 4-3,0 0-4,0 0 1,0 0-2,0 0 0,0 0-2,0 0 2,0 0 6,0 0-5,0 0-2,0 9-1,0-9 4,-2 7-1,2-7 1,-1 10-2,1-4 2,-2 1 0,2 2 0,-2 0 3,0 0-4,-1 1 1,1 1 1,0-2-1,-3 1 0,3 0-2,-1 0 2,1 1 0,-2-4-1,1 3 1,1-2 2,-1 0-3,-1 1 1,3-3-1,-2 3 2,1-5-2,2-4 4,-5 11-4,5-11 0,-3 10-2,3-10 4,-4 8 0,4-8-2,-2 7-9,2-7 2,-3 5 10,3-5-5,0 0-5,-1 7-7,1-7-19,0 0-28,0 0-32,-1 7-35,1-7-25,0 0-34,0 0-15,0 0-187,0 0 157</inkml:trace>
  <inkml:trace contextRef="#ctx0" brushRef="#br0" timeOffset="15212.5964">19767 6225 60,'0'0'105,"0"0"-25,0 0 10,0 0-20,0 0 1,0 0-16,0 0 10,0 0-10,0 0-3,0 0-15,0 0 6,0 0-15,0 0 8,0 0-3,0 0 7,0 0 6,0 0 2,7 4-2,-7-4-2,5 6 12,-5-6-3,10 4 4,-5 1-2,1-2-2,2 3-8,2-2 8,-1 2-6,2 0 0,1 0-6,2 3-4,2-2-18,2 1 13,1 2-3,0-1-3,0 1 1,4-2-1,-1 3-4,0-2-6,3 1 5,2 2 3,-3-4-5,-1 1 5,2 0 4,-2 0-3,-3-1 6,5 0 0,-3-1-5,1 0-3,0 2-5,-3-2 1,0 0-2,2-1-6,-2 0-4,-3 0 4,-2 0-6,0-1 6,-2-2-1,2 3-1,-3-1-1,-1-3-4,0 1 0,-1 0 3,0 0-5,-2 0-1,1 2 0,-9-5 2,14 3-2,-14-3 0,13 5 2,-13-5-3,11 3-1,-11-3 0,10 3 6,-10-3-5,11 3-3,-11-3 6,7 3 0,-7-3-2,0 0 1,12 4 1,-12-4-1,0 0 1,7 2 4,-7-2 1,0 0-4,0 0-2,0 0-12,11 2 22,-11-2-4,0 0 3,0 0-3,0 0-2,0 0-2,0 0-2,6 3 3,-6-3-1,0 0 2,0 0-9,0 0 3,0 0-2,0 0 1,0 0 0,0 0 0,0 0-1,0 0-1,0 0 6,0 0-5,0 0-2,0 0-4,0 0 3,0 0 2,5 5 2,-5-5 0,0 0-2,-5 5 0,5-5 3,-2 8 3,2-8 0,-6 8-6,6-8 2,-5 12 2,1-7-1,-1 2 3,1 1-35,-2 0 40,2 1-33,-1-3 35,0 2-34,0 1 43,-2-2-39,1 1 34,2 0-34,-2 0 38,1-1-35,0 1 35,-2-1-35,4-1 34,-1 0-34,0 1 37,4-7-37,-7 9 38,7-9-37,-6 9 37,6-9-41,-6 7 38,6-7-38,-5 6 38,5-6-38,-6 7 39,6-7-40,-3 5 42,3-5-41,0 0 35,-7 6-33,7-6 38,0 0-40,-8 3 39,8-3-36,0 0 32,-17-2-33,17 2 42,-17-3-45,9-1 37,-3 1-23,-3-3 20,1 2-36,-4-2 39,0-4-38,-3 1 39,0-1-7,-6-1 0,-1-2-3,1-1-1,-4 3-11,2-3 4,0 1 2,-1 1-2,1-2 1,-3 2-5,5 1 0,1-2-1,-1 2 2,3 2 2,1-1 0,3 1-3,-1 0-2,-1 1 9,3 0-4,3 2 1,-2-1 1,2 1 0,2-2-3,-2 3 4,2-1 4,2 0-5,-1 1-4,1 1 2,-1 1 2,2-2 1,2 1 0,-1 0-1,-1 0 1,1-1-4,1 2-3,0 0 10,1-1-4,-2 1 0,3 0 0,-1-1 2,7 4-2,-12-5 0,12 5 0,-9-5 1,9 5-1,-9-3-2,9 3 1,-8-5-10,8 5-12,0 0-15,-9-3-23,9 3-28,0 0-54,0 0-83,-5-6-57,5 6-149,0 0 99</inkml:trace>
  <inkml:trace contextRef="#ctx0" brushRef="#br0" timeOffset="15921.0983">20856 6732 42,'0'0'169,"0"0"-14,6-4-14,-6 4-9,0 0-13,0 0-12,0 0-10,0 0-11,0 0-5,0 0-5,0 0 0,0 0-3,5-4-3,-5 4-4,0 0-2,0 0-7,0 0-7,0 0-7,0 0-7,0 0-9,0 0-3,0 0-7,0 0-1,0 0-7,0 0-1,0 0-2,0 0-1,2 7-41,-2-7 47,-3 7-40,3-7 42,-4 10-35,2-4 42,-2 3-40,2 0 41,-1-2-48,-1 3 48,0-1-45,-1 3 46,1-3-4,-2 2-3,2 0-5,0-2 2,-1 2-6,0-1 2,0 1-3,-1-3-3,2 1 1,1-1 3,-2 0-5,1-1 0,2 0-1,-2-1 1,4-6-2,-5 12-5,5-12-19,-5 9 7,5-9-19,-3 5-34,3-5-28,-4 8-50,4-8-71,0 0-181,0 0 139</inkml:trace>
  <inkml:trace contextRef="#ctx0" brushRef="#br0" timeOffset="16811.2559">20871 6757 75,'0'0'62,"0"0"-5,-2-4 2,2 4 11,0 0 10,0 0 12,-3-6 11,3 6 11,0 0 3,0 0 0,0 0 0,0 0-15,0 0-19,0 0-27,4-5-8,-4 5-11,0 0-7,0 0-7,14 1 0,-14-1-5,14 4-6,-14-4-2,14 6-41,-2-5 46,-3 4-44,4-3 47,0 4-39,3-1 41,-1 1-43,2 0 43,-1 1-39,1-3 41,6 4-41,-4-2 45,1 1-43,0-1 45,-2 0-43,1 1 46,1 0-48,-2 0 45,3 1-7,-2 0 0,-5-2-8,5 1-4,-3-1 0,0 0-1,-2-2-1,-1 5 1,4-6-1,-4 2-1,-2 0 4,-1-1-3,1-1 3,0 2-2,-3-4 2,2 4 1,-3-4 2,0 3 1,-7-4 2,11 3 0,-11-3 4,12 5 2,-12-5 2,10 1 5,-10-1-10,8 3 10,-8-3-1,0 0 0,10 3 1,-10-3-2,0 0-4,8 3 2,-8-3-9,0 0 3,0 0-3,0 0-2,9 3-1,-9-3-3,0 0-2,0 0-2,0 0 0,0 0-2,0 0-2,8 3 3,-8-3-3,0 0-2,0 0-6,0 0 4,0 0 0,0 0 0,0 0 0,0 9 1,0-9 0,-3 6-1,3-6 2,-5 8 4,2-1-3,-1-1-2,2 2 2,-2 0 0,0 1 2,-1 1-3,-2-1 0,4 1-1,-5 2 0,4 1 3,-1-2 1,-3 0-3,3 0-3,0 0 5,0-3 1,0 3-1,0-3 0,0 0-2,0 0 2,1 1-4,0-2 3,1-2 3,-1 1-2,0 1-4,4-7 4,-7 8-1,7-8-1,-4 8 0,4-8 0,-4 7 0,4-7-2,-4 6 2,4-6 5,0 0-5,-5 7-3,5-7 4,0 0-3,-6 3 2,6-3 2,0 0-1,-15-2 0,15 2 1,-13-4-2,4 0 5,-4-2-7,0 1 2,-1-3-12,-4 0 15,-3-2-1,0 1-2,-4-5 0,0 2 2,-3 0-3,0-1 1,0-1 4,-1 0-4,-5-1-1,6 2 1,-1-1 0,1 3 3,2-1-46,6 3 50,-1-1-42,2 4 45,6-2-41,-2 2 52,2 0-44,4 1 39,-2 2-36,2-1 37,2 1-42,0 0 39,7 3-36,-13-6 39,13 6-37,-11-5 40,11 5-42,-7-3 48,7 3-51,-9-4 39,9 4-50,0 0 39,-8-4-17,8 4-18,0 0-19,-6-3-24,6 3-27,0 0-26,0 0-34,0 0-39,-6-3-207,6 3 133</inkml:trace>
  <inkml:trace contextRef="#ctx0" brushRef="#br0" timeOffset="17811.2585">16948 5035 161,'0'0'192,"0"0"-51,0 0-21,0 0-16,-5-3-18,5 3-12,0 0-18,0 0-6,0 0-12,0 0-8,0 0-8,0 0-2,0 0 1,0 0-16,0 0 9,0 0-1,0 0-4,0 0 0,0 0-1,0 0 4,-9 2-6,9-2 10,0 0 8,0 7-11,0-7 0,0 0-2,0 10 2,0-10 0,1 8-1,-1-8-5,0 8 2,0-8 2,0 0 9,0 9 14,0-9 23,3 8 6,-3-8 30,2 5-7,-2-5 12,8 8-39,-2-5 15,2 1-28,0-1 23,2 1-42,3 1 38,-2-1-46,6-1 35,-2 1-39,2-1 29,1 1-39,0-2 28,-1 2-32,0-2 28,1 1-40,-1-1 5,-1 2-59,2-2-27,1 2-77,-2-2-64,1 2-48,1-1-181,0 2 58</inkml:trace>
  <inkml:trace contextRef="#ctx0" brushRef="#br0" timeOffset="20079.427">17763 5882 13,'0'0'213,"0"0"-32,0 0-35,0 0-13,0 0-19,0 0-4,0 0-6,0 0-10,0 0 2,0 0-7,-6-4 3,6 4-17,0 0 15,0 0-17,0 0 4,0 0-6,0 0-12,0 0-11,0 0-8,0 0-6,0 0-1,0 0-17,0 0-2,0 0-3,0 0-3,0 0-1,0 0-3,0 0 2,-9 4-4,9-4 2,0 0 1,-4 7-2,4-7-3,-2 6 2,2-6-4,-3 8 5,3-8-1,-3 7-2,3-7 0,-1 10 3,1-10 4,-1 11-5,1-11-1,0 11 5,1-5-1,-1-6 2,1 13-39,2-7 49,-2 2-37,3-1 47,-1-1-38,2 3 39,0-2-29,0 0 36,0 2-41,3-2 42,1 1-39,0-1 42,0 2-33,2 0 24,-1 0-34,2 0 34,1-1-10,-2 1 1,2 1-4,2-1-2,-2 0-4,5 0-2,-4 1 1,5 1-1,-1-1-6,-1 0 0,3 1-2,-2-1 4,2 2-2,0-2 1,0 0 0,1 0 4,0 1-5,-3-2-4,3 2 1,0-1 7,0-1-3,-1 3-1,2-1 2,-2-3-4,2 3 5,0-1 3,-3-1 1,1 3-7,2-4-1,-3 3 4,3-3-1,-3 3-1,3 2-3,-3-4 5,2 2-4,-2 0 0,1 0 2,-1 0 0,-1-1-1,1 2-6,-2 0 6,2-2 2,0 0-2,-3 1-2,2 2-1,-3-4-26,0 2 32,1 1-22,0-1 25,0-1-22,-1 2 23,0-2-28,-1 0 29,-2-1-28,1 1 30,2 2-28,-2-2 29,-1 1-28,1-3 30,0 4-30,-1-3 24,-1 2-22,2 0 29,-3-2-30,2 3 30,0-2-34,-1 2 34,0-2-30,-1 0 34,-1 1-33,1 0 24,1 0-22,-2 0 23,0 1-26,1-1 26,-1 1-28,-1 1 29,2-4-30,-3 2 30,0 0-26,-1 0 27,4 1-2,-5-2-11,2 1 5,-1 0-5,-2 0 4,4 2-1,-3-1-2,-1 0 1,-1 1-3,0-3 3,1 2-1,-1 1-2,-2-1-6,0 1 8,3-1-5,-2 1 6,-2 0-2,2 0-1,-2-1-2,1 0 2,-1 0 2,0-2-2,0 1-9,0-3 11,0 0-2,0-1-8,0-7 10,0 14-2,0-14 4,1 11-4,-1-11 0,0 10 0,0-10 0,0 9-5,0-9 1,0 8 7,0-8 4,0 0 1,0 6 0,0-6-23,0 0 34,0 0-11,0 8 27,0-8-23,0 0-9,0 0 3,0 0 12,0 0-17,0 0 16,12-2-20,-12 2 17,6-3-15,-6 3 12,12-5-17,-12 5 15,10-8-20,-4 4 20,1-1-17,0 0 18,2-1-20,-2 1 18,2 1 0,1-1-3,0 0-19,-1-1 14,2 3-12,0-2 19,1-2-19,-1 4 20,0-1-19,2 2 19,0-2-22,1 1 24,1 0-16,-2 2 14,2-1-18,1 0 14,0 0-14,2 2 16,-4 0-18,5 0 22,-1 0-23,3 0 20,-3 1-3,3 0-7,0 1-8,0 0 15,1 0-18,1 3 21,0-1-21,3-1 23,-4 2-20,0-1 19,1 2-14,2-3 12,-5 3-15,3 1 8,0-1-6,-3 0 13,2 1-18,0-1 24,1 1-24,-2 1 22,0-1-21,-3 2 21,3-1-21,-2-2 12,-1 2-11,2 1 19,-1 1-18,-1-2 19,1 1-21,-2-1 17,2 4-17,0-3 24,-1 2-22,1-1 11,-1 1-6,1 0 18,2 0-25,-2 0 22,-1-1-24,0 0 22,0 1-21,1-1 9,-2 0-7,2 0 6,-1 2-3,0-2 2,1 0 18,-3 1-19,2 2 19,0-2-22,1-1 20,-1 2-22,-1 1 22,2-1-23,-2-1 12,2 0-10,-4 2 19,4-2-17,0 0 18,-2 0-20,1 2 20,1-4-20,0 4 18,0-2-12,1 1 12,3 1-18,1 1 18,0-1-21,-1 0 21,1 1-21,1-1 23,0-1-22,-3 1 21,4-1-20,-1 1 20,-1-2-21,1 1 11,-5-2-7,3 1 17,0-1-2,1 1-2,-1 1-19,-1-2 21,1-1-21,-2 0 23,-1-2-16,0 1 12,0 1-15,-2-4 21,-3 0-23,2 3 22,-1-4-22,-2 0 18,3 1-17,-3-1 18,2-1-19,-1-1 20,-1 1-22,0-2 13,0 1-10,2-2 18,-3 0-27,5 0 22,-1-2-26,2 1 27,0-2-26,0 3 30,0-3-23,0-1 26,-1 0-22,3 1 18,-3 0-21,2 1 25,-1-4-30,1 3 30,-1-2-27,0 1 27,-1 1-21,1-1 23,-1-2-28,0 1 21,-2 0-20,2 1 30,1-3-28,-3 3 22,0-3-24,-2 2 26,2-1-24,-5-1 2,3-1 7,0 2 16,-3-1-19,1 0 19,-1-1-27,-2 1 27,1 1-28,-3 0 25,2-2-28,-2 2 10,2 0-2,-3-1 24,-1 0-28,2 2 20,-2-3-21,2 0 23,-3 1-29,0 0 32,-1-2-30,-1 2 30,1-3-31,-1 1 36,0-1-31,-1-1 27,0 1-26,-1 0 25,0-2-28,0 3 26,0 0-30,0 1 28,0 0-39,0 0 26,0 0-33,0 8 27,0-12-60,0 12 22,0-12-64,0 12 33,0-7-72,0 7 25,1-7-53,-1 7 19,0 0-72,2-8 9,-2 8-89,0 0 227</inkml:trace>
  <inkml:trace contextRef="#ctx0" brushRef="#br0" timeOffset="20963.2254">21627 7089 61,'0'0'189,"0"0"-42,0 0-20,0 0-30,0 0-13,0 0-27,0 0-5,6-3-16,-6 3-1,0 0-13,0 0 0,0 0-6,0 0 2,0 0-3,0 0 10,0 0-1,0 0 11,0 0 1,0 0 4,0 0 2,0 0-2,0 0-2,0 0-1,0 0-3,0 0-1,0 0 0,0 0 0,0 0-6,0 0 4,0 0-8,0 0-2,0 0-3,0 0-2,0 0-2,0 0-1,0 0-5,0 0 0,0 0-3,0 0-2,5 3-1,-5-3-1,0 0 0,0 0 0,0 0 2,0 0 0,0 8-2,0-8 0,0 12 1,0-12-1,-1 8-3,0 0 4,-1-2-2,1 1 0,-3 2 2,2 0-2,-1 1 4,-1-1-4,0 2 1,1 2 2,-1-2-1,-1 3 0,-4-2 1,6 1-3,-3-1 5,1 1-3,-2-2-2,2 1 5,-1 0-1,1-3-2,-2 1-1,2-2-5,1 3 8,-2-4-3,1 2 0,0-2 2,2 1 0,-2-3 2,1 1-6,4-6 2,-5 10 0,0-5-2,5-5 0,-4 7-3,4-7 4,-5 6-8,5-6-9,-4 7-15,4-7-15,0 0-27,-4 4 3,4-4-62,0 0-103,0 0-97,0 0 210</inkml:trace>
  <inkml:trace contextRef="#ctx0" brushRef="#br0" timeOffset="22115.5881">21645 7136 78,'0'0'104,"0"0"10,5-5-28,-5 5-7,0 0-16,0 0-1,6-3-23,-6 3-2,0 0-12,0 0 5,0 0-9,14 0 8,-14 0 6,9 1 8,-9-1-8,12 5 8,-12-5 6,16 5 2,-7 0 0,1 0-5,3 0-3,-1 2-2,2-1-7,-1 2-8,3 1-2,-2-3 2,5 4-5,-2-1 0,1 1-8,2 0-2,-2 0-2,1 0 0,-2-1-2,2 2-2,2 0 0,-3 0-1,2-2 0,-1 2 1,-1-1 4,0 0-5,0-1 3,0 2-7,0-2 2,-1 1-1,3-1 1,-4 1-1,1-2 1,-2 2 0,-1-3-5,0 3 9,0-3-1,-1 2-3,1-2 0,-1 0-1,-1 0 4,0-1 4,-3 1-31,0-3 53,-2 2-39,0-2 50,2-1-40,-9-3 46,9 6-49,-9-6 47,12 6-46,-12-6 44,9 4-49,-9-4 43,6 3-47,-6-3 49,6 4-53,-6-4 46,0 0-45,9 5 42,-9-5-51,0 0 47,8 3-48,-8-3 48,0 0-46,0 0 43,6 3-45,-6-3 53,0 0-49,0 0 41,0 0-47,0 0 47,7 3-49,-7-3 49,0 0-49,0 0 46,0 0-46,0 0 51,0 0-50,0 0 47,4 5-43,-4-5 44,0 0-48,-3 8 48,3-8-47,-1 8 49,1-8-48,-3 12 47,0-6-48,1 4 53,0-4-48,-2 5 42,0-2-48,1 3 46,-1-2-45,-2 3 46,1 0-4,0-1-3,1 0-3,-1-1 1,1 0-3,-1-1-5,1 1-5,0-1 4,-1-2 1,3 2-2,-2-2-2,0 1 3,1-3-4,-2 3-6,3-3 9,-1-2 2,3-4-4,-5 12 0,5-12-1,-4 7 0,4-7-2,-4 9 1,4-9-1,-5 4-1,5-4-3,-4 5 4,4-5 2,0 0 0,0 0 1,-15 0-2,15 0 3,-11-3-44,-1-2 51,3-5-47,-4 4 53,-6-5-44,0 0 46,-1-3-51,-5-2 48,0 0-51,-1 1 44,-6-4-48,0-2 52,-1 0-49,0 2 51,0-1-48,-1-1 48,0 2-7,2-1-8,5 4-2,2 2-3,0 0-9,7 3-1,-1 2 4,6-1 3,-2 4 2,3-1 3,1 1 1,3 1 1,1 0 3,0 2-2,-3-2 8,10 5-3,-11-5 1,11 5-2,-8-6 2,8 6 2,-9-4 1,9 4 2,-7-3-3,7 3 4,-6-4-4,6 4 1,0 0 0,-6-4-6,6 4 2,0 0-3,-5-4 0,5 4 0,0 0 0,0 0-2,-9-4-3,9 4-6,0 0 0,0 0 0,0 0-9,0 0 2,0 0 1,0 0 3,-4-5-4,4 5 6,0 0-4,0 0 0,0 0-1,0 0-4,-5-3 4,5 3-8,0 0 1,-3-5 1,3 5 3,-5-6 3,5 6 2,-4-5-1,4 5-1,-9-6 0,9 6 2,-5-5 4,5 5-1,-7-6-1,7 6 4,-9-6 2,9 6 2,-8-7 0,8 7 3,-8-6-1,8 6-1,-6-4 0,6 4 5,-7-6-3,7 6-4,0 0-9,-6-5-7,6 5-20,0 0-20,-7-3-17,7 3-33,0 0-17,0 0-96,0 0 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10-06T09:44:34.0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3117 4456 119,'0'0'114,"0"0"-5,0 0-19,2-8-11,-2 8-10,0 0-9,0 0-3,0 0-2,0 0-3,0 0 12,0 0 2,1-5 1,-1 5 5,0 0-4,0 0-2,0 0-11,0 0-4,0 0-6,0 0-8,0 0-2,0 0-7,5-5-6,-5 5-8,0 0 1,0 0-3,0 0-8,0 0 2,0 0-1,0 0 1,0 0-3,0 0-4,0 0 1,0 0-2,0 0 2,0 0 0,4 5-1,-4-5 3,4 5-3,-4-5 3,4 9 0,-4-9-1,5 9 12,-3-2-11,2-1 7,-1 0-14,0 1 6,1 2 0,-1-1-14,1 0 16,0 0 0,-2-1-1,2 2-5,-1-2 6,-1 2-1,3-2-5,-1 0 2,-4 0 4,4-1-2,-3 0-4,3-1 3,-3 1 1,-1-6-4,4 9 7,-4-9-2,3 7 2,-3-7-4,2 8 11,-2-8 22,3 6 25,-3-6 33,0 0 22,4 5 7,-4-5 13,0 0 37,0 0-70,10 3 7,-10-3-47,11-4 16,-1 1-44,2-1 28,2-2-48,3-1 28,3-1-36,1-1 30,0 0-39,6-2 34,0 1-39,1-1 34,-1 0-41,1 1 31,1-3-25,2 3 31,-3 0-35,2-1 32,-1 1-34,-1 1 0,0-1 6,-5 1 6,-1 1-2,1 0 1,-1 0-1,-4 2 6,1 0-4,-4 1 2,0 1-1,-3 0 3,1 0 1,-3-1 1,0 3-5,-1-1-2,0 0 5,-9 3-3,14-4-4,-14 4-6,12-4-1,-12 4-5,9-2-10,-9 2-6,7-3-12,-7 3-8,0 0-16,12-4-18,-12 4-30,0 0-26,0 0-32,9-2-29,-9 2-67,0 0-186,0 0 63</inkml:trace>
  <inkml:trace contextRef="#ctx0" brushRef="#br0" timeOffset="1227.8598">6793 4614 60,'1'-8'193,"-1"8"-9,0 0-13,0 0-21,1-8-21,-1 8-20,0 0-11,0 0-16,0 0 0,2-7-14,-2 7 1,0 0-11,0 0 3,1-6-13,-1 6-1,0 0-8,0 0 3,0 0-17,0 0 12,0 0-19,0 0 6,0 0-14,0 0 3,0 0-7,0 0 7,0 0-13,0 0 5,0 0-10,0 0 5,0 0-5,0 0 10,0 0-15,9 4 12,-9-4-3,5 9-1,-5-9-1,9 12 2,-5-6-1,-1 1-4,3 4 6,-1-3-1,0 1 0,-1 0 1,2 0 5,-2 1-5,1-1-6,-1 1 5,3-1 4,-4 1-2,4 0 3,-4-3-4,1 2 2,0-1-5,0 0 3,0-3 4,-2 1-4,1-1 4,-3-5-3,6 9 27,-6-9 19,5 8 26,-5-8 3,8 5-10,-8-5-9,13 1-13,-13-1-10,23-1 1,-7-2-13,4 0 8,4-2-3,7-3-3,1 0-3,7-3-5,3-1-3,2 0-4,-1-1 31,2-2-37,2 3 35,-2-3-44,1 2 31,-4-1-30,0 2 18,-1-1-22,0 1 28,-10 3-30,0-1 2,-2 2 1,-6 3 31,-3-2-37,0 1 35,-4 1-35,-2 0 33,-2 3-33,-2-2 27,1 1-42,-2 0 17,2 1-34,-11 2 6,12-5-32,-12 5-1,12-3-23,-12 3-9,10-3-25,-10 3-5,9-2-15,-9 2-26,0 0 22,12-2 5,-12 2-49,0 0-117,16 2 225</inkml:trace>
  <inkml:trace contextRef="#ctx0" brushRef="#br0" timeOffset="2432.7432">10723 5282 242,'0'0'220,"0"0"-23,9-3-21,-9 3-15,0 0-3,0 0-27,0 0-16,7-2-25,-7 2-2,0 0-32,0 0 6,0 0-19,0 0 8,0 0-21,8-3 8,-8 3-20,0 0 12,0 0-21,0 0 9,0 0-11,0 0 4,0 0-15,0 0 16,9 3-21,-9-3 19,13 7-9,-4-1 14,7 0-10,1 5 10,7 0-13,3 5 17,0-2-15,6 5 13,-1-1-14,0 1 10,1 0-14,-2-1-2,1 2 3,-1 0 1,1 0 0,-2 1-1,2-1 1,-2-1 0,0 2-2,-6-4-13,1 0-34,-5 1-40,2-4-43,-3 4-27,-4-4-45,2-2-242,-4 2 80</inkml:trace>
  <inkml:trace contextRef="#ctx0" brushRef="#br0" timeOffset="2659.7935">11353 5350 342,'-5'-5'310,"-2"1"-89,1 1-34,6 3-43,-13-4-27,13 4-32,-23 1-10,8 3-21,-3 1-3,-5 1-19,-5 5 4,-8 1-19,-1 6 9,-4 0-11,-10 5 4,-4 4-13,-1-2 3,-4 1-4,-2 0-4,1 1 7,0 1 2,1-1-69,2 2-34,2-3-48,2 0-79,3-2-180,9-4 144</inkml:trace>
  <inkml:trace contextRef="#ctx0" brushRef="#br0" timeOffset="17502.8442">2848 7692 8,'0'0'156,"0"0"-2,-4-7-31,4 7-5,0 0-12,0 0-12,0-9-8,0 9-3,0 0 3,0 0-5,0 0 3,0-7-2,0 7 0,0 0-12,0 0 12,0 0-11,0-6 7,0 6-18,0 0 16,0 0-29,0 0 22,0 0-27,0 0 19,-1-7-26,1 7 23,0 0-31,0 0 26,0 0-44,0 0 32,0 0-38,0 0 30,0 0-34,0 0 25,0 0-30,0 0 22,0 0-25,0 0 26,0 0-25,0 0 19,0 0-38,0 0 47,0 0-38,0 0 33,0 0-27,0 0 27,0 0-28,0 0 25,0 0-28,0 0 29,0 0-24,1 5 26,-1-5-28,6 9 26,-6-9-26,3 10 30,-1-4-30,1 0 25,0 2-27,-1 0 29,2 2-27,-1-1 27,-1 0-30,3 2 30,0-1-39,-2-1 44,1 3-31,-2-4 28,2 3-31,0-1 32,-1 0-30,-1-2 23,3 2-22,-1-3 27,-3 0-28,2 0 31,-1-2-28,1 2 23,-3-7-35,4 10 38,-4-10-28,4 7 27,-4-7-30,2 8 29,-2-8-26,3 6 22,-3-6-18,0 0 20,5 7-22,-5-7 25,0 0-25,2 5 32,-2-5-34,0 0 42,0 0-24,0 0 38,5 4-22,-5-4 47,0 0-44,0 0 33,0 0-41,17 0 34,-7-2-49,2-2 37,4-1-45,5 0 40,2-1-48,1-2 16,8-2-7,0 0 36,8-1-4,3-2-8,1-2-3,13-4-11,-11 6 6,4 0-2,-2-3 2,1 3-6,-2-3 3,-2 4-4,-4-1-10,0 2 10,-8 3 4,-4-3-3,-4 4-2,-3 2 0,-1-3 2,-4 4-9,-2 0 9,-2 0 0,0 0-12,-3 0 11,0 1 2,-1 1-4,-9 2 1,14-4-2,-14 4-1,13-3 0,-13 3 0,10-1 0,-10 1-3,9-3 1,-9 3-8,0 0-6,11-4-21,-11 4-21,0 0-36,0 0-34,11-3-57,-11 3-66,0 0-63,0 0-237,0 0-63</inkml:trace>
  <inkml:trace contextRef="#ctx0" brushRef="#br0" timeOffset="22258.0508">6086 7719 102,'0'0'118,"0"0"-7,0 0-4,0 0-16,0 0-1,0 0-14,0 0-5,0 0-5,0 0-8,0 0-2,0 0 9,0 0 2,0 0 7,0 0 4,0 0-17,0 0 1,0 0-9,4-5-1,-4 5-10,0 0 6,0 0-11,0 0 5,0 0-18,0-7 3,0 7-10,0 0 7,0 0-3,0-7 12,0 7-22,0 0 0,0 0 7,0-6 9,0 6-13,0 0 13,0 0-10,0 0 9,0 0-18,0-8 14,0 8-15,0 0 13,0 0-21,0 0 18,0 0-6,0 0-17,0 0 17,0 0-20,0 0 17,0 0-18,4-4 20,-4 4-27,0 0 25,0 0-17,0 0 16,0 0-16,0 0 11,4 4-10,-4-4 16,4 6-14,-4-6 12,5 11-14,0-6 15,-2 3-15,3 0 19,-2 0-18,1 3 15,-1-2-16,1 4 18,2 0-18,-3-1 14,1 1-12,0 3 16,1-3-26,0 2 0,-2-1 16,-1 0 13,3-1-16,-4 2 19,2-3-19,1-1 11,-2-1-14,2 1 16,-3-1-14,2 0 10,-1-2-9,-1 0 13,0 0-25,1 0 27,0-2-19,-3-6 17,5 8-19,-5-8 22,4 11-18,-4-11 22,6 6-14,-6-6 26,5 6-21,-5-6 22,11 4-20,-11-4 29,15 0-43,-1-2 34,3-2-26,-2 0 31,8-1-28,1-2 23,3-3-32,5 2 29,1-3-28,6-1 22,2-1-25,2 0 22,-1-2-28,5 3 37,-1-2-36,4 0 40,-4-1-43,3 2 45,-3 1-34,0-1 28,-4 2-4,-1-1-9,0-1 0,-9 6-1,-3-1-6,-3 0-1,-4 2-5,-1-1-12,-4 2-44,-2 0-70,-2 1-83,1 1-91,-4-2-254,0 3-68</inkml:trace>
  <inkml:trace contextRef="#ctx0" brushRef="#br0" timeOffset="70839.9543">3229 4120 35,'0'0'44,"-4"-7"42,4 7-51,0 0 24,-4-8-20,4 8 29,-4-7-40,4 7 32,-5-6-24,5 6 16,0 0-29,-4-6 27,4 6-28,0 0 18,-2-8-30,2 8 30,0 0-35,-4-7 29,4 7-21,0 0 34,-3-7-33,3 7 28,0 0-26,0 0 18,-2-5-23,2 5 24,0 0-34,0 0 31,-3-6-30,3 6 22,0 0-28,0 0 28,0 0-31,0 0 26,-1-7-28,1 7 23,0 0-22,0 0 19,0 0-19,0 0 21,0 0-30,0 0 33,0 0-30,0 0 24,0 0-25,0 0 27,0 0-26,0 0 23,0 0-24,0 0 24,0 0-23,0 0 24,0 0-26,0 0 25,4 7-21,-4-7 24,2 6-24,-2-6 27,4 10-28,0-6 23,-2 2-19,1 3 23,3-5-30,-2 6 32,1-3-24,0 1 25,1 2-31,0-2 29,0 3-25,2 0 24,0-2-23,-2 3 29,4-2-30,-3 0 19,0 1-21,0-3 28,0 1-27,1 1 26,-4-4-22,5 3 22,-4-3-26,3 1 27,-2 0-27,-1 0 26,-1-1-28,1-1 27,0-1-30,-5-4 32,5 8-31,-5-8 31,8 6-25,-8-6 20,5 7-5,-5-7 28,4 3-3,-4-3 35,0 0 12,6 6 31,-6-6-6,0 0 29,0 0-26,12 0-21,-12 0-18,10-2-13,-1-2-33,4 1 9,1-2-17,4-1 11,2-1-21,1-1 18,3 0-21,4-1 14,1-2-15,5 0 13,3 0-19,6-4 19,-1 3-18,3-1 15,0-1-20,0 1 21,-1 1-17,0-2 15,-5 1-15,1 2 17,-8 3-17,-3-2-4,-3 2 3,-4 1 13,1 1-11,-2-1 19,-4 2-21,-1-1 19,1 1-22,-3 0 20,-1 2-16,-2 0 21,0-1-23,-2 1 16,1 0-19,-10 3 24,14-4-20,-14 4 9,10-3-9,-10 3 20,13-3-19,-13 3 18,8-5-19,-8 5 16,7-2-16,-7 2 19,0 0-19,8-3 16,-8 3-17,0 0 16,0 0-19,11-2 23,-11 2-17,0 0 16,0 0-16,0 0 14,8-2-17,-8 2 15,0 0-13,0 0 12,0 0-11,0 0 15,0 0-16,0 0 16,0 0-19,0 0 21,9-2-17,-9 2 10,0 0-13,0 0 18,0 0-14,0 0 14,0 0-17,0 0 10,0 0-9,0 0 16,0 0-18,0 0 18,0 0-16,0 0 14,0 0-15,0 0 18,0 0-17,0 0 17,0 0-20,0 0 13,0 0-13,0 0 23,0 0-16,0 0 12,0 0-18,0 0 16,0 0-17,0 0 16,0 0-13,0 0 12,0 0-12,0 0 20,0 0-23,0 0 16,0 0-16,0 0 14,0 0-12,0 0 19,0 0-17,0 0 13,0 0-15,0 0 19,0 0-23,0 0 16,0 0-11,0 0 18,0 0-18,0 0 14,0 0-18,0 0 21,0 0-18,0 0 17,0 0-16,0 0 17,0 0-19,0 0 15,0 0-16,0 0 17,0 0-15,0 0 18,0 0-25,0 0 28,0 0-20,0 0 26,0 0-30,0 0 13,0 0-11,0 0 16,0 0-15,0 0 14,0 0-16,0 0 16,0 0-14,0 0 18,0 0-19,0 0 20,0 0-18,0 0 18,0 0-23,0 0 15,0 0-8,0 0 14,0 0-19,0 0 21,0 0-18,0 0 17,0 0-17,0 0 17,0 0-15,0 0 23,0 0-30,0 0 22,0 0-23,0 0 22,0 0-19,0 0 19,0 0-24,0 0 25,0 0-19,0 0 16,0 0-15,0 0 10,0 0-8,0 0 16,0 0-17,0 0 15,0 0-19,0 0 20,0 0-14,0 0 15,0 0-16,0 0 15,0 0-18,0 0 18,0 0-18,0 0 5,0 0-3,0 0 18,0 0-18,0 0 16,0 0-14,0 0 13,0 0-14,0 0 14,0 0-17,0 0 18,0 0-24,0 0 28,0 0-23,0 0 18,0 0-14,0 0 18,0 0-22,0 0 20,0 0-19,0 0 16,0 0-15,0 0 9,0 0-9,0 0 17,0 0-16,0 0 18,0 0-16,0 0 12,0 0-14,0 0 16,0 0-20,0 0 19,0 0-16,0 0 13,0 0-16,0 0 22,0 0-18,0 0 18,0 0-19,0 0 16,0 0-15,0 0 14,0 0-16,0 0 3,0 0 5,0 0 10,0 0-17,0 0 16,0 0-15,0 0 15,0 0-14,0 0 17,0 0-20,0 0 19,0 0-17,0 0 16,0 0-24,0 0 17,0 0-11,0 0 19,0 0-15,0 0 14,0 0-18,0 0 17,0 0-17,0 0 21,0 0-20,0 0 22,0 0-27,0 0 21,0 0-17,0 0 17,0 0-18,0 0 20,0 0-20,0 0 18,0 0-15,0 0 13,0 0-14,0 0 12,0 0-7,0 0 13,0 0-19,0 0 16,0 0-13,0 0 16,0 0-19,0 0 18,0 0-25,0 0-5,0 0-60,0 0-56,0 0-102,0 0-48,0 0-140,0 0 109</inkml:trace>
  <inkml:trace contextRef="#ctx0" brushRef="#br0" timeOffset="72425.9492">6916 4427 8,'-4'-6'111,"4"6"-15,0 0-3,-5-4-14,5 4-14,0 0-5,-3-6-9,3 6 5,0 0-10,0 0-1,-5-4-3,5 4-2,0 0-2,0 0-4,0 0-4,0 0 0,-3-5-5,3 5-7,0 0-5,0 0-12,0 0 10,0 0-2,0 0-2,0 0-3,0 0-1,0 0-1,0 0-4,0 0 1,0 0 0,0 0-2,0 0 5,0 0-2,0 0 1,0 0-3,0 0 2,2 8 3,-2-8-2,1 7 1,-1-7 3,5 9-4,-5-9-1,4 8 4,-4-8-2,6 9 0,-6-9-2,5 10 3,-5-10-1,7 8-2,-7-8 2,5 9-8,-5-9 11,6 8-2,-6-8 0,9 6 0,-9-6-1,7 8 7,-7-8 0,7 6 7,-7-6 5,14 5 4,-6-4 4,4 1 0,2-1 0,1-1 0,4 0-9,4 0 4,4-1-3,1-2-4,8 1 1,3-2-12,5-2 13,3-1 0,-3-1-1,2-1-4,-3 1 8,1 2 4,-1-4-4,-3-1-2,-6 5 0,-2-3 7,0 1 14,-9 1-2,1 0 5,-2 1-6,-5 2-1,-1-1 0,-3 1-12,1 1 2,-5-1-4,1 1-7,-1 0-1,-1 1-5,-8 2 5,14-4-24,-14 4 19,13-4-5,-13 4-3,9-2 4,-9 2 1,7-3-9,-7 3-5,0 0 11,11-3 4,-11 3-5,0 0-9,8-3 5,-8 3 5,0 0-8,0 0 8,0 0-5,10-1 3,-10 1 0,0 0-1,0 0-1,0 0-6,0 0 8,0 0 2,9-3-5,-9 3 4,0 0-7,0 0 5,0 0-3,0 0 2,0 0 2,0 0-5,0 0-3,0 0-3,0 0-2,0 0-12,0 0-30,0 0-5,0 0-26,0 0-54,0 0-11,0 0-65,0 0-168,0 0 162</inkml:trace>
  <inkml:trace contextRef="#ctx0" brushRef="#br0" timeOffset="73881.5672">3533 3704 15,'0'0'61,"0"0"-43,0 0 36,0 0-30,0 0 27,0 0-40,0 0 34,0 0-39,0 0 27,0 0-29,0 0 28,0 0-32,0 0 29,0 0-35,0 0 30,0 0-31,0 0 28,0 0-31,0 0 29,0 0-36,0 0 33,0 0-34,0 0 33,0 0-30,0 0 35,0 0-33,0 0 29,4 10-1,-4-10-2,2 7-3,-2-7-4,4 13-25,0-8 27,-2 4-26,3-1 31,-1-1-34,0 3 34,3-1-26,-4 1 33,3 0-39,1 1 36,-3 2-34,2-5 29,1 4-28,-2-1 28,0-2-28,3 1 32,-2-1-29,-1-1 32,0 2-33,2-1 33,-1-1-37,-1-2 39,0 2-32,0-1 40,2-2-16,-1 1 47,0-1-24,2-1 44,0-1-30,2 0 21,-1 0-36,5-2 20,0-1-29,0 0 16,4 0-28,1-4 21,6 1-31,-1 0 27,1-1-28,6-5 24,0 2-27,1-2 24,-3 0-22,6 0 14,-3-1-24,1 1 19,-3-1-32,1 1 13,-1 0-30,-6 2-43,0 0-41,-3 0-139,-1 2 80</inkml:trace>
  <inkml:trace contextRef="#ctx0" brushRef="#br0" timeOffset="74815.752">7055 4257 98,'0'0'0,"10"6"52,-5-2-30,2 0 48,-1 1-29,3-2 37,2 0-43,1 1 35,5 0-23,-3-2 32,7 1-40,4-2 25,3 1-41,0-1 25,3-1-28,11 0 23,-1-3-32,7 2 31,0-4-31,1 0 24,2-1-32,-1 0 29,1-3-27,-3 2 22,2-1-32,-2 0 25,-3-1-37,-3 0-9,-4 3-82,-5-2-42,2 2-75,-3-1 72</inkml:trace>
  <inkml:trace contextRef="#ctx0" brushRef="#br0" timeOffset="75708.2278">11794 5298 87,'0'0'115,"0"0"-10,0 0-23,0 0-6,0 0-20,6-5-3,-6 5-17,0 0 2,0 0-16,14 3 4,-14-3-15,8 3 8,-8-3-6,15 7 16,-6-3-2,1 1 9,3 3-10,2 3 4,3 0-1,4 5 4,1 1-1,5 3 0,2 3-5,0-1 2,0 1-3,2 3-4,-2-4-5,1 2 0,-2-1-4,1-2 2,-3 1-5,-6-4-1,1-2 0,1-1-1,-6-1-3,1-2 1,-3 0 0,4 0-1,-2-1-5,-2-1-23,0 0-31,-1-4-55,2 1-15,-3-1-165,-1-3 252</inkml:trace>
  <inkml:trace contextRef="#ctx0" brushRef="#br0" timeOffset="75923.9495">12503 5373 61,'-13'-6'146,"-3"0"-37,0-1-17,-7 1-9,-2 2 1,-1-2-5,-8 2-15,-1 1-19,-2 1 1,-1 1-12,-2 2-5,1 2-8,-1 1 5,-5 2-12,-1 0 2,3 3-8,-1 1 3,1-1-11,-2 1 7,3 2-1,-1 0 2,0 0-2,4 2-4,-1-1 2,2 2-26,2-1-16,0 2-44,8-4-32,1-1-122,2 3 78</inkml:trace>
  <inkml:trace contextRef="#ctx0" brushRef="#br0" timeOffset="95397.9521">2596 7843 223,'0'0'188,"0"0"-28,0 0-5,0 0-5,5-5-14,-5 5-4,0 0-19,0 0-16,0 0-19,0 0-1,3-7-10,-3 7 23,0 0-8,0 0 22,0 0-35,0 0 19,0 0-40,0 0 26,2-5-38,-2 5 24,0 0-36,0 0 34,0 0-41,0 0 29,0 0-43,0 0 34,0 0-36,0 0 28,0 0-41,0 0 38,0 0-37,0 0 29,0 0-36,0 0 15,9 3-9,-9-3 29,7 7-32,-2-2 32,2 3-35,0-2 35,-1 2-38,1 1 39,1 0-33,0 3 15,0-2-11,1 0 32,0 2-33,0-2 28,0 2-37,-2-2 42,3 2-32,-1-1 29,0 0-29,1-2 30,-1 1-41,1-2 42,0 2-34,0-3 33,0 1-30,-1 0 29,1-2-40,3 0 38,0 0-29,1-1 34,1-3-32,2 3 33,2-4-31,1-1 33,2 0-43,8 0 44,4-4-40,3-2 35,8-1-36,5-1 39,1-2-46,14-3 37,4 1-30,1-3 35,2 1-34,1 0 30,-3 1-29,-2-2 20,-4-1-24,-12 6 36,-6-2-30,-1 2 32,-13 1-32,1 0 35,-9 4-41,-2-1 39,-4 1-39,-3 2 21,1-2-57,-5 2-15,-1 1-79,0 0-68,-10 2-19,11-2-36,-11 2-205,0 0 38</inkml:trace>
  <inkml:trace contextRef="#ctx0" brushRef="#br0" timeOffset="95951.8774">2223 8225 300,'-13'-3'267,"13"3"-34,-8-3-6,8 3-27,-9-3-6,9 3-35,0 0 9,-9-3-51,9 3 27,0 0-54,0 0 32,-7-3-51,7 3 22,0 0-52,0 0 37,0 0-55,0 0 32,-8-3-56,8 3 44,0 0-46,0 0 36,0 0-43,0 0 40,0 0-46,0 0 37,0 0-38,-4 6 20,4-6 21,5 7-7,-1-1 0,0 0-5,1 1 0,2 1-4,0 1-10,2 2 6,1 0 4,1-1 0,-1 1-3,0 0 0,2 3 0,4-1-9,-3-1 11,2 1-5,1-3 0,-1 3 0,2-4-3,-1 1 3,1-3-6,2 1 4,1-2 2,1-1 4,5-2-6,2-1 2,0-2 0,10-2-6,4-1 4,6-3 0,4 0 2,1-2 1,4-2-3,8-2-9,0 0 5,-1-1 9,0-1-1,-3 0-2,-7 3-1,-3-1 2,0-1-5,-1 2-5,-7-1 9,0 3-10,-10 0-61,0 2-12,-7 1-66,-2 0-73,-1 1-64,0 0-78,-4 1-149,2 1-8</inkml:trace>
  <inkml:trace contextRef="#ctx0" brushRef="#br0" timeOffset="97279.7376">5976 7961 186,'0'0'197,"0"0"-32,0 0-16,0 0-22,-1-7-13,1 7-6,0 0-10,0 0-2,0 0-26,0-7 4,0 7-16,0 0 2,0 0-19,0 0 11,0 0-16,0 0 4,0 0-13,0 0 6,0 0-18,0-6 6,0 6-14,0 0 13,0 0-23,0 0 13,0 0-15,0 0 14,0 0-10,0 0 4,4 6-6,-4-6 9,1 5-11,-1-5 17,4 12-18,1-4 13,-2 0-21,-1 3 23,2-2-10,-1 2 9,2 4-11,0 0 11,-1 0-9,2-1 7,-2 2-5,1 1 8,0 0-8,-1-1 10,1 2-3,0-4 0,0 2-2,-2-1 0,1-1 1,-1-1-7,0-3 5,2 3-1,-3-5-1,0 2-2,2-2 5,-2-1-3,0-1 5,0 0 6,-2-6 11,4 11 12,-4-11 14,4 8 12,-4-8-6,6 8-7,-6-8-3,13 4-8,-13-4-2,17 3-9,-3-3 1,0 0-6,5-2-8,0 0 4,8 0 0,2-2 1,7-2 0,0 0 0,7-1-3,2-1-11,0-1 8,1-1-1,1 0-3,-1 1-2,4-1 2,-3 1 1,2-3-1,-1 1 7,-2 1 0,2 2-2,-6-3-35,-1 3 47,-4 0-3,-5 0-13,0 3 9,-8-2-2,2 2-3,-3 0-5,-4 0-1,-1 0-1,-2 1-10,-2 1 10,0 0-4,-3 0-1,-1 1-6,0-1-10,-2-1-23,-8 4-59,14-3 7,-14 3-49,11-1-38,-11 1-13,0 0-4,0 0-15,13 1-42,-13-1-203,0 0 75</inkml:trace>
  <inkml:trace contextRef="#ctx0" brushRef="#br0" timeOffset="98155.5343">5727 8296 79,'0'-8'191,"0"8"-24,-1-7-25,1 7-14,0 0-16,-1-7-12,1 7-8,0 0-8,-2-8 2,2 8-8,0 0 8,0-8-11,0 8 9,0 0-14,0 0 3,0 0-18,0-7 6,0 7-25,0 0 5,0 0-24,0 0 14,0 0-25,0 0 16,0 0-20,0 0 12,0 0-15,0 0 13,0 0-3,0 0-2,7 6 2,-7-6-4,4 12-9,-2-6 12,1 4 0,0-1-2,1 2-2,0 0 5,1 2-2,-1 2-4,1 1 4,-1-1-4,1 2-10,0-2 13,2 2-16,-4 0 18,3-2-24,-1 1 28,1 0-17,-1-3 14,-1 3-17,1-2 21,0-1-18,2 0 22,0 1-16,-3-3 24,1 0-17,3 0 27,-2-2-20,3 2 34,0-3-30,0 3 49,4-4-40,-3 0 32,3 0-46,4-2 38,-1 1-47,1-3 33,3 1-34,6-1 36,-1-3-45,6 0 37,7 0-39,-1-4 37,9-2-12,3 0 2,-2 0 2,3-3-2,1 2-5,-2-2-4,-1-1 3,1 1-13,1 0 7,-2 0 0,-3 1-1,1 0 0,-4-2 0,-7 3 1,-2 0-8,-2-1 8,-6 2 0,1 1-4,-5 0 1,-4 1-2,2-1 0,-5 1-8,2 0 8,-5 2 0,-2 0-2,2-2-1,-1 2-2,-10 2-2,14-4-16,-14 4 3,14-5-12,-14 5-12,11-1-11,-11 1-14,10-3-5,-10 3-15,11 0-25,-11 0-10,10-4-22,-10 4-20,11 0-14,-11 0-32,12-2-22,-12 2-152,13-1 162</inkml:trace>
  <inkml:trace contextRef="#ctx0" brushRef="#br0" timeOffset="163817.1973">2574 6594 190,'0'0'192,"-5"-4"-41,5 4-16,-2-6-23,2 6 13,0 0-2,0-11-18,0 11-20,2-9-13,-2 9-7,5-10-12,-5 10 11,4-12-5,0 6-18,-2 0 10,4-1-5,-2 0-12,3 0-6,-2-2-3,3 1-5,0 0-12,3-3 3,-2 2-1,4-2-4,2 0 1,0 0-5,6-1 4,2-1-11,1 1 7,3-1-1,1 1 1,3 2-2,0-4 10,-2 3-10,7-2 9,-4 2-12,1 1 13,0 0-16,0 0 14,-1 1-11,3-1 11,6 1-21,2-1 19,1 0-13,3 1 14,0-1-11,3 3 7,0-2-9,2 3 13,-1 0-11,-1-1 9,0 2-11,0 0 12,-3 2-12,-3-1 15,-1 2-18,-5 0 15,1 1-8,-1 0 7,-5 2-8,-2-1 5,5 3-37,-1-1 48,0 2-13,0 0 9,-1 1-8,-1 2 0,2 0-5,-3-1 13,0 3-10,-2-1 9,2 3-8,-4 1 4,2-1-7,-2 1 10,0 2-15,0 0 16,-2 0-16,1 2 6,-3 0 11,0 0-12,-1 0 8,-2 0-6,0 2 10,0-1-17,-1 1 19,1 2-11,-5-1 10,2 0-14,-2 2 14,1 0-12,-2 2 13,0 1-12,-2-1 13,0 3-2,-1 0 2,0 1-2,-1 2-3,-2-1-18,0 6 22,0-3-13,-4 1 12,1 1-17,0 2 15,-4 1-17,1 0 21,-3-1-16,-3-3 13,1 2-11,-5-1 13,1-3-12,-6 0 19,-2 4-20,-2-2 27,-5-4-15,-3 1 25,-2-3-16,-4-1 29,-4-1 10,-1 0-6,-5-4 3,-3-1-4,-1 0-4,-2-2-24,0 1 25,0-2-26,-4-3 8,2 0 3,-2 0-7,-3-2-3,0-1-3,-3-1-4,-11 1-3,1-1-12,6-4 3,-11 1 7,11-2-3,-1 0 0,-2 0-3,1-2-3,-1 0-5,-1-1 8,4 1-3,-1-2 2,-1 1-4,3-2 1,1 1 1,2 0-10,-1 0 11,2-3-1,4 1 1,0-2 1,4 1-22,0-1 25,8 1-19,1-2 20,-7-3-23,4 1 23,-2 0-1,3-4-5,-1 3 4,-1-4-6,2-1 3,1 1-3,-3-3-47,2-1 58,2 2-38,-1-2 43,1 2-33,4-2 38,-1-1-38,8 4 47,2-1-41,2 0 49,0 0-49,2 1 49,3 1-46,2-3 42,-1 1-45,2 0 41,1-2-39,-2 2 39,3-2-36,1-1 32,2 1-34,-1-4 36,0 1-47,1-1 46,1-2-43,0 0 45,1 0-6,4 0-4,-1-3-2,2 2 0,2-2-9,4 0-5,2 0 2,3-2-1,4-3-43,5-3 43,2 0-34,4-1 38,2 2-39,3 0 43,0 1-41,1 0 20,-1 1-11,2 4 27,-4 0-54,1 2 19,-1 0-78,-4 7-34,1-1-45,-1 1-75,3 3-62,-1-1-218,2 3-47</inkml:trace>
  <inkml:trace contextRef="#ctx0" brushRef="#br0" timeOffset="165237.2645">4705 6438 139,'0'0'146,"7"-4"-22,-7 4-28,13-5 12,-7 1-12,2 1-8,1-2-7,3 1-6,-2-2-1,0 1-6,5-2-3,0 1-11,1-1-11,2 0-9,0-1-2,6 0-6,4-1-5,2-1-5,0 1-1,2-1-7,9-2 3,0 1-6,4-1 2,2 1-5,2 0 9,3 0-3,2 0 5,10-2-8,2 3 4,-1-2-2,2-1 3,-1 4-3,2-3 3,-2 2-10,3 1 12,-1-1-3,-10 2 4,-1 2-7,-1-1-1,1 1 1,-2 0 5,-3 1-7,3 0 1,-3 1-2,0 1 2,1 1 0,0-1-6,0 0 6,1 3-8,-1 0 4,3 0-3,0 0 3,1 2-4,-1-1 6,3 4-7,-1-2 7,-2 1-4,2 1 11,-2-1-10,-1 2 3,-2 1-5,-1 0 5,-1-1-7,-3 5 7,1-3-6,-1 1 7,-3 0-6,1 2 7,-4-1-11,2 3 11,-2-1-3,-4 0 2,1 1-4,-5-1-2,-3-1 3,-2 3 6,-1-1-7,6 4 6,-9-2-5,1 0 3,-2 3-6,0-2 11,-2 1-8,0 2 4,-2-1-5,-2 1 6,-2 0-7,1-1 6,-4 0-3,-2 1 4,0 0-10,-1-3 12,-2 4-8,-2-3 10,-1 3-2,1 1 2,-2-2-1,-3 0 2,1 0-5,-2 4 0,-3 0 2,1 2-12,-5 4 15,1 2-6,-2 0 10,-3 6-13,-3 0 8,1-1-6,-5 0 7,3 0-9,-4 0 15,-2 2-18,-1-4 25,-3 0-15,-2-1 26,-1-2-19,-3 2 17,-1-3 1,-1-1-4,-7 4 5,2-8-27,-7 7 50,-2-6-36,1 2 37,-4-3-42,0 0 33,-2 1-8,-4-3-4,2-1-10,1 0-5,-1 0-5,-1 1 4,1-3-15,8-2 5,-2 0 3,1-2-6,0 0 3,1-1 0,-1 0 6,-2-2-11,1-3-2,-2 3 14,-1-3 7,-2-1 4,0 1-1,-2-4-2,-3 0-10,-11 2 5,12-2 4,-2-3-6,0 0-19,2-2 15,-3 2 2,2-2-10,1-1 11,-2 0-24,0-1 25,-1 2 1,4-5 3,-5 1-6,0 1 11,1-3-2,0-1-7,0 1-2,1-1-5,2 0 3,1-2-8,-1 2 7,5-4 3,-2 2-7,1-3-1,0 2 0,1-4 0,-10-3-19,2 0 22,-1-1-5,2 0 3,-1 1-6,1-1 2,3-1-2,6 2-4,2 0 4,3 0-5,-1 1 1,4 2 2,1-1-9,5 0-3,3 4 9,5-2-1,0 0 2,6 5 3,0-5 4,3 5-2,4-4 2,-2 1 7,3 0-1,4 1-5,-3-4-1,4 1-3,0-1-46,2-1 45,0-3-37,3 1 48,2-5-42,0 2 43,4-4-46,1-1 42,4-6-37,4 1 41,2-6-2,0 6-5,9-7-5,2 1-24,8-8-9,1 4-10,6-1-15,0 1-4,5 2-21,-1 1-63,4 2-18,1 2-43,1 1-64,2 1-63,1 3-211,-1 0-52</inkml:trace>
  <inkml:trace contextRef="#ctx0" brushRef="#br0" timeOffset="199317.5847">4763 5934 23,'0'0'62,"0"0"-5,0 0 2,0 0-3,0 0-2,0 0-5,0 0-7,0 0-3,0 0-3,0 0 6,6-5 6,-6 5-12,0 0 1,0 0-9,0 0-5,0 0 2,0 0 2,0 0-4,0 0-2,0 0-2,-6-3 1,6 3-14,0 0 3,0 0-11,0 0 9,0 0-1,0 0-3,-12-1-3,12 1 0,0 0 3,-13 1-3,13-1 4,-15 2 0,15-2-4,-20 3-2,8-2 2,0 1 4,-2 0-1,-4 0 6,-1 2 2,1-2-3,-6 1-2,0 0 2,-2 0-3,3 3 1,-4-2-8,2 0 9,-2 1-5,-1 0 4,-4 0-3,0 1-2,-2 2-1,0-1 7,1 0-5,-3 0 2,-5 3-8,5-2 7,0-2-1,2 3-4,-7 0 0,-1-1 0,6 0 3,-2 1 2,2-2-1,-5 0 2,-1 2-4,7-2 3,0 1 2,0 0-8,-2-2 5,4 1 1,-2 2-3,1-4 3,-2 2 0,1 0-1,0 0 0,-1-1-2,2 0-3,-2-2-1,1 3 4,2-1-5,0-2 9,-1 2-2,1-3 0,5 2 2,0-2-3,-1 0 3,-1 1-3,2-3 3,0 2 6,1 0 6,-1-3 6,0 2-2,1-1 4,0-2-2,-2 1-1,1-2-2,1 2 3,0 0-2,-1-3-1,2 2-2,2-1 1,-3 1-2,2-2 2,-1-1 0,1 4 4,-1-5 3,-2 1-2,4-1 0,-3 1-2,0 0-15,3-2 21,-2 0-2,3 2 6,0-2-15,-1 0 4,1-1-5,-1-1-14,3 0 9,-3 1 5,1-3-7,1 2 4,-1-2-6,0 1 6,0-1-14,3 1 9,-3-1-4,-2-2 5,4 1-12,-1-1 8,0 1-5,2-1-4,-1 1 10,2 0-3,0-2 1,1 2-8,-1-1 5,2-1 5,2 2-3,1-2 5,-1 3 2,3 0-2,2-3-5,-3 2-2,4-2 7,0 0-10,0 0 5,2-1-1,-1-1-2,-1 1 0,4-3 4,-3 0-3,3-1-10,-1 1 11,-1-1 0,4 0 2,-4-1-7,3 1 1,2-1 2,-2 2 1,0-1 3,1 0-4,0-1 2,0 1 0,2 0-3,0-2 4,-1 3 6,1-2-12,1 0 11,0 1-6,0 0 4,0 0-10,3-1 10,-2 2-11,0-1-1,2 1 3,0-2-1,0 2-1,1-1-3,0 1 6,1 1 2,-1-2-9,2-1 7,2 0-1,-1 1-17,1 0 16,1-1-11,2 0 18,0 0-17,1 2 18,2-5-16,3 2 17,-4-1-17,6 1 15,-2 1-15,2 0 13,-1 0-9,2 0 13,1 0-10,-1 1 10,2 0-16,1 0 20,0 1-20,-1 2 18,1-2-14,-2 1 14,2 1-16,0 0 16,-1 1-1,2 1-2,-2-4-2,2 5 3,1 0 1,0-1-3,-4 1-4,7 1 5,-4 0-4,4 0-3,-1 2 5,0-1-4,2 0 3,-1 2-6,2-1 2,-1 1 3,0 0-5,0 1 5,0 1 0,2-1-3,-4 0-4,1 3 4,-3-1 2,3 0-4,-1 0 6,0 1-2,1-1 0,-2 1 2,1 0 0,-2 1-2,1-2-3,-1 2 0,2 0 7,-4-1-4,4 3-1,-2-2-7,2 0 11,-1 1 0,1-1-2,-3 2-2,3-3 5,-2 4-5,2-1-4,-4 0 6,5 1 1,-2 0-11,-3 0 13,4 0-2,-1 0 0,1 0-3,0 1 3,1 0-1,-1-1-1,0 2 5,1 0-4,-1-1 4,0-1-5,1 2 2,-1 1 0,-2-3-2,2 3 7,-1-2 1,-2 1-6,-1-2-4,1 2 5,-5 0-1,3 1 1,0-2 0,-3 2 0,4 0-9,-1 2 10,1-4 5,-1 4-1,-1-3-9,1 4 8,-2-3-3,2 0-1,1 3 1,0-1-4,-2-1 2,0 0-4,2 3 3,-3-1 1,1-1 0,0 0 1,-3 1-5,-1 0 4,0-1 2,2-1-3,-2 2-1,-2 0 1,3 0 1,-4 1-3,4-1 4,-4 0-1,4 3-2,-4-3 1,5 3-13,-1-2 18,-1 3-14,1-1 15,-2 0-14,2 1 13,-1 1-12,-1-1 15,0 0-14,-2 1 11,1-2-9,2 2 13,-3 1-17,1 0 17,-1-1-14,-1 1 13,1-2-15,-4 1 15,3-1-15,-3 1 16,-1 1-13,4-2-1,-4 2 3,4 1 14,-3 0-13,-1-2 15,-1 3 0,3-1-3,-1 1-2,-1 0 0,-1-1-5,-2 2-1,2-1 6,-3 1-4,0-1-10,-1 0 13,2 2 0,-3-1 0,-2 0-1,1 1 0,0-3 3,-2 1-8,0 2 5,0-3-2,-2 0 3,2 2-8,-1-1 5,0 0-3,0-1-5,-1 2 6,1 0-5,-1-1 5,-2-1-4,3 0 2,-2 4 0,1-4-1,-1 2 1,-2-2-1,5 2 0,-4 0-2,0-1 5,-1 1-1,0 0-5,3 1 7,-2 0-2,-2 1-1,1-3-1,0 2-6,0 0 10,0 0-11,-1 0 6,1-2-8,-2 0-3,1-1 0,-2 1-8,-1-3 12,0 1 1,-1 1-6,0-4-11,-4 5-21,-4-6-5,-1 4-16,-2-2-62,-3-2-37,-6 0-126,0 0 249</inkml:trace>
  <inkml:trace contextRef="#ctx0" brushRef="#br0" timeOffset="203439.8844">4909 5117 32,'0'0'92,"0"0"-16,0 0-1,0 0-10,0 0-11,0 0-13,0 0-4,0 0-11,0 0 6,0 0 4,0 0 1,0 0 5,0 0 0,0 0 4,0 0-8,0 0-11,5-6-3,-5 6-7,0 0 1,0 0-3,0 0 4,0-6-4,0 6-1,0 0 0,4-7 0,-4 7-7,3-9 0,-3 9-28,2-7 34,-2 7-22,5-9 28,-5 9-33,6-10 35,-3 4-29,1 0 33,1 0-25,-1-1 26,1-2-30,2 2 22,-2-1-27,2-1 29,1 0-27,1-1 22,-1 0-28,2-2 27,-1 2-33,1-2 33,0 2-28,-1-2 30,4-2-32,0 0 24,-2 0-18,3 0 24,-2-1-36,1 1 40,1-1-32,-1 0 30,2-1-7,0 0 0,-1 2 3,2-2-4,0 1-2,2-2-2,0-1 0,2 2-4,0-1 4,0 1 0,-2 0-1,2-1-2,1 1 0,-2-1 3,-1 4-5,1 0 2,2-3-2,-2 3-2,2 0 3,-3 0-27,5 0 27,-1-1-21,-3 3 24,3-1-22,-2 1 27,2 2-28,0-2 28,-2 2-27,2-3 33,0 3-34,-1 1 30,1-1-24,1 0 23,-2 0-27,3 0 28,-1 2-26,-1 0 23,1 0-22,1 0 24,0 0-27,-1 1 29,0 0-27,4 0 27,-3-1-29,3 3 30,0-1-28,0 0 28,2 0-26,1 2 26,-2 0-28,1-1 29,2 0-27,-2 1 25,2 1-29,-2 0 34,2-1-31,1 2 29,-3-1-24,3 2 27,-2-2-32,-1 0 27,-1 2-26,1-2 26,1 2-28,-2-2 31,0 2-31,3 0 29,-4 0-29,2 0 27,2 0-23,-2 0 23,3 0-23,-1 4 25,6-4-25,-3 4 29,1-2-33,1-1 28,-2 2-17,1 0 18,-1 0-29,2 1 31,-2-1-26,-2-1 23,3 2-23,-2 1 24,0-1-24,-3 0 24,2 0-26,-4 0 26,5 2-31,-1-1 32,-4-2-24,4 3 25,0 1-29,0-2 28,-1 1-24,-1 0 23,2 2-26,-2-4 27,-1 2-26,-2 0 28,2-2-31,2 3 27,-2 1-17,2-2 13,-4 1 5,2-1-2,-2 1-2,4 1-3,-3 0 0,1-1-2,-2 2 3,1-1-2,2 0 1,-2 2 2,-4-3-1,-1 0-1,0 2-5,1-1 3,-1 0 0,-1 1-2,0 1-2,-2-1-5,2 0 4,-3 0-1,0 1 3,-2 1-1,3-2 0,-2 1 0,-1 1-3,1-1 7,-4 2-3,2-1 1,-2 1-25,3-2 27,-4 3-24,2-3 27,-3 1-23,-1 0 24,4 2-27,-4-2 34,3-1-28,-3 1 26,0 1-25,0-1 24,-1 1-25,2 0 30,-1-1-40,-1 0 38,2 3-23,2-1 24,-2 0-30,0 1 24,-3-3-17,3 2 19,-1 1-21,-2-2 26,1 0-26,2 1 26,-3-1-26,0 1 22,2 0 0,-2-1-3,-2 2 1,0-1-2,2 1-3,-2-1 5,-1 1-5,-1 0 1,3 0-2,-5-1 2,3 0-5,-2 0 4,-2 1-3,2 1 3,-1-2 0,-2 0-3,0-1 2,-1 2-2,0-2-2,0 1 3,0 2-3,-2 0-2,-1 2 3,-1-2 1,0 1-2,-1-1 3,0 1-2,-4 2-1,0 1 4,-1-2-3,-3 2 2,-2 3 0,-3-1 0,1 1-5,-2 0 5,-4 3 0,-2 0-1,0 0 3,-2-1-3,1 0 4,-4 0-3,2 0 2,-1-1-2,-2 1 0,0-2-3,1 0 4,-2 0 0,0-3-1,-3 2 0,1-1 3,-1-2-1,-3 0-3,0-1 2,-2-2-17,-1 0 16,-2 0-7,-2-2 10,-3 1 0,1-3-1,-4 1 1,0-3 0,-4 1-2,-11 0-2,-2-1-1,0-2 1,-3 2-2,-1-3 3,2 3-1,-2-3 1,1-1-3,-1 1 3,12-1 0,-1-2 4,2 1-8,0 0-1,-1-2 3,1 2 1,4-2-1,-2-1 1,1-1-3,1 2 7,0-2-4,2 0-5,-3 0 6,4-2 3,-2 1 1,5-1 7,-3-2-7,2 2 2,-1-3-2,-1 2 1,0-2-6,0 1 2,-2-1-5,2 0 3,1 0-3,-3 1 2,4-2-5,2 2 6,-2-1-4,4 1 4,-1-2-6,7 3 3,4 1-1,-2-3 2,2 1-2,0 0 2,3 1-6,5 1 5,-1-2-1,1 1 4,1 0-3,0-1 2,1 1-2,-2 0 7,5 0-2,2-1 1,0 2-3,2-2 5,-4 1-1,4-2 9,-4 1-3,2 0 7,3-1-1,-1 2 1,-1 0-3,2-3-2,-1 1 2,3 2 15,-3-3 11,6 1 3,-2 2-1,2-2-4,-1 2-11,0-3-2,0-1-7,1 3-13,2-1 17,-3-2-5,5 1 1,-3 1 13,5 0 6,-2-1-5,1 1-13,-1-2-1,3 0-2,-1 1-3,1-2-5,-3 0-6,4 0 7,-3 0-9,3 1 2,0-2 3,0 0-5,-3-1-3,3 1 1,1-2-1,-1 2-1,1-3 2,2 1 1,-2 2-1,-1-4 0,1 4 3,1-4-4,1 5-5,-1-3 7,1-1 1,-1 2-4,2-1 1,-1 2-2,1-2-2,1 1-4,0-1 7,0 2 1,0-2-5,3-1 2,-2 4-7,2-3 4,-1-1-1,2 2 2,3-2-3,0 1 18,1-1-21,1 0 19,0 0-17,2 0 18,1-1-37,2 0 41,0 1-24,-1 0 22,3-1-18,0 0 18,0 3-22,1-3 18,-2 0-15,2 4 18,-2-3-21,2 1 18,-5 2-18,1 0 20,0 0-27,0 2 29,-2-3-20,2 3 17,0 0-20,-3-1 19,2 2-19,-1 1-7,-2-1 7,0 1-8,0-1-11,1 2-11,-1 0-10,0-1-14,0 4-17,0-3-7,-1 1-5,-8 3-13,16-3-9,-16 3-17,16-3-21,-16 3-18,15-1-119,-15 1 249</inkml:trace>
  <inkml:trace contextRef="#ctx0" brushRef="#br0" timeOffset="249690.1856">7965 4577 9,'0'0'115,"0"0"-1,0 0 0,0 0-19,0 0-5,0 0-3,0 0-14,0 0-12,0 0-8,0 0-8,0 0-8,0 0-6,0 0-5,0 0-8,0 0-8,0 0 0,0 0-2,0 0 0,0 0-5,0 0 0,0 0-2,0 0-7,0 0 3,0 0-7,0 0 10,0 0 0,0 0-4,6 7 2,-6-7 0,3 7 4,-3-7-7,5 8 8,-5-8 0,5 11-5,0-7 1,-1 2 1,-2-1 0,1 1 0,2-2 2,-5-4-2,7 10 0,-3-4 2,-4-6-2,7 9-9,-7-9 9,6 7 2,-6-7 1,8 6 1,-8-6 0,7 7 0,-7-7 1,11 6 0,-11-6 6,14 2-11,-14-2 10,23 1-6,-9-1 1,4-1 0,4-1 0,2-2 1,8-1 0,3-3 10,9-1-8,2 0 1,5-4-8,12 0 6,2-1 1,2 0-4,3 1 2,1-4-3,1 3 1,0-3-6,-2 1 5,-2 0-3,-3 1 0,-4-1-3,-8 4 2,-7-1-21,2 3 20,-8-1-21,-7 1 25,-2 3-39,-7 0 13,0 0-51,-6 3-10,-3 0-65,1 0-75,-3 0 74</inkml:trace>
  <inkml:trace contextRef="#ctx0" brushRef="#br0" timeOffset="252084.2256">4707 4610 30,'0'0'208,"0"0"-45,-9 4-34,9-4-4,0 0-6,0 0-4,-10 2-3,10-2-13,0 0-18,0 0-14,0 0-15,0 0-13,-6 3-5,6-3-12,0 0-2,0 0-15,0 0-25,0 0-50,0 0-53,0 0-53,0 0-148,0 0 218</inkml:trace>
  <inkml:trace contextRef="#ctx0" brushRef="#br0" timeOffset="252338.7587">7699 4570 93,'0'0'94,"6"6"-17,-6-6-25,0 0-37,0 0-56,0 0-59,-3 3 34</inkml:trace>
  <inkml:trace contextRef="#ctx0" brushRef="#br0" timeOffset="255692.0722">3583 7341 54,'0'0'74,"0"0"2,0 0-6,0 0-2,0 0-13,2-6-11,-2 6-5,0 0-7,0 0 5,0 0-3,0 0-5,0 0 1,4-6-1,-4 6-2,0 0-3,0 0-1,0 0-1,0 0-2,0-5-3,0 5-2,0 0-8,0 0 0,0 0 0,0 0-4,0 0 1,0 0-1,0 0 0,0 0-6,0 0 5,0 0-2,0 0 1,0 0 0,0 0-7,0 0 5,0 0-3,0 0 1,0 0 4,0 0 1,8 5-2,-8-5 1,2 6-1,-2-6-4,1 8 5,-1-8-1,3 10-2,0-4 6,-2 2-1,3-3 0,-3 1-5,1 2 2,2 0-1,-1 1 5,-1-2 0,1 0-1,1 4-1,-2-4-3,1 2 6,0-1-9,-1 0 11,2 0-11,0 0 7,-3 0-4,2-2 10,-1 3-12,1-4 6,-2 1 0,2 1 1,-3-7-12,2 11 14,-2-11-10,3 10-3,-3-10 4,5 7 11,-5-7-12,2 9 11,-2-9-6,0 0 5,4 7 2,-4-7 5,0 0 10,5 6 9,-5-6-5,9 2-1,-9-2-9,21 2-2,-10-4-4,6 1 9,1-1 19,1-3-9,3 2-4,3-2-6,6-3-6,0 2-1,2-4-3,1 3-4,7-5 2,0 3-5,-1-4 0,2 4-1,-4-2-4,-3 3-24,-2 1-59,0 0-49,0-1-180,2 3 228</inkml:trace>
  <inkml:trace contextRef="#ctx0" brushRef="#br0" timeOffset="257788.8686">7216 7490 35,'0'0'78,"0"0"7,0 0-34,0 0 7,0 0-25,0 0 5,0 0-22,0 0 11,0 0-11,0 0 8,0 0-17,0 0 19,0 0-9,0 0 10,0 0-12,0 0 14,0 0-14,0 0 10,0 0-8,0 0 6,0 0-12,0 0 0,0 0 4,0 0 3,0 0-12,0 0 7,0 0-6,0 0-2,0 0-8,0 0 15,0 0-17,0 0 11,0 0-10,0 0 11,0 0-15,0 0 11,9 4-5,-9-4 7,4 9-10,-4-9 14,5 8-11,-1 0 8,0-1-10,1 2 19,2-2-18,0 5 8,-1-3-9,2 3 10,1-2-6,-3 2-3,3-2 2,0 1 3,1-1-8,-2 0 12,1 1-8,1-3 10,0 2 11,-2-3 26,3 1 3,1-1 5,0 1 1,0-1 4,1-3 4,3 1 4,0 0 0,2-1-15,-1-2 23,4-2-15,0 1 2,-1-2-16,7-1 5,1-2-16,4-3 4,1 3-19,2-4 7,-2 1-12,8-4 3,-2 2-11,1-2 8,2 0-15,-2-1 10,2 0-9,0 1 5,-1-1-12,0 2 2,0-1-28,0 3-17,-8-2-48,3 3-28,-3 0-29,3 1-65,-2 3-122,-2-2 201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9-22T09:50:54.4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9855 6836 46,'-1'-6'119,"1"6"-17,0 0-17,0 0-19,0 0-1,-3-7-10,3 7 2,0 0 8,0 0 5,-2-6 3,2 6 0,0 0 2,0 0 1,-4-4 1,4 4 1,0 0 1,-3-6-2,3 6 1,0 0-3,0 0 5,-4-6-1,4 6-7,0 0 6,0 0-3,0 0-6,-1-7-9,1 7-1,0 0-5,0 0-21,0 0 11,0 0-1,-5-5-6,5 5-5,0 0-4,0 0-11,0 0-3,0 0 1,0 0 1,0 0-1,0 0-1,0 0 0,0 0-4,0 0-4,0 0-1,0 0 0,0 0-4,0 0-1,0 0-5,0 0-1,0 0-3,0 0 1,0 0 2,0 0 3,0 0-2,0 0 2,0 0 0,-2 5-22,2-5 28,0 7 3,0-7 5,0 9 2,0-9 1,0 12-3,0-12-7,2 13 4,-2-6-1,0 1 5,0 1 12,0 0-3,1 2-1,1-2-14,0 4 7,-2-4-3,0 3 0,3-2-4,-5 2 1,4-2-4,0 2-6,-2-1 7,1-2 0,1 2-26,-1-1 34,0 0-33,1 0 37,0-2-40,-2 0 41,1 2-32,1-4 36,-1 1-38,-1-7 37,3 12-37,-2-4 34,-1-8-39,1 11 48,-1-11-37,3 10 33,-3-10-37,1 9 35,-1-9-38,4 8 40,-4-8-38,1 6 36,-1-6-34,0 0 31,1 9-37,-1-9 34,0 0-27,2 8 36,-2-8-42,0 0 42,1 7-39,-1-7 38,0 0-39,1 6 40,-1-6-36,0 0 38,0 0-4,0 0-1,4 6-1,-4-6 6,0 0 7,0 0 7,0 0-26,4 5 54,-4-5-21,0 0-8,14 1 1,-14-1-4,22-1-5,-7-1 5,3 1-9,6-2-9,4 1-3,4-2-2,4-2-1,11 0-4,1 0-2,4-1-1,3 0-1,4-1-7,8-1 5,1 0 2,4 0 0,-2-1 3,-2 3-3,0-2-1,-2 0-5,2 2 6,-12-2 3,3 2 7,-2-2 5,-1 1-6,1 1 6,-4-1-2,1 2 5,0-4 0,-6 4 3,1-1 6,-1 1-8,-3-1 2,-8 1-15,-2 0 10,-2 2-2,1-1 0,0-2-7,-9 3-5,2-1 2,-4 4 0,-1-4 1,-3 3-4,-1-2 0,2 2 0,-4-1-4,0 0 0,-3 3 2,0-4-4,-3 3-12,-1-1-16,0-1-17,-9 3-31,15-2-16,-15 2-20,12-3-57,-12 3-10,12 0-69,-12 0-71,0 0-93,13-3-166,-13 3-90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9-22T10:00:17.7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6026 14568 296,'0'-8'404,"0"8"-115,1-7-71,-1 7-56,0 0-31,2-7-8,-2 7 18,0 0 0,2-9-2,-2 9-11,0 0-18,4-5-8,-4 5-28,0 0 3,0 0-7,7-5-4,-7 5-10,0 0 6,0 0 4,12-1-4,-12 1-6,9 1-6,-9-1-5,13 1-16,-13-1 3,14 4-3,-4-3-4,-10-1-1,21 3-2,-10 1 5,3-1-9,-2 1 3,3 0-5,-1 0 3,4 1-2,-4 0-2,4 1 7,-3-1-4,2 2 3,0-1-5,-1 2-2,2 1-2,1-1-22,-3 3 30,1 0 6,1 0 7,-1 2-16,-1 0 16,0 1-17,-1 3 15,1-1-11,-2 1 18,0 4-19,0 1 13,-4 0-10,2 3 17,-4-3-15,0 3 8,-2 5-14,-2-5 7,-1 0 2,0 1-5,-5 2-2,1 1-2,-3 2 4,-1 0-4,-3 0-15,-3 0 14,1-2-11,-7 3 14,0-2-6,1-5 14,-2-3-6,-3 1 15,0-4-5,-2-2 8,-3-2-10,2-3 7,-4-1-10,2-5 7,2 0-9,-4-5 6,0-2-14,-7-3 7,1-2-6,-6-8 0,-1 1-1,5-4-3,-3 0 1,3-2 0,3-1-8,2 1-8,3-2-7,4 1-1,3 1-5,1-1-8,3 0 10,0-3-8,3 1 8,2-1-10,3 3-1,1-2-18,0-1 9,3-1-7,3 0 10,-1 0-1,2-1 5,2 1-7,0 1 16,2-2-9,2 3 14,-1 1 1,5 1 3,-1-1 1,-2 3-8,2 1 8,6-1 3,-4 1-3,0 6 2,2-4 1,-2 4 0,1 1-4,0-1 6,-1 1-3,1 2 2,-2 0 1,0 0 1,0 2-3,-1 0-5,-2 1 5,3 0 0,-1 1-2,-2-1-10,3 1 2,-2 1-1,-1 0-5,-6 3-2,15-4-2,-15 4-3,17-3 2,-17 3 2,15-5 6,-15 5-2,13-4 2,-13 4-4,17-1-7,-17 1-12,14-2 3,-14 2-4,14-1-6,-14 1-17,13-2-15,-13 2-20,12-3-18,-12 3-27,10-1-35,-10 1-56,10-2-38,-10 2-58,8-3-335,-8 3-175</inkml:trace>
  <inkml:trace contextRef="#ctx0" brushRef="#br0" timeOffset="1933.5671">18664 14756 189,'4'-7'164,"-4"7"-28,2-9-11,-2 9-12,2-7-17,-2 7-9,5-7-9,-5 7-12,3-8 22,-3 8 2,3-6 3,-3 6-17,4-7 4,-4 7-14,4-7 8,-4 7-14,7-5 8,-7 5-17,8-8 12,-8 8-16,7-6 16,-7 6-32,9-8 17,-9 8-26,9-6 20,-2 2-8,-7 4 27,11-7-33,-5 3 17,-6 4-35,13-6 32,-13 6-6,13-5 1,-13 5-7,12-6-5,-12 6-9,17-3 5,-17 3-14,14-3-25,-14 3 38,18-2-33,-18 2 29,15-1-28,-15 1 34,18 0-33,-18 0 28,18 1 3,-18-1-31,17 2 29,-8 0-28,1 0 39,0 1-44,-1 3 37,4-3-29,-3 1 34,0 3-35,4-1 38,-3 0-34,1 1 36,-1 0-37,-1 2 39,1-1-37,-2 0 35,3 2-38,-2-1 35,0 4-40,-2-3 43,1 2-44,0 1 38,-3-1-38,2 3 35,-1 0-34,0 0 35,-2 1-41,-1 1 23,0-2-15,-2 4 35,1 0-34,-2 1 38,-2-1-40,0 0 40,-1 4-39,-3-1 41,-1 0-5,-1 0 1,-5 3-10,1-1-2,-4 2 3,2-2-3,-5-2-3,3 0-36,-4 0 42,-1-1-42,0-1 40,-1-1-30,-1-1 37,-1 0-41,0-4 40,0 1-33,1-1 30,0-5-31,1 1 34,-1-2-36,-1-2 37,4-1-33,-1-4 30,1 2-40,0-3 38,0 0-31,1-3 39,0-1-36,0 1 35,0-4-36,2-1 22,-1-2-5,0-1 6,2-2-8,1-2-3,-1-1-3,5 0-14,-1-2-43,-1-1 55,3-2-39,1 1 51,0-2-40,3 1 43,0-1-42,4 0 45,-2 0-42,4 3 43,1-2-39,0 0 39,2 0-37,1 0 41,3 2-51,0-2 51,-1 1-38,5 2 43,-3-1-41,2 1 39,3 2-37,-2-1 44,3 1-46,-1 1 41,3 0-41,-3 1 38,2 0 3,0 1-1,0 0-18,-3 1 6,6 0 4,-6 3-3,-1 0-4,0 1-1,1-1-4,0 3-4,-3 0-8,2 0 1,-1 3-9,-1-1-42,2 1 29,-2 0-22,0 1-48,1 1 16,-11 1-46,19-2-18,-19 2-48,18 3-51,-18-3-40,15 5-259,-15-5-56</inkml:trace>
  <inkml:trace contextRef="#ctx0" brushRef="#br0" timeOffset="6712.2009">6535 15068 17,'0'0'83,"0"0"6,0 0-10,0 0-13,0 0-13,0 0-8,0 0-9,0 0-6,0 0 2,0 0-3,0 0 2,0 0-5,0 0 0,0 0 3,0 0-1,0 0 7,0 0-2,0 0 0,0 0 0,0 0-2,0 0-14,0 0 16,0 0-3,0 0 1,0 0-11,0 0 2,0 0-6,0 0 0,0 0-2,0 0-1,0 0-8,0 0 7,0 0-2,0 0 4,0 0 1,0 0 4,0 0 2,0 0 3,0 0 5,0 0 1,0 0-8,0 0 7,0 0 5,0 0 4,0 0-7,0 0 10,0 0-6,0 0 2,0 0-6,0 0 5,0 0-11,0 0-4,0 0 4,0 0-4,0 0-3,0 0-3,0 0-1,0 0 6,0 0-4,0 0 8,0 0 4,0 0 3,0 0 1,0 0-3,0 0 2,0 0-7,0 0 10,0 0 2,10 3-2,-10-3-3,0 0-3,0 0-3,0 0 2,0 0 25,0 0-34,0 0 28,0 0-42,0 0 27,0 0-34,0 0 30,0 0-28,0 0 25,0 0-26,10 1 31,-10-1-34,0 0 35,0 0-29,0 0 26,0 0-24,11 0 32,-11 0-34,0 0 36,0 0-43,0 0 38,0 0-42,15 0 38,-15 0-36,0 0 36,0 0-40,14 0 34,-14 0-40,0 0 36,14 0-31,-14 0 34,0 0-35,15 0 30,-15 0-31,14 2 35,-14-2-40,13 0 51,-13 0-38,15 3 23,-15-3-32,16 2 35,-16-2-41,18 1 40,-8 1-35,-1 0 38,2-1-36,-2 1 37,-9-2-40,23 3 40,-14-2-42,3 1 42,-1 1-37,2-2 37,0 3-38,-3-1 42,3 0-49,-2 0 38,2-1-29,0 2 34,1-2-33,-3 2 35,3-2-40,-2 3 40,3-2-42,-3-1 40,1 1-39,-1 1 38,1-2-36,0 2 38,-3-2-46,2 3 46,-1-3-38,1 0 38,-1 2-40,1-2 40,-1 0-56,-1 2 60,2-2-43,-2 1 20,3-1-15,-3 1 39,2 0-41,-1 0 37,1-2-44,0 3 44,1-2-43,-4 1 48,5 0-44,-2 0 40,-2-1-42,3-1 41,-2 2-43,3-2 39,-5 1-1,4-1-6,0 2 2,-3-2-1,5 1-4,-4 1-1,0-2-11,3 0 10,-2 0 0,-1 0-3,3 1 0,-4 0-1,3-1 0,0 1-7,2-1 8,-3 0 2,-1 1-2,3-1-1,-1 0 0,0 1-1,0-1-7,1-1 8,-2 2 0,0-2 0,2 1-3,-2 1 4,2-1-12,-3-1 6,1 1 7,2-1-1,-3 1-2,3-1 0,-4 0-1,2 2-4,1-2-2,-3 1 7,3 1 2,-2-2-3,1 0 2,-1 1-1,2 1 1,1-1-7,0 0 6,-1 0 0,2 0-2,1-1 1,0 1 2,0 0-6,1 1-1,1-1 6,-1 1 0,2-2 3,0 2-3,2-1 1,-1 1-5,1-2-5,-1 1 12,0-1-2,1 2 3,-2-1-4,3-1 1,-3 0 0,3 0-8,-3 2 8,3-2-3,-2 0 3,2 0 0,-3 0 1,3 0-5,-2 0-6,-2 0 12,4 0-3,-2 0-1,0 0 2,1 0-2,-2 0 0,1 0-7,1 0 9,-3 0-3,3 0 2,-2 0 0,-1 1 0,1-1 2,0 2-3,0-2 0,2 1-3,-2-1-1,-1 1-27,1 2 35,-1-3 3,2 0-35,-1 0 37,-2 2-35,2-2 39,2 0-36,-1 2 46,0 0-51,1-2 40,1 0-16,-2 2 20,2-2-1,-3 1-4,4-1-2,-4 0-4,4 2 0,-2-2-20,2 0 23,-3 0-1,3 0-5,0 1 1,0 1-1,0-2 1,4 0-8,0 1 7,0 1-37,1-1 42,0 0-31,0 1 37,1-2-37,1 1 31,-1 1-29,-1-1 39,3-1-37,0 2 38,-1-1-39,1-1 42,7 1-45,-2 1 45,-4-2-41,1 2 40,2-2-41,-2 2 42,0-2-1,-1 0-12,0 0 4,0 0 1,1 0-7,2-2-1,2 2 2,1 0-50,-2 0 47,6-2-27,-5 2 37,2 0-35,-2 0 38,1 0-44,3 2 45,-3-2-41,2 0 42,1 0-38,0 0 42,-2 2-42,3-4 41,-2 2-8,0 0-5,2 0 4,-1-2-3,-2 2-2,1 0-1,2 0-4,-1-2 1,0 2-8,1-1 12,2 0-3,-2-1-3,1 2-3,7 0 5,-8-1-3,9-1-7,-3 1 8,0 1-1,-4 0 2,5-2 2,-5 2-9,-1-1 5,7 0-4,-6 1 7,-2-2-2,8 2 0,-7-1 2,6-1-4,-6 1 1,7 1-2,-1 0 3,-1-2-2,1-1-1,-6 3 1,7-2 4,0 2-6,1-2 3,-2 0-1,-5 2-1,5 0 4,3 0-2,-1-1-3,-1 1-2,1 0 4,0-2 1,-1 2 0,1-1 0,2 0-3,-2 1 3,1 0 0,2-2 0,0 2-1,1 0 6,-2-1-7,2 1-1,-2 0 1,2 0 1,-2-2 2,1 1-19,1 1 20,-1-2 1,2 2-1,-1-1-3,1 1 1,0 0 4,-1 0-11,3 0 9,-1-3 0,-1 3-3,2 0 2,-1-2 4,-3 2-3,4-2-6,-2 1 9,1-1-4,-2 2-1,3-1-1,-2-1-1,2 2-2,-1 0-2,1-1 5,0 1 4,0-1-5,1 1 2,-1 0 2,-3 1-4,3-1-3,-2-1 5,3 2 2,-3-1-2,2 1-2,-1 0 3,-2-1 0,1 1-8,1 0 8,-1 1 2,-1-1-3,-1 1 0,-1-2 2,2 2 0,-1-1-12,-2 1 8,-1-2 0,0 1 2,-1 1 2,1-1-5,-3 1 1,-5-2-5,-1 1 8,2 1-5,-2-2 5,0 1-1,-1 0-1,1 1-7,-1-1 2,1-1 10,-3 0-4,0 0 1,-2 2 1,1 0-4,-2 0 2,-4-2-8,0 0 8,-2 0 0,0 2 1,-2-2 0,0 1-2,1-1 2,-5 2-8,0-2 6,-2 0-1,0 1 3,-2-1-1,-1 0-1,2 2 0,-4-2-8,1 1 8,-1-1 5,-2 0-5,1 2 0,-1-1-1,-1-1 0,-1 0-7,1 1 10,1-1-2,-2 2 2,0-2-38,0 0 42,0 1-42,-1 1 40,0-1-26,-1-1 36,3 0-36,-1 2 37,0-2-41,0 1 37,-1 0-27,1 1 23,0-2-36,2 2 43,-2 0-42,1-1 41,-1 0-43,2-1 45,-2 1-41,1 1 39,0-2-36,-1 2 37,2-1-37,-2 0 36,1-1-34,0 2 17,0-2-15,0 0 37,2 1-39,-2 1 28,2-2-34,-2 1 39,4-1-44,0 2 39,-1 0-41,1-2 44,0 2-32,1-2 37,-3 1-35,2 1 33,0-2-31,1 1 34,-2 0-31,2-1 31,0 0-32,-3 0 34,0 0-39,1 0 41,-2 0-34,2 0 31,-2-1-34,1 1 34,1 0-46,-3-1 43,3 1-29,-3 0 32,1 0-33,0 0 34,0 0-37,-2 0 38,1 0-42,-2 0 40,4 0-32,-3 0 32,-3 0-32,6 0 27,-3 0-31,1 0 33,-1 0-29,2-2 33,-4 2-35,3 0 34,0-1-31,-3 1 34,2 0-40,-3-2 40,2 2-32,-1-2 28,-1 0-31,1 2 33,-11 0-37,18-3 34,-18 3-28,17-3 29,-17 3-31,13-2 32,-4 0-38,-9 2 37,14-3-32,-14 3 32,13-1-34,-13 1 35,13-3-35,-13 3 33,11-2-36,-11 2 42,9-2-39,-9 2 36,0 0-35,14-2 34,-14 2-36,9-2 41,-9 2-39,0 0 31,11-3-29,-11 3 33,0 0-35,11-1 34,-11 1-42,0 0 13,10-3-61,-10 3-20,0 0-78,9-3-73,-9 3-82,0 0-170,10-4 11</inkml:trace>
  <inkml:trace contextRef="#ctx0" brushRef="#br0" timeOffset="9239.2046">12384 15011 93,'0'0'160,"3"-6"-16,-3 6-18,0 0-18,6-6-13,-6 6-1,3-6-5,-3 6-2,2-6-7,-2 6 0,4-4-3,-4 4 2,5-6 1,-5 6-4,5-7-14,-5 7-10,7-5-1,-7 5 3,9-6-22,-9 6 15,9-7-14,-9 7 22,11-5-29,-11 5 10,13-6-20,-5 3 13,-1 0-16,0 1 15,1-1-17,0 0 15,3 1-28,-3-1 26,1 3-26,0-3 21,3 2-23,-12 1 22,18-3-20,-18 3 16,19-2-16,-19 2 16,20 2-22,-7-1 20,0 1-15,0 1 20,-2-2-26,6 4 29,-3-2-21,-1 2 23,3 0-19,-3 1 26,2 0-22,-1 1 22,2 0-24,-1 0 32,-1 2-31,3 0 29,1 1-29,-3 1 33,2 0-38,-2 0 29,0 1-33,-2-2 30,0 0-33,-3 1 32,3 0-30,-2 0 32,-3 2-28,1 1 37,0-3 0,-1 4-5,-2 1-7,-1-1 2,1-1-33,-3 2 39,-2 3-35,2-2 36,-3 2-37,-3-1 36,2 1-48,-5 1 48,1 3-42,-2-2 41,-1 1-42,-3 2 42,1 0-43,-3-1 38,-2-1-33,-1 2 38,1-3-40,-2-2 37,-2 1-39,0-1 41,0-2-40,-4 0 40,1-4-44,-2 2 40,-2-2-39,3-1 38,-4-1-42,3-3 41,2 0-36,-2 0 38,0-3-41,0-1 41,-2 1-44,4-4 46,0 1-45,1-4 42,-1 1-43,-2-1 43,-2-1-44,3-3 37,-1-1-51,2 0 43,-3-5-38,-1 0 37,3-2-42,1-3 31,1 1-39,0-5 36,2 2-43,0-2 47,2-4-38,3 3 45,1-3-3,-1 3-1,4-2 0,4 3 3,-2-2-4,4 1-7,-1-1 8,4 0-1,0 2-36,1 1 41,1-1-38,1-1 41,2 0-38,1 0 40,4 1-35,-2 2 39,2-2-37,2 3 39,-1-2-40,3 2 34,1-1-31,2 1 23,1 0-18,0 0 35,0 2-38,-2 0 40,4 3-32,-1 0 30,-1 0-39,0-1 43,0 3-41,2-2 35,-2 1-42,1 3 35,1 0-31,-2 0 38,-1 1-37,1 1 24,-2 1-49,1 2 10,-1-1-58,-2 1 6,-1 3-43,1-1-35,-4-1-32,-9 3-44,21 2-31,-21-2-192,19 2 59</inkml:trace>
  <inkml:trace contextRef="#ctx0" brushRef="#br0" timeOffset="10019.2734">12364 14965 130,'0'-7'140,"0"7"-22,0 0-21,0 0-2,0 0-1,1-7-11,-1 7-4,0 0-6,0 0 7,0 0-1,0 0 1,0 0 7,1-7-1,-1 7 3,0 0-1,0 0-7,0 0 12,0 0-36,0 0 20,0 0-20,0 0 18,11-1-25,-11 1 25,7 4-29,-7-4 28,9 7-35,-3-2 38,2 2-33,-1-1 29,3 2-38,-1 2 37,1 1-46,-1 0 31,1-1-34,0 4 34,3 0-39,0 2 37,-1 2 8,3 2 16,-1 3-11,1-1-14,-1 3-18,0-2-4,2 2-35,-1 0 19,-2 1-23,1-3 27,-1 3-35,-2 0 34,3-1-29,-1 0 29,0 0-33,-2 0 33,-1-1-33,2-5 33,-2 2-32,-1 0 36,1-2-34,-1-1 30,0-1-29,0 1 33,-1-5-28,-2 0 30,1 0-33,-1-1 30,3-2-29,-4 0 28,0-2-52,-1-1 31,1 0-46,-2-1 26,-1-1-49,-2-5 29,8 9-45,-8-9 27,4 8-51,-4-8-71,0 0-60,9 3-39,-9-3-28,0 0 8,6-8-160,-2 3 63</inkml:trace>
  <inkml:trace contextRef="#ctx0" brushRef="#br0" timeOffset="10548.1623">12962 15047 241,'0'0'214,"5"-6"-27,-5 6-27,5-4-42,-5 4-7,0 0-25,6-4-23,-6 4-18,0 0-4,0 0-4,0 0 5,0 0-2,0 0 16,0 0-3,0 0 26,7 3-7,-7-3 19,-2 7-16,2-7 19,-3 9-26,-1-3 23,0 2-34,-1-2 31,-1 2-47,-1 0 35,-3 1-29,1 2 36,-3-1-5,-1 2-10,-3 1-6,-2 0-10,-2 2-7,-3 1-14,-2 1-1,-4 3-4,4-3-34,-5 2 38,-2 0-38,-1 0 36,1 1-40,0-1 41,0 3-47,0-2 47,0-1-42,0 1 35,0-1-33,2 2 45,0 0-49,5-6 46,-1 2-44,4-1 43,-2-2-42,2 2 39,3-5-41,3 1 46,-3 1-41,3-2 43,-2-1-41,3 0 40,1-1-35,0-1 32,1 0-37,0-1 27,4-1-23,-1-2 28,1 3-34,1-3 30,1 0-29,-1 0 25,3-1-27,5-3 29,-10 7-21,10-7 27,-9 4-51,9-4 12,-8 5-55,8-5 14,0 0-82,-9 4-32,9-4-59,0 0-106,0 0-347,0 0-188</inkml:trace>
  <inkml:trace contextRef="#ctx0" brushRef="#br0" timeOffset="17552.0551">24474 15568 42,'0'0'92,"0"0"-47,-4-6 39,4 6-51,0 0 46,-2-5-57,2 5 36,0 0-37,-5-8 38,5 8-47,0 0 42,-3-6-36,3 6 34,0 0-34,0 0 33,-4-6-25,4 6 40,0 0-22,0 0 35,0-7-14,0 7 32,0 0-22,0 0 24,0 0-25,0 0 15,-2-4-25,2 4 13,0 0-6,0 0-2,0 0-16,0 0-13,0 0 20,0 0-6,0 0-4,0 0-6,0 0 0,0 0-6,0 0-8,0 0 5,0 0-5,0 0-16,0 0 7,0 0-5,0 0-1,0 0-9,0 0 0,0 0-2,0 0-4,0 0 3,0 0-1,0 0 8,0 0 9,0 0 12,-4 7-3,4-7-3,-1 8 2,1-8-3,-2 13-3,0-8-5,0 1-1,1 2-3,-2-1-2,2 2-5,-4 0 9,3 2 3,-1 1 1,-1-2 2,-1 5-4,3-2-3,-2 1-2,-1 0-1,1 1-5,-2 1 6,2-3 1,0 2-6,-1 0 1,1-2-2,0 0-2,1-2-1,-3 0 1,4-2 4,-2 2 0,1-3 0,1 0-2,-1 1-1,3-9 6,-4 10-10,4-10 5,-4 9 2,4-9 1,-4 8 2,4-8-1,-3 6 1,3-6 1,-3 6-2,3-6 3,0 0 2,0 0-3,0 0-14,0 0-15,0 0-2,0 0 1,0 0-2,6-6 5,-6 6 1,4-8-4,1-1-1,-1 3 4,-2-3-10,3 0 4,0-1 2,1 1 5,-1-5 2,0 3 6,0-1 2,2-1-4,-1 0-7,1 1 4,-2-3 4,1 1-7,1-1 4,-2 0-4,2 1 7,0-2-3,-2 3-2,1-1-1,-1 0 5,3 0 1,-2 2 0,-2 0 0,3 1-1,-1-2 9,0 2-7,1 2 2,-1-1 4,2-1-3,-2 2 2,4 1-1,-3-1 2,2 0-4,0 2 7,-2-2 5,1 3 1,0-1-4,1 0 4,-3 2-3,2-1 4,0 1-1,0 0-3,0 1-3,-2-1-1,2 2 4,0 0-4,-8 3-1,11-4-9,-11 4 8,12-3-4,-12 3 6,14-1-4,-14 1 1,11 0-1,-11 0 0,13 4 0,-13-4-2,12 4 1,-12-4-6,10 6 9,-6-1-4,3 1 4,-2 1-5,-1 0 3,-2-1 0,3 3-6,-3-1 8,2 0-5,-4 1 9,3 1-12,-2-1 13,1-1 4,-4 1-3,1 1 2,-2-3-3,3 3 3,-4-2-3,2 0 5,-3 0-8,1-1 10,-1 0-3,-2 0 6,1-2-3,-2 1-2,-1-2 0,0-1-5,0 0 1,0 0 2,-1-2 6,-1 1-2,0-4-5,-3 2-1,3-2 3,-1 0-5,-2-1 3,3 0-6,-2 1 5,3-2-1,1 2 5,-1-3-3,1 2-3,2 0-6,7 3-7,-14-5-11,14 5-5,-9-6-17,9 6-35,-9-8-47,9 8-79,-6-4-28,6 4-76,-3-6-170,3 6 39</inkml:trace>
  <inkml:trace contextRef="#ctx0" brushRef="#br0" timeOffset="18481.9997">24524 14995 202,'0'0'228,"0"0"-36,1-9-27,-1 9-20,3-7-17,-3 7-17,2-6-12,-2 6-11,2-7 12,-2 7-8,3-7-4,-3 7-5,3-8-9,-3 8-12,4-7-11,-4 7-6,6-7 10,-6 7-11,5-8-3,-5 8-5,9-7-2,-9 7-9,8-9 12,-8 9-12,8-7 6,-8 7-11,9-7-5,-2 4-2,-7 3 4,9-7-8,-9 7-2,9-6-1,-9 6-2,12-6 1,-12 6-4,11-4 1,-11 4-2,9-3 0,-9 3 9,13-4-12,-13 4 0,11-2-4,-11 2 6,14-1 1,-14 1-2,11-1-3,-11 1 5,11 0-1,-11 0 2,13 1-5,-13-1-7,11 1 16,-11-1-6,12 2 3,-12-2-2,11 4-2,-11-4 4,12 3-3,-12-3 0,11 8-5,-6-3 0,1-2 6,-1 1 1,0 3 0,0-1-3,1 0 0,-3 1 4,2 1 1,0 0 1,-2 0 0,1 1-7,-2 0 13,1 1-1,-1 1-3,2 0 1,-3 0 2,1-1-1,-2 1 2,0 1-2,0 0 0,-2-2-4,2 3 6,-2-2 30,-2 0-35,0 3 31,0-2-36,-1 1 31,0 0-33,-1-1 31,-2 0-30,2-1 26,-1-2-30,-2 3 37,-1-3-40,-1-1 37,2 2-36,-3-3 31,1 0-35,0-1 37,-3-1-37,3 0 38,-2-2-38,0 0 36,2 0-38,-2-3 32,0 2-36,1-2 33,0 0-43,0-2 46,-2 2-46,3-2 33,-2-1-46,3 0 22,0 0-35,-2-2 19,3 1-50,-1-3-25,-1 3-8,4-1-15,-1-2-50,1 0-40,-1 0-11,2 0-19,2-3-134,0 3 158</inkml:trace>
  <inkml:trace contextRef="#ctx0" brushRef="#br0" timeOffset="18888.0078">24654 14899 86,'5'-6'281,"-5"6"-48,4-5-28,-4 5-9,3-5-15,-3 5-20,0 0-25,4-7-6,-4 7-20,0 0-7,0 0-9,2-6-18,-2 6-16,0 0-8,0 0-11,0 0-11,0 0-3,0 0-13,4-5 3,-4 5-8,0 0 7,0 0 2,0 0 3,0 0-4,0 8 3,0-8-1,-2 10 12,2-10 3,-2 10-6,0-4-2,-1 1-1,2 0-9,-2 2-3,1-1 0,0 2-3,-2-1 1,3 1-1,-3-1-1,-1 2-3,4-3 4,-3 3-1,0-1-7,2 0 2,-1 2 13,-1-3-46,1 1 12,1-1-54,0 2-33,-2-1-19,2-1-34,0 2-31,0 0-53,0-1-59,0-1-142,2 1 88</inkml:trace>
  <inkml:trace contextRef="#ctx0" brushRef="#br0" timeOffset="19713.9603">24518 14350 207,'0'0'222,"0"0"-25,7-4-23,-7 4-12,0 0-13,8-5-16,-8 5-9,0 0-7,6-4-7,-6 4-2,0 0-9,0 0-5,4-4-4,-4 4-10,0 0-18,0 0 6,0 0-9,0 0 21,0 0-47,0 0 19,0 0-40,0 0-7,0 0-8,0 0 1,0 0-2,9 1 11,-9-1 28,0 7-31,0-7 30,0 11-20,0-4 30,0 0-38,-1 1 27,0 2-35,-1 1 28,0-1-30,0 1 28,0 1-32,-1 0 37,1 3-37,-2-1 38,0 0-40,-2 0 35,3 0-40,-2-1 37,1-1-42,0 0 11,-1 0-32,3-2-19,-2 1-8,0-3-18,0 0-21,2 1-38,0-3-20,0 1-25,2-7-19,-4 11-10,4-11-23,-3 9-123,3-9 178</inkml:trace>
  <inkml:trace contextRef="#ctx0" brushRef="#br0" timeOffset="20040.2127">24537 14436 270,'2'-7'238,"-2"7"-28,2-11-37,-2 11-17,2-10-20,-2 10-23,1-7-13,-1 7-8,2-8-6,-2 8-5,2-7 0,-2 7-4,0 0-13,4-6-1,-4 6-9,0 0-9,4-4-11,-4 4-2,0 0-8,9-4-1,-9 4 1,0 0 16,13 2-26,-13-2 27,12 4-30,-12-4 23,13 6-24,-5-1 26,-2-1-29,3 1 27,-1 1-32,0 1 7,2 0-11,-3 1 26,2 2-29,-1-3 28,2 5-33,-1-2 31,0 2-34,-1 0 38,1-1-48,-3 0 43,2 0-41,-2 2-8,2-2-5,-2 0-15,1 0-21,-1-2-33,0 1-18,-1-2-31,1 2-20,-1-1-23,1-1-18,-2-1-28,2 0-98,-3-2 205</inkml:trace>
  <inkml:trace contextRef="#ctx0" brushRef="#br0" timeOffset="20350.3973">24900 14386 186,'0'-6'314,"0"6"-60,0-12-24,0 12-16,1-10-23,-1 10-25,0-11-23,0 11-28,0-6-12,0 6-20,0-8-16,0 8-15,0 0-13,0-6-11,0 6-7,0 0-8,0 0-5,0 0 7,0 0 15,0 0-4,0 0-1,-6 6-7,3 1 0,3-7 31,-2 13-37,0-4 32,0 1-36,-1 2 28,1 2-36,-2 2 33,1-1-32,-1 1 26,-2 3-30,2 0 26,-1 1-48,0-1-12,0 2-12,0-4-22,-2-1-4,2 1-28,1-2-21,-1-1-28,1-2-31,0 0-36,2-1-15,-1-2-183,-2-2 118</inkml:trace>
  <inkml:trace contextRef="#ctx0" brushRef="#br0" timeOffset="20953.9692">24890 13820 68,'0'0'298,"2"-6"-46,-2 6-39,3-6-7,-3 6-32,0 0-12,3-7-38,-3 7-5,0 0-40,0 0 4,2-8-33,-2 8 2,0 0-26,0 0-2,0 0-22,0 0 7,0 0-18,0 0 12,0 0-19,0 0 15,0 0-7,0 0 7,-2 9 4,2-9 17,-3 9 0,0-2 2,1 1 0,0 1 2,0 1-7,-1 0 1,1 3 0,-2-1 2,0 1-4,1 2-1,-3-2-1,2 1-7,0 0 6,-1 1-5,1-1 0,0 1-4,1 0 4,-4-2 3,3 0-3,1 0-2,-1-1 2,1 0-8,-1-1-17,0-2-7,2 1-18,-1-2-21,1 2-27,-2-2-4,2 1-21,0-4-26,0 1-14,2-6-3,-3 11-11,3-11-196,1 6 180</inkml:trace>
  <inkml:trace contextRef="#ctx0" brushRef="#br0" timeOffset="21306.006">25070 13839 141,'0'0'237,"5"-5"-42,-5 5-29,0 0-33,9-6-21,-9 6-19,0 0-17,0 0-17,3-5-13,-3 5-9,0 0-2,0 0-11,-5-5 2,5 5-4,-12-2-6,12 2-15,-14-2 12,14 2-4,-20-3-4,10 2 4,-2 0-3,-1 1 0,-1-1-3,1 0 1,-1-1 2,-4 2 0,4-1 4,-3 0-2,-2-1 0,4 0 1,-2 0 0,0-1-8,1 0 9,-2 1-14,5-1 4,2 1-12,-3-1-4,2 0-17,3 2-6,-2-2-20,2 1-10,1-1-10,8 3-31,-15-3-16,15 3-186,-12-4 231</inkml:trace>
  <inkml:trace contextRef="#ctx0" brushRef="#br0" timeOffset="23113.232">24910 13364 37,'6'-4'190,"-6"4"-26,0 0-24,0 0-10,6-3-15,-6 3-6,0 0-2,0 0-2,0 0 3,6-5-3,-6 5-1,0 0 0,0 0-3,4-5-10,-4 5-3,0 0-2,0 0-4,0 0-7,3-7-2,-3 7-8,0 0-5,0 0-5,0 0-16,2-7-7,-2 7-3,0 0-6,0 0-8,-2-6-3,2 6-1,-3-5-4,3 5-3,-7-6-3,7 6 2,-6-4-8,6 4-5,-8-4 11,8 4-6,-10-5 5,10 5-4,-11-3 2,11 3-8,-12-2 0,12 2-3,-14 0-5,14 0 2,-12 2-5,12-2-1,-11 5-11,11-5 5,-13 4 0,13-4 3,-10 7-2,5-2 7,0-1 1,-2 1 5,4 1-5,-1-2 2,0 2 4,1 0 3,3-6-1,-4 10-1,4-10 8,-2 10 1,2-10-2,-2 11 3,2-11-2,3 10 0,-3-10 2,4 9-14,-4-9 23,5 8 0,-5-8-7,7 9 3,-7-9 1,8 7-5,-8-7 5,9 7-2,-9-7 3,9 7 2,-9-7-7,9 6 5,-9-6-2,10 6-1,-10-6 2,8 6-2,-8-6-2,9 6-1,-9-6 1,10 8 3,-5-3 0,-1-1-8,1 1 10,-1 0 0,0 1 4,2-1-4,-2 1 5,0 2-8,-1-2 9,-1 1-6,-2 0 3,3 1 17,-2 0-20,0-1 26,-1 2-27,-1-2 24,-2 1-29,2 2 25,-3-3-17,0 1 32,1-2-31,-5 1 19,3-1-23,-3 0 18,2-2-18,-4 0 29,1-1-32,-2 0 29,11-3-31,-23 0 25,12 0-35,-2-3 18,0 0-41,-2-1 11,2 1-37,-2-4-17,2 1-64,0-1-37,-1-2-19,3-1-38,-2 1-236,4-2 45</inkml:trace>
  <inkml:trace contextRef="#ctx0" brushRef="#br0" timeOffset="24073.597">24850 12861 102,'0'0'168,"0"0"-21,0 0-21,0 0-3,0 0-19,0 0-9,0 0-10,0 0-8,0 0-21,0 0 13,0 0 0,0 0-9,0 0-8,0 0-11,0 0 3,0 0-9,0 0 3,0 0-6,0 0 3,0 0-10,0 0 10,0 0-15,0 0 9,0 0-16,0 0 6,0 0-18,0 0 9,0 0-4,0 0 12,0 0-9,-1 7 16,1-7-8,-2 6 27,2-6-9,-2 7 13,2-7-21,-3 8 13,1-1-23,2-7 18,-4 10-18,1-4 11,1 1-22,-1-1 14,1 3-20,-1-2 23,-1 4-21,3-2 23,-2 1-23,-1 0 30,2 2-21,-1-2 20,-3 3-25,5-1 19,-3 1-28,1-1 4,-1 1-2,2-2 4,-1 1-18,-1 0 14,2-2 11,-1 1-2,0-1-2,0 1 0,-1-3 0,3 0-3,-3 1-2,2-2-16,2 1-11,-2-2-40,0-1-3,2-5-25,-3 11-29,3-11-25,-2 11-31,2-11-21,-2 6-16,2-6-147,0 10 180</inkml:trace>
  <inkml:trace contextRef="#ctx0" brushRef="#br0" timeOffset="24537.3384">24849 12941 15,'2'-6'231,"-1"-1"-37,2 1-12,0 0-19,-1-2-29,1 3-8,-2-2-16,5 0-21,-3-1-17,1 2-8,0-3-6,1 4-4,-1-3-8,1 2-9,1-1 5,0 1-8,-2 0-2,3 1-8,-2 1-7,2-3-3,0 4-1,-2 0-9,3-1 0,-8 4 1,12-6-2,-12 6 0,14-5-7,-14 5 3,14-1-3,-14 1 3,13 0-1,-13 0-1,14 1-4,-14-1-3,14 3 6,-7 0 4,-1 3-3,3-1-4,-3-1 6,0 3-2,-1-1 3,0 0 8,-1 2-5,1-3 14,-3 1-19,-1 2 13,-1-8-8,3 11 8,-3-11-11,-1 14 18,-2-8-11,3-6 16,-4 10-11,-3-6 13,2-1-13,-2 0 8,0 2-11,-5-4 12,12-1-23,-20 1 7,7-2-18,1 0 5,-3-1-24,2-2-6,0 1-21,-3-2-5,2 1-14,-3-3-21,4 2-48,-1-1-24,3-1-24,-1 1-124,3-1 222</inkml:trace>
  <inkml:trace contextRef="#ctx0" brushRef="#br0" timeOffset="25681.2821">24864 12302 116,'0'0'251,"0"0"-43,0 0-22,0 0-30,0 0-17,4-7-19,-4 7-15,0 0-23,0 0-4,0 0-23,0 0-5,0 0-20,0 0 1,0 0-20,0 0 6,0 0-11,0 0 16,0 0 1,-8 5 3,8-5-10,-4 8 10,4-8-9,-6 13 5,3-7-4,-1 1 0,-1 3 7,0 2 1,-1-2 1,1 3-10,-2-1 0,1 0-9,1 1 2,-3 2 5,2-2-2,-1 1-5,2-1 3,-2 0-3,0-3-5,0 4 0,3-6 7,-1 3-5,-2-3 4,2 1-9,3-2 5,-2 0 3,1-1 0,-1-1 6,4-5-2,-5 11 5,5-11 4,-4 7 9,4-7 9,-5 6-7,5-6-7,0 0 2,0 0-7,0 0-6,0 0-6,0 0-6,0 0-10,3-9-3,-1 3-8,1-2-2,-2 0-5,4-2 4,-1 1-2,0-3 12,1-1 2,0 1 3,2-3 17,-2 2-18,-1 1 16,3-1-21,-2-1 24,4 1-21,-4 1 23,3-1-29,-1 1 28,1 0-22,0 0 19,0 1-23,1 0 25,1 1-24,-1-1 16,1 1-17,0 1 27,2 0-25,-2 1 16,0-1-16,2 1 18,-1 1-17,1-1 19,-1 2-12,-1 1 28,-1-1-27,2 1 26,-2 0-18,1 0 35,-1 1-27,-1 0 30,0 2-27,-8 2 21,12-5-36,-12 5 21,10-5-29,-10 5 21,10-5-30,-10 5 25,7-3-30,-7 3 21,0 0-23,0 0 30,13 2-25,-13-2 24,8 6-22,-8-6 24,4 8-23,-4-8 29,5 12-22,-2-5 29,-2 1-27,2 1 17,-2 1-14,0-1 29,-1 2-23,1 0-4,-1 1 0,0-2 2,0 3 4,-1 2 4,1-2 4,-1 3 0,0 0 0,-2 0-12,3 0 11,-2 1-2,0-1 0,0-1-3,-1 0 1,3-1-5,-2 2 2,0-4-2,-1 1-1,-1 0 7,4-1-6,-1-1 6,-1-1-1,0 1-5,0-3-4,1 1-17,0 0-14,1-2-15,-1-1-21,-1 1-29,2-7-20,-1 12-11,1-12-15,-1 11-12,1-11-10,0 7-20,0-7-28,2 7-141,-2-7 189</inkml:trace>
  <inkml:trace contextRef="#ctx0" brushRef="#br0" timeOffset="25878.409">25095 12581 190,'0'0'283,"0"-12"-55,0 12-36,0-10-17,0 10-23,0-12-34,-2 6-37,0 0 5,-2 0-16,2-1-18,-4-1-10,1 1-5,-2-1-10,-1 0-5,1 3-4,-5-3-3,3 2-3,0 0-11,-2 1 9,1-1-4,-1 1-2,0 0-7,-1 0-20,0 1-24,-1 1-26,4-2-13,-2 2-28,0 0-15,2 1-19,-3 0-46,4-1-121,-1 2 227</inkml:trace>
  <inkml:trace contextRef="#ctx0" brushRef="#br0" timeOffset="28970.0951">24633 12827 112,'0'0'144,"0"0"-25,0 0-30,0 0-9,-2-6-17,2 6-6,0 0-5,0 0-11,0 0-2,-2-6 1,2 6-4,0 0 7,0 0 2,0 0 0,0 0 0,0 0 9,0 0 2,-3-6-5,3 6-2,0 0-3,0 0-2,0 0-5,0 0-3,0 0-6,-2-6-7,2 6-1,0 0-8,0 0 0,0 0-1,0 0-9,0 0 1,0 0-2,0 0-13,0-7-11,0 7-10,0 0-8,0 0-6,0 0-4,0 0-14,0 0 3,0 0-11,0 0-6,0 0-13,0 0-9,0 0-13,0 0-22,0 0-74,0 0 65</inkml:trace>
  <inkml:trace contextRef="#ctx0" brushRef="#br0" timeOffset="30827.0293">24615 12755 54,'0'0'129,"0"0"-12,0 0-26,0 0-20,0 0-12,0 0-12,0 0-6,0 0-2,0 0-4,0 0-4,0 0 7,0 0 1,0 0 1,0 0 9,0 0-9,0 0 16,0 0-3,0 0 0,0 0 0,0 0-3,0 0-8,0 0-1,0 0-3,0 0-1,0 0-5,0 0-2,0 0-2,0 0-3,0 0-3,0 0 0,0 0 0,0 0-2,0 0 1,0 0 2,0 0-1,0 0-1,0 0 3,0 0 0,0 0 4,0 0 0,0 0 1,0 0-5,0 0-1,0 0-3,0 0 0,0 0-7,0 0-5,0 0 3,-4-3-3,4 3-2,0 0 2,0 0-5,0 0-4,0 0 5,0 0 0,-10-3 0,10 3-6,0 0 6,0 0 1,0 0-2,-14 0 0,14 0 0,0 0-2,0 0-2,-13 1 1,13-1 0,0 0-2,-12 2-3,12-2-11,0 0 19,-10 3-3,10-3 0,-9 1-3,9-1 3,-6 3-3,6-3 5,-7 6-4,7-6 1,-9 3 1,9-3-7,-5 4 9,5-4-4,-6 6 4,6-6-2,-7 6-3,7-6 1,-5 6 0,5-6 3,-6 4-1,6-4-5,-4 7 2,4-7 2,-2 5 5,2-5-4,-3 5 2,3-5 1,-4 5-2,4-5 0,-1 6 3,1-6 0,0 0 1,-3 9-6,3-9 4,-2 8-3,2-8 5,0 0 0,-2 7 9,2-7-16,0 0 11,-1 10-13,1-10 20,0 0-20,0 9 16,0-9-12,0 0 14,0 10-16,0-10 16,0 0-17,0 9 12,0-9-8,1 6 15,-1-6-16,2 9 12,-2-9-5,1 7 10,-1-7-14,1 9 13,-1-9-19,2 7 20,-2-7-22,0 9 20,0-9-15,2 8 16,-2-8-22,0 5 24,0-5-18,1 10 17,-1-10-19,2 8 17,-2-8-21,1 10 17,-1-10-15,0 9 20,0-9-25,1 9 24,-1-9-19,0 8 21,0-8-26,-1 11 25,1-11-20,-1 10 22,1-10-23,-2 12 3,2-12 4,-1 10-10,1-10 3,-2 12 1,2-12 7,-2 12-2,2-12 3,-5 10 0,5-2 2,-2-2-2,2-6-4,-5 11-2,2-6 6,3-5-4,-6 10 9,3-4-6,3-6 4,-8 9 0,4-2-1,-2-3 2,1 2 4,-1-2-6,-1 1-8,1-2 4,-2 2 6,2-3 0,-2 3-1,8-5 0,-13 4-3,13-4 1,-15 5 0,15-5-5,-12 3 3,12-3-6,-11 4 7,11-4-2,-11 3 1,11-3-7,-9 1 5,9-1 4,-11 3-5,11-3 0,0 0 1,-10 3-5,10-3 7,0 0-3,-9 0 0,9 0 3,0 0-1,0 0 1,0 0-3,-10 3 0,10-3 1,0 0-3,0 0 6,0 0-2,0 0 2,0 0 3,0 0-5,-8 3 2,8-3 5,0 0-10,0 0 0,0 0 5,0 0-5,0 0-6,0 0 11,0 0 2,0 0-1,0 0-2,0 0 4,0 0-5,0 0 0,0 0-3,0 0 0,3 5-1,-3-5-8,0 0 16,5 6-2,-5-6 2,9 2-3,-9-2 1,6 6-1,-6-6 2,9 6-5,-9-6 3,7 7-8,-7-7 8,9 6-3,-9-6-2,7 9-2,-7-9 1,5 7 0,-5-7 2,8 7 0,-5-2-2,2-1-3,-5-4 8,6 10-3,-3-4-1,-3-6 1,4 9 1,-4-9-3,7 10 3,-7-10-2,4 11-2,-1-5 0,0 0-4,-1-1 10,-1 2-3,-1-7 0,1 12 0,2-5 2,-3-7 1,1 13-1,0-6-8,-1-7 0,0 13 13,0-6-6,0-7 3,-1 13 2,0-5 0,-2 0 1,3 0-5,0-2-5,-2 1 10,0-1-4,-1 0 0,0 1-8,2-1 8,1-6-1,-3 12 0,-1-7 2,3 1-4,1-6 1,-4 11-3,4-11 8,-6 10 1,6-10 0,-4 11-4,1-7-3,3-4 1,-6 10-4,4-4 2,2-6-1,-4 10 6,4-10-2,-4 9-2,4-9 4,-3 9 1,3-9-3,-5 9 28,5-9-30,-1 10 24,1-10-34,-3 9 33,3-9-31,-1 8 29,1-8-29,-1 6 28,1-6-28,-3 8 28,3-8-32,0 6 31,0-6-30,0 0 22,0 10-17,0-10 27,4 7-31,-4-7 35,3 5-32,-3-5 25,2 7-28,-2-7 28,7 6-26,-7-6 27,6 6-24,-6-6 31,11 6-35,-11-6 38,9 6-33,-9-6 39,11 5-35,-11-5 24,14 5-31,-14-5 38,11 6-33,-11-6 35,14 6-35,-6-3 31,0-2-40,-1 2 42,-7-3-43,17 4 39,-8-2-38,0 1 36,1 0-36,-10-3 35,18 3-36,-8 0 36,-10-3-36,14 3 32,-14-3-35,14 2 38,-14-2-33,16 5 33,-16-5-38,11 1 35,-11-1-33,13 2 34,-13-2-36,11 3 33,-11-3-37,9 1 27,-9-1-21,0 0 30,13 3 1,-13-3 1,0 0-43,14 2 22,-14-2-40,0 0 17,12 1-44,-12-1 6,0 0-42,12 2-35,-12-2-76,0 0-74,14 1-284,-14-1-89</inkml:trace>
  <inkml:trace contextRef="#ctx0" brushRef="#br0" timeOffset="32375.1203">24644 12753 102,'0'0'114,"0"0"-15,0 0-14,0 0-14,0 0-7,0 0-24,-8-3 23,8 3-2,0 0-4,0 0 4,0 0-2,0 0-1,0 0-8,0 0 2,0 0-3,0 0-4,0 0-3,0 0 2,0 0-4,0 0-4,0 0 1,0 0-1,0 0-4,0 0-11,0 0 2,0 0-3,0 0-4,0 0-14,0 0 10,0 0-6,0 0 2,0 0-3,11 3 0,-11-3 3,0 0-4,12 3 10,-12-3 3,8 2 0,-8-2-3,9 4 2,-9-4-1,11 2-1,-11-2-5,13 2 2,-13-2-21,13 2 21,-13-2-3,14 4 0,-14-4-9,14 2 1,-4-1 8,-1 2-5,2 0 2,1-1-2,-1 0 2,1 0-4,-1 2 3,0-4-1,2 5 0,0-1-1,1-2-4,-3 0 4,2 1 3,0-1-2,-2 0-2,2 1 2,-1-2 1,-1 3-2,-1-2 1,2-1-1,-2 2 0,3-1-3,-2-1 6,-2 0 2,3 1 1,-2 0-2,0-1 0,0 2 0,1-1-6,-2-2 1,2 1-5,-1 2 3,2-2 2,-1 0-3,0 1 5,1-1-1,-3 1-2,3 0 2,-1-1-3,0 4-2,-1-5 3,0 3 2,0-2 0,-1 1 1,3-1-6,-3 0 4,-9-1 1,15 4-1,-15-4 2,15 2-1,-15-2 3,13 3-6,-13-3 4,15 3-3,-15-3-1,11 2-1,-11-2-22,12 1 32,-12-1-5,11 2 1,-11-2 1,10 1 5,-10-1-11,0 0 12,14 2-16,-14-2 6,0 0 7,10 3-13,-10-3 14,0 0-12,0 0 2,12 0 8,-12 0-9,0 0 9,0 0-13,0 0 16,12 2-10,-12-2 13,0 0-18,0 0 21,0 0-11,0 0 18,0 0-14,0 0 11,0 0-9,12 0 13,-12 0-15,0 0 16,0 0-18,0 0 9,0 0-15,0 0 14,0 0-16,0 0 13,0 0-16,0 0 16,0 0-19,0 0 17,0 0-15,0 0 13,0 0-18,0 0 20,0 0-15,0 0 16,0 0-15,0 0 13,0 0-15,0 0 13,0 0-13,0 0 18,0 0-20,0 0 5,0 0-21,0 0 6,0 0-24,0 0-12,0 0-10,0 0-12,0 0-15,0 0-9,0 0-23,0 0-30,0 0-23,0 0-3,0 0-116,0 0 250</inkml:trace>
  <inkml:trace contextRef="#ctx0" brushRef="#br0" timeOffset="33566.0412">24808 12916 170,'1'-8'230,"-1"8"-34,0 0-18,0 0-10,0-5-7,0 5-21,0 0-2,0 0-22,0 0 1,2-7-28,-2 7-1,0 0-31,0 0 0,0 0-31,0 0 8,0 0-26,0 0 0,0 0-11,0 0 6,0 0-11,0 0 12,0 0-10,0 0 11,-2 7-13,2-7 17,-3 11-17,3-11 15,-6 10-18,5-1 17,-2-1-8,-1 1 9,0 0-12,2 1 14,-3-1-14,2 2 17,-3-4-16,2 2 17,0 0-17,-1-1 15,1-2-11,0 2 5,1-3 18,-4 1-7,3 0 30,-2-3-14,2 2 24,-2-2-18,6-3 34,-17 2-42,17-2 16,-20 0-19,6-2 29,-2-1-38,-2-2 26,-2 1-38,-2-5 29,0 2-31,0-1 26,0 2-37,-3-2 37,1-1-38,-1-1 35,-1-1-35,-1 2 30,2-4-37,-2 4 35,1-3-37,1 3 37,2-1-39,2 0 35,0 1-28,0 0 33,2 1-34,2 2 33,2-2-34,0 2 36,2 1-32,0-3 39,4 5-35,-1-1 26,1 1-18,1-1 36,2 0-41,6 4 43,-13-4-39,13 4 37,-10-5-43,10 5 37,-8-4-37,8 4 31,-9-2-29,9 2 36,0 0-40,-9-5 38,9 5-38,0 0 41,0 0-51,-9-4 43,9 4-30,0 0 32,0 0-38,0 0 34,0 0-34,-7-3 31,7 3-41,0 0 38,0 0-33,0 0 29,0 0-27,0 0 31,0 0-34,0 0 35,0 0-38,0 0 38,0 0-33,0 0 29,0 0-37,0 0 43,0 0-32,0 0 32,0 0-38,-7-4 34,7 4-29,0 0 34,0 0-30,0 0 32,0 0-36,0 0 34,0 0-18,0 0 20,0 0-29,0 0 26,0 0-23,0 0 21,0 0-31,0 0 28,0 0-33,0 0 34,0 0-29,0 0 28,0 0-28,0 0 27,0 0-28,0 0 24,0 0-23,0 0 31,0 0-39,0 0 37,0 0-30,0 0 27,0 0-28,0 0 33,0 0-35,0 0 32,0 0-28,0 0 27,0 0-23,0 0 19,0 0-36,0 0 39,0 0-28,0 0 31,0 0-27,0 0 25,0 0-30,0 0 30,0 0-30,0 0 30,0 0-33,0 0 32,0 0-32,0 0 30,0 0-36,0 0 22,0 0-42,0 0 27,0 0-45,0 0 18,0 0-60,0 0 4,0 0-54,0 0-36,0 0-9,0 0-5,4 7-29,-4-7-42,9 8-191,-1-4 53</inkml:trace>
  <inkml:trace contextRef="#ctx0" brushRef="#br0" timeOffset="34708.0205">24569 13529 56,'3'-4'193,"-3"4"-24,0 0-25,0 0-13,0 0-10,4-6-7,-4 6-9,0 0-1,0 0-10,0 0-4,0 0-1,0 0-6,4-4-1,-4 4-7,0 0 0,0 0-4,0 0-3,0 0-5,0 0-4,0 0-7,0 0-5,0 0-8,0 0-17,0 0 2,0 0-9,0 0 6,0 0-13,0 0-4,0 0-6,0 0-1,0 0-1,0 0-1,0 0-5,0 0 8,0 0-2,0 8 3,0-8-2,-4 7 4,4-7 0,-4 10 1,4-10 17,-5 11-20,3-5 21,-1-1-27,1 1 18,-3-1-16,5-5 21,-5 10-23,1-4 20,4-6-18,-5 8 18,5-8-20,-6 9 23,6-9-27,-3 8 22,3-8-25,-7 4 35,7-4-24,-5 6 30,5-6-26,-9 3 33,9-3-27,-10 1 29,10-1-39,-15-1 39,15 1-34,-18-2 30,6-1-36,1-1 33,-3 2-35,0-5 1,-2 3 2,0-4-4,-2 1 0,-2 0 4,1-1 6,0-2-6,1 3 2,-1-3 1,1 2-1,-1 0 1,4 1 1,-2 0 2,4 0-3,-1 0-1,0 0-1,2 1 4,0-1 5,-1 0 1,4 2 1,0-1 6,2 4-3,-2-4-9,2 3 9,0-2-1,0 2 0,7 3-4,-11-7 1,11 7 0,-9-6 0,9 6-4,-7-4-1,7 4 0,-7-4 1,7 4-4,0 0 4,-10-4-5,10 4 7,0 0 4,-7-4-1,7 4 0,0 0 3,0 0-3,-6-4 4,6 4-12,0 0 14,0 0 2,0 0-4,0 0 1,0 0 0,-7-5 32,7 5-44,0 0 36,0 0-44,0 0 35,0 0-38,0 0 34,0 0-34,0 0 35,0 0-38,-5-4 39,5 4-41,0 0 40,0 0-41,0 0 26,0 0-26,0 0 40,0 0-34,0 0 38,0 0-42,0 0 40,0 0-40,0 0 43,0 0-45,0 0 45,0 0-40,0 0 41,0 0-38,0 0 36,0 0-38,0 0 32,0 0-40,0 0 39,0 0-37,0 0 10,0 0-6,0 0 33,0 0-47,0 0 28,0 0-48,0 0 21,0 0-60,0 0-2,0 0-50,0 0-86,0 0-43,0 0-14,5-7-34,-5 7-168,7-4 32</inkml:trace>
  <inkml:trace contextRef="#ctx0" brushRef="#br0" timeOffset="35039.2576">24368 12868 124,'0'0'264,"0"0"-36,6-6-24,-6 6-12,0 0-19,4-6-25,-4 6-20,0 0-14,5-6-13,-5 6-7,0 0 11,0 0-36,0 0 18,4-5-39,-4 5 21,0 0-36,0 0 18,0 0-32,0 0 21,0 0-36,7-4 24,-7 4-28,0 0 20,0 0-40,0 0 10,0 0-50,0 0-38,0 0-40,0 0-49,0 0-16,0 0 4,0 0-14,0 0-173,0 0 158</inkml:trace>
  <inkml:trace contextRef="#ctx0" brushRef="#br0" timeOffset="35243.0821">24359 13599 5,'0'0'170,"0"0"-40,3 6-48,-3-6-49,0 0-46,0 0-52,0 0-51,6-3 38</inkml:trace>
  <inkml:trace contextRef="#ctx0" brushRef="#br0" timeOffset="36575.9235">25242 12922 46,'0'0'154,"0"0"-25,-1-7-21,1 7-15,0 0-7,-1-9-10,1 9-7,0 0-3,-3-6-8,3 6-1,0 0-6,-4-6-4,4 6-10,0 0-3,0 0-7,0 0-2,0-7-8,0 7-2,0 0-3,0 0-1,0 0-6,0 0-1,0 0 1,0 0-8,0 0 5,0 0 0,0 0 3,0 0-1,0 0 1,12 2 3,-12-2 1,5 5 7,-5-5-3,6 6 0,-6-6-1,4 5-3,-4-5 5,8 7-1,-8-7-1,3 7 0,-3-7 2,4 9-1,-4-9 3,4 9-4,-4-9 4,2 9-4,-2-9 4,0 12-1,0-12 8,-2 12-3,1-6-6,0 0-1,-1 1-4,0 0-2,-1 0-1,-1 2-1,1-2 1,0 2-3,1-1 0,-2 2 1,1-3-1,-1 4-5,2-3 3,-1 3-2,1-3 13,0 5-5,-1-2 0,1 1-1,2 0-1,0-3-2,0 5 0,0-4 2,2 2 3,1 0-7,-3-3 4,3 2 0,-2-3 3,2 2 1,1-3-2,-2 3-5,3-2 3,-1 1 4,0-2-3,2-3 3,-3 3 2,1-2 21,-4-5 2,7 7 5,-7-7-4,8 8-2,-8-8-5,8 5-2,-8-5 2,0 0-9,7 4 7,-7-4-10,0 0 2,5 3-2,-5-3-7,0 0-5,0 0 0,0 0-7,0 0-4,7 4-4,-7-4-12,0 0 11,0 0-8,0 0 8,-3 6-2,3-6-3,-5 6-1,5-6 6,-6 10-3,1-2 1,0 0 2,0 3 7,-1 2-1,-1 1-8,0 3-13,0 2 19,-1 2-2,0-1 4,-1 1-4,-1-1-1,1 0 4,-1-1-4,1-1 11,1-1-14,-2-1 17,0-4-9,1 1 13,0-3-10,-1 1 10,-2-4-7,3 0 13,-1-1-11,-2-1 11,2-2-18,-2 0 20,-1-1-12,1-2 9,-2-1-11,-2 1 8,0-2-14,0-2 4,-2 2-31,2-2-19,-1 0-23,1 1-15,1-1-26,-2 0-21,5 0-17,0 1-50,1 0-109,0-1 226</inkml:trace>
  <inkml:trace contextRef="#ctx0" brushRef="#br0" timeOffset="37726.1328">24487 13849 82,'0'0'118,"0"0"-13,0 0-16,0 0-17,0 0-12,0 0-7,0 0-12,0 0-5,0 0 0,0 0-10,0 0-3,5-4-4,-5 4-5,0 0-1,0 0 0,0 0-5,0 0 21,0 0 2,0 0 0,0 0-2,0 0-6,0 0 4,0 0-16,0 0-4,0 0-17,0 0-18,0 0-23,0 0-16,0 0-4,0 0 2,0 0-17,0 0-11,0 0-65,0 0 41</inkml:trace>
  <inkml:trace contextRef="#ctx0" brushRef="#br0" timeOffset="39234.9909">24594 13961 138,'0'0'270,"0"0"-68,0 0-38,0 0-23,0 0-20,4 7-13,-4-7-20,0 0-27,0 0 3,0 0 1,0 0-6,0 0 0,0 0 0,0 0 3,-3 5 0,3-5 10,0 0-3,0 0 27,-16-1-6,7 0 26,-3-1-46,-5-3 23,-4-1-46,-2-1 36,-10-3-44,1 2 25,-8-4-44,-1-1 27,-5 1-40,3-3 31,-4 2-38,2-1 34,-2 1-8,1-1-1,-3 2-15,4-1 6,-1 0-2,3 1 0,-1 1-6,2 0 0,1 0-2,7 1-11,1 2-29,2 1 47,0-1-37,2 0 42,5 1-41,0 2 40,5-1-32,0 1 36,4 1-36,2 1 18,0-1-8,3 1 44,1 2-35,9 1 40,-16-4-39,16 4 34,-12-3-41,12 3 37,-9-3-43,9 3 35,0 0-53,0 0 17,0 0-42,0 0 32,0 0-40,14 3 30,0 0-39,2 1 46,1 0-40,5 1 25,3 3-12,1-1 30,4 0 8,0 1 0,4 2-23,-2-1 30,8 2-30,-1 2 33,-2-2-21,3-1 26,-2 2-25,-5-2 25,-2-1-24,-1 0 27,-3-1-19,-4 0 26,0 0-23,-2-1 8,-5-2-15,1 2 2,-2-3 0,-1 3 3,-1-4-2,-3 3 1,0-2 2,-1-1-2,-1 0 8,-8-3-14,13 6 12,-13-6-1,10 4 2,-10-4 3,9 5-3,-9-5 2,0 0 3,10 3 7,-10-3 20,0 0 36,0 0-27,-10-3 30,10 3-41,-15-7 34,1 1-40,-2 0 36,-5-2-46,-2 0 32,-7-4-40,0 2 33,-6-5-1,-4 3-5,3-1-5,-4 0-4,0-1-6,1 3 0,1-1-5,0 2-5,5 1-31,2 0 41,0 2-34,4-2 38,1 3-36,6 0 37,0 2-33,1-1 39,6 1-35,0 1 48,2-1-29,1 2 51,2-1-23,0 1 38,9 2-23,-13-2 29,13 2-28,-13-5 11,13 5-28,-9-2 9,9 2-24,0 0 13,-10-3-28,10 3 21,0 0-27,-9-2 19,9 2-19,0 0 19,0 0-21,-10-3 20,10 3-21,0 0 17,0 0-18,0 0 14,0 0-16,0 0 17,-8-2-22,8 2 20,0 0-18,0 0 17,0 0-14,0 0 14,0 0-28,0 0 28,0 0-23,0 0 24,0 0-20,0 0 20,0 0-20,0 0 20,0 0-22,0 0 24,0 0-21,0 0 18,0 0-20,0-6 20,0 6-17,0 0 19,0 0-22,0 0 24,0 0-23,0 0 22,0 0-26,0 0 24,0 0-20,0 0 19,0 0-24,0 0 23,0 0-22,0 0 21,0 0-19,0 0 10,0 0-7,0 0 23,0 0-26,0 0 25,0 0-22,0 0 24,0 0-24,0 0 26,0 0-24,0 0 18,0 0-21,0 0 23,0 0-25,0 0 27,0 0-22,0 0 20,0 0-22,0 0 18,0 0-17,0 0 20,0 0-18,0 0 21,0 0-23,0 0 15,0 0-16,0 0 24,0 0-26,0 0 31,0 0-26,0 0 21,0 0-20,0 0 22,0 0-22,0 0 17,0 0-21,0 0 19,0 0-17,0 0 20,0 0-22,0 0 23,0 0-21,0 0 20,0 0-22,0 0 23,0 0-19,0 0 14,0 0-14,0 0 23,0 0-27,0 0 21,0 0-20,0 0 20,0 0-20,0 0 18,0 0-14,0 0 15,0 0-17,0 0 21,0 0-25,0 0 26,0 0-23,0 0 21,0 0-27,0 0 30,0 0-22,0 0 14,0 0-18,0 0 20,0 0-21,0 0 22,0 0-21,0 0 16,0 0-16,0 0 17,0 0-17,0 0 23,0 0-23,0 0 24,0 0-26,0 0 23,0 0-21,0 0 17,0 0-16,0 0 16,0 0-16,0 0 21,0 0-23,0 0 21,0 0-24,0 0 26,0 0-23,0 0 23,0 0-21,0 0 20,0 0-28,0 0 30,0 0-28,0 0 28,0 0-23,0 0 18,0 0-15,0 0 16,0 0-23,0 0 26,0 0-26,0 0 26,0 0-23,0 0 14,0 0-12,0 0 22,0 0-24,0 0 27,0 0-27,0 0 21,0 0-19,0 0 17,0 0-19,0 0 19,0 0-10,0 0 11,0 0-24,0 0 18,0 0-31,0 0 17,0 0-51,0 0 33,0 0-50,0 0 22,0 0-64,0 0-14,0 0-89,0 0-91,0 0-398,0 0-221</inkml:trace>
  <inkml:trace contextRef="#ctx0" brushRef="#br0" timeOffset="56462.1632">22612 15554 98,'0'0'120,"0"0"-8,0 0-24,0 0-15,0 0-7,0 0-3,0 0-6,0 0-1,0 0 4,0 0 4,0 0 3,0 0 5,0 0 6,0 0-22,0 0 22,0 0-22,0 0 10,0 0 2,0 0-3,3-5-4,-3 5 0,0 0-5,0 0-13,0 0 11,0 0-4,0 0-2,0 0-5,0 0-7,0 0-3,0 0-8,3-6 8,-3 6-1,0 0 0,0 0-1,0 0 0,0 0-5,0 0 1,0 0 1,0 0 1,0 0 0,0 0-6,0 0-2,0 0-8,0 0 6,0 0-6,0 0-4,0 0-5,0 0 2,0 0-6,0 0-4,0 0-5,0 0 1,0 0-2,0 0 3,0 0 7,0 0-3,-2 6 7,2-6-1,-4 9 3,4-9 2,-4 10 4,2-2-3,-2-1 8,1 1-1,-2-1 4,1 1 1,-1 2-1,0-1 2,1 2-4,-1-1 0,-1 0-1,1 0-2,-3 3-6,4-2 4,-2 1-8,-1 0 6,2-2-2,0 2 1,0-2-2,1 0-5,-1 0-2,3 1-2,-2-2 2,0-1-5,1 2-8,1-3-13,-2 0-14,1-1-17,2 0-18,-1 0-29,2-6-20,-4 10-25,4-10-24,-3 8-30,3-8-76,0 0-164,3 5 88</inkml:trace>
  <inkml:trace contextRef="#ctx0" brushRef="#br0" timeOffset="57169.9712">22663 15515 83,'0'0'135,"8"-7"1,-8 7-24,9-8-12,-9 8-14,6-7-11,-6 7 6,9-7-5,-9 7-7,9-6 0,-1 3 0,-8 3-1,11-5 5,-11 5-4,12-4-9,-12 4 9,14-4-6,-14 4-7,15-2-6,-15 2 1,14 0-7,-14 0-7,13 0-1,-13 0-5,16 2-5,-16-2-5,15 2-2,-15-2-3,14 6-1,-14-6-10,11 7 7,-6-3-2,1 0 0,0 2 0,-1 0 0,-3 0-1,2 0-3,-2 1-2,0 1 1,-2-2 0,0 2-2,0 0 0,-1-2-1,-2 2 3,-1-2-12,1 3 13,-5-2-6,4 0 0,-2 0-9,-1-1-12,0-1-6,-2 0-4,1 0-13,0-1 2,-1-2-3,1 2-6,0-2-9,8-2 5,-14 5 4,14-5 4,-13 4 12,13-4 10,-10 1 2,10-1 5,0 0 7,-14 2 2,14-2 2,0 0 11,0 0 1,0 0 0,0 0-4,0 0 0,-12-2 2,12 2-3,0 0 4,0 0-1,0 0 3,0 0 0,9 3-6,-9-3 15,0 0 1,10 5-4,-10-5 4,7 5 3,-7-5 1,6 6 0,-6-6 13,9 8 8,-5-2-7,1 0 5,-1 1-11,-2 1 6,2 1 2,-1-1 2,-2 1-2,2 1-12,-2 0 6,-1 1-6,0-1 2,-1 2-3,-1 0-6,1-1 3,-3 0 0,0-3-4,1 5 6,-4-6 1,2 3-1,-1-2 7,-1 0-1,0-2 5,-3-1-7,1 1 2,-2-4-1,0 1-4,-1-1-7,2-1-4,-3-2-5,2-2 1,-3 1-19,2-2-12,1 0-6,-3-2-20,2 0-19,1-1-24,-1-1-30,3 0-20,-1 0-16,4 0-22,-1-2-58,1 2 8,3-2-90,-2 0 222</inkml:trace>
  <inkml:trace contextRef="#ctx0" brushRef="#br0" timeOffset="57537.4097">22921 15633 56,'0'0'289,"0"0"-66,12-2-34,-12 2-39,0 0-23,0 0-24,10-2-26,-10 2-10,0 0-12,0 0-6,0 0-9,0 0 9,0 0 1,0 0 1,0 0-2,13 1-1,-13-1 2,0 0 2,0 0-5,0 0 4,-3 10 2,3-10-5,-1 6 6,1-6-3,-2 9-11,2-9-4,-4 11 0,2-5-4,0 1-4,-1 0-13,-1 2 3,-1 0-1,3-1-2,-5 1-3,4 1-2,-3-2-3,3 2-15,-3-3-13,2 2-23,1 0-37,-4-2-24,4 3-35,0-3-18,-1 1-20,0-1-15,2 1-9,-1 0-184,3-2 159</inkml:trace>
  <inkml:trace contextRef="#ctx0" brushRef="#br0" timeOffset="57982.2105">23176 15602 9,'0'0'287,"5"-6"-59,-5 6-40,4-6-27,-4 6-22,0 0-26,3-6-15,-3 6-28,0 0-3,0 0-13,3-5-1,-3 5-2,0 0-6,0 0 17,0 0 6,0 0-2,0 0 11,0 0 2,4 7-8,-4-7-5,-1 7 0,1-7 8,-3 13 1,3-7-1,-1 5-9,-2-3-8,2 4-7,-2-1-10,1 1-2,-1 1-6,-1 1-7,-1 1-5,2 0-3,-3-1 29,1 1-41,0 1 29,-1-3-36,-3 3 38,5-2-42,-2 1 36,-1-3-38,1 1 32,-2 0-47,2-3 33,1 3-55,-2-4 25,3 0-49,-1 0 4,0-1-36,1 0 1,-1-2-47,3 0-3,2-6-1,-6 10-2,6-10-39,-1 8-60,1-8-186,0 0 91</inkml:trace>
  <inkml:trace contextRef="#ctx0" brushRef="#br0" timeOffset="58190.4201">23268 15805 264,'0'0'344,"7"-8"-54,-7 8-33,4-6-40,-4 6-27,5-8-30,-5 8-24,2-6-37,-2 6-25,-2-9-11,2 9-14,-5-12-6,-1 8-10,-1-5-5,-3 3-13,0-1-32,-2-3-17,0 2-11,0 1-36,-2 0-26,5 0-27,-2 1-23,-2 0-28,3-1-27,-1 1-198,1 0 131</inkml:trace>
  <inkml:trace contextRef="#ctx0" brushRef="#br0" timeOffset="58342.2338">23012 15576 156,'0'0'367,"0"0"-72,0-8-42,0 8-40,0 0-52,0 0-32,0 0-32,0 0-45,0 0-63,1-7-54,-1 7-62,0 0-66,0 0-228,0 0 116</inkml:trace>
  <inkml:trace contextRef="#ctx0" brushRef="#br0" timeOffset="59634.1107">23008 14848 245,'0'0'299,"0"0"-32,0 0-41,0 0 7,0 0-55,0 0 7,0 0-54,0 0 5,0 0-53,0 0 19,0 0-47,0 0 17,-10 1-41,10-1 19,0 0-29,0 0 33,0 0-35,-4 6 36,4-6-26,-4 8 32,4-8-40,-5 9 35,3-4-42,-1 4 40,-1-2-38,-1 4 35,3-3-35,-4 5 29,1 0-40,-1 1 36,1 0-44,-1 2 38,0-2-42,0 2 42,-3-1-44,5-1 39,-2 0-43,-1 0 40,2-1-39,-2-1 42,2 1-6,-1-4-16,3 1-20,-1-2-14,0 1-25,1-3-30,-3 1-54,5-1-21,-2 0-38,3-6-27,-4 7-18,4-7-84,0 8-167,0-8 23</inkml:trace>
  <inkml:trace contextRef="#ctx0" brushRef="#br0" timeOffset="59863.0726">23002 14891 94,'4'-5'301,"1"-1"-66,-1-1-39,2 2-27,0 2-9,1-1-21,1 0-26,2 1-19,1 1-9,1-1 16,0 2 1,1 0-11,1 1-4,2-1-17,-1 2-15,0-1-13,1 1-25,-1 0 12,3 2-6,-3-1-23,2-1-30,-2 3-34,-2 0-41,-2-2-47,2 1-41,-1 1-45,-3 0-211,0 0 78</inkml:trace>
  <inkml:trace contextRef="#ctx0" brushRef="#br0" timeOffset="60110.4473">23031 15037 297,'-9'3'295,"9"-3"-22,0 0 4,-7 4-64,7-4-13,0 0-58,0 0 8,0 0-52,3 8 18,-3-8-53,7 6 3,-7-6-23,13 4 21,-6-3-47,2 2 29,1 0-31,1 0 17,0 0-49,-2-1 14,3 1-60,0 0-27,-3 0-57,5-1-50,-3 1-42,0 0-42,1 0-152,-1-1 97</inkml:trace>
  <inkml:trace contextRef="#ctx0" brushRef="#br0" timeOffset="60569.3956">23259 15126 250,'0'0'262,"0"0"-33,0 0-25,0 0-10,0 0-32,-4-5-9,4 5-35,0 0-7,0 0-19,0 0 11,0 0-33,0 0-19,0 0-4,0 0 15,0 0-30,0 0 25,4 6-24,-4-6 30,5 7-36,-5-7 22,4 11-37,-4-11 34,1 13-39,1-7 33,0 1-36,-1 2 43,0 1-18,-1 0-37,-1 1 32,0 1-41,-3-1 39,4 1-46,-3-1 37,-3 0-39,4 0 25,-2-1-36,-1 0 18,1-1-28,-2-1 32,3 0-30,-4-2 35,4 0-17,-1-1 28,4-5-22,-8 6 34,8-6-32,-8 3 33,8-3-33,0 0 39,-12-4-25,12 4 26,-4-7-26,4 7 36,-3-9-31,3 9 45,0-12-3,1 6 2,2 0 5,2-2 7,0 0 6,3 1-37,0-2 40,3 0-45,4 1 37,-2-1-42,5-1 33,-1 2-41,2-1 43,0 0-61,-2 2 48,-1-1-48,1 2 16,-2 1-67,1-1 2,0 0-81,-2 0-61,0 2-92,0-1-97,0 2-179,-3 1-82</inkml:trace>
  <inkml:trace contextRef="#ctx0" brushRef="#br0" timeOffset="61756.2068">23220 14254 265,'0'0'256,"0"0"-41,4-5-29,-4 5-23,0 0-24,0 0-17,0 0-38,0 0-6,0 0-22,0 0-1,3-6-21,-3 6-3,0 0-9,0 0 22,0 0-19,0 0 30,0 0-13,-1 11 30,1-11-27,-2 10 13,2-4-23,-2 1 21,-1 3-36,1-2 27,0 3-30,0-1 23,-1 1-31,-1 2 26,-1-1-35,0 2 28,3-1-3,-4-1-12,3 1 7,-1-2-3,0-2-4,1 3-5,-3-5 1,4 3 1,-1-2 0,0-1-6,1-1 7,2-6 2,-3 9 12,3-9 15,-4 10 4,4-10-6,0 0-10,0 0-11,0 0 3,0 0-7,0 0-5,0 0-12,7-6 0,-5 0-17,2-1-38,0-3 47,4 2-36,-2-5 37,-1 3-24,3-2 36,-2-1-28,3 1 22,-2 0-10,0 0 37,1 0-42,-1 1 46,1 1-32,-1-2 38,-1 3-38,2-1 35,-1 1-31,-2 1 34,2 1-40,-1-1 27,2 2-29,-2-2 33,-2 3-37,4 0 32,-1-1-34,0 1 34,-1 1-39,-1 1 29,-5 3-32,14-5 36,-14 5-35,13-1 35,-13 1-33,14 1 33,-5 2-35,-1 0 37,0-1-39,0 4 40,-1-1-32,-1 0 30,-2 0-30,1 1 30,-2-1-34,-1-1 36,2 2-33,-4-6 35,1 12-36,-1-12 33,0 8-37,0-8 35,-7 10-28,7-10 30,-10 7-44,10-7 37,-13 6-35,13-6 15,-18 2-30,18-2 14,-19 1-35,19-1-10,-18 0-31,18 0-10,-17-1-8,17 1-19,-15-2-17,15 2-22,-13-1-32,13 1-171,-10-5 161</inkml:trace>
  <inkml:trace contextRef="#ctx0" brushRef="#br0" timeOffset="62238.1609">23579 14346 154,'0'0'173,"0"0"-40,0 0-5,4-6-17,-4 6-12,0 0-14,0 0-9,0 0-15,0 0-15,0 0-4,3-7-6,-3 7-7,0 0 4,0 0-5,0 0 1,0 0-8,0 0 3,0 0 2,0 0-3,0 0 2,0 0-6,0 0 3,0 0-2,0 0 12,0 0-5,0 0 12,0 0-10,0 0 3,0 0-8,1-5 3,-1 5-15,0 0 10,0 0-14,0 0 11,0 0-15,0 0 8,0 0-3,0 0 25,0 0-5,0 0 17,0 0-10,-4 6 34,4-6-32,-5 7 36,5-7-25,-5 8 34,0-2-40,1 1 29,-1-1-41,0 3 29,-2-1-10,2 2-17,-2-2 1,2 3-6,-2-2-4,0 4-6,0-3 0,0 2-5,0-1-33,1 0 40,1-1-58,-3-1 17,4 1-54,0-1-5,-1 0-48,1-2-34,2 2-24,-1-3-7,1 0-20,2 3-61,0-9-124,2 8 145</inkml:trace>
  <inkml:trace contextRef="#ctx0" brushRef="#br0" timeOffset="62506.2069">23669 14480 145,'0'0'382,"6"-6"-99,-6 6-28,5-3-49,-5 3-18,0 0-61,6-7-8,-6 7-42,0 0 4,0 0-32,0 0 3,0 0-28,-7-5 18,7 5-37,0 0 28,-11 2-25,11-2-18,-12 3 17,12-3 27,-9 4-19,9-4 41,-10 4-6,10-4-4,-9 8 6,9-8 10,-9 9 5,9-9 1,-6 8-4,6-8-4,-5 10-9,5-10 5,-3 9-4,3-3-45,0 2 34,1-1-44,2 3 34,-2 0-64,4 1 13,-1-2-67,1 4 11,-1 1-67,4 0-33,-1-1-57,-1 3-50,1-1-38,0 0-153,1-1 39</inkml:trace>
  <inkml:trace contextRef="#ctx0" brushRef="#br0" timeOffset="64441.0922">21500 14162 105,'0'0'246,"0"0"-48,0 0-3,0 0-16,0 0 10,0 0-21,0 0-10,0 0-31,0 0 13,0 0-33,0 0 22,0 0-47,0 0 28,0 0-48,13 0 35,-13 0-51,0 0 25,0 0-48,0 0 29,0 0-49,0 0 26,0 0-27,1 6 40,-1-6-32,0 0 41,1 9-38,-1-9 37,2 12-39,-2-12 17,1 13 13,-1-4-34,0 1 35,0 1-45,0 0 42,0 0-16,0 1 2,-1 0 1,-2 1-7,3-1-3,-1 0 2,-2 0-5,2 0-12,-3-2 11,2 1-22,1-3-4,-1 3-7,-2-4-18,3 2-11,-1-3-23,0 0-15,0 1-11,2-7-5,-4 8-10,4-8-18,-3 7-52,3-7-74,0 0-70,0 0-140,0 0 49</inkml:trace>
  <inkml:trace contextRef="#ctx0" brushRef="#br0" timeOffset="64735.3849">21721 14252 250,'0'0'317,"12"-5"-26,-12 5-43,7-6 1,-7 6-54,8-5 7,-8 5-62,7-3 13,-7 3-62,0 0 14,7-5-54,-7 5 17,0 0-47,0-7 29,0 7-44,0 0 31,-9-7-37,9 7 30,-10-6-51,2 0 46,1 4-36,-5-1 32,3-1-40,-2 2 28,-5-3-43,2 0 32,-2 1-31,0 1 14,-3-1-27,3 0 24,-1 2-28,-1-1 15,0 0-28,2 1-2,0-1-15,0 1-2,0 0-18,2 1-24,1 0-10,1 0-25,12 1-13,-21 0-51,21 0-112,-16 0 206</inkml:trace>
  <inkml:trace contextRef="#ctx0" brushRef="#br0" timeOffset="65010.3245">21664 14509 37,'0'0'332,"0"7"-42,0-7-53,-7 8 1,7-8-50,-10 6-12,10-6-42,-15 4 2,3-3-20,-1-1-21,0 0-12,-3 0-10,2 0-54,-4-1 37,0 0-10,0-2-7,-1 1-13,0 1-4,2-2-2,0 0-3,1-2-11,-2 3-20,4-2-21,-2 1-23,3-2-25,0 2-24,2 0-26,0-2-12,3 3-16,-2-4-28,5 1-31,5 5-175,-9-6 150</inkml:trace>
  <inkml:trace contextRef="#ctx0" brushRef="#br0" timeOffset="65550.1831">21862 14371 85,'0'0'359,"10"-3"-46,-10 3-56,0 0-7,13-3-64,-13 3-6,0 0-58,8-3-2,-8 3-56,0 0 17,0 0-39,0 0 28,0 0-33,7 4 26,-7-4-42,2 6 45,-2-6 1,-2 11-5,2-11-7,0 14-7,-1-7-8,0 3-3,-1 0-7,1 3-12,0-3 2,0 2-6,-2 1 0,0 4-3,2-6-2,-1 1-4,-1 0-18,-1-1-26,2 0 48,-1-2-9,2 0-39,-2-2 41,2-1-31,-2 0 44,3-6 0,-2 10 1,2-10 2,-3 9 4,3-9-22,0 0-21,0 0 1,-9-3-16,9 3-9,-6-10-4,6 4-26,-1-4-30,1 1-55,0-3-3,0-1 14,1-2 20,3-1-4,0-1 1,-2-2 2,3 3 32,-2-4 17,3 2 30,-2 2 21,4 0 29,-2 2 14,1 2 4,0-1-2,0 3 20,3 0 11,-4 4 6,3-1 11,1 2-20,-1 2 37,0 0-8,-9 3 13,19 0-25,-19 0 14,16 3-13,-5 0 19,-2 2-34,-1-3 15,-3 4-30,4-1 18,-4-2-33,0 1 25,-5-4-35,7 9 25,-7-9-29,3 6 29,-3-6-3,2 7-4,-2-7-4,-3 5-15,3-5-49,-9 3 5,9-3-51,-11 1-46,11-1-37,-17-3-49,9 1-43,-1 0-158,1-3 114</inkml:trace>
  <inkml:trace contextRef="#ctx0" brushRef="#br0" timeOffset="67459.3489">25024 14366 128,'0'0'161,"0"0"-25,0 0-12,0 0-17,0 0-18,-9 2-8,9-2-14,0 0 1,-12 3-2,12-3-8,-13 1 3,13-1-3,-14 2-10,14-2-7,-18-2-6,18 2-7,-24 0-3,12-1-1,-1-1-4,-3 1-6,2-1-2,-4 0 0,3-1-1,-3 0 2,-1-3-9,2 1-5,-1 1 11,-2-2-4,-3-1-3,5-1 2,-2 0 0,-1 0-1,2-2-1,-1 3 0,2-3-1,0 2 3,1-2 1,0 1-4,2 0-2,2 1 4,1 0-2,0-3-2,-1 4 3,3-3-1,-1 2 1,2 0 13,-1-1-4,1-1-3,2 4 3,-2-4 6,4 2 2,-1 0 5,1-1-2,-1 1-6,3-2-3,-4 2 4,4-3-1,-1 2-8,0-2 6,1 1-5,1 0-4,-2-3 2,1 2 1,1 1 0,0-1 2,-1-1-16,1 0 22,1 3-14,1-4 10,-1 4-4,1-2 25,0 3-11,0-3 24,1 4-31,-1-2 18,1 2-24,1 0 15,1-2-14,-1 2-2,0 1-2,-1 0 21,2-3-28,0 3 19,-1-1-22,3 0 20,-1 1-30,1-1 34,0 2-25,-1-1 23,3 0-23,-1 1 22,-1 0-27,5 0 22,-2-1-18,0 2 16,1-2-28,1 3 23,0-3-13,-1 2 21,4 1-18,-3-2 18,0 2-26,2-1 23,-3 1-20,3-1 22,-1 2-24,0-1 26,-1-1-23,1 2 28,0 0-23,-1 0 25,-1-1-27,0 2 25,1-1-29,1-1 20,-11 3-22,15-4 28,-15 4-31,17-2 26,-17 2-21,14-4 22,-14 4-23,16-3 26,-16 3-29,13-2 25,-13 2-25,17-1 26,-17 1-23,14-3 27,-14 3-29,15-1 29,-15 1-20,14-2 22,-14 2-27,13 0 19,-13 0-22,19 0 28,-19 0-28,18 2 27,-18-2-29,17 2 25,-6 0-26,-1-1 30,-1 0-35,3 1 35,-3 0-25,2 0 25,-2 0-26,1 0 27,-1 1-27,1-2 24,0 2-25,-1-1 27,-1 0-43,-8-2 45,14 5-28,-14-5 24,16 5-34,-9-1 34,1-1-25,1 1 24,1-1-26,-3 3 25,2-3-24,0 3 23,-2 0-24,2-1 23,0 1-22,0 0 19,-1 1-22,-2-1 28,3 0-34,-1 2 4,-1-1 9,-1 1 7,1-1-1,0 2-2,0-1 4,1 1-3,-2 2 4,2-2-1,0 1 1,-1 3-5,0-3 10,-1 0-1,-1 1 0,2-1-1,-4 0-2,1 2 4,0-1-3,-1-1 2,-1 1 2,0 0-7,-1 1 12,-1-1-3,-1 0 2,-1 0 1,0 1 2,-1 0-2,-1 1-5,-2 0-6,-2-1-1,1 2 9,-2 0-4,-2 0 5,-3-1 0,3 3-3,-4-2 4,0 1-7,0-2 3,-3 0 29,0 0-33,2-1 20,-5 0-24,2-1 28,-1-1-39,-1-2 28,-2-1-28,1-3 29,-2 0-38,0-2 33,1 1-41,-1-6 39,-1 3-40,0-4 32,-2 1-34,0-3 18,-2-3-27,1 2-8,1-3-13,0 1-13,5-1-15,0 2-4,3-1 6,3 0-4,-1 0-8,6 0-20,0 4-25,-1-3-59,5 2-202,-1-2 139</inkml:trace>
  <inkml:trace contextRef="#ctx0" brushRef="#br0" timeOffset="69607.132">21904 13430 41,'0'0'93,"0"0"-15,0 0-11,0 0-19,0 0-11,0 0-12,-6-5-3,6 5-13,0 0-15,0 0-3,0 0-6,-7-4 0,7 4-11,0 0 7,0 0 7,0 0-8,-6-3-3,6 3 1,0 0-13,0 0-41,-5-4 27</inkml:trace>
  <inkml:trace contextRef="#ctx0" brushRef="#br0" timeOffset="70263.0114">21872 13402 108,'0'0'110,"0"0"3,0 0-9,1-7-12,-1 7-10,0 0 14,0 0-4,0 0-2,0 0-6,0 0 1,0 0-4,0 0-5,0 0-1,3-5-2,-3 5 15,0 0-13,0 0 11,0 0-13,0 0 12,0 0-17,0 0 26,0 0-26,0 0 21,0 0-27,0 0 23,0 0-39,0 0 25,0 0-46,0 0 28,0 0-43,0 0 24,0 0-35,0 0 28,0 0-38,0 0 26,0 0-31,0 0-4,0 0 11,0 0 24,0 0-37,-3 7 43,3-7-30,-1 8 30,1-8-31,-2 10 33,0-3-37,0-1 36,-2 3-34,3-1 34,-3 2-32,1-1 30,-1-1-29,-1 3 30,3 0-34,-2-1 34,0 0-39,0-1 43,0 1-37,0 0 32,2-2-33,-1 0 34,-3-1-2,4 0-3,0 0-8,2-7 7,-5 10-5,5-10 2,-2 9-5,2-9 4,-4 9-3,4-9 3,0 0-6,-4 8 9,4-8 0,0 0 3,0 0-22,0 0-13,0 0-6,0 0-32,0 0 22,0 0-29,5-8 32,-2 2-24,-1-1 14,1 1-14,1-3 28,-2 0-32,4 0 38,-2-1-15,0 1 25,1-1-18,-1-1 22,1 1-11,-1 0 24,2 1-16,-2-1 30,1 2-37,-2-2 46,3 3-29,-1-2 25,2 1-31,-2 1 20,1 0-23,-1 1 23,2-1-29,0 3 29,0-2-26,-1 3 20,1-2-20,-1 2 20,-6 3-20,15-4 23,-15 4-22,13-3 15,-13 3-24,14-1 25,-14 1-18,14 1 13,-14-1-14,13 4 23,-13-4-30,10 6 29,-5-2-20,1 0 21,-1 1-16,-5-5 22,7 10-27,-7-10 29,5 9-27,-5-9 23,4 11-16,-4-11 20,0 8-19,0-8 22,-2 8-21,2-8 20,-7 6-25,7-6 32,-10 3-38,10-3 35,-11 2-35,11-2 16,-17-1-30,17 1-1,-17-1-29,8-2-2,-2 0-26,2 0 4,0 0-25,-1 0-28,2-1-14,0 0-9,2 2-19,0-3-202,6 5 168</inkml:trace>
  <inkml:trace contextRef="#ctx0" brushRef="#br0" timeOffset="70779.2931">22171 13487 97,'9'-1'298,"-9"1"-41,0 0-43,0 0-14,4-6-32,-4 6-13,0 0-30,0 0 4,-1-8-31,1 8 17,0 0-33,-3-6 13,3 6-32,0 0 22,-4-4-38,4 4 23,0 0-40,-7-6 27,7 6-40,-7-4 28,7 4-42,0 0 29,-10-5-36,10 5 30,-8-2-37,8 2 30,0 0-35,-15-1 32,15 1-40,-9 2 38,9-2-34,-10 4 35,5 1-32,5-5 27,-9 7-33,2-3 34,2 4-33,0-2 33,1 0-32,-1 2 33,1 0-38,-1-1 27,0 0-24,3 2 22,-1-2-26,-1 0 24,3-2-26,0 2 32,-1-1-20,2-6 26,-2 9-24,2-9 29,1 11-26,-1-11 32,4 9-39,-4-9 38,8 7-3,-8-7-5,12 6 1,-12-6-28,13 3 32,-13-3-30,15 1 35,-15-1-25,15-1 30,-15 1-35,16-5 33,-8 1-34,-2 0 32,1-2-42,-1-1 33,0 0-29,-2 0 28,1 0-34,-2 2 23,-2-2-37,2 0 11,-1 1-43,-2-1-8,0 7-41,2-9-15,-2 9-21,0-10-28,0 10-25,0-8-34,0 8-135,0-9 170</inkml:trace>
  <inkml:trace contextRef="#ctx0" brushRef="#br0" timeOffset="71252.4357">22268 13483 153,'0'0'226,"0"0"-51,0 0-8,7-5-15,-7 5 2,0 0-13,0 0-3,7-3-26,-7 3 2,0 0-31,0 0 3,0 0-30,0 0 6,0 0-25,11 2 23,-11-2-15,5 6 27,-1-3-23,-2 2 17,4 4-33,-2-1 35,1 0-46,-1 2 21,-1 0-33,1 1 30,-2 1-34,2 0 30,-3 0-12,1 0 0,1 1-6,-3-3-6,2 3-16,-4-3 19,2 2-9,0-3-3,-3 1-10,3-3 0,-3 0 3,3 0 1,-1-1-3,1-6 8,-3 10 5,3-10 0,-5 6-1,5-6-1,0 0 3,-8 3-1,8-3 1,-6-4-5,6 4 4,-8-7-5,8 7-4,-3-11 0,1 6-27,0-2 35,2-1-39,0 1 50,0 0-22,1-1 36,0 1-33,2-1 36,-1 0-35,3 1 33,-1-1-45,3 1 39,-1 1-40,1 0 36,1 2-46,0 0 14,0-2-56,1 3-19,2 0-55,-2 2-52,4 0-26,-2-1-26,2 2-18,1 0-170,-1 2 100</inkml:trace>
  <inkml:trace contextRef="#ctx0" brushRef="#br0" timeOffset="71563.7203">22684 13565 130,'0'0'329,"5"-6"-62,-5 6-15,2-6-26,-2 6-3,3-6-65,-3 6 12,0 0-57,4-4 5,-4 4-42,0 0 12,0 0-43,0 0 20,2-7-47,-2 7 38,0 0-37,0 0 28,0 0-30,0 0 31,-2 7-21,2-7 41,-3 8-41,3-8 30,-5 11-6,1-3-40,2 0 32,-2 3-10,-3-1-2,4-1-15,-4 4 9,2 1-5,-1-2 0,-2 2-5,0-1-5,1 2-6,0-2 4,-2 0 5,2 0-42,0-1 26,1 0-46,-2-2 13,3-1-48,-1-2 16,1 2-51,1 0 6,-1-3-44,1 0-27,0 0-21,4-6-9,-5 8-17,5-8-227,0 0 65</inkml:trace>
  <inkml:trace contextRef="#ctx0" brushRef="#br0" timeOffset="71746.0791">22756 13686 319,'8'-6'346,"-4"2"-34,2 0-66,-6 4-11,8-7-65,-8 7-10,5-8-64,-5 8-2,0-10-43,0 10 13,-6-8-35,1 3 1,-4-2-40,1 2 12,-4-1-29,0-1 2,0 1-23,-3 0-14,1 2-36,0 0-23,0-2-35,2 3-30,1-2-30,0 1-167,1 2 162</inkml:trace>
  <inkml:trace contextRef="#ctx0" brushRef="#br0" timeOffset="79902.2174">24702 12234 152,'0'0'172,"5"-5"-20,-5 5-13,6-3-7,-6 3-9,0 0-9,5-5 1,-5 5-12,5-5-4,-5 5-11,0 0 4,4-6-11,-4 6 7,0 0-15,4-4 13,-4 4-26,0 0 21,0 0-10,6-7-5,-6 7-10,0 0-8,0 0-13,0 0-8,4-5-11,-4 5-7,0 0 2,0 0-8,0 0-5,0 0-7,0 0 1,0 0-4,0 0-16,0 0 19,0 0 3,0 0-2,0 0 0,0 0 2,0 0-16,0 8 19,0-8-22,-2 7 25,2-7-15,-5 7 19,5-7-17,-6 12 17,5-7-16,-3 2 17,-1-1-18,3 1 24,-2 2-21,-1-3 12,0 3-10,-1-2 14,3 2-13,-4 0 13,3-2-12,-2 2 17,0 0-20,1 1 20,-1-4-21,1 3 21,-1-1-27,1-2 25,0 3-18,1-3 20,-1-1-17,0 2 19,5-7-16,-7 7 19,7-7-10,-5 8 35,5-8-19,-8 6 38,8-6-20,-6 2 37,6-2-27,-11 0 35,3-2-48,-2-5 25,-6-2-42,1-2 32,-5 0-33,-2-3 27,-4-4-36,-1-2 23,-3 1 2,-2 0-6,2-2-7,-3 1-34,2 0 34,1-2-42,-1 2 40,-1 1-35,0-2 37,3 0-36,-2 2 31,8 3-29,-2 1 36,0-1-32,5 1 40,-2 2-33,6 1 36,-2 1-19,1 0 35,2 0-13,1 1 27,2 2-12,1 1 20,1 0-14,2 0 12,0 3-26,0-2 7,2 1-19,0 1 8,6 4-18,-10-7 3,10 7-24,-6-6 0,6 6-55,-10-4-25,10 4-75,-4-5-68,4 5-91,-7-6-89,7 6-360,-11-4-274</inkml:trace>
  <inkml:trace contextRef="#ctx0" brushRef="#br0" timeOffset="95667.3382">23245 2413 104,'0'0'115,"0"0"1,0 0-14,0 0-13,2-6-3,-2 6-9,0 0-3,0 0-4,3-6-3,-3 6 9,0 0 4,0 0-2,2-7-1,-2 7-10,0 0-10,0 0-7,4-8-4,-4 8-5,0 0-3,0 0 2,3-7-5,-3 7 1,0 0-10,0 0-6,0 0-4,1-6-4,-1 6-6,0 0 0,0 0-9,0 0 2,0 0 0,0 0-6,0 0 1,0-7 1,0 7-4,0 0-7,0 0 1,0 0 2,0 0-1,0 0 3,0 0-3,-6-3-4,6 3-1,0 0-6,0 0 5,0 0 1,-11 0 1,11 0 3,0 0 0,0 0-1,-11 3 3,11-3 1,0 0 2,-9 4-1,9-4 0,0 0-3,-8 6 7,8-6-1,-5 6 4,5-6 0,-4 3 0,4-3 0,-6 6 1,6-6-2,-4 5 3,4-5-3,-2 6-3,2-6 3,-3 8 11,3-8-4,0 10 6,0-10 1,3 7 1,-3-7-2,2 12 7,-1-6 1,3 0 2,-1 1-2,1 1-7,-2 1-2,3-2-1,-1 2 1,1-1-2,-1 1 1,2 2-1,-2-1 0,3 0-2,-1 3 2,-1-1 1,-1 0-3,4 1-5,-3 0 5,0-1-3,0 0-2,-1 0 2,-2-1 1,2 0 1,0 0-2,-3 0 18,1 1-22,-1-2 19,-1 0-23,0-1 19,-1 1-12,-1-2 15,1 1-17,-3-2 19,2 0-19,-1-1 16,-1 0-14,0-1 17,1 0-18,3-5 20,-8 8-20,8-8 21,-11 4-19,11-4 17,-11 2-14,11-2 17,0 0-19,-16-2 16,16 2-16,-9-4-7,9 4 10,-7-6 3,7 6-5,-5-10 4,5 10-7,-2-9-2,2 9-1,1-12 1,0 6-1,4-1-1,-1 0 1,1-1-1,2 0 3,0 1-3,2-3 0,0 2 3,3-2 7,-2 1 0,0 1 7,0-4-1,1 3 0,-2-1-3,2-2 0,-1 2-3,-1-2-3,3 0 5,-3 1 3,0 0-1,1-2 4,-3 1 3,0 0 11,3 2-2,-2 0-6,-3 0-8,1 1-4,-3 1-2,2-1-4,-2 1-9,-1-1-10,-1 2-12,1-1-10,-4 1-11,0-4-5,-1 4-11,-2-3-21,-2 1-7,1-1 14,-4 1-54,0 0 19,2 0-42,-1 2 26,0 0-109,2 1 79</inkml:trace>
  <inkml:trace contextRef="#ctx0" brushRef="#br0" timeOffset="96178.2404">23711 2638 38,'0'0'227,"8"3"-3,-8-3-51,0 0-34,0 0-8,10 3-16,-10-3-16,0 0-15,0 0-17,0 0-12,0 0-7,0 0-14,0 0-6,0 0-7,0 0-7,0 0-5,0 0-7,8-2 0,-8 2-3,0 0-3,0 0 1,0 0-4,0 0 6,-14 2-1,14-2 0,-12 1-2,12-1-1,-11 5 3,2-1-3,0 0 1,0 1-1,-1 1-4,-1 2-6,0 0 6,-2 1-3,4-1 0,-1 2 21,0-1-27,1 2 16,0-1-32,2 0 22,-1 1-22,2-1 28,1-1-19,3 3 29,-1-4-19,2 3 24,2-1-18,0-1 25,3 1-3,-1 0 0,2-2-5,0 2 4,3-3-4,-1-1 0,0 1 4,0-1 3,4-1 10,-4 0 3,2-3 4,1 0 1,-10-2 0,18 0-9,-18 0-3,17-2-1,-9-2-2,1-2-5,-2 0-24,1 1 22,-2-4-20,-2 0 17,1-2-27,-2-1 13,-2 1-27,-1-3 11,0 3-29,0-3-2,0 3-11,-4-1-28,2-1-17,-1 3-31,1-1-25,-1 1-109,-1 0 84</inkml:trace>
  <inkml:trace contextRef="#ctx0" brushRef="#br0" timeOffset="96734.0977">24051 2688 24,'0'0'99,"0"0"-13,0 0-20,-2-6-12,2 6-11,-6-5-14,6 5-6,-9-4 0,9 4-8,0 0-7,-15-2-12,15 2 14,0 0-3,-15-1-4,15 1 0,0 0 3,-14 3-6,14-3 2,-7 4-1,7-4 8,-7 5 40,7-5-40,-8 8 51,8-8-26,-2 11 24,0-5-32,2 1 39,0 0-28,0 3 35,0 0-31,2 1 23,0 0-28,-1 2 17,4 0-26,-1 2 20,-1 1-6,1 0-7,-2 0-10,3 2-10,-1 0 7,-1-2-5,-1 3-20,1-3 18,-1 2-22,-2-2 17,0-1-17,0-1 20,-1 1-22,-3 0 25,2-1-25,-1-2 27,-1-1-21,-1-2 22,0 1-20,-1-2 26,-2 0-23,3-1 18,-1-2-16,-2-1 21,1-3-11,7-1 18,-14 3 2,14-3 4,-11 0 0,11 0-1,-10-4-1,10 4-3,-7-9-11,7 3 6,0 6-10,0-17-7,4 9 1,1-2-7,3-2 2,1 2 0,2-5-3,5 2 1,-1 0 6,2-2-15,-1 3 16,2-2-7,1 0 32,-1 3-12,1-3 21,-3 3-10,0-2 10,-3 2-24,1 1 18,-2-1-30,-2 3 1,0-3-3,-2 4-7,-2-2-26,-1 0-26,0 1-21,-2-3-31,-3 2-33,0-2-28,-3 0-19,-3 1-32,1-3-146,-2 1 183</inkml:trace>
  <inkml:trace contextRef="#ctx0" brushRef="#br0" timeOffset="97124.6731">24429 2819 6,'0'0'253,"9"2"-84,-9-2-6,0 0-62,9 6-1,-9-6-59,0 0 22,0 0-42,2 5 20,-2-5-31,-6 4 23,6-4-33,-10 6 21,3-2-26,-1 2 27,-1 0-32,-1 2 31,-1 0-33,1 1 26,0 2 1,4-1-11,-3 2 9,0 0-33,1 1 36,2-2-34,-1 3 30,2-3-28,1 0 35,3 0-14,-3-2 50,4 2 4,0-4 23,3 1-9,-1-1 20,1 2-12,2-3 25,0 1-3,3-3 9,-1-1-7,2 0-2,-1-1-13,-8-2-7,19 1-14,-9-4-16,1 1 1,0 0-21,-2-4-2,0 0-20,2-3-10,-1 1-10,-3-1-31,0-2-26,-1 0-36,-4 1-24,1 0-57,-3-2 5,-3 1-54,1 0 20,-4 0-210,1 0 114</inkml:trace>
  <inkml:trace contextRef="#ctx0" brushRef="#br0" timeOffset="97597.1885">24658 3667 116,'9'15'249,"0"-2"-65,0-1-28,-3-3-35,1-1-23,-3 2-40,-1-4 14,0 0 6,-3-6 17,0 10-7,0-10 12,-8 3-15,8-3 1,-24-3-21,7-2 7,-7-5-12,-5 0-10,-10-7 1,-5-2-3,-9-6 1,-4-1-7,-3-3-6,-4-2-8,-1-2-1,-6-2-2,0-2-10,-15-5-11,13 7 12,0 2-4,1-2-1,1 2-4,2 2-4,5 0 2,-1 3 2,8 1-1,-1 0-1,5 2 5,10 4-8,1 1 39,3 0-29,1 2 26,5 0-22,0 2-1,4 1 4,3 2 9,7 4-3,0-2-2,0 0 1,1 2-7,2-1 0,1 1 1,2 2-5,-2-1 5,6 0 1,0 3-2,1-1 2,-2 2-7,4-1-5,-1 1 1,7 4 0,-10-7-4,10 7 1,-10-7-3,10 7-6,-8-2-10,8 2-10,-6-5-10,6 5-6,0 0-5,-7-5-14,7 5-5,0 0-21,0 0-28,-7-4-60,7 4-30,0 0-87,0 0-188,7 3 38</inkml:trace>
  <inkml:trace contextRef="#ctx0" brushRef="#br0" timeOffset="104387.0689">24704 12079 128,'0'0'113,"0"0"-8,0 0-32,0 0-2,0 0-4,0 0 0,4-5-17,-4 5-5,0 0-6,0 0 7,0 0 6,0 0 5,0 0-6,5-6 2,-5 6-1,0 0 0,0 0-3,0 0-5,0 0-2,3-4-7,-3 4-1,0 0-10,0 0 5,0 0-8,0 0 5,0 0 0,0 0 3,0 0-33,0 0 43,0 0-6,0 0-1,0 0-6,0 0 6,2-6-10,-2 6 2,0 0-7,0 0 3,0 0-13,0 0 8,0 0-15,0 0 13,0 0-10,0 0 9,0 0-8,0 0 12,0 0-9,0 0 15,0 0-12,0 0 13,0 0-20,0 0 17,0 0-13,0 0 8,0 0-13,0 0 11,0 0-15,0 0 13,0 0-17,0 0 14,0 0-11,0 0 10,0 0-19,0 0 21,0 0-17,0 0 13,0 0-9,0 0 11,0 0-15,0 0 14,0 0-13,0 0 19,0 0-17,0 0 14,0 0-13,0 0 9,0 0-7,0 0 9,0 0-13,0 0 12,0 0-15,0 0 16,0 0-14,0 0 13,0 0-18,0 0 13,0 0-7,0 0 13,0 0-14,0 0 12,0 0-13,0 0 12,0 0-11,0 0 14,0 0-16,0 0 15,0 0-19,0 0 19,0 0-9,0 0 9,0 0-10,0 0 13,0 0-16,0 0 16,0 0-12,0 0 20,0 0-17,0 0 23,0 0-20,0 0 14,0 0-12,0 0 18,0 0-34,0 0 42,0 0-14,0 0 11,0 0-19,0 0 19,0 0-20,0 0 28,0 0-27,0 0 21,0 0-26,4-5 16,-4 5-21,0 0 20,0 0-24,0 0 24,4-6-27,-4 6 17,0 0-22,0 0 28,5-6-21,-5 6 20,0 0-33,5-2 37,-5 2-23,0 0 26,8-6-24,-8 6 33,5-5-33,-5 5 18,6-4-19,-6 4 22,0 0-24,9-5 23,-9 5-27,8-4 21,-8 4-23,9-6 27,-9 6-30,11-3 31,-11 3-29,12-3 24,-12 3-19,13-6 23,-13 6-25,12-4 2,-3 1-2,-9 3 27,16-3-23,-16 3 8,16-3 2,-16 3-3,16-2-10,-16 2 17,17-3-6,-17 3 0,19-1 1,-19 1-1,17-2-4,-17 2-8,16 0 10,-16 0-1,16 0 3,-16 0-9,14 0 8,-14 0-4,16 0 4,-16 0-2,14 0-2,-14 0 1,14 3-3,-14-3 2,13 3-1,-13-3 2,14 4-7,-14-4 8,15 5-2,-7-1-2,2 1 4,-3-2-1,3 2 22,0 1-26,-3-2 21,2 0-26,0 2 25,1-1-30,-2 1 28,0-4-25,1 4 23,-2 0-20,0-1 21,1-1-25,0 2 19,-3-2-17,3 3 25,-1-1-26,-1 0 22,2 0-27,-2 0 29,-1 1-26,3-1 23,-3 0-20,1 3 21,-1-3-24,2 2 22,-3 0-20,1-2 22,1 3-41,-1 0 42,-1-2-19,1 2 16,-2 1-15,1-1 17,0 0-22,-1-1 20,2 2-18,-2-1 17,-2 1-18,3-2 14,-3 2-21,2-2 16,-3 2-6,0-1 17,0 2-15,0-3-3,0 3 3,0-3 0,0 4 3,-1-1-2,-1 1 5,0-2-1,-2 1-5,1 1 11,-2 0-8,0 1 8,-1 0-2,-1-1 0,0 1-3,-2 1-1,0-3 3,0 2-2,-4 0 4,0 0-6,-1-1 7,0 1-2,0-3 4,-2 2 0,3-5-3,-6 3 1,6-2-3,-4 0 3,2-2-3,-2 2 1,1-2-4,0-1 0,-3 1 6,2 0-1,0-1-4,1-2 5,-2 1-8,2-1 1,-2 1 1,1-1 1,1-1 1,-1-1 2,4 0-4,-5-1 24,4-1-22,-5 0 21,2-1-25,0-1 23,0-3-23,-1 4-3,0-3 4,2 0 2,-2 0 1,2-1-5,0 2 7,2-2 0,-2-2 4,2 2 2,0-1 2,0 0 11,1-1-2,1 0 1,0-1-9,-2-1-1,4 2 3,0-3-1,-2 1 32,3 1-31,0-2 32,-1 0-37,2-2 27,1 2-32,0-3 24,0 1-32,2 1 28,-1-1-24,3-1 35,-3 1-36,2 0 29,2-2-32,-2 2 32,2 1-33,0-1 31,1 0-7,1 1-3,0 1-9,-1 0 5,2 0-1,-1-2-32,0 3 34,0 0-35,3 0 39,-1 1-35,1 0 31,-1-1-33,-1 1 33,3 2-28,-1 0 28,1-4-29,0 5 33,2-2-36,-2 0 32,5 0-34,-3 0 36,5 1-34,0-1 33,-3 1-34,3-1 35,2 1-36,-2 1 34,3-1-29,-1 0 32,0 1-32,1 1 32,0-1-35,-2 2 35,2 0-32,-2-1 31,1 1-30,-2 1 22,0-2-23,-1 4 32,-1-3-31,1 1 30,-1 1-31,-9 2 31,14-3-43,-14 3 17,16-4-28,-16 4-6,11-2-23,-11 2-21,12-1-37,-12 1-44,11 0-57,-11 0-60,11 0-184,-11 0 44</inkml:trace>
  <inkml:trace contextRef="#ctx0" brushRef="#br0" timeOffset="109920.319">25056 11628 74,'0'0'141,"0"0"-18,0 0-33,0 0-16,-8-3-10,8 3-12,0 0-2,0 0-5,0 0-1,0 0 3,0 0 3,0 0 2,0 0 4,-8-3 7,8 3 3,0 0 10,0 0-1,0 0-3,0 0-1,0 0-2,0 0-2,0 0-9,0 0-2,0 0 8,0 0 8,0 0-20,0 0 12,0 0-29,0 0 5,0 0-22,0 0 12,0 0-24,0 0 11,0 0-22,0 0 13,0 0-18,0 0 10,0 0-14,0 0-3,0 0-1,0 0 7,-5 4 2,5-4 0,-4 6 4,4-6-5,-2 8 8,2-8 1,-5 11-3,2-5 1,-1 1 3,-1 0-1,1 1 0,-1 0 1,1 0-2,-1 0 1,1 0-6,-2-1 1,2 0 6,0 1 1,1-4 1,-2 1-3,2 0 3,0 1-1,-1-1-3,4-5 4,-8 7 3,8-7 1,-8 7-2,8-7 15,-8 6 10,8-6 7,-11 3 6,11-3 3,-14 0-3,5-3-2,-4-1 23,-1-2-35,-5-4 27,-2-1-42,-3-2 29,-7-4-34,-1-4 28,-2 1-36,-4-3 28,-1-2-30,-6-3 28,-3 0-10,3 1 5,4 3-29,3 0 23,-2 2-26,4 0 29,-1 2-32,4-1 29,1 3-26,7 2 25,2 2-28,0-1 32,5 6-33,1-3 35,3 5-32,1-2 34,3 3-22,0 0 32,2 0-36,-1 1 36,2 0-35,2 1 29,-2 0-34,7 4 26,-8-5-45,8 5 6,-7-4-50,7 4-16,-8-5-54,8 5-56,-6-5-54,6 5-60,0 0-173,-7-3 33</inkml:trace>
  <inkml:trace contextRef="#ctx0" brushRef="#br0" timeOffset="114388.1414">24963 12008 83,'0'0'100,"15"3"-5,-15-3-13,15 3-19,-15-3 3,15 2-7,-15-2-10,16 5 2,-16-5-6,14 1-4,-14-1-2,15 3-9,-15-3-1,12 3-3,-12-3-9,10 2-2,-10-2-5,0 0-2,11 3-1,-11-3-5,0 0-2,9 1-1,-9-1-1,0 0-5,0 0 1,0 0 7,0 0 22,0 0 14,0 0 7,0 0 6,0 0-3,-10-3-2,0 0 1,0-3-10,-3 3-9,-4-2-10,3-3 9,-6 0-3,1 0-1,-2 1-12,-1-1 2,-1-1-3,0 0-1,1 0-1,0 0 2,-1 1-5,1-1-5,-1 1 5,1 0-2,2-1 2,4 3-7,-2 1 6,4 0 0,0-1 0,4 3 3,0-1 11,0 1 4,2 0-1,2-1 0,-3 2-3,9 2-6,-10-5-4,10 5-9,-11-1 1,11 1-4,-9-3 1,9 3 1,0 0 1,-16 1-3,16-1 0,-11 5 5,4-2 0,-1 3-2,-1 0-1,1 0 3,-2 3-1,0 1 2,-2 2 2,-1 1-1,2 2 2,-4 2-1,2-1 5,0 5 2,-3 0 0,0 2-6,2 1 12,0 0-8,-2 0 0,1 0-2,2 1 0,0-3-7,-1 0 5,2 0-6,1-3 1,-1 0 2,3-3-3,-1 1 1,0 0 4,2-2 0,0-3-1,2-2 0,-2 3 1,3-5-1,0 1 3,0-1 1,2 0 0,1-2-5,-1-1 2,-2 1 3,5-6 5,-2 10-2,2-10 0,-1 12 0,3-6-4,2 0 4,1 1-1,0 2-2,5 1-4,3 1 0,1 1 2,3-1 0,1 1-3,3 3-2,4-2 0,-2 0-2,4 2 2,-1-2 1,1 2 0,3-3-2,-1 1 9,-1 0-11,-1-1 7,2 1-6,-1 0-3,-1-1 5,3 2 0,-1 0 4,4 2-7,-6-5 9,3 3-7,-2-1 7,0-1-9,-3 1 7,1-2-9,-7-2 9,3 1-6,-3-2 6,-1 2-8,-3-3 2,-1-1 2,0 0 8,-2 0-9,-1-1 13,-2 0-6,0-1 9,0-2 0,1 1 24,-10-3-8,14 3 14,-14-3-9,18 0 20,-9-2-24,2 1 14,0-4-17,2-4 22,-2 1-27,5-5 22,1-2-32,-1-3 0,2-4 4,-2 1-8,5-8-2,-2 0-3,-1-4-4,1 3 41,-4-3-33,2 1 25,-6 4-32,2 2 27,-2 2-23,-1 2 21,-3 2-29,2 1 24,-2 5-42,-1-1 2,-1 1-67,-1 4-67,0-1-102,0 3-325,-3-2-95</inkml:trace>
  <inkml:trace contextRef="#ctx0" brushRef="#br0" timeOffset="116653.6911">24624 12737 8,'0'0'152,"0"0"-1,0 0-19,0 0-6,0-6-12,0 6-12,0 0-21,0 0-4,0 0-8,0 0-7,0 0-1,0 0-7,0 0-5,2-8-10,-2 8 5,0 0 0,0 0 0,0 0 9,0 0-6,0 0 9,0 0-7,1-7 12,-1 7-15,0 0 16,0 0-26,0 0 23,0 0-22,0 0 14,0 0-28,0 0 17,0 0-21,0 0 11,0 0-25,0 0-19,0 0 14,0 0 12,0 0-20,0 0 13,0 0-22,0 0 12,0 0-12,0 0 13,0 0-11,0 0 14,0 0-13,-3 5 14,3-5-12,-7 9 16,7-9-14,-7 9 14,1-2-18,0 0 22,2-1-11,-1 3 13,-2-2-13,-1 4 23,1 0-14,-2 2 11,1-1-11,0 1 22,0 0-20,-1 3 17,0 1-20,2-1 16,0 1-24,2-2 19,-2-1-18,3 2 16,-2-2-20,3 0 20,1-3-24,-2 2 26,3-4-18,0 4 26,1-5-22,1 4 24,-1-1-26,5-3 25,-1 4-28,1-3 26,1 2-26,2-1 36,1-1-30,-1 0 25,1-1-30,2 0 24,0 0-28,1 0 27,1-1-29,0 0 25,1-1-32,2 1 29,1-1-29,-1 0 19,4 2-26,-1-3 18,0 1-23,1-1 6,0 0 1,-1-2 5,0 1 4,2-2-6,-1 0-8,1 0 21,-2 0-14,4-1 18,-3 1 2,2-2-5,-3 0 4,0 0 0,-1-3 0,1 2-2,1 0 2,-4-3 0,1 4 2,-2-2 0,2-2-2,-3 2 1,0-2 22,-4 1-30,4-1 18,-2 0-16,-1 0 21,-1-1-27,1-1 27,-1 2-21,1-1 19,-2 0-25,0-1 25,0 0-25,0 0 23,0-1-23,-1 1 27,1-2-26,-2 2 21,0-2-22,-1 0 27,1 0-26,0-2 20,-2 1-22,-1-2 20,1-1-22,-1 0 27,-1 1-26,2 0 26,-3 0-25,0 0 44,-1 1-33,0-2 23,-1 2-31,0-1 21,0 2-22,-2-1 22,0 0-26,0 0 26,-3 1-24,2-1 18,-1 1-35,-1 0 41,1 2-25,-1-3 23,1 2-20,-2 1 22,0 0-27,1 1 30,-1-2-31,1 2 23,-2 1-25,0-3 16,1 3-8,-2-1 23,1 0-25,-1 0 29,0 0-32,-2 0 7,1 1-3,-1-1 6,1 2-2,-1-3 1,-1 2-4,2 1 7,-2-3 1,-2 2 0,3 1 1,-3-2-1,2 2 4,-3-2-4,2 1-3,1 0 2,-2 1 3,1 0-6,-2 0 7,3 1-3,-1-3 0,0 2 3,1 2-2,-2-1 0,2-1 0,1 0 0,-2 1 0,1 0 3,2 1-9,-1 0 27,-1-1-21,4 1 20,-2-2-24,1 3 22,8 1-27,-15-4 21,15 4-36,-17-2 44,17 2-26,-13-3 17,13 3-20,-15-3 24,15 3-27,-13-4 30,13 4-28,-13-3 24,13 3-30,-15-3 29,15 3-28,-11-2 29,11 2-30,-12-2 26,12 2-27,-10-2 27,10 2-21,-10-1 23,10 1-36,0 0 38,-14-2-23,14 2 19,0 0-20,-12-1 24,12 1-29,0 0 30,-13-2-27,13 2 28,0 0-28,0 0 28,-11-1-27,11 1 22,0 0-21,0 0 27,-9-2-28,9 2 19,0 0-21,0 0 26,0 0-28,0 0 27,0 0-26,-13 0 23,13 0-20,0 0 22,0 0-25,0 0 21,0 0-27,0 0 31,0 0-23,0 0 21,0 0-19,0 0 23,0 0-24,0 0 21,0 0-23,0 0 27,0 0-26,0 0 20,-10 0-18,10 0 19,0 0-22,0 0 24,0 0-29,0 0 30,0 0-26,0 0 28,0 0-36,0 0 13,0 0 17,0 0-19,0 0 5,0 0 18,0 0-21,0 0 21,-8 3-20,8-3 19,0 0-23,0 0 27,0 0-28,0 0 22,-9 3-17,9-3 17,0 0-16,0 0 21,-9 2-24,9-2 22,0 0-21,0 0 21,0 0-24,-7 3 24,7-3-29,0 0 26,0 0-19,0 0 24,-7 2-22,7-2 20,0 0-21,0 0 20,0 0-21,-9 3 22,9-3-22,0 0 19,0 0-25,0 0 30,-5 3-24,5-3 3,0 0 21,0 0-26,0 0 25,0 0-16,-6 5 19,6-5-28,0 0 5,0 0 22,0 0-25,0 0 24,0 0-25,0 0 19,0 0-27,0 0-10,0 0-19,0 0-18,0 0-31,0 0-39,0 0-37,-7 4-40,7-4-38,0 0-139,0 0 158</inkml:trace>
  <inkml:trace contextRef="#ctx0" brushRef="#br0" timeOffset="117958.1827">24677 12078 95,'0'0'123,"0"0"-33,0 0 4,0 0-26,0 0-6,0 0-21,0 0-1,0 0-14,0 0 1,0 0-11,0 0-6,2-7 2,-2 7-2,0 0-3,0 0 3,2-7-1,-2 7-14,0 0 13,5-5-8,-5 5 1,5-6-3,-5 6-2,4-3-8,-4 3-7,9-4 4,-9 4 3,9-5 3,-9 5-2,10-2 5,-10 2-2,8-6 8,-8 6-3,13-5 3,-13 5 6,10-3-6,-10 3-4,10-3 19,-10 3-4,12-3-7,-12 3 2,10-3-4,-10 3-3,10-2-7,-10 2-15,13 0-10,-13 0-1,11 0-11,-11 0 6,16 0-13,-16 0 1,14 2-4,-14-2-8,14 5-33,-14-5 33</inkml:trace>
  <inkml:trace contextRef="#ctx0" brushRef="#br0" timeOffset="119010.1129">24507 12431 101,'0'0'127,"0"0"-21,0 0-19,-2-9-10,2 9-20,0 0-9,0 0-11,-3-6-5,3 6-11,0 0 0,-1-5 0,1 5-2,0 0-4,0 0-4,0-9-3,0 9-2,0 0-11,1-6-10,-1 6-16,0 0-15,5-7-37,-5 7-112,5-6 58</inkml:trace>
  <inkml:trace contextRef="#ctx0" brushRef="#br0" timeOffset="122695.176">24598 12834 37,'0'0'160,"0"0"-4,0 0-42,0 0-8,0 0-15,0 0-11,0 0-11,0 0 3,0 0 2,0 0-2,0 0-3,0 0-6,0 0-3,0-7-13,0 7-6,0 0-15,0 0 0,8-4-8,-8 4 2,0 0-6,6-3 5,-6 3-3,0 0 0,9-5-9,-9 5 4,0 0-4,9-4 8,-9 4-3,0 0 6,10-2-5,-10 2 8,0 0-9,12-2 3,-12 2-7,0 0 8,11-3-6,-11 3 5,0 0-7,12-2 6,-12 2-11,0 0 10,12-2-3,-12 2 8,0 0-11,12-4 9,-12 4-9,0 0 6,13-3-9,-13 3 12,0 0-11,11-2 8,-11 2-13,0 0 19,11-4-11,-11 4 12,0 0-11,10-3 14,-10 3-18,0 0 16,10-2-12,-10 2 12,0 0-24,9-4 19,-9 4-12,0 0 13,8-4-14,-8 4 13,0 0-20,0 0 14,11-2-9,-11 2 13,0 0-18,0 0 16,10-3-18,-10 3 19,0 0-17,0 0 13,8-3-15,-8 3 14,0 0-13,0 0 19,11-1-27,-11 1 25,0 0-23,0 0 24,11-1-18,-11 1 19,0 0-36,0 0 40,9-5-19,-9 5 15,0 0-13,0 0 16,10-1-17,-10 1 13,0 0-15,0 0 12,9-3-17,-9 3 16,0 0-17,0 0 21,8-2-21,-8 2 18,0 0-17,0 0 19,0 0-26,11-1 25,-11 1-15,0 0 14,0 0-16,10-2 18,-10 2-21,0 0 18,0 0-16,0 0 19,11-3-22,-11 3 19,0 0-18,12 0 16,-12 0-15,0 0 16,0 0-19,12-1 6,-12 1 14,0 0-17,0 0 16,14-2-21,-14 2 0,0 0 10,0 0-4,13 0 4,-13 0 1,0 0-1,0 0 1,0 0-2,11 2 2,-11-2 2,0 0 1,0 0-3,0 0-1,15 0 3,-15 0-1,0 0 0,0 0-1,11 1 2,-11-1-5,0 0 4,9 2-3,-9-2 4,0 0-5,10 3-13,-10-3 23,0 0-2,10 1 0,-10-1 0,0 0-3,8 3 15,-8-3-17,0 0 17,9 2-20,-9-2 2,0 0 11,11 4-13,-11-4 14,0 0-15,8 4 16,-8-4-15,0 0 9,9 3-16,-9-3 21,0 0-20,7 3 18,-7-3-30,0 0 21,8 5 14,-8-5-18,0 0 16,7 5-14,-7-5 15,0 0-18,8 2 17,-8-2-18,0 0 16,0 0-20,7 5 24,-7-5-18,0 0 12,0 0-12,6 2 15,-6-2-16,0 0 16,0 0-16,0 0 15,8 3-16,-8-3 16,0 0-20,0 0 21,0 0-16,5 6 14,-5-6-16,0 0 17,0 0-19,8 3 18,-8-3-14,0 0 18,0 0-21,0 0 18,7 5-16,-7-5 15,0 0-14,0 0 15,4 3-16,-4-3 15,0 0-16,0 0 17,9 4-13,-9-4 15,0 0-23,0 0 23,5 5-19,-5-5 17,0 0-8,0 0 9,7 3-19,-7-3 16,0 0-16,0 0 19,6 4-19,-6-4 20,0 0-19,0 0 17,5 4-18,-5-4 17,0 0-14,7 3 14,-7-3-16,0 0 16,5 5-14,-5-5 15,0 0-20,7 4 21,-7-4-15,0 0 16,0 0-17,5 4 14,-5-4-13,0 0 13,0 0-15,8 4 18,-8-4-18,0 0 17,5 5-16,-5-5 14,0 0-17,5 5 15,-5-5-15,0 0 19,8 5-20,-8-5 17,0 0-16,6 6 18,-6-6-22,4 6 18,-4-6-10,5 5 18,-5-5-19,4 6 16,-4-6-16,7 4 14,-7-4-15,5 6 23,-5-6-24,6 4 18,-6-4-16,5 5 14,-5-5-17,5 7 15,-5-7-15,4 4 14,-4-4-15,6 5 18,-6-5-18,4 8 14,-4-8-12,5 5 16,-5-5-18,4 7 14,-4-7-13,4 10 15,-4-10-18,3 8 18,-3-8-16,4 10 16,-4-10-22,2 9 24,-2-9-15,0 10 12,0-10-13,3 11 13,-3-11-14,0 12 13,0-12-13,2 8 17,-2-8-15,-2 11 10,2-11-9,0 11 9,0-11-10,-3 9 12,3-9-14,-1 12 14,1-12-11,-3 12 11,3-6-12,-2 1 12,-1-1-27,1 1 22,0-1-3,-2 0 2,2 2-12,-1-1 16,-1 2-6,-2-2 3,5 2 3,-3-2 1,0 0-6,0 2-2,0-3 6,1 1 0,-2 1-3,1-1 2,1 1 1,-1-1 0,-1-1-2,1 1 3,-2-1-1,3 0-6,-3 1-1,2-1 7,0-1 1,-1 1 1,-1 0-1,1-2 0,-3 3-2,3-1-2,-1-2 3,-1 2 2,1-1-3,-2 1-3,-1-1 6,3 1 0,-1-1-2,-1-1 1,0 2 0,0-2-2,0 1 3,0-1-2,0 2-1,0-1-6,-1-3 9,0 3 0,2-1-3,-2-2 2,-1 1-2,0 0 1,1-1-2,-2-1 0,2 0 1,-1 1 3,10-2-6,-23 1 7,23-1 2,-18 1-8,18-1 4,-22 0 0,22 0-6,-21-1 17,10 0-15,-1-1 0,1 1-24,0 0 28,-1 0 7,1 0-14,-2 0 13,3-2-14,-2 2 13,2-1-12,-1-2 0,0 4 1,-4-3-4,7 0 7,-6 1 2,4-2 0,-2 1 1,0-2 3,0 0-5,1 1 0,-2-2 3,0 2-2,1-2 3,0 0-7,0 0 7,-2 0-2,5 0-2,-2 1 3,1 1-1,2-1-2,0-1 0,-2 2 1,1 1 2,3-1 0,-1 0-6,-1 0 4,2 0 1,1 1 1,5 3-1,-11-7-1,3 2-2,8 5 2,-10-8 1,3 5 19,2-1-21,-1-2 11,0 3-14,-1-2 15,1 0-12,1-1 10,-2 1-14,1 1 15,-1-2-22,2 2 29,0-1-18,5 5 14,-7-9-14,7 9 14,-7-8-19,2 3 18,5 5-16,-4-11 15,4 11-11,-4-8 16,2 2-20,2 6 18,-3-9-36,3 9 37,-2-13-17,0 9 16,2 4-18,0-12 17,0 12-27,0-12 24,0 12-15,0-12 23,0 12-21,2-11 20,-2 11-21,2-11 19,-2 11-21,1-11 25,-1 11-22,4-9 22,-4 9-17,3-10 28,-3 10-31,3-8 24,-3 8-7,3-10-25,-3 10 20,6-8-20,-6 8 22,3-11-25,-3 11 31,7-8-24,-7 8 27,3-7-36,-3 7 28,6-9-20,-6 9 28,5-7-29,-5 7 23,6-9-28,-6 9 27,5-7-30,-5 7 28,9-8-24,-9 8 18,8-6-22,-8 6 25,8-7-20,-3 1 23,-5 6-25,10-4 23,-4 1-26,-6 3 30,9-6-30,-9 6 32,13-7-28,-13 7 28,10-3-24,-10 3 26,11-5-26,-11 5 27,13-4-28,-13 4 28,13-7-33,-13 7 31,13-4-33,-13 4 29,12-4-27,-12 4 28,11-4-27,-11 4 30,15-5-30,-15 5 27,12-3-30,-12 3 31,13-3-34,-13 3 31,11-2-27,-11 2 27,12-4-28,-12 4 31,11-2-31,-11 2 27,12 0-31,-12 0 32,12-4-26,-12 4 24,11-2-23,-11 2 24,11-2-24,-11 2 26,13-2-27,-13 2 24,10-2-26,-10 2 27,14-1-30,-14 1 33,12-3-33,-12 3 34,10-2-33,-10 2 14,13-2-37,-13 2-12,11-4-57,-11 4-39,9-1-48,-9 1-52,10-3-255,-10 3 4</inkml:trace>
  <inkml:trace contextRef="#ctx0" brushRef="#br0" timeOffset="123971.2104">24439 12889 171,'0'0'166,"0"0"-29,-7-3-3,7 3-25,0 0-14,0 0-1,0 0-7,0 0 5,5-5-6,-5 5-13,0 0 1,0 0 4,4-4-20,-4 4 0,0 0-9,0 0 11,4-7-15,-4 7 19,0 0-17,0 0 16,4-6-22,-4 6 18,0 0-25,0 0 21,0 0-27,0 0 23,3-6-31,-3 6 12,0 0-22,0 0 18,0 0-24,0 0 19,0 0-24,0 0 20,0 0-28,0 0 25,0 0-30,4-5 19,-4 5-35,0 0 34,0 0-25,0 0 10,0 0-11,0 0 21,0 0-16,0 0 19,-1 9-18,1-9 29,-4 4-23,4-4 13,-4 8-16,4-8 20,-8 9-17,5-6 19,-2 1-19,0 3 19,-2-1-19,1-1 22,-1 2-20,-1-3 22,0 2-24,-1 1 25,-1-3-17,1 1 17,-2 0-24,2 1 29,-2-1-27,2-1 23,-1-1-23,0 2 19,1-3-27,0 2 33,-3-2-21,3-1 23,0 0-20,-3-1 32,1 0-26,-3-2 31,-1-2-7,-3-1 1,0-2-31,-4-2 24,-2-3-28,-2-3 25,2-1-29,-3 3 26,1-5-26,-4 1 25,1-3-32,3 5 29,1-2-24,0-1 27,2 5-28,-1-1 26,4 2-24,2-1 26,0 2-26,1-1 36,1 4-32,1-2 36,2 2-27,1-1 31,-1 3-36,2-3 33,2 4-36,-1 0 31,2-2-32,0 2 32,2 2-36,-1-1 29,1 1-30,6 3 30,-9-6-30,9 6 33,-9-6-31,9 6 32,-6-4-33,6 4 33,0 0-40,-8-4 37,8 4-35,0 0 37,-9-5-35,9 5 34,0 0-35,0 0 33,-4-3-34,4 3 39,0 0-41,0 0 47,0 0-48,0 0 47,0 0-35,-6-3 34,6 3-36,0 0 39,0 0-36,0 0 37,0 0-38,0 0 40,0 0-37,0 0 30,0 0-32,0 0 40,0 0-45,0 0 35,0 0-37,0 0 39,0 0-45,0 0 25,0 0-22,0 0 38,0 0-38,0 0 37,0 0-38,0 0 38,0 0-39,0 0 38,0 0-40,0 0 37,0 0-38,0 0 30,0 0-30,0 0 42,0 0-43,0 0 38,0 0-39,0 0 39,0 0-38,0 0 37,0 0-37,0 0 22,0 0-19,0 0 41,0 0-39,0 0 40,0 0-42,0 0 39,0 0-34,0 0 28,0 0-31,0 0 26,0 0-29,0 0 40,-3-6-38,3 6 38,0 0-39,0 0 36,0 0-38,0 0 36,0 0-37,0 0 38,0 0-37,0 0 40,0 0-41,0 0 38,0 0-37,0 0 36,0 0-39,0 0 38,0 0-37,0 0 34,0 0-29,0 0 37,0 0-37,0 0 35,0 0-37,0 0 38,0 0-44,0 0 34,0 0-50,0 0 25,0 0-50,0 0 0,0 0-67,0 0-50,0 0-143,0 0-334,0 0-168</inkml:trace>
  <inkml:trace contextRef="#ctx0" brushRef="#br0" timeOffset="125328.2084">24486 12994 82,'0'0'141,"0"0"-9,0 0-16,0 0-2,0 0-2,0 0-3,0 0 1,0 0-2,0 0-7,0 0-4,0 0-21,0 0 2,0 0-20,0 0 0,0 0-17,0 0 1,0 0-19,0 0 6,0 0-18,0 0 9,-2 6-10,2-6 5,0 0-13,0 0 11,0 0-9,0 0 12,0 0-5,0 0 13,0 0-6,0 0 15,0 0-9,0 0 16,0 0-21,0 0 21,0 0-19,0 0 16,0 0-25,0 0 15,0 0-27,0 0 25,0 0-24,0 0 21,0 0-29,0 0 11,0 0-7,0 0 17,0 0-20,0 0 19,0 0-20,0 0 19,0 0-20,0 0 20,0 0-26,0 0 30,0 0-25,0 0 25,0 0-23,0 0 25,0 0-19,0 0 20,0 0-22,0 0 27,0 0-27,0 0 20,0 0-24,0 0 23,0 0-23,0 0 23,0 0-25,0 0 22,0 0-24,0 0 25,0 0-22,0 0 19,0 0-28,0 0 31,0 0-23,0 0 22,0 0-24,0 0 25,0 0-26,0 0 25,0 0-23,0 0 23,0 0-28,0 0 26,0 0-23,0 0 25,0 0-21,0 0 24,0 0-28,0 0 24,0 0-25,0 0 27,0 0-24,0 0 19,0 0-21,0 0 24,0 0-20,0 0 21,0 0-25,0 0 23,0 0-23,0 0 24,0 0-24,0 0 22,0 0-19,0 0 21,0 0-23,0 0 23,0 0-24,0 0 26,0 0-51,0 0 52,0 0-23,0 0 28,0 0-31,0 0 22,0 0-20,0 0 21,0 0-24,0 0 24,0 0-21,0 0 17,0 0-20,0 0 24,0 0-24,0 0 24,0 0-31,0 0 32,0 0-21,0 0 22,0 0-25,0 0 23,0 0-22,0 0 21,0 0-25,0 0 30,0 0-35,0 0 30,0 0-20,0 0 22,0 0-20,0 0 17,0 0-21,0 0 20,0 0-18,0 0 25,0 0-36,0 0 33,0 0-22,0 0 20,0 0-27,0 0 29,0 0-27,0 0 26,0 0-22,0 0 22,0 0-29,0 0 31,0 0-26,0 0 31,0 0-32,0 0 24,0 0-24,0 0 23,0 0-20,0 0 30,0 0-29,0 0 18,0 0-20,0 0 23,0 0-24,0 0 22,0 0-20,0 0 26,0 0-22,0 0 27,0 0-32,0 0 25,0 0-7,0 0 26,0 0-31,0 0 33,0 0-28,0 0 23,0 0-31,0 0 27,0 0-29,0 0 20,0 0-26,0 0 27,0 0-25,0 0 24,0 0-29,0 0 29,0 0-34,0 0 32,0 0-27,0 0 25,0 0-27,0 0 30,0 0-30,0 0 32,0 0-32,0 0 28,0 0-29,0 0 34,0 0-30,0 0 19,0 0-30,0 0 19,0 0-40,0 0-3,0 0-58,0 0-38,0 0-58,0 0-63,0 0-239,0 0 3</inkml:trace>
  <inkml:trace contextRef="#ctx0" brushRef="#br0" timeOffset="127073.5249">24902 13321 24,'0'0'76,"0"0"-12,0 0-6,0 0-17,0 0 7,0 0-10,0 0-6,0 0 2,7 3-2,-7-3-3,0 0-2,0 0 5,0 0 0,0 0 3,0 0-6,0 0-5,0 0 1,0 0-8,0 0 0,0 0-7,0 0-4,0 0-1,0 0-5,0 0 5,0 0-5,0 0 4,0 0 0,0 0-4,0 0 1,0 0 1,0 0-1,0 0-1,0 0 4,0 0-4,0 0-4,0 0-1,0 0 0,0 0-6,0 0-19,0 0-35,0 0-17,0 0-93,0 0 48</inkml:trace>
  <inkml:trace contextRef="#ctx0" brushRef="#br0" timeOffset="128559.2198">24716 13364 63,'0'0'100,"0"0"-4,0 0-3,0 0-8,0 0-5,0 0-6,0 0-6,0 0-8,0 0 1,0 0-8,0 0-10,0 0-4,0 0-5,0 0-4,0 0-4,0 0-6,0 0-2,0 0-7,0 0 2,0 0-3,0 0-2,0 0-2,0 0-2,0 0 1,0 0-6,0 0 8,0 0-5,2 5 0,-2-5-2,0 0 5,0 0 0,0 0-3,-4 7 5,4-7-2,0 0 7,-5 7 2,5-7 7,-4 6 2,4-6 10,-3 6-3,3-6 2,-7 9-5,7-9-4,-5 10 0,1-4-4,0-1-1,-1 0-2,2 2-1,-3-1-5,1 0 3,1 1-5,-1-1 2,-1 0 2,0 1-4,0 1 5,1-2-4,-2-1 5,3 3-9,-4-3 11,2 0-6,-2-1 7,2 2-8,-3-2 17,1 0 0,0 0 16,-1-2-2,-1 1 19,-1-2-15,-3-1 20,2-1-12,-7-2 23,4 1-25,-4-4 16,-3 0-30,-3-2 21,-3-4-31,-1 0-5,-7-4 3,2-3 24,-5-2-36,2 1 28,0-3-35,-1-2 24,-2 2-28,-3-5 27,3 3-34,1 0 37,0 1-39,0 1 34,0 1-36,1 0 36,1 1-12,1 1-3,2 2 2,2 3-2,2 0-1,3 2-4,1 0 2,0 1-3,5 1 0,0 3 0,0-2-7,2 1 4,1 1 1,3 2 1,0 0 3,-1-1-2,4 2 0,-1-1 0,1 1-1,3 0-1,0 2-6,0-1 9,1 2-2,8 2 4,-13-6-1,13 6-3,-9-5 4,9 5-3,-10-2 2,10 2-3,-8-4-5,8 4 6,0 0 1,-9-3-2,9 3 0,0 0 3,-8-5-3,8 5 3,0 0-1,0 0 2,-7-3-11,7 3 11,0 0-4,0 0 3,0 0 1,-7-3 1,7 3-1,0 0-2,0 0-1,0 0-3,0 0 5,0 0-1,0 0 4,0 0-1,0 0 2,0 0-1,0 0-1,0 0-9,0 0 12,0 0 0,0 0 2,0 0-1,0 0-5,0 0 0,0 0-7,0 0 6,0 0-8,0 0 5,0 0-1,0 0-1,0 0-2,0 0 3,0 0-3,0 0-5,0 0 0,0 0-10,0 0 10,0 0-5,0 0-1,0 0-1,0 0-4,0 0-3,0 0-16,-4-5-26,4 5-24,0 0-57,0 0-80,0 0-90,0 0-316,11 3-138</inkml:trace>
  <inkml:trace contextRef="#ctx0" brushRef="#br0" timeOffset="129759.2342">24695 13464 12,'0'0'137,"0"0"-15,8-5 1,-8 5-15,0 0-2,6-4-1,-6 4 10,5-6-5,-5 6-6,4-5-17,-4 5-2,4-5 4,-4 5 10,5-8 0,-5 8 0,3-6 3,-3 6-30,4-5 2,-4 5-23,2-6 14,-2 6-29,0 0 22,5-5-37,-5 5 18,0 0-26,0 0 15,5-6-23,-5 6 15,0 0-24,0 0 18,0 0-21,0 0 18,0 0-22,5-3 10,-5 3-18,0 0 0,0 0 4,0 0 1,0 0 0,0 0 2,0 0-1,0 0 8,-2 7 5,2-7 13,-4 7-20,0-1 18,4-6-38,-6 11 42,2-3-17,0 0 14,-2 1-19,1-1 22,-3 3-19,2 0 14,-2 0-16,0 0 21,-2 0-19,2 0 15,-1-1-15,0 0 17,1-1-17,-3 0 24,4-2-25,-3-1 20,0 0-19,1 0 20,-1-2-20,1-1 25,-1 0-24,-4 0 28,4-1-29,-3-2 28,-2-2-30,-1-1 28,-4-1-25,-3-4 19,-4 0-21,-3-5 28,-4-3-35,-2 1 9,1-3-1,-1-3 8,-1 1 24,-1-2-34,-1-3 24,1 2-28,-2-2 24,3-1-25,-1 3 22,1-1-21,0 1 21,3-1-22,-1 4 17,3-1-23,1 2 25,2 0-25,4 5 25,0-2-26,-1 1 31,3 1-29,1 1 24,1 2-39,2-1 44,1 3-23,0-1 24,4 2-27,0 0 24,1 1-5,0 1-1,4 0-11,0 2-28,-1-1 26,4 2-19,-1 0 24,7 3-17,-9-7 20,9 7-19,-10-4 17,10 4-22,-9-3 13,9 3-28,-4-6 19,4 6-15,0 0 2,-9-4-20,9 4-9,0 0-26,0 0-18,-4-3-44,4 3-35,0 0-24,0 0-148,0 0 187</inkml:trace>
  <inkml:trace contextRef="#ctx0" brushRef="#br0" timeOffset="141932.0612">24967 13718 72,'0'0'140,"0"0"-21,0 0-18,0 0-13,9 2-2,-9-2-18,0 0-4,0 0-6,8 1-7,-8-1-7,0 0 1,0 0-6,0 0-1,0 0-4,10 2-1,-10-2-9,0 0 6,0 0-3,0 0-1,0 0 2,0 0-6,0 0 5,0 0-11,0 0 0,0 0 1,0 0 0,0 0-2,9 3-3,-9-3-2,0 0 4,0 0-4,0 0 6,0 0 0,0 0 15,0 0-5,-9-4 6,9 4-3,-11-3 3,11 3-14,-15-5 8,7 2-9,-4-1 12,2 0-21,-4-2 19,0 2-10,-1-3 11,-1 1-5,-3-1 15,2 0-14,-2-1 20,-1 0-19,-1-1 13,2 2-16,1-2 14,-1 0-17,0 2 14,4 0-23,-2 2 20,4-2-24,0 0 5,1 4 21,1-2-14,1 1 22,1 1-23,2-1 27,7 4-29,-14-6 35,14 6-26,-11-5 36,11 5-39,-9-3 22,9 3-27,-9-5 29,9 5-37,0 0 32,-10-4-41,10 4 35,0 0-36,-6-2 32,6 2-39,0 0 40,0 0-40,-7-4 45,7 4-39,0 0 45,0 0-40,0 0 41,0 0-38,-6-3 39,6 3-42,0 0 41,0 0-40,0 0 29,0 0-36,0 0 36,0 0-36,0 0 31,0 0-15,0 0 4,0 0-38,0 0 43,0 0-39,0 0 33,0 0-34,0 0 41,0 0-43,0 0 45,-4-5-45,4 5 49,0 0-30,0 0 26,0 0-23,0 0 30,0 0-25,0 0 28,0 0-26,0 0 24,0 0-34,0 0 20,0 0-34,0 0 38,0 0-39,0 0-6,0 0-44,0 0-2,0 0-75,0 0-67,0 0-103,0 0-417,0 0-234</inkml:trace>
  <inkml:trace contextRef="#ctx0" brushRef="#br0" timeOffset="143228.4833">24615 13902 98,'0'0'151,"0"0"-6,-1-5-18,1 5-4,0 0-11,0 0-10,0 0-9,0 0-12,0 0-10,0 0-14,0 0-13,0 0-11,0 0-22,0 0-20,0 0-27,0-8-64,0 8-65,0 0-128,-2-9 249</inkml:trace>
  <inkml:trace contextRef="#ctx0" brushRef="#br0" timeOffset="145431.157">24851 12148 104,'0'0'185,"-4"-7"-16,4 7-9,-2-4-7,2 4-10,-4-4-18,4 4-10,0 0-25,-3-6-8,3 6-11,0 0 3,0 0-10,-5-7 1,5 7-19,0 0 7,0 0-19,0 0 4,0 0-14,-4-5 8,4 5-14,0 0 18,0 0-12,0 0 19,0 0-20,0 0 23,0 0-19,0 0 16,0 0-20,0 0 22,0 0-25,0 0 23,0 0-41,0 0 44,-3-5-29,3 5 21,0 0-31,0 0 18,0 0-21,0 0 22,0 0-28,0 0 21,0 0-26,0 0 20,0 0-19,0 0 26,0 0-28,0 0 27,0 0-27,0 0 22,0 0-24,0 0 24,0 0-26,0 0 27,0 0-32,0 0 22,0 0-12,0 0 27,0 0-29,0 0 24,0 0-25,0 0 27,0 0-24,0 0 28,0 0-28,0 0 28,0 0-29,0 0 31,0 0-30,-4-4 31,4 4-31,0 0 28,0 0-32,0 0 34,0 0-34,0 0 30,0 0-30,0 0 21,0 0-22,0 0 26,0 0-24,0 0 27,0 0-28,0 0 31,0 0-27,0 0 31,0 0-32,0 0 36,0 0-35,0 0 35,0 0-34,0 0 34,0 0-33,0 0 26,0 0-31,-5-5 30,5 5-33,0 0 30,0 0-30,0 0 23,-8-4-31,8 4 32,0 0-29,0 0 34,-10-4-31,10 4 33,-9-2-32,9 2 27,-12-4-33,12 4 36,-12-5-32,12 5 25,-12-4-24,12 4 33,-13-4-35,13 4 35,-13-3-30,13 3 24,-12-3-29,12 3 28,-12-3-36,12 3 32,-13-3-29,13 3 31,-9 0-28,9 0 28,0 0-23,-16-2 30,16 2-34,-12 0 34,12 0-34,-12-1 32,12 1-28,-16 0 24,16 0-35,-16 1 40,16-1-29,-20 0 28,8 2-29,1-2 31,-3 0-29,2 2 27,-1 0-35,0-2 34,0 3-25,-1 0 22,1-3-23,-2 4 29,2-2-28,-1-1 28,1 3-30,1-2 28,-1 0-28,1 2 29,-3-2-32,4 2 32,-2-1-32,0-1 33,0 2-32,2-1 29,-1 2-28,2-3 30,-3 1-29,2 0 24,0 2-25,-1-1 28,0-1-31,1 2 29,-1-3-23,-1 4 29,-1 0-29,0-1 31,0 1-31,1-2 26,-2 2-24,4 0 24,-4 0-32,3-1 34,0 3-30,-2-1 28,1-1-38,1 0 41,-1 1-30,1-1 29,0 0-32,0 1 33,-2-1-34,4 2 30,-2-2-28,0 0 6,1 1 2,0 0 26,-1-1-30,1 1 28,2-1-29,-3 0 30,3 1-30,-3 1 31,0 1-33,3-2 32,-4 0-39,2 3 37,2-2-31,-2 0 29,0 1-27,2 0 27,-2-2-30,2 3 33,-2-2-33,0 2-5,2 0 10,0-2 5,0 1 7,0 0-3,0 1 1,0-2 0,1 1-1,1-2 2,-1 1-1,1 0 1,-2 2-1,1 0 4,-1-1-1,0 1 1,2 0-4,0-1 2,-2 1-1,3-1-1,-2 1 2,1-1-4,-1 1 4,1-1-3,-1 1 4,0 0-3,1 1-4,-3-1 35,4 0-32,-2 1 30,2-2-36,-1 1 41,-1 1-46,2-2 35,0 0-35,-2 1 23,4-1-24,-3 1 30,2-1-28,0 2 33,-1-1-32,1 0 33,1-1-36,-2 2 31,2-2-43,-2 2 44,3 1-3,-2-4 2,1 4-6,-1-3-32,2 1 35,0 1-33,0 0 38,-2-1-38,3 1 38,0-1-37,-2 0 37,3 0-31,-1-1 30,0 2-34,-1-3 34,0 2-33,1-2 34,2 1-33,-2 0 38,2 1-28,0-1 27,0 2-33,0-3 35,0 3-36,0-3 37,0 3-33,0-2 37,0 2-36,2 0 27,-2 0-33,2 0 27,-2 0-24,3 1 4,-1-1 1,-1-1 3,1 2-5,0-1 3,-2-1 4,3-1-3,-1 2 0,0-2 4,0 1-2,-2-2 1,3 2 1,-1-2-2,1 3 4,0-4 0,-1 3 2,2-2-1,-2 0-2,1 1 2,1-1 35,-2 0-42,1-2 35,1 4-32,0-2 26,-1 0-34,2-1 35,-1 2-32,2-1 19,0 1-26,-1-1 40,0 0-42,1 1 38,1-1-39,-1 0 37,-1 0-40,1-1 37,1 2-40,-2-1 42,2 0-37,-2-1 36,1 0-38,-1 0 39,2 0-38,-2-2 27,0 2-26,1-1 38,-3 0-35,6 1 39,-2-1-42,-1 0 39,1 2-33,1-2 29,-1 2-19,1-2 21,1-1-34,-1 3 34,1-2-32,-3 0 31,3 1-3,0-1-7,0 0-2,-1 0 5,1-1-7,1 1 4,-1 0-1,0 0-1,0-1-4,-2-1 3,2 0-3,-2 1-2,0-2 3,2 3-9,-2-3 8,-1 2 0,4-1-5,-2 0 2,-2 0-1,2 1-29,1-1 31,-1 0-18,-1-1 16,2 2-21,-1-1 28,-2-1-24,2 2 26,-2-3-32,3 3 38,-2-2-33,0 0 26,0 1-20,0 0 24,1 0-29,-3-2 30,3 3-30,-2-2 31,2 1-34,-2-2 33,2 2-36,-2 1 39,3-3-29,-2 3 27,-1-2-33,1 0 36,-7-3-34,12 7 33,-12-7-44,12 6 45,-12-6-35,11 6 32,-11-6-32,10 7 34,-10-7-34,12 6 33,-7-1-37,-5-5 40,13 5-43,-7-2 44,-6-3-33,11 6 31,-11-6-31,12 8 28,-12-8-31,12 5 36,-6 0-37,0-2 31,2 0-34,1 3 41,-4-3-38,2 1 36,0-1-36,-7-3 33,12 6-37,-12-6 40,10 6-33,-10-6 29,10 5-32,-10-5 32,9 5-32,-9-5 36,7 4-34,-7-4 36,6 3-36,-6-3 38,0 0-35,9 5 27,-9-5-22,0 0 23,0 0-27,8 3 27,-8-3-35,0 0 32,0 0-49,0 0 26,0 0-50,7 3 19,-7-3-50,0 0-20,0 0-16,0 0-38,0 0-46,0 0-65,0 0-48,0 0-197,0 0-21</inkml:trace>
  <inkml:trace contextRef="#ctx0" brushRef="#br0" timeOffset="146684.256">24184 13705 57,'0'0'213,"0"0"-33,0 0-30,0-8-20,0 8-23,0 0-15,0 0-6,0-8-2,0 8 5,0 0-8,0 0-3,-2-7-10,2 7 9,0 0-5,-2-8 20,2 8-15,0 0 14,0 0-23,-1-6 21,1 6-33,0 0 17,0 0-33,0 0 13,0 0-30,0 0 23,-1-6-39,1 6 29,0 0-35,0 0 17,0 0-29,0 0 15,0 0-24,0 0 24,0 0-21,0 0 23,2 10-23,-2-10 31,3 11-16,-2-1 30,5-1-25,-2 4 25,0 2-29,2 2 21,2 2-27,0 0 5,-1 1-6,1 2 9,1-1 0,1 1-3,-1-2 6,-2 1-4,0 0 3,2-4-9,-1 2 15,-2-4-5,-1 0 5,3-1-1,-3-1 0,0-1 1,-1-2 2,0-1 1,0 0 2,-2-2 2,3 0-3,-3-1 6,-2-6-4,3 11-4,-3-11 3,4 9-3,-4-9 1,3 7-5,-3-7 1,1 7-7,-1-7 3,0 0-6,0 8 8,0-8 2,-5 5 17,5-5 2,-11 4 3,11-4 1,-16 1 3,5 1-3,-3-2-1,1 0-12,-2 0 32,-1 0-41,1 0-4,0 0 6,-5 0-2,0 0 4,3 0 26,-2 0-38,-1 0 32,1 0-36,0 0 26,-1 0-30,5 0 35,-1 0-38,1 0 33,2-2-34,1 2 32,0 0-44,12 0 47,-20 0-35,20 0 40,-16 0-28,16 0 32,-15 0-22,15 0 30,0 0-30,-15 0 27,15 0-27,0 0 16,-16-1-16,16 1 14,0 0-27,0 0 24,-11 0-28,11 0 23,0 0-23,0 0 23,0 0-27,-12 0 27,12 0-22,0 0 18,0 0-18,0 0 24,0 0-27,0 0 27,0 0-21,0 0 23,-12 0-20,12 0 17,0 0-14,0 0 17,0 0-18,0 0 19,0 0-17,0 0 15,0 0-17,0 0 20,0 0-25,0 0 19,0 0-12,0 0 14,0 0-18,0 0 21,0 0-13,0 0 15,0 0-15,0 0 16,0 0-16,0 0 17,0 0-13,0 0 10,0 0-7,0 0 10,0 0-11,0 0 9,0 0-14,0 0 15,0 0-13,0 0 13,-9-3-9,9 3 11,0 0-9,0 0 6,0 0-7,0 0 8,0 0-9,0 0-1,0 0 0,0 0 4,0 0-10,0 0 10,0 0-9,0 0 1,0 0-3,0 0 1,0 0 0,0 0-2,0 0 2,0 0-4,0 0-2,0 0 1,0 0 1,0 0-1,0 0-1,0 0 0,0 0 1,0 0 1,0 0-2,0 0 0,0 0 1,0 0-2,0 0 1,0 0 13,0 0-15,0 0-1,0 0 0,0 0 1,0 0-1,0 0-1,0 0 2,0 0-1,0 0-1,0 0 4,0 0-3,0 0 1,0 0 0,0 0 0,0 0 0,0 0-3,0 0 3,0 0-1,0 0-2,0 0 0,0 0 1,0 0 3,0 0-2,0 0 2,0 0-2,0 0 5,0 0 0,0 0-2,0 0-3,0 0-2,0 0 4,0 0-1,0 0-1,0 0 3,0 0 0,0 0-2,0 0 2,0 0-3,0 0 3,0 0-2,0 0 2,0 0-2,0 0 0,0 0 5,0 0 2,0 0-7,0 0 1,0 0 3,0 0-4,0 0 2,0 0-6,0 0-12,0 0-28,0 0-13,0 0-33,0 0-12,0 0-44,0 0 11,0-7-42,0 7-32,0 0-101,0 0-46,3-7-10,-3 7-1,4-7-228,0 2-107</inkml:trace>
  <inkml:trace contextRef="#ctx0" brushRef="#br0" timeOffset="147341.3003">24705 14119 30,'7'4'214,"-7"-4"-22,0 0-25,0 0-23,0 0-27,4 6-26,-4-6-1,0 0-15,0 0-5,0 0-8,0 0-10,0 0-8,0 0-9,0 0-8,0 0-7,0 0 1,0 0-6,0 0 0,0 0-6,0 0-2,-7-3 3,7 3-6,0 0 3,0 0-11,-5-5-8,5 5-11,0 0-10,-4-6 10,4 6-11,0 0-17,-4-7-14,4 7-21,0 0-16,-1-6-28,1 6-13,-2-8-113,2 8 81</inkml:trace>
  <inkml:trace contextRef="#ctx0" brushRef="#br0" timeOffset="149421.2056">24616 13919 138,'0'0'174,"0"0"-26,-4-7-13,4 7-11,0 0-12,-4-7-10,4 7-6,0 0-13,0-8 3,0 8-7,0 0-3,0-8-23,0 8 4,2-8-15,-2 8-2,2-8-10,-2 8 6,4-8-12,-4 8 9,6-7-2,-4 0 6,-2 7-17,7-10 12,-7 10-9,7-9 15,-3 3-12,-2 1 15,4 0-18,-2 0 15,1 1-29,-1-1 34,-4 5-24,9-9 14,-5 5-21,2-1 26,-1-1-24,3 3 15,-3-3-28,0 3 26,4-2-25,-2 0 30,-1 1-26,1 1 27,0 0-37,1-3 34,-2 5-30,2-5 25,-8 6-27,15-5 23,-8 1-24,-7 4 29,13-4-30,-5 2 27,-1-2-31,-1 2 16,-6 2-17,17-4 25,-17 4-25,13-4 28,-13 4-32,12-3 28,-12 3-25,14-3 28,-14 3-26,13-2 28,-13 2-17,14-1 28,-14 1-32,12 0 27,-12 0-34,16 0 32,-16 0-32,12 1 32,-12-1-34,18 2 29,-18-2-28,16 1 30,-16-1-30,18 4 29,-9-3-31,-9-1 28,17 4-28,-17-4 27,15 4-27,-15-4 19,14 2-19,-5 2 25,-9-4-25,14 4 26,-4 0-28,-2-2 33,0 1-29,0 0 33,0 2-35,0-3 35,0 3-39,-2-2 37,4 3-35,-2-2 33,1 3-30,-1-2 31,2 1-32,-2 1 26,1-1-33,-1 0 33,0 1-30,-2-1 32,2 1-32,-1-1 31,0 1-31,1 0 26,-2 0-26,-2-1 0,5 3 4,-4-3 1,0 1 3,0 0-4,1 1 2,-3-1 4,2 0 2,-1 1 2,1 0-1,-1 3 0,-1-2 1,-1-1 1,2 3-3,-2-1-3,0-1 6,2 2 0,-2-1 0,-2 3 4,2-3-5,-1 0 0,0 1 3,-1-1-2,0 2 0,0-2-3,-1 2 8,1-4-4,-1 4-6,-1-3 9,0 1-1,-2 1-1,0-1-1,0-1 3,0 0-3,-1 0-3,0 1 0,0-1 5,-4 1-1,2 0 3,-4-1-2,1 2-1,0-3-3,-2 3 4,0-2 1,-1 2 0,-1-3-4,0 2 5,-3-3 23,2 2-33,-2 0 38,-1-2-38,3 0 30,-2-1-33,1 0 31,-1-2-29,-1 2 33,0-3-41,0 0 39,1 2-35,-2-3 27,2-1-29,0 0 39,-1 1-37,0-2 35,4 0-37,-5-3 37,2 2-33,0 0 31,0-2-36,0 0 32,1 2-33,-3-4 39,2 2-38,0 0 35,-2-2-33,1-1 28,-1 0-31,-1 0 34,0-1-47,1-1 17,1 0 6,-1 2 1,0-4 1,2 1 0,0 0 2,0 0-1,0-2-2,2 3 7,0-3-2,2 3-1,0-3 2,0 2 1,2-2 3,-1 2-4,1-1 2,-1-1-4,3 1 5,2 3 5,0-3 29,-2 0-36,2-1 38,2 2-45,1-1 35,-1-1-42,2 1 41,-1-3-43,0 2 36,3 0-36,0-3 39,0 3-42,1-1 41,2-2-44,-2 1 39,3 0-40,-1-1 39,3 0-40,-1 1 40,1 0-38,-1 1 37,3 0-24,-1-1 21,1 3-36,1-1 36,-3 0 0,2 1-33,0 1 35,0 1-33,-1-1 36,-1 1-40,3-1 37,0 1-37,-3 1 39,2 0-34,1 1 28,0-2-41,-1 3 46,0-1-39,1-1 35,-2 3-34,3-1 28,-3-1-30,3 2 38,-1-1-37,-1 1 36,1 0-37,1-1 38,1 2-37,-2-2 35,0 1-34,1 2 28,1-2-25,-1 1 33,0 0-31,2 0 32,-2 1-34,0-1 33,1 1-34,-10 2 32,14-5-33,-14 5 28,17-3-30,-17 3 16,13-3-11,-13 3 36,13-1-37,-13 1 37,12-3-38,-12 3 36,13-1-36,-13 1 37,10 0-37,-10 0 18,12-1-18,-12 1 37,0 0-39,15 0 37,-15 0-38,0 0 41,16 0-38,-16 0 37,0 0-36,11 1 34,-11-1-35,0 0 40,0 0-39,17 0 38,-17 0-38,0 0 36,0 0-39,11 0 38,-11 0-38,0 0 33,0 0-29,0 0 35,0 0-38,12 1 39,-12-1-39,0 0 37,0 0-35,0 0 32,0 0-34,0 0 29,0 0-29,0 0 36,0 0-37,11 0 38,-11 0-40,0 0 37,0 0-36,0 0 35,0 0-35,0 0 29,0 0-28,0 0 40,0 0-38,0 0 37,0 0-37,0 0 37,0 0-38,0 0 35,0 0-35,0 0 32,0 0-30,0 0 35,0 0-38,0 0 38,0 0-36,0 0 33,0 0-33,0 0 34,0 0-36,0 0 36,0 0-33,0 0 34,0 0-40,0 0 42,0 0-37,0 0 36,0 0-38,0 0 38,0 0-39,0 0 35,0 0-28,0 0 26,0 0-30,0 0 29,0 0-25,0 0 33,0 0-37,0 0 34,0 0-34,0 0 32,0 0-32,0 0 30,0 0-30,0 0 38,0 0-38,0 0 37,0 0-37,0 0 36,0 0-40,0 0 39,0 0-37,0 0 39,0 0-37,0 0 22,0 0-17,0 0 36,0 0-42,0 0 38,0 0-40,0 0 43,0 0-41,0 0 37,0 0-38,0 0 31,0 0-28,0 0 35,0 0-37,0 0 37,0 0-46,0 0 47,0 0-39,0 0 39,0 0-39,0 0 40,0 0-40,0 0 50,0 0-51,0 0 39,0 0-38,0 0 35,0 0-36,0 0 37,0 0-37,0 0 34,0 0-31,0 0 35,0 0-36,0 0 37,0 0-38,0 0 42,0 0-47,0 0 43,0 0-37,0 0 37,0 0-37,0 0 22,0 0-22,0 0 40,0 0-37,0 0 37,0 0-37,0 0 35,0 0-37,0 0 33,0 0-37,0 0 35,0 0-31,0 0 37,0 0-35,0 0 35,0 0-36,0 0 34,0 0-35,0 0 32,0 0-35,0 0 36,0 0-34,0 0 38,0 0-37,0 0 36,0 0-38,0 0 36,0 0-41,0 0 46,0 0-41,0 0 37,0 0-35,0 0 39,0 0-37,0 0 34,0 0-35,0 0 36,0 0-42,0 0 41,0 0-37,0 0 39,0 0-39,0 0 39,0 0-40,0 0 39,0 0-39,0 0 38,0 0-41,0 0 41,0 0-39,0 0 36,0 0-32,0 0 27,0 0-34,0 0 19,0 0-67,0 0-29,0 0-134,0 0-112,0 0-332,0 0-188</inkml:trace>
  <inkml:trace contextRef="#ctx0" brushRef="#br0" timeOffset="151615.973">24347 14296 30,'0'0'119,"0"0"-5,0 0-16,0 0-27,0 0-9,0 0-21,-11-3-4,11 3-2,0 0 0,0 0 5,0 0 10,0 0 7,0 0 8,0 0-9,0 0-3,0 0 3,0 0-7,0 0-5,0 0-14,0 0 10,0 0-6,0 0-6,0 0-7,0 0-7,0 0-2,0 0 2,0 0-3,0 0-5,0 0-1,0 0 1,0 0 2,0 0-1,0 0-2,0 0 6,0 0-1,0 0 8,0 0 3,0 0-2,0 0 3,0 0 1,0 0-10,0 0 8,0 0 3,0 0-2,0 0-1,0 0-2,0 0-8,0 0 5,0 0-5,0 0 2,0 0-2,0 0 5,0 0 0,0 0-2,0 0 0,0 0 1,0 0 1,0 0-5,0 0 0,0 0 9,0 0-4,0 0 6,0 0-4,0 0 4,0 0 0,0 0-3,0 0 2,0 0-6,0 0 6,0 0 3,0 0-5,0 0 4,0 0-1,0 0-9,0 0 7,0 0-5,0 0 6,0 0-10,0 0-10,0 0 19,0 0 2,0 0-3,0 0 1,0 0-4,0 0 8,0 0 0,0 0-4,0 0 5,0 0-14,0 0 14,0 0-6,0 0-5,0 0 4,0 0-1,0 0-3,0 0-3,0 0-4,0 0 5,0 0-4,0 0-2,0 0 0,0 0 0,0 0-6,0 0 3,0 0-2,0 0-2,0 0 1,0 0-8,0 0 13,0 0 9,0 0-14,0 0 3,0 0 2,0 0 4,0 0 0,0 0-1,0 0-3,0 0 9,0 0 24,0 0-32,0 0 35,0 0-39,0 0 32,0 0-35,0 0 33,0 0-38,0 0 35,0 0-36,0 0 26,0 0-26,0 0 31,0 0-35,0 0 36,0 0-36,0 0 35,0 0-40,0 0 39,0 0-35,0 0 28,0 0-32,0 0 37,0 0-35,0 0 36,0 0-38,0 0 37,6-3-35,-6 3 39,0 0-38,0 0 32,0 0-31,0 0 37,0 0-38,0 0 35,0 0-39,0 0 41,0 0-40,0 0 35,0 0-37,0 0 34,0 0-36,0 0 43,0 0-39,0 0 36,0 0-40,0 0 43,0 0-42,0 0 37,0 0-33,0 0 26,0 0-27,0 0 39,0 0-40,0 0 40,4-4-46,-4 4 45,0 0-42,0 0 45,0 0-42,0 0 37,0 0-38,0 0 37,0 0-41,0 0 37,0 0-35,0 0 39,0 0-42,0 0 36,0 0-30,0 0 34,0 0-36,0 0 39,0 0-41,0 0 40,0 0-41,0 0 40,0 0-36,0 0 34,0 0-35,0 0 41,0 0-39,0 0 39,0 0-36,0 0 33,0 0-38,0 0 34,0 0-34,0 0 33,0 0-34,0 0 40,0 0-41,0 0 41,0 0-38,0 0 32,0 0-34,0 0 34,0 0-32,0 0 34,0 0-39,0 0 37,0 0-36,0 0 39,0 0-38,0 0 38,0 0-40,0 0 40,0 0-36,0 0 29,0 0-32,0 0 35,0 0-44,0 0 35,0 0-32,0 0-2,0 0 3,0 0-4,0 0-6,0 0 2,0 0-11,0 0 5,0 0-8,0 0-1,0 0-1,0 0-7,0 0-8,0 0 1,0 0-6,0 0-20,0 0-5,0 0-22,0 0-20,0 0-71,0 0-251,0 0 60</inkml:trace>
  <inkml:trace contextRef="#ctx0" brushRef="#br0" timeOffset="153499.1755">24884 11809 98,'0'0'104,"2"-8"16,-2 8-48,1-5 18,-1 5-32,0 0 15,-1-9-5,1 9-6,0 0-2,-2-11-1,2 11-5,0 0-1,0-7-3,0 7-4,0 0-9,-2-5 1,2 5-8,0 0-6,0 0 1,-1-6-2,1 6-2,0 0-2,-4-5 0,4 5-3,-4-6-2,4 6 0,-9-4-4,9 4 4,-4-4-3,4 4-6,-9-3 1,9 3 1,-8-3-4,8 3 1,-15-5 2,15 5 0,-14-2 0,4 1-4,-2 0 2,1-1 0,-2 2-1,0 0 0,-1 0 1,0 0 3,1 0-7,-2 2 2,1 0-2,-1 0 2,-1 1-4,0-1-10,2 2 12,-2-1 1,2 1-2,-1-1 0,2 3 1,-1-1-4,1 2 4,2-1-2,-2 1 2,1-1 0,1 1-5,1 2 5,3-1 0,-4 0-2,2 2 4,1-2-1,0-1-2,0 3-7,1-3 7,2 1 1,-1 0-2,-1 1-3,2-1 4,0-2-2,0 3 3,1-1 1,0-1 1,-1 0-1,1 0-2,1 1-2,-1-3 4,1 3 2,1-2-3,-1 0-4,1 1 5,0-1-1,2-6-2,-2 13 1,0-7 1,2-6 0,-2 14-1,0-9 3,1 1-1,1 2 3,0-8-4,0 13 4,0-6-1,0 2-2,0-9 7,0 14-3,0-8 2,0 2-4,0-1 7,0 2-6,1-1 6,1-2-4,-2 3 6,2-1-6,-2 0 3,0 0-6,0 0 1,0 0-4,2 0-1,-2-2 4,0 2-1,1 0-2,-1 1-4,0-2 5,1 3 1,-1-3-3,0 2-1,0 1-1,0-1 1,0 0-4,0 2 5,-1-2 0,0 2 2,-1-2-3,2 3 4,-2-3 4,-1 2 1,1 0-2,0-1 7,-4 0 18,1 1-6,1 2-3,0-1 4,-1 0-5,-1 1-8,-2-2-1,2 0 2,-1 0-3,-2 0 1,-1-1 0,1 0-5,0 2 2,-3-3 0,1 1 2,-3-1 1,3 1-3,-2 0-1,-1-2 4,0 2 0,0-2 2,0-2-1,-3 2-1,4 0-6,-4-2 7,2 1-2,-2-3-2,0 2-4,0 1-1,1-2 5,-2-1 0,2 1 0,-1 0-5,2-1 6,-1-1-5,2 0-1,0-1 3,2 3 0,0-3-4,1 0 7,2 0-3,-1 0-1,10-2-1,-17 3-1,17-3 0,-14 2 2,14-2 3,-11 2 1,11-2-3,-9 3 10,9-3 1,0 0-1,-13 2 6,13-2-1,0 0 4,-9 3-4,9-3 6,0 0-9,0 0 5,0 0-3,-9 2 5,9-2-5,0 0-4,0 0-5,0 0-3,0 0-3,0 0-10,0 0 7,5 5 2,-5-5-2,9 2-1,-9-2 11,8 5-14,-8-5-1,11 4 0,-11-4-1,13 4-1,-6 1 1,2 1-9,-2-2 7,0 1 6,-1-1-3,4 3-1,-3 1 2,0-2-2,-1 2 0,2 0 17,-4 0-25,3 1 25,-2 1-28,1 0 29,-2 3-22,2-1 21,-3 1-18,1 1 16,-2 1-26,0 1 22,-1-1-20,0 1 21,-1 0-22,0 2 27,0 2-20,-1-1 1,-2 4-3,1-1 2,-2 0 0,0 1 6,-2-2 1,1 4-4,-2-1 5,2-2-1,-3 1 5,0 4 1,-2-2-6,0-4-1,3 2 5,-2-3-3,-2 2 4,1-1-7,-1-2 3,-1 0 6,1 0 18,-1 0-27,3-2 23,-3 2-25,1-5 23,2 3-23,-2-2 15,3-1-22,-1 0 27,0-1-25,2 0 26,0 0-27,1 0 26,1 0-18,-2 4 22,4-3-31,0 0 23,0 2-26,2 0 33,0-1-25,2 1 24,0 1-21,2 0 22,0-1-24,-1 0 26,4-1-30,-3 1 4,3-1 6,1-2-1,-1 2 0,-1-2 0,4-1 12,-2 1-61,2 0-28,-1-1-48,1 1-63,2 1-44,1 2-58,1-2-166,0 0 68</inkml:trace>
  <inkml:trace contextRef="#ctx0" brushRef="#br0" timeOffset="156805.2987">24175 14480 37,'0'0'168,"0"0"2,0 0-32,0 0-5,0 0-19,0 0-17,0 0-2,0 0-18,0 0-7,0 0-9,0 0-5,0 0-9,0 0 0,0 0-6,0 0-14,0 0 11,0 0 11,0 0-8,0 0 11,0 0-11,0 0 11,0 0-8,0 0 11,0 0-9,0 0 13,0 0-24,0 0 11,0 0-22,0 0 14,0 0-20,0 0 13,0 0-15,0 0 12,0 0-30,0 0 28,-1-8-23,1 8 18,0 0-26,4-4 22,-4 4-18,2-6 14,-2 6-18,0 0 22,8-6-16,-8 6 22,4-6-20,-4 6 21,5-7-25,-5 7 18,6-4-17,-6 4 22,5-6-29,-5 6 21,7-9-23,-7 9 36,7-6-25,-7 6 30,7-4-30,-7 4 24,6-6-29,-6 6 30,8-5-30,-8 5 23,7-6-31,-7 6 3,8-6 2,-8 6 3,8-6 2,-8 6-2,9-6 3,-9 6-6,10-7 10,-10 7-2,10-6 0,-10 6 0,10-7-4,-3 1 1,-1 2 9,1 1 2,-1-2 5,0 3-7,2-4 4,-2 3-1,-6 3-3,12-8 1,-7 4-1,-5 4 3,13-4 2,-13 4-8,10-6-6,-10 6 12,9-6-8,-9 6 2,9-5-1,-9 5-1,8-4 1,-8 4 0,7-4-4,-7 4 4,7-3 0,-7 3 3,7-4-6,-7 4 2,7-4 4,-7 4 1,6-4-5,-6 4 3,9-3-3,-9 3-2,10-3 1,-10 3-5,9-6 4,-9 6-4,11-4 3,-11 4 4,12-4-4,-12 4 0,12-5 1,-12 5 2,11-3-10,-11 3 9,10-5-5,-10 5 4,11-4-1,-11 4 1,9-2 1,-9 2-1,8-3-4,-8 3 4,8-3-4,-8 3-1,9-2-6,-9 2 11,0 0 1,12-5 1,-12 5-3,6-3 1,-6 3 3,9-3-6,-9 3 4,8 0-6,-8 0 2,9-2 4,-9 2 2,0 0-1,11-3-3,-11 3 1,0 0-2,12-3 0,-12 3 0,0 0-2,14-3 3,-14 3-5,0 0-3,11-3 10,-11 3-2,0 0-3,14-2-3,-14 2 9,0 0-2,12-1-1,-12 1 3,0 0-6,15 0 2,-15 0 3,0 0-2,14-2 5,-14 2-4,0 0-1,14 0 3,-14 0-16,0 0 17,16 0-8,-16 0 4,0 0 4,15 0-2,-15 0-3,0 0-3,18 0 2,-18 0-1,11 0 0,-11 0 4,14 2-6,-14-2 2,12 1 4,-12-1 1,13 2-5,-13-2 3,10 1-4,-10-1 5,11 3-5,-11-3-6,14 3 14,-14-3-4,11 3 1,-11-3 1,14 4-3,-14-4 10,11 2-9,-11-2 0,11 4-4,-11-4-1,12 5 6,-12-5-6,8 3-2,-8-3 6,13 5 1,-13-5-3,12 4 2,-12-4-1,9 4 1,-9-4-1,11 4-1,-11-4 0,11 5-2,-11-5 4,12 6 5,-7-3-6,-5-3 1,11 8-1,-4-5 2,-1-1 1,-1 3-3,0-1-1,-5-4-3,12 6-5,-12-6 25,9 7-16,-4-2 1,1-1-1,-6-4 0,9 7-2,-4-1-5,0-2-3,1 2 10,2 0 1,-4 1 0,4-1 27,-2 2-28,-2-2 22,4 1-31,-3-1 30,-1 2-30,0-4 28,1 3-32,0-1 30,-1 0-25,-1-1 20,1 1-20,0 0 26,-1 0-30,-1 0 29,2 1-28,-1-1 24,-1 0-30,0 2 30,0-3-33,-1 1 37,3 2-30,-3-2 28,-1 1-27,2-1 29,-1 2-27,-1-1 25,0-7-27,0 13 30,-1-5-30,1 0 26,-2-2-27,-1 2 7,0 0-2,2 0 5,-2 2-1,-1-2 2,1 1 2,-1 0 2,0 0-5,-1 0 4,-3 0-3,4-1 4,-3 0 4,1 2-4,1-3 1,-4 3-1,4-3 2,-2 3-5,-1-2 8,-2 2-7,3-4 4,-2 1 2,2 0 1,-3 2-1,2-2-12,-1 1 14,0-2-4,1-1-2,-1 3 5,0-4-4,1 4 5,-2-3-3,3 0-1,-3 1 1,1 0 0,-1-1-3,2-2 0,-4 4 2,3-4-3,-2 1 3,-1-1-1,2-1 6,-4 3-4,4-3-4,-2 0 5,0 0 1,0 0-5,-1 1 5,2-3-10,-2 1 9,0-1 0,2 0-1,-2 2-1,0-2 2,2 0-2,-2 0-2,0 0 2,-1-2-4,1 1 6,0 1-3,-2-3-3,2 0 7,-1 1-1,0-1-2,-1-2-1,-1 3-2,1-2 2,1 1 0,-2-3 0,1 1 3,0 1-2,1-1 1,-2 0-2,1-2 1,0 1 0,0 2-5,-2-3 2,4 2 1,-1 1 1,1-3 4,3 4-3,-1-2 1,1 1-2,-1-1 2,1 1 1,1 1 29,0-1-37,0 1 22,2-1-21,0-1 32,-2 2-38,2 0 36,0-1-33,0 1 33,1-3-40,-1 2 38,-1-1-36,-1 0 37,4 0-33,-3 1 37,1-1-38,2-1 35,-2 1-40,2 3 37,0-4-36,0 0 31,-1 1-30,0-1 34,1-2-34,0 2 34,0 1-36,-1-3 33,2 2-42,-1 0 43,1 0-37,1 0 36,-1 0-6,4 6 4,-7-11-1,7 11-39,-8-7 41,8 7-35,-4-9 30,4 9 3,-5-6-38,5 6 42,-4-8-36,4 8 36,-5-7-4,5 7-33,-1-4 38,1 4-40,-3-8 37,3 8-38,-5-8 39,5 8-32,-1-9 33,1 9-46,-1-10 46,1 10-39,-1-13 34,1 13-27,1-10 42,-1 10-42,1-12 37,-1 12-38,1-10 45,-1 10-36,5-13 37,-5 13-41,3-10 39,-2 4-37,-1 6 37,5-9-31,-1 3 29,-4 6-41,5-10 38,-5 10-32,8-9 23,-8 9-22,9-9 37,-9 9-35,9-8 27,-9 8-34,10-7 28,-10 7-38,10-7 38,-1 2-34,-2 2 30,-7 3-37,14-6 33,-14 6-53,14-3 18,-14 3-52,16-2-2,-16 2-64,18 0-49,-6 1-66,-1 2-84,5 1-281,0 1-132</inkml:trace>
  <inkml:trace contextRef="#ctx0" brushRef="#br0" timeOffset="159937.2956">24176 14508 132,'0'0'142,"0"0"-27,0 0-4,-2-8-16,2 8-10,0 0-15,0 0-3,0 0-8,-2-6-4,2 6-9,0 0-4,0 0-9,0 0-3,0 0-6,0 0 6,0 0-3,0 0-4,2-5 3,-2 5-3,0 0-2,0 0-4,0 0 4,0 0-1,0 0 4,0 0-1,0 0 2,0 0-7,0 0 4,0 0-2,0 0 1,0 0-13,4-6 5,-4 6-8,0 0 2,0 0-6,0 0 0,0 0-2,7 3 2,-7-3-8,0 0 6,9 4-10,-9-4-2,0 0-4,7 3 2,-7-3 1,0 0 6,0 0 0,7 4 1,-7-4-4,0 0 5,0 0-2,0 0 4,5 3-2,-5-3 5,0 0-4,0 0 2,0 0 1,0 0 2,7 3-2,-7-3 0,0 0 0,0 0 2,0 0 0,0 0 3,0 0-4,0 0 4,0 0 0,0 0 9,0 0-10,0 0 7,0 0 0,0 0 11,0 0-3,0 0 12,0 0-5,0 0 10,0 0-6,0 0 26,0 0 3,0 0 10,-8 5-16,8-5 9,-10-3-18,2 0 12,-3 1-27,0-1 13,0 2-23,-4-4 16,-1 1-23,-2 0 16,-1-1-20,1-1 16,-6 0-18,2-1 23,2 0-26,-4-2 36,-3 2-26,-1-3 24,1 0-21,-1 1 21,1-1-28,1-1 6,3 4-12,0-3 8,2 3 3,1 0 1,3-1-2,1 2-3,2 2 0,1-2-1,3 2-3,-1 1 7,2 0-4,0-2-1,1 3 0,8 2 2,-13-5-1,13 5-3,-11-4 5,11 4-1,-10-4 2,10 4-1,-7-3 8,7 3-3,-8-3 7,8 3-3,0 0 27,-6-2-38,6 2 30,0 0-41,0 0 33,-9-3-42,9 3 20,0 0-47,0 0-12,0 0-17,0 0-21,0 0-29,-5-3-64,5 3-51,0 0-31,0 0-7,0 0-141,15 0 124</inkml:trace>
  <inkml:trace contextRef="#ctx0" brushRef="#br0" timeOffset="160541.8909">23828 14241 56,'0'0'275,"0"0"-56,16 0-12,-16 0-21,0 0-21,14 0-16,-14 0-26,0 0-32,0 0-24,10-1-13,-10 1-15,0 0-8,0 0-2,0 0-7,0 0 5,-5-4-8,5 4 0,-9-2-4,9 2-2,-11-4-5,11 4 2,-18-3-3,6 0-7,1 1 8,-1-1-5,0 2 6,-1-1-16,-1 2 11,1-2-1,1 2 2,-3-2 8,5 2-2,-3 0 4,2 0 1,0 2-4,11-2-2,-20 2 11,12 0 6,-2 1 4,10-3 6,-11 6 3,11-6-6,-11 7 6,11-7 12,-7 9 11,7-9 27,-3 12-42,3-5 31,0 2-41,4-1 29,0 2-38,0 0 20,2 3-34,-1-1 27,2 0-38,1-1 30,-1 2-41,-1-1 32,1-1-5,-1-1 2,2 0-4,-5 1-8,4-3 1,-2 0-1,0 1-3,-1-3-2,2 1 2,-3-1-11,1 0 10,-2-1-1,2 0-1,-4-5-2,5 9 3,-5-9-2,4 8-4,-4-8 7,6 6-7,-6-6 2,4 5 1,-4-5 0,0 0-2,3 7-1,-3-7 3,0 0 1,4 6-7,-4-6 8,0 0-1,0 0 2,4 4-2,-4-4 1,0 0 0,0 0 0,0 0-2,0 0 6,0 0-11,2 5 7,-2-5 3,0 0-3,0 0-2,0 0 4,0 0-3,0 0 0,0 0-1,0 0-7,0 0 11,0 0-2,0 0 1,0 0-1,0 0 0,0 0-7,0 0-12,0 0-10,0 0-27,0 0-32,0 0-58,0 0-24,0 0-86,0 0-170,9-5-157,-9 5-94</inkml:trace>
  <inkml:trace contextRef="#ctx0" brushRef="#br0" timeOffset="161100.6162">24445 13912 101,'0'0'295,"9"-4"-61,-9 4-40,6-3-23,-6 3-25,9-3-26,-9 3-32,0 0-23,0 0-11,4-5-2,-4 5 2,-9-3-5,9 3-7,-13-5-12,1-1 4,-3 3 2,0-2-5,-4-1 20,-3-1-16,0 3 15,-1-5-22,-2 3 9,1-1-21,0 1 14,-2-1-24,0 0 17,2 1-17,1 0 14,1-1-18,0 3 17,3-2-21,1 3 19,3-1-15,1 1 17,1 0-13,3 0 31,1 0-20,-1 1 32,10 2-21,-14-2 29,14 2-36,-11-5 22,11 5-31,-13-1 27,13 1-36,-7-3 27,7 3-36,0 0 35,-10-3-35,10 3 32,0 0-32,0 0 28,-12-3-30,12 3 30,0 0-5,0 0-31,0 0 22,0 0-23,-9-2 34,9 2-12,0 0-38,0 0 9,0 0-42,0 0 0,0 0-41,0 0-26,0 0-31,-7-1-28,7 1-21,0 0-36,0 0-185,0 0 100</inkml:trace>
  <inkml:trace contextRef="#ctx0" brushRef="#br0" timeOffset="161613.0859">24037 13669 75,'0'0'229,"0"0"-35,10 4-15,-10-4-29,0 0-19,9 4-25,-9-4-19,0 0-23,0 0-14,7 3-11,-7-3-8,0 0-9,0 0-4,0 0-8,7 3 7,-7-3 0,0 0 5,0 0 9,0 0 7,0 0 8,-7 4 21,7-4-11,0 0 8,-20 0-15,20 0 10,-24-1-26,11-1 13,-3 1-27,-3-2 13,1 0-17,-3 0 13,-4 1-24,3-2 14,-2 1-23,-1-1 20,1 1-19,6 0 17,-2 0-23,1 0 23,1 0-16,0 0 13,1 0-12,3 0 16,1 2-15,-1-1 29,4 1-13,0-1 25,10 2-13,-17-3 35,17 3-32,-14-1 28,14 1-37,-11-2 27,11 2-38,-9-3 32,9 3-40,0 0 33,-12 0-31,12 0 27,0 0-31,0 0 21,-11-3-35,11 3 31,0 0-45,0 0 10,0 0-48,-9-1-29,9 1-107,0 0-101,0 0-277,0 0-90</inkml:trace>
  <inkml:trace contextRef="#ctx0" brushRef="#br0" timeOffset="162630.2224">24602 12174 160,'0'7'192,"0"-7"-33,0 0-13,0 0-29,0 0-23,0 0-16,0 0-11,0 0-5,0 0 2,0 8-3,0-8 0,0 0-18,0 0-6,0 0-5,0 0-3,0 0-8,0 0 1,0 0-9,0 0-1,0 0-7,0 0 7,0 0-9,0 0 3,0 0-7,0 0 10,0 0-8,0 0-1,0 0-11,0 0-3,0 0-10,0 0-19,0 0-8,0 0 1,0 0 3,-15-3-1,15 3 9,-7-3-5,7 3 5,-8-6 9,8 6 4,-6-5 3,6 5 8,0 0-1,-8-3 4,8 3 5,0 0 0,0 0 15,-8-5 5,8 5 18,0 0 6,0 0 9,-7-5 7,7 5 2,0 0-7,0 0-1,0 0-7,-4-3 1,4 3-12,0 0 5,0 0-10,0 0-3,0 0-13,0 0 6,0 0-6,0 0 2,0 0-8,0 0 5,0 0-7,0 0 3,0 0-5,0 0 4,0 0-5,0 0 6,0 0-17,-5-3 16,5 3-5,0 0 6,0 0-6,0 0 6,0 0-7,0 0 8,0 0-2,0 0 3,0 0-3,0 0 9,0 0-7,0 0 8,0 0-9,0 0 7,0 0-9,0 0 4,0 0-6,0 0 7,0 0-6,0 0 2,0 0-15,0 0 3,1-8-13,-1 8-5,0 0-11,0 0-6,0 0-7,0 0-9,0 0 5,0 0-10,4-5-1,-4 5-5,0 0-7,0 0-16,0 0-20,0 0-127,0 0 77</inkml:trace>
  <inkml:trace contextRef="#ctx0" brushRef="#br0" timeOffset="163192.0939">24644 12183 20,'0'0'89,"0"0"-11,-4 4-27,4-4 12,0 0-13,0 0 16,0 0-1,0 0 18,0 0 4,0 0 2,0 0 1,0 0-1,0 0-2,0 0-3,0 0-2,0 0-10,0 0 0,0 0-8,0 0 4,0 0-15,0 0 15,0 0-18,0 0 20,0 0-27,0 0 4,0 0-23,-9-4 3,4-1-10,-1-1 7,-4-1-6,-2 0 8,1-3-13,-5-1 3,-2 0 2,0-1-4,-3-4-4,-3 1-1,2 0-3,-4-1 2,1 0 1,-2-1-4,-4-1 4,0 0-4,2-1-2,2 3 4,2 1 0,0-2 0,0 4 11,0-3-6,3 1 9,0 1 2,3 1-8,1 1 4,2 0-1,0 3 7,4-2 6,1 4 4,-1 0-5,3 1-5,3 0-12,-2 2 4,1-2-2,0 3-1,7 3-3,-8-7-2,8 7-5,-8-8-2,8 8-8,-7-4-12,7 4-10,0 0-24,-6-4-44,6 4-38,0 0-43,0 0-43,0 0 1,0 0-8,0 0-168,0 0 149</inkml:trace>
  <inkml:trace contextRef="#ctx0" brushRef="#br0" timeOffset="164193.6943">23927 13400 161,'9'1'170,"-9"-1"-34,15 2-5,-15-2-4,12 2-17,-12-2-12,11 2 9,-11-2-3,9 1-1,-9-1-12,0 0-5,0 0-9,12 1-10,-12-1-8,0 0-15,0 0-5,0 0-6,0 0-3,-3-9-2,-6 3-10,0 1-4,-4-2 1,1-3-7,-3 3 1,-2-3 2,-2 2-3,-3-3-1,4 2-2,-4-2 0,2 3 0,-1-3 1,1 3-4,-3-2 1,4 2 9,-3-2 6,4 3 0,-1-1 5,3 2 1,0 0 1,0-1 0,3 2-5,-1-1 1,2 1-1,1 0 2,1 2-11,1-1 4,-1 1 0,10 3-3,-13-6-3,13 6 0,-11-6-10,11 6-4,-9-3-16,9 3-15,-7-3-25,7 3-18,0 0-26,-8-4-32,8 4-63,0 0-26,0 0-200,0 0 108</inkml:trace>
  <inkml:trace contextRef="#ctx0" brushRef="#br0" timeOffset="164828.5553">23923 13127 105,'0'0'113,"0"0"-7,0 0-13,0 0-12,0 0-4,0 0-7,0 0-8,9-4 1,-9 4 2,0 0 2,0 0 1,0 0-11,0 0 7,0 0-7,0 0-10,0 0-10,0 0-4,0 0-3,0 0 4,0 0-2,0 0 0,0 0 2,-11-1-8,11 1-2,-14 1 0,14-1-7,-22 2 7,7-1-13,-2-1-3,-5 2 2,1-1-2,-5 2-2,0-1-17,1 3 15,-2-3 0,0 3 0,0-1 0,3 2-2,-3-1 0,4-1-1,0 2-2,2 0-5,4-2 2,0 1 3,3 0 1,0 0 2,3-1 6,2-1 7,-1 3 18,3 0 17,2 0 11,1 0-4,1 2 10,3-2-4,2 5-15,1 1-21,3-1 7,0 3-4,4 0-6,-1 1-6,0 3-9,5-1 7,-3 2-8,1 4-30,2 1-12,1 0-42,-3 1-33,2 1-9,0 1-21,-2 0-16,-2 1-24,4-1-13,-5 0-164,3-2 184</inkml:trace>
  <inkml:trace contextRef="#ctx0" brushRef="#br0" timeOffset="165755.1267">24583 13794 120,'0'0'167,"0"0"-43,0 0-20,0 0-19,0 0-20,0 0-24,0 0-23,0 0-20,1 7-32,-1-7-23,0 0-13,0 0 7,0 0-7,0 0-69,0 0 40</inkml:trace>
  <inkml:trace contextRef="#ctx0" brushRef="#br0" timeOffset="166342.354">24543 14016 180,'0'0'197,"0"0"-31,0 0-18,0 0-31,0 0-18,0 0-13,0 0-16,0 0 5,0 0 3,0 0-6,0 0 12,0 0 1,0 0 7,0 0-7,0 0 7,0 0-7,0 0-2,-8-1-7,8 1-1,-7-3-12,7 3-10,-12-7-7,3 1-9,-1 0-10,-5 0 2,-3-5-5,-3 1-7,-5-3 28,-4 0-37,-4-2 29,-2-1-34,-5 1 29,3-1-29,-2 2 23,0-2-32,-2 2 35,3 0-4,-2-1-1,1 3-8,1 0-3,0 0-27,1 1 30,5 2-31,1 0 15,1 0-7,-1 0 31,4 1-32,4 2 34,-1-1-34,1 0 38,1 0-42,3 2 36,-1-1-27,2 2 36,6 0-41,-3 0 36,4 0-37,1 1 40,-1 0-35,3-1 31,0 1-30,9 3 30,-14-4-30,14 4 36,-13-3-36,13 3 37,-9-4-41,9 4 31,-10-1-37,10 1 36,0 0-33,-10-4 21,10 4-22,0 0 35,-8-3-39,8 3 36,0 0-33,0 0 35,-10-1-38,10 1 38,0 0-37,0 0 41,0 0-41,0 0 42,0 0-41,-8-5 37,8 5-38,0 0 28,0 0-34,0 0 25,0 0-38,0 0 23,0 0-43,0 0 15,0 0-56,0 0-42,0 0-53,0 0-26,12 0-7,-12 0 4,15 2-12,-15-2 9,21 3-180,-10 0 141</inkml:trace>
  <inkml:trace contextRef="#ctx0" brushRef="#br0" timeOffset="166743.6416">24141 13833 128,'11'3'221,"-1"1"-44,-1-1-8,-9-3-31,13 4-18,-13-4-21,14 5-18,-14-5-20,10 2-11,-10-2-10,0 0-6,8 4 18,-8-4 24,0 0 20,0 0-6,0 0-4,-18-4 5,8 2-25,-7-4 8,-2 1-22,-3-2 19,-3-1-29,-5-2 17,0 2-35,-4-3 23,-3 0-2,-1 2-33,-2-3 17,1 0-23,-2 2 26,1 0-32,1-1 26,4 3-26,2-1 18,1 1-23,1 1 29,6 1-27,1-1 37,1 2-25,2-1 43,3 2-35,0-1 38,4 2-33,3-1 28,-1 1-27,3 2 38,0-2-39,-1 0 36,10 3-41,-13-4 26,13 4-22,-11-2 20,11 2-31,-12-3 29,12 3-36,0 0 28,-10-3-35,10 3 27,0 0-41,-8-1 27,8 1-46,0 0 16,0 0-36,0 0 11,-8-5-64,8 5-21,0 0-44,0 0-26,8-3-22,-8 3-12,9-1-13,-9 1-15,15-2-149,-15 2 126</inkml:trace>
  <inkml:trace contextRef="#ctx0" brushRef="#br0" timeOffset="167223.147">23628 13561 205,'18'0'293,"-18"0"-34,0 0-26,12 0-8,-12 0-26,0 0-51,0 0-11,0 0-54,15 0-2,-15 0-36,0 0-5,0 0-27,0 0 3,0 0-5,0 0 15,0 0-16,-7 4 16,7-4-17,-15 4 19,3-2-26,0 0 25,-4 1-18,0-1 22,-1 1-23,-2-1 20,0 2-26,1-2 22,0 2-28,0-2 21,0 0-27,2 1 26,-1 0-22,4 0 20,1-1-21,1 2 20,0-2-18,1 0 23,1 1-24,9-3 25,-17 5-25,17-5 34,-10 4-21,10-4 21,-9 6-23,9-6 27,-9 5-26,9-5 30,-4 7-29,4-7 22,-1 8-23,1-8 28,1 10-40,-1-10 31,4 9-26,-4-9 26,4 11-37,-4-11 34,5 10-33,-5-10 29,4 9-28,-4-9 27,4 9-28,-2-5 28,-2-4-30,5 8 30,-5-8-33,2 7 26,-2-7-25,5 8 33,-5-8-31,5 5 32,-5-5-32,0 0 34,2 6-33,-2-6 34,0 0-33,4 6 29,-4-6-26,0 0 31,0 0-32,0 0 31,0 0-34,3 6 28,-3-6-41,0 0 10,0 0-69,0 0-46,0 0-117,0 0-139,7 4-157,-7-4-52</inkml:trace>
  <inkml:trace contextRef="#ctx0" brushRef="#br0" timeOffset="168829.2102">24461 14896 115,'0'0'175,"0"0"14,0 0-47,0 0 10,0 0-34,0 0 6,0 0-33,0 0 8,0 0-35,0 0 13,0 0-25,0 0 7,0 0-22,3-6 10,-3 6-13,0 0 0,0 0-9,0 0-18,0 0 12,0 0-14,0 0 9,0 0-14,0 0 11,0 0-20,0 0 7,0 0-43,0 0-7,0 0-56,0 0-23,0 0-80,0 0-147,0 0 185</inkml:trace>
  <inkml:trace contextRef="#ctx0" brushRef="#br0" timeOffset="169353.17">24418 14570 153,'0'0'177,"0"0"-30,9-2-10,-9 2-18,0 0-9,0 0-4,0 0-9,9-3-2,-9 3-9,0 0-10,0 0-9,0 0-10,0 0-13,0 0-6,0 0-5,0 0-10,7-3-2,-7 3-8,0 0-5,0 0-17,0 0-13,0 0-18,0 0-25,0 0-19,0 0-29,0 0-27,0 0-23,0 0-140,0 0 236</inkml:trace>
  <inkml:trace contextRef="#ctx0" brushRef="#br0" timeOffset="170735.3843">24413 14448 97,'0'0'94,"-2"-5"-15,2 5 3,0 0-23,-1-7-4,1 7-4,0 0 12,1-7 6,-1 7-28,0 0 28,2-7-9,-2 7-7,0 0-8,2-6 4,-2 6-2,4-6 5,-4 6-2,4-6-10,-4 6-6,5-6-8,-5 6-9,10-7 3,-5 2 4,-5 5-2,8-7-5,-3 4 18,2-2 3,-1 0 1,-6 5-3,10-7-10,-5 3-7,1-1 4,-6 5-4,12-9-2,-5 7-8,0-4 6,-7 6 2,14-6 5,-7 1-3,-1 1-2,3 1-4,-9 3-5,15-6 0,-15 6-2,15-4-4,-15 4-10,13-6 20,-5 3-4,-8 3-1,14-3-4,-14 3-2,16-3 3,-16 3 4,14-3-4,-14 3-12,16-3 15,-16 3 1,16-2-3,-16 2-5,16-3 3,-7 2-3,-9 1 3,17-1-2,-17 1-3,15 0 7,-15 0-5,18 0 3,-18 0-3,15 1 2,-15-1-3,18 1 0,-18-1-2,18 3-2,-18-3 2,14 1 5,-14-1-4,18 3-1,-18-3-5,13 1 14,-13-1-5,13 2 6,-13-2 0,14 1-2,-14-1-7,13 3-4,-13-3 10,15 2-2,-15-2-1,15 3 0,-15-3 0,17 4-1,-10-1 0,-7-3 1,18 4 0,-9-1-4,-1-1 0,0 0 4,0 0-9,-8-2 11,15 6-3,-15-6-5,14 4 3,-14-4 0,11 5 0,-11-5-2,9 4-6,-9-4 8,10 6-3,-10-6 3,9 7 2,-9-7-2,9 9 3,-6-4-4,4-1 8,-3 4-2,1-2 2,-1-1-6,1 1 5,-1 2-3,-1-2 1,-1 2-1,3-2 1,-3 1 1,0 2 5,-1-1-9,1 2 2,0-1-4,-2-1 0,0 3 6,2-1-2,-4-1 0,2 3 0,-1-4-1,0 4 0,-2-1 0,2-1 5,-2 1-3,1-1-4,-3 3-11,2-3 19,-1 2 3,-1-1-4,0 0 0,-1 2-11,-3-1 10,4-2-9,-2 1 14,0 0-12,-2 1 8,1 0-10,-1-3 17,-1 1-14,0 0 7,-1 1-7,1-1 16,-3-2-17,2 3 16,-2-3-14,0 1 16,-1 1-4,0-4-1,1 4 1,-3-3-8,-2-2 2,4 3 1,-3-3 0,-1-1-2,-1-1 5,1 1-4,-3-3-4,1 0 5,1-1-2,-1 0-1,-2-1 2,0 0-4,2-3-6,-2 1 10,3 2 3,-3-2-4,3-1-1,0 0-1,0 1 3,1-1-1,1 0 1,-2 1-5,5-3 10,-3-1 2,3 3-13,0-1 18,0-2 2,3 1-4,-3-1-1,3-1-3,-3 0-2,3-1-7,1-1 9,-2 1-2,3 0 0,-1-2 0,0 2 0,2-1-2,0-1 0,2 3-1,-2-1-1,3-1 5,0 2-2,1-1 17,-1 0-19,3-1 27,-1 2-22,-1 0 24,2-1-32,-1 1 23,3 0-32,0 2 31,-1-4-26,1 3 19,0-1-24,1 1 20,-1-1-19,1 0 21,1 0-32,0-1 8,2 1 4,-3 0-1,2 0 1,-2 1 6,3 0 1,-3-1 0,2 2-2,-1 1-2,2-3 5,-1 2 8,-2 2-2,3-2 7,0-1-2,-2 1 0,-2 6 0,7-8-6,-7 8 0,5-11-16,-5 11 11,6-7 5,-6 7 1,7-8-6,-7 8 0,7-7 0,-7 7-1,9-7-6,-9 7 4,7-8-3,-7 8 3,7-6-1,-7 6 1,7-4 0,-7 4-3,5-6 3,-5 6-1,5-3-2,-5 3-5,0 0-10,5-5 20,-5 5 1,0 0-5,0 0 1,8-5 4,-8 5-2,0 0-3,0 0 4,0 0-7,6-6 7,-6 6 0,0 0 0,0 0 0,0 0-2,0 0 0,0 0-2,5-3-2,-5 3 0,0 0-11,0 0-5,0 0-11,0 0-17,0 0-17,0 0-9,0 0-12,0 0-18,0 0-5,0 0-19,0 0-25,0 0-20,0 0-47,0 0 16,0 0-117,0 0 221</inkml:trace>
  <inkml:trace contextRef="#ctx0" brushRef="#br0" timeOffset="172176.2203">24378 14376 23,'0'0'226,"0"0"-34,0 0-29,0 0-24,0 0-16,0 0-14,0 0-11,0 0-14,0 0-6,0 0-8,0 0-8,0 0-2,-10-2-6,10 2-5,0 0-7,0 0-3,0 0-3,0 0 3,0 0-5,0 0-4,0 0 0,0 0 1,0 0 0,0 0-4,0 0-3,0 0 4,0 0-10,0 0 0,0 0-2,0 0-5,0 0 0,0 0-10,0 0 13,0 0-7,0 0 6,0 0-2,0 0-3,0 0-3,0 0 5,0 0-4,0 0-1,0 0-7,0 0 11,0 0-2,0 0-4,0 0-2,0 0 5,0 0-3,0 0-3,0 0 0,0 0-1,0 0-3,0 0 5,0 0 0,0 0 2,0 0-4,0 0 4,0 0-1,0 0-3,0 0-2,0 0 5,0 0-5,0 0 5,0 0 1,0 0-1,0 0-2,0 0 2,0 0 1,0 0-3,0 0-4,0 0 5,0 0-3,0 0-1,0 0 5,0 0 1,0 0 1,0 0-4,0 0 1,0 0 1,0 0-1,0 0-5,0 0 4,0 0-6,0 0 7,0 0 0,0 0-10,0 0 12,0 0-2,0 0 0,0 0 2,0 0-2,0 0 3,0 0 0,0 0-4,0 0 3,0 0-2,0 0-1,0 0 0,0 0 0,0 0 1,0 0-2,0 0-1,0 0-2,0 0 7,0 0 2,0 0-4,0 0-1,0 0 1,0 0-1,0 0 3,0 0-4,0 0 2,0 0-11,0 0 15,0 0-4,0 0-1,0 0 7,0 0-10,0 0 6,0 0-2,0 0 0,0 0-1,0 0-3,0 0 7,0 0-3,0 0 1,0 0-3,0 0 2,0 0-2,0 0-2,0 0 6,0 0-4,0 0-6,0 0 7,0 0 2,0 0-4,0 0 1,0 0 2,0 0-2,0 0 5,0 0-2,0 0 3,0 0-3,0 0 8,0 0-3,0 0 5,0 0 7,0 0-5,0 0-3,0 0 1,0 0-4,0 0 0,0 0-5,0 0-1,0 0 4,0 0 2,0 0-6,0 0-3,0 0 4,0 0-3,0 0-5,0 0-1,0 0 6,0 0 0,0 0 1,0 0-15,0 0 18,0 0 0,0 0 0,0 0-2,0 0 4,0 0 2,0 0 2,0 0 2,0 0 1,0 0 6,0 0-4,0 0-4,0 0-4,0 0 1,0 0-2,0 0-1,0 0-3,0 0 4,0 0-7,0 0 2,0 0-1,0 0 1,0 0-1,0 0-3,0 0 4,0 0-7,0 0 6,0 0-1,0 0 3,0 0-1,0 0-2,0 0 3,0 0-2,0 0 3,0 0-2,0 0 7,0 0 1,0 0-1,0 0-4,0 0 1,0 0 3,0 0-5,0 0-5,0 0 1,0 0 4,0 0-4,0 0 0,0 0 1,0 0-1,0 0-1,0 0 4,0 0-6,0 0 5,0 0-7,0 0 7,0 0-3,0 0 0,0 0 8,0 0-4,0 0 0,0 0 0,0 0-2,0 0 1,0 0-1,0 0-2,0 0 3,0 0-3,0 0 3,0 0 3,0 0-4,0 0 2,0 0 0,0 0-5,0 0 5,0 0-7,0 0 7,0 0-5,0 0 1,0 0 2,0 0 2,0 0-2,0 0 1,0 0-2,0 0-1,0 0 0,0 0 0,0 0-2,0 0 6,0 0-2,0 0 1,0 0 2,0 0-3,0 0 4,0 0-5,0 0 1,0 0 0,0 0 1,0 0 0,0 0 0,0 0 0,0 0-2,0 0 2,0 0 1,0 0 0,0 0-5,0 0-1,0 0 2,0 0 4,0 0-2,0 0 0,0 0 3,0 0-3,0 0 2,0 0-3,0 0 5,0 0-4,0 0 1,0 0-5,0 0-3,0 0-16,0 0-21,-4-5-43,4 5-55,0 0-61,0 0-56,0 0-262,-7-5-22</inkml:trace>
  <inkml:trace contextRef="#ctx0" brushRef="#br0" timeOffset="173397.1867">24212 15009 61,'0'0'17,"0"0"32,0 0-48,0 0 43,0 0-38,-2-5 47,2 5-38,0 0 35,0 0-50,0 0 37,0 0-46,-2-7 26,2 7-47,0 0 38,0 0-59,4-6 32,-4 6-66,0 0 29</inkml:trace>
  <inkml:trace contextRef="#ctx0" brushRef="#br0" timeOffset="174536.0942">24184 15041 93,'0'0'204,"0"0"-63,0 0 12,-6-4-45,6 4 13,0 0-38,0 0 15,0 0-35,-2-6 17,2 6-27,0 0 18,4-8-14,-4 8 15,0 0-9,4-7-29,-4 7 14,6-7-22,-6 7 9,7-7-2,-7 7-22,6-9 14,-1 5-18,2-1 9,0 0-6,-2 0 16,2-1-19,1 1 14,0 1-5,0-3 3,0 2-1,0-1 1,2 1 5,-3-1-22,2 1 23,0 1-4,0-2-1,0 0-5,0 2 1,1-1-2,-1 1-1,0-1-13,3 1 12,-3 0-8,2 1 2,1-1-22,-1 1 20,2 1-9,1-1 12,0 0-5,3 1 1,-1 0-15,2-1 21,0 0-2,-3 2 5,3-1-2,0-1-2,-1 1-1,0 0 5,0 0 8,-1 0-17,0-2 19,0 3-8,0 0 0,2-1-4,-4 1-5,0-1-3,2 1 5,1 1-6,-4-2 0,4 1-7,-2 1 11,-1-2-5,0 2 0,0 0 1,2 2-1,-3-2-1,0 1-17,0-1 16,1 2-10,-3-2 9,0 1-10,2 2 17,-2-1-20,0-1 21,1 3-14,-3-1 14,4 1-13,-3 1 12,1-2-21,1 5 27,0-3-23,-3 3 18,2-1-14,1 1 16,-3 1-17,1 0 16,-2 1-16,-1 1 17,1 0-24,0 0 23,-3 2-7,-1-1 9,1 1-2,-1 1-4,-2 0 1,1-1-1,-3 0 5,1 1-6,-2 0-2,-2 2-1,1 0 9,-2 0-1,-1 1 2,-1 0-3,0 0 4,-3 1-6,0-1 3,-2 0-6,-1 0 3,1-2-4,-3 1 7,1 0-3,-1-2 2,-3-1 2,-1 2 0,0-3-3,-1-1 2,-1 0 3,-5 3-3,4-5 4,-3 1-5,3-2 0,-3-2-3,-2 2 5,3-3-6,-2-1 3,0-2-3,0 1 4,-1-2 2,3-1-3,-4-1 1,3-1-2,-3-1-5,2-1-3,-1-1 4,2-2-1,1 0 1,-2-1-3,1-4-1,-1 0 1,1 0 24,4-1-23,1 0 17,2 1-22,1-2 4,-1-1-2,3 2 5,3 1-1,-2-2-2,3 1 2,1 1-6,-1-2 9,2 1 2,1-2-3,2 2-5,-2 0 8,4-2-5,-1 1-7,2-2 1,-1 4 4,3-1-6,0-1 6,0-1 2,3 0-1,1 1-2,-2-1 4,3 1 2,2-1 2,-1 2-1,-1-2-2,3 1 12,1 2 4,-2-1 4,2 0-4,-1 1-6,2 1-4,-1-1-3,1 2 7,2 0-11,-2 1 7,2 0-3,0 2 1,-1-3-3,0 5-8,-2-1-19,0-2-20,-1 4-34,2-1-49,-4 1-56,1 1-59,-7 3-245,11-5 24</inkml:trace>
  <inkml:trace contextRef="#ctx0" brushRef="#br0" timeOffset="176375.1731">24036 15322 156,'0'0'156,"0"0"-19,0 0-11,0 0-6,-5-6-17,5 6-12,0 0-9,0 0-6,0 0-7,0 0-9,-3-5-7,3 5-9,0 0 0,0 0-4,0 0-12,0 0-2,0 0-4,0 0-5,0 0-6,0-7-1,0 7-3,0 0 1,0 0 0,0 0-8,0 0 3,8-5-3,-8 5 0,0 0 0,0 0 3,6-3-1,-6 3 3,0 0 0,0 0-2,8-3 3,-8 3-2,0 0 0,0 0 0,9-2-4,-9 2 0,0 0 3,11-4-2,-11 4-2,0 0 3,10 0-3,-10 0 1,0 0-1,14 0 0,-14 0 1,0 0-5,17 0 5,-17 0-1,0 0 0,18 0 0,-18 0 0,14 0 1,-14 0-2,18 0 3,-18 0-2,19 0 8,-7 2 5,-1-2 4,-1 1-3,3 0 9,0-1 3,0 2 5,-2-2-3,-11 0-3,26 0-2,-15 0-5,3 0 3,-1 0-15,2 0 3,-2 0 0,-1 2-4,3-2-2,-1 1-6,0 1 6,0-2 2,0 1-5,-1 2-3,0-1 6,2 0 0,-2 0-1,2 1-2,-1 0-1,3-1 2,-3 2-1,0 0-3,0-1 0,-1 1 5,-3-1 6,4 0 1,-2 1 5,-1-1 2,3 1 9,-2 0 3,-2-1 3,4 1-8,-2-1 5,0 1-4,1 1-2,1-1-4,0 0-4,-1 1-3,2-1-3,-2 1-1,0 0-8,1-1 8,-1 2-4,-2-2-2,0 2 3,0-3-6,-1 2-1,-1 1-14,1-1 20,-1 1-15,0 0 12,0 1-12,0-1 16,-1 3-15,0-3 16,0 3-17,-1 1 18,1-1-17,-2 2 22,-1-1-22,3 0 4,-3 2 1,0-2 18,-1 0-18,0 4 18,0-1-14,-1-2 12,2 5-12,-3-4 18,0 2-23,1-2 21,-1 1-19,-2 0 19,0 0-17,-1 0 20,-2 1-22,2 0 20,-3 1-17,-1-1 17,2-2-19,-3 3 23,1-2-19,-3 0 16,2-2 1,-3 2-1,0-3-4,0 2 2,-1-1-2,0-3-2,1 3-14,-4-3 18,3 2-2,-2-3 0,0 1-3,-1-1 1,0 2-2,0-2-1,2-1 1,-3 0-6,0 1 7,0-1-3,-2-4 2,2 3 0,-1-1-2,-3-1 1,4 2 1,-3-4 0,2 1-7,-3 1 7,4-3-12,-4 0 12,4 0-1,-4 0-4,4 0 1,-3 0-3,-2 0 6,5-2-8,-2 1 8,0-1 0,1 1-5,2 1 2,-2-2-3,1-1 1,2 3 3,-2-3 1,0 0-13,2 1 13,0 0 1,0-2-3,-2 2-3,3-2 2,-3-1 1,1-1-5,-1 2 0,1 0 0,0-3 4,1 1-3,0 0 3,-2 0-2,3-1 3,0-1-3,-3 0-6,3 1-4,-2-2 9,1 2-7,2-2 16,0 2-16,0-1 19,1 1-13,1 1 13,1-2-8,0 1 3,1 2-8,-1-3 8,1 1-14,1 0 19,0-1-11,0 0 12,1 1-11,-1-1 8,0-1-5,2 1 11,-1 1-7,0-3 3,2 2-2,-1 0-4,-1-3 4,2 1 2,-1-1-3,3 1-6,-2 1 0,0-2 4,2 2-1,0-2 3,0 1-4,0 0 4,0 0-1,0 1 4,3-2-3,-2 2-1,2 0-5,1-2 9,-2 3-6,2-1 0,1-1-1,-1 2 0,4-3-1,-3 4-1,1-2-3,1 0 4,-1 1-3,2-1 2,-1 1-3,-2 0 6,3-1-1,0 3 0,-2-1-4,1 0 4,-2-1 3,1 2-4,2 0 3,-3 1-2,1-1-9,-1 1 9,-1 0 0,0 1 30,-4 4-36,9-7 25,-9 7-29,5-8 34,-5 8-35,8-6 29,-8 6-34,6-4 31,-6 4-29,5-5 8,-5 5-9,8-4 37,-8 4-37,5-4 32,-5 4-38,6-5 38,-6 5-39,8-4 39,-8 4-38,10-4 34,-10 4-33,9-4 36,-9 4-40,11-4 38,-11 4-36,12-5 42,-12 5-39,9-4 39,-9 4-36,10-4 32,-10 4-33,11-4 37,-11 4-38,9-3 32,-9 3-31,6-3 28,-6 3-24,0 0 26,11-4-31,-11 4 35,0 0-34,9-3 35,-9 3-39,0 0 31,0 0-28,6-2 37,-6 2-36,0 0 34,0 0-35,0 0 33,0 0-34,10-3 31,-10 3-35,0 0 20,0 0-14,0 0 34,0 0-38,0 0 35,7-3-34,-7 3 35,0 0-39,0 0 41,0 0-34,0 0 36,0 0-40,0 0 36,0 0-37,0 0 36,9-1-34,-9 1 32,0 0-34,0 0 32,0 0-30,0 0 35,0 0-35,0 0 35,0 0-36,0 0 35,0 0-40,9-2 41,-9 2-37,0 0 24,0 0-19,0 0 33,0 0-34,0 0 27,0 0-35,0 0 25,0 0-41,0 0 14,0 0-40,0 0 3,0 0-45,0 0-20,0 0-55,0 0-33,0 0-51,0 0-37,0 0-137,0 0 90</inkml:trace>
  <inkml:trace contextRef="#ctx0" brushRef="#br0" timeOffset="178521.4107">23082 16446 113,'7'-4'280,"-7"4"-58,6-5-28,-6 5-17,5-6-21,-5 6-16,4-2-4,-4 2-27,6-6 15,-6 6-39,0 0 10,4-6-38,-4 6 7,0 0-29,0 0 8,0-8-30,0 8 13,0 0-21,0 0 19,-2-7-22,2 7 16,0 0-21,-10-3 17,10 3-22,0 0 14,-13 0-19,13 0 23,-14 5-20,14-5 21,-14 6-20,7-3 18,-4 4-23,3-1 17,0-1-16,-3 4 15,1-1-26,2 2 12,0-1-18,-2 0 14,4-1-25,1 1 22,-2-2-17,3-1 27,2 4-14,-4-4 22,6 1-18,0-7 25,-2 11-17,2-11 20,4 9-17,-4-9 23,8 9-20,-8-9 22,9 4-24,-9-4 1,12 0 3,-12 0 5,16-2 0,-7-2 7,0 2 10,-1-4 4,1 0-1,-1 0-2,2-1 0,-2 0-8,-2-2-4,2 1 4,0-3-22,-4 3-27,2-2-5,-3 1-30,-1 0-16,3-1-47,-3 4 5,-1-3-65,0 2 11,-1-1-175,0 1 183</inkml:trace>
  <inkml:trace contextRef="#ctx0" brushRef="#br0" timeOffset="178829.1223">23355 16314 79,'0'0'273,"0"0"-86,7-3 16,-7 3-37,0 0-1,0 0-34,0 0-14,0 0-40,9-3 9,-9 3-24,0 0 17,0 0-17,0 9 2,0-9-12,-4 9-8,4-9-5,-4 11 0,3-1-5,-3-2-5,1 3-3,-2-2-5,1 4-3,-1 1-5,-1-1 0,1 1-2,-2 0-8,0 2-24,1-1-18,-2-2-14,1 4-28,0-4-24,1 1-6,-1-1-42,-2 2 12,3-3-56,0 0 10,1-2-128,1 1 226</inkml:trace>
  <inkml:trace contextRef="#ctx0" brushRef="#br0" timeOffset="179247.1668">23586 16536 208,'4'-5'204,"-4"5"-21,6-7-20,-1 2-14,-5 5-15,8-8-7,-8 8-15,4-9-24,-4 9-21,4-6-10,-4 6-17,0-9-8,0 9-5,-2-6-7,2 6-4,-5-6-5,5 6-6,-9-7-1,9 7 3,-9 0-6,9 0-1,-13 0-1,13 0 1,-12 3-1,5 0-1,0 2 1,-1-1 1,-2 0-3,2 5-2,0-3 4,2 2 2,-3 0-2,4-1-3,-1 3 5,0-2 1,3 1-1,-1-2-1,0 1 2,2-2 4,0 0 9,2-6 6,0 10 8,0-10-7,2 7 1,-2-7-1,6 5-3,-6-5 1,10 4 2,-10-4 4,12-1-14,-5-2 6,1 0-4,0-2-1,-1-1-2,0-1-4,0 0-19,-2-3-20,1 2-12,-3-3-31,1 3-10,-2-4-47,0 1-25,-2 0 14,0 1-63,-2-1-127,0 1 210</inkml:trace>
  <inkml:trace contextRef="#ctx0" brushRef="#br0" timeOffset="179487.2547">23705 16431 150,'0'0'297,"0"0"-73,11 2-12,-11-2-47,0 0-4,0 0-54,14 1-18,-14-1-28,0 0 1,0 0-28,7 3 14,-7-3-21,0 0-5,0 12-2,0-12-3,-3 10-1,2-2-5,-2 0 1,-1 0 1,1 2-7,-1-1-7,-1 2-20,1 1-20,-1 1-2,0 1-51,-2 1-2,2-3-59,-1 4 11,1 0-60,1-1-94,0 1 242</inkml:trace>
  <inkml:trace contextRef="#ctx0" brushRef="#br0" timeOffset="179737.4429">23798 16947 227,'4'3'294,"-4"-3"-67,10 5-38,-10-5-26,0 0-33,0 0-17,0 0-1,0 0 11,0 0-38,-11-10 7,-2 3-31,-6-1 9,-4 0-29,-4-3 16,-4 0-21,-7-2 14,-2 2-6,-1-3-6,0 3-6,0-2-3,-2 4-21,1-4 18,2 3-19,1 0 5,5 1-16,3 2 13,1-1-17,3 1-11,2 3-31,0-2 17,4 1-20,3 1 25,1 1-19,2-1 18,1 2-10,2-1 27,2-1-17,1 3 1,9 1-59,-13-6-23,13 6-71,-11-5-12,11 5-227,-5-7 116</inkml:trace>
  <inkml:trace contextRef="#ctx0" brushRef="#br0" timeOffset="187923.6028">24018 15718 61,'0'0'78,"0"0"16,0 0-45,0 0 48,0 0-48,0 0 21,0 0-30,1-6 30,-1 6-42,0 0 28,0 0-33,0 0 33,0 0-26,0 0 33,0 0-25,0 0 27,0 0-34,0 0 27,3-7-29,-3 7 21,0 0-24,0 0 18,0 0-26,0 0 19,1-6-27,-1 6 23,0 0-23,0 0 20,0 0-17,0 0 26,0 0-24,1-6 18,-1 6-11,0 0 15,0 0-17,0 0 11,0 0-19,0 0 14,0 0-18,3-6 11,-3 6-13,0 0 11,0 0-11,0 0 14,0 0-18,0 0 16,0 0-15,1-6 18,-1 6-18,0 0 20,0 0-14,0 0 16,0 0-16,0 0 15,0 0-15,0 0 22,0 0-22,0 0 18,3-5-17,-3 5 15,0 0-19,0 0 18,0 0-18,0 0 19,0 0-21,0 0 18,3-5-19,-3 5 21,0 0-20,0 0 20,0 0-22,0 0 21,0 0-19,0 0 14,0 0-17,4-6 21,-4 6-20,0 0 23,0 0-21,0 0 19,0 0-18,0 0 17,0 0-22,0 0 18,0 0-19,0 0 15,5-5-20,-5 5 18,0 0-18,0 0 13,0 0-13,0 0 11,0 0-8,0 0 3,0 0-8,0 0 16,4-5-12,-4 5 12,0 0-16,0 0 17,0 0-22,0 0 17,0 0-12,0 0 17,0 0-15,0 0 14,0 0-17,0 0 19,0 0-19,0 0 21,0 0-26,0 0 25,0 0-15,0 0 12,0 0-15,0 0 11,0 0-19,0 0 11,0 0-17,0 0 10,0 0-13,0 0 18,0 0-16,0 0 21,0 0-19,0 0 22,0 0-20,0 0 22,0 0-17,0 0 13,0 0-11,0 0 19,0 0-19,0 0 19,0 0-17,0 0 18,0 0-16,0 0 11,0 0-10,0 0 17,0 0-19,0 0 19,0 0-19,0 0 15,0 0-17,0 0 17,0 0-16,0 0 18,0 0-17,0 0 17,0 0-23,0 0 24,0 0-16,0 0 15,0 0-20,0 0 20,0 0-12,0 0 12,0 0-17,0 0 19,0 0-22,0 0 19,0 0-16,0 0 19,0 0-19,0 0 10,0 0-12,0 0 20,0 0-21,0 0 21,0 0-17,0 0 15,0 0-20,0 0 16,0 0-14,0 0 20,0 0-22,0 0 20,0 0-18,0 0 20,0 0-23,0 0 26,0 0-23,0 0 22,0 0-21,0 0 17,0 0-18,0 0 20,0 0-20,0 0 19,0 0-20,0 0 16,0 0-12,0 0 17,0 0-18,0 0 19,0 0-17,0 0 16,0 0-25,0 0 16,0 0-3,0 0 14,0 0-21,0 0 19,0 0-22,0 0 23,0 0-24,0 0 21,0 0-17,0 0 14,0 0-19,0 0 28,0 0-19,0 0 17,0 0-17,0 0 15,0 0-13,0 0 14,0 0-19,0 0 13,0 0-13,0 0 20,0 0-19,0 0 17,0 0-16,0 0 15,0 0-20,0 0 18,0 0-14,0 0 7,0 0-4,0 0 14,0 0-16,0 0 19,0 0-20,0 0 14,0 0-19,0 0 24,0 0-23,0 0 24,0 0-21,0 0 21,0 0-21,0 0 16,0 0-13,0 0 18,0 0-18,0 0-1,0 0 0,0 0 18,0 0-20,0 0 17,0 0-15,0 0 17,0 0-23,0 0 17,0 0-15,0 0 19,0 0-18,0 0 17,0 0-16,0 0 16,0 0-16,0 0 16,0 0-17,0 0 18,0 0-16,0 0 20,0 0-22,0 0 22,0 0-17,0 0 14,0 0-20,0 0 14,0 0-12,0 0 22,0 0-24,0 0 22,0 0-21,0 0 11,0 0-15,0 0 18,0 0-11,0 0 14,0 0-15,0 0 17,0 0-18,0 0 17,0 0-21,0 0 26,0 0-21,0 0 23,0 0-25,0 0 19,0 0-14,0 0 16,0 0-18,0 0 28,0 0-11,0 0 22,0 0-21,0 0 22,0 0-16,0 0 6,0 0-9,0 0 11,0 0-17,2-6 7,-2 6-8,0 0 6,0 0-11,0 0 4,0 0-8,0 0 5,0 0-4,0 0 3,0 0-7,0 0 9,0 0-11,0 0 8,0 0-9,0 0 2,0 0-2,0 0 9,0 0-7,0 0 8,0 0-13,0 0 11,0 0-7,0 0 6,0 0-16,0 0 15,0 0-10,0 0 5,0 0-11,0 0 15,0 0-12,0 0 14,-2 6-13,2-6 22,0 0-19,-4 6 17,4-6-19,-4 5 20,4-5-19,-2 7 17,2-7-21,-5 7 21,5-7-17,-4 8 16,4-8-11,-6 11 14,2-6-21,1 1 20,-1 2-9,1-3 8,-1 3-11,-1-2 9,1 2-8,-1-1 14,2 0-1,-2-1-11,1 1 14,0 0-9,-2-2 0,1 1 0,0-2-8,0 2 16,-1-2-6,1 1 2,-2-2-1,-1 0 4,2-2-7,6-1 2,-17 3 5,17-3-1,-19 0 2,6-3-4,2 2-3,-5-3 2,2 1-2,-2-3-3,-1-2 4,-3 1-9,2-1 12,-3-2-3,0 0-2,1 0 2,-1-2 0,0 4 0,-1-3-2,2-1 2,0 4-2,0-3 1,1 3-1,-1-3 0,4 2-1,1 0 0,2 3 3,-2-1-4,2 1 7,3-1 2,-1 2 1,2 0 0,-1 0 2,2 2-7,1-1 6,7 4-3,-11-7-1,11 7 2,-12-6-4,12 6-1,-9-3 2,9 3-5,-6-4 4,6 4-11,-8-3 12,8 3-2,0 0 2,-7-6 1,7 6-4,0 0 0,0 0 2,-7-3-9,7 3 12,0 0 1,0 0-3,0 0-3,-6-4 1,6 4 3,0 0-6,0 0-1,0 0 4,0 0 0,0 0 2,0 0-2,-7-4 4,7 4 1,0 0-3,0 0 2,0 0-6,0 0 6,0 0-2,0 0-4,0 0 0,0 0 2,0 0 1,0 0-7,0 0 5,0 0-2,0 0 2,0 0-2,0 0 0,0 0-2,0 0 4,0 0-4,0 0 3,0 0-6,0 0 4,0 0 1,0 0-5,0 0 5,0 0 0,0 0-3,0 0-7,0 0-10,0 0-9,0 0-15,0 0-24,0 0-25,0 0-44,0 0-54,0 0-73,0 0-22,0 0-227,0 0-12</inkml:trace>
  <inkml:trace contextRef="#ctx0" brushRef="#br0" timeOffset="188851.8989">24102 15941 87,'0'0'61,"0"0"29,0 0-58,0 0 27,0 0-51,0 0 28,0 0-48,0 0 40,0 0-39,0 0 33,0 0-40,0 0 33,0 0-31,0 0 35,0 0-40,0 0 38,0 0-34,0 0 40,0 0-37,0 0 33,0 0-32,0 0 36,0 0-37,0 0 36,0 0-39,0 0 35,0 0-37,0 0 38,0 0-42,0 0 25,0 0-43,0 0 29,0 0-58,0 0 34,0 0-49,0 0 29</inkml:trace>
  <inkml:trace contextRef="#ctx0" brushRef="#br0" timeOffset="189530.4159">24128 15854 50,'0'0'63,"0"0"35,0 0-50,0 0 37,5 5-52,-5-5 30,0 0-43,0 0 39,-3 6-35,3-6 31,0 0-38,0 0 32,-2 8-39,2-8 25,0 0-25,0 0 32,-4 6-37,4-6 38,0 0-29,0 0 33,0 0-30,0 0 31,0 0-32,-4 5 27,4-5-35,0 0 31,0 0-30,0 0 23,0 0-32,0 0 25,0 0-29,0 0 28,0 0-29,0 0 25,0 0-25,0 0 28,0 6-29,0-6 33,0 0-21,0 0 33,0 0-22,0 0 20,0 0-14,0 0 19,0 0-20,0 0 15,0 0-23,0 0 9,0 0-16,0 0 15,0 0-22,0 0 19,0 0-19,0 0 9,0 0-37,0 0-5,0 0-53,0 0 2,0 0-72,0 0 7,0 0-151,0 0 239</inkml:trace>
  <inkml:trace contextRef="#ctx0" brushRef="#br0" timeOffset="191039.2002">24075 15756 123,'0'0'230,"0"0"-63,-7 5 14,7-5-42,0 0 14,-9 1-30,9-1-4,0 0-33,0 0 4,-12-1-22,12 1 11,-9-5-24,9 5 13,-12-4-27,12 4 21,-11-4-21,6-1 25,5 5-22,-14-6 18,8 2-1,-1 0-5,0-2-9,-2 1-1,2 1-8,0-2 1,0 2-3,-3-2-9,5-1-3,-3 1 0,2 0-7,-2-1 1,1 0-11,0 1 6,1-1-2,-1-2-1,1 3 2,1-1-2,-2 0 1,2-2 1,0 1 0,3 2-5,-3-3-4,1 0 1,1 0-2,-2-2 5,4 1-9,-2-1 4,2 0-1,-1 0 36,2 0-43,-1-1 32,1-1-33,1 1 32,1-1-39,-1 0 37,1 1-36,0-1 34,1 1-32,-1 0 32,1-1-33,-1 2 29,3-1-32,-1 1 35,-1-1-37,1 2 30,1-1-26,-1 1 27,1-1-35,0 2 32,1-1-32,-1-1 32,0 3-33,2-2 1,-1 0 2,1 2 4,0-2-2,0 0 0,-1 1 4,4 0 3,-3 2-1,0 0-1,0-2 5,3 2 0,-2 0 2,1-1-1,-2-1-3,2 4 7,0-1 0,0-2-2,1 3-1,-3 0-2,2 1 7,-3-3-1,3 4 2,-3-1 0,2 0-8,-3 1 7,-5 3-3,13-6-1,-13 6-2,11-5 4,-11 5 2,12-6 0,-12 6 0,11-3-2,-11 3-1,11-2-1,-11 2 0,12-3 0,-12 3 8,11-2-4,-11 2-2,11-1 1,-11 1 2,10-1-1,-10 1-1,11-2-1,-11 2 1,11 0-4,-11 0 7,0 0-2,14 0 0,-14 0 0,0 0-3,14 0 2,-14 0-7,0 0-9,0 0-11,14 0-3,-14 0-20,0 0-10,0 0-22,0 0-32,11 0-4,-11 0-29,0 0 17,0 0-34,5 6 23,-5-6-51,0 0 11,0 0-102,2 5 260</inkml:trace>
  <inkml:trace contextRef="#ctx0" brushRef="#br0" timeOffset="191540.4333">24036 14911 20,'0'0'188,"-8"-9"-39,8 9 12,-5-9-31,5 9-4,-5-5-44,5 5 12,-3-5-41,3 5 9,0 0-29,-5-7 12,5 7-29,0 0 15,0 0-8,0 0-28,0 0 24,0 0-23,0 0 32,0 0-18,0 0 19,3 10-16,1-5 25,2 4-29,2 2 13,2 0-20,-1 2 19,4 1-23,2 2 23,0-2-7,1 2-4,-1 0 2,2-4-3,-3 2 2,2 1-3,-3-4 9,1 0-2,-2-2 3,0-1 3,-3 2-8,0-3 2,-2-2 2,0 0-2,0 1-11,-2-1 20,1-1-9,-6-4 4,7 6-6,-7-6-6,7 7-2,-7-7 2,7 5 0,-7-5-3,0 0 10,5 7-3,-5-7 3,0 0 2,0 7 3,0-7 2,-5 5 5,5-5-8,-7 5 5,7-5-2,-10 8-2,10-8-6,-13 6-3,4-2-2,-1-1-2,1 1-2,0 0 0,0 0 2,-1 0 12,0 0-14,-2-1 15,3 2-19,-2-2 9,-1 2-22,2-1-5,1 0-28,-2-1-5,2 1-14,0 0-16,-2-1-15,5 1-18,-3-1-11,1 1-19,8-4-21,-13 5-25,13-5-94,-11 6 260</inkml:trace>
  <inkml:trace contextRef="#ctx0" brushRef="#br0" timeOffset="192111.192">24319 16037 74,'0'0'167,"0"0"-27,0 0-25,0 0-4,0 0-9,-7 3-2,7-3-6,0 0-1,0 0-7,0 0-3,0 0-6,0 0-11,0 0-12,0 0-7,0 0-2,0 0-10,0 0-6,0 0-10,0 0 0,0 0-3,0 0-7,0 0-13,0 0-25,0 0-18,0 0-27,-12 2-23,12-2-27,0 0-33,0 0-24,0 0-91,0 0 83</inkml:trace>
  <inkml:trace contextRef="#ctx0" brushRef="#br0" timeOffset="193075.0825">24686 16193 15,'0'0'83,"0"0"31,0 0-51,9 3 29,-9-3-52,0 0 37,0 0-35,0 0 41,0 0-21,0 0 33,0 0-26,0 0 31,0 0-28,0 0 27,0 0-24,-13-2 12,13 2-29,-17-7 14,6 3-21,-3-2-4,-2-1 16,-5-1-2,1 0-5,-5-3-11,-3-2-11,-2 1 3,-6-1-3,0-1-12,0 0 10,1-1-3,-1 1-3,1-3-8,1 4-1,4 0-2,0 1 0,1-1 5,3 2 1,0 0-6,3 1-2,4 0 2,-1 1-3,0 1-4,4-2-2,2 3 13,0-2 2,2 1-5,-1 1-1,4 0 2,-3-2-7,3 0 6,2 0-9,-2-1 4,0 0 2,4-3-2,0 2-6,1 0-5,-1 1 4,3 0-1,0-3-5,0 3 6,2-2-2,0 0-2,0 0 3,0 1-3,2 0-1,1 0 5,-1-2-6,2 2-2,0-1 10,3-1-6,-1 1 2,2 0-1,-1-1 0,2 2 1,1-1-5,-1 1-2,0 0-3,4-1 8,-3 2 0,3-1 2,-1 1 0,-1-1 1,-1 3-5,4-1 8,-5 0-11,2 0 9,0 1-1,-2 0 1,-1 2 0,1 1-8,-2-1 10,0-2 0,-1 3 2,3 1-15,-3-1 15,0 0 1,-1 2-3,1-2 1,-6 5-1,10-6-1,-10 6-1,9-6-7,-9 6 1,12-7 2,-12 7 1,12-6 1,-12 6-4,15-3-5,-15 3 4,16-1 2,-16 1-1,21 0-2,-9 1 1,1 2-3,2 0-1,2 2-8,2 0-1,2 1 3,-1 0 1,3 1-6,-1 2 6,1-1 1,0 0-1,0 2 1,2 0 0,1 2 2,-5-2 3,1-1-1,0 1-15,-1 0 14,-1 1-12,0 0 22,0-1-18,0-1 20,-1-1-24,-3 1 27,0-1 4,-3-2-23,0 1 1,0-1 18,-2-2-11,-1 0 10,-2 2-13,0-3 13,-2 1-14,-6-4 14,13 5-10,-13-5 16,10 4-20,-10-4 20,8 3-24,-8-3 15,5 6-23,-5-6 18,0 0-15,9 6 19,-9-6-17,2 6 18,-2-6-15,0 8 17,0-8-13,-5 12 13,4-4-13,-4 0 22,1 2-20,-2 1 14,-1 1-9,-2 3-4,-1 1 8,-1 0 17,0 2-2,-3-1 0,-1 4-10,-3 0-32,0-1-27,0 2-29,0-1-22,-1-2-31,-2 1-36,0-1-26,-1 0-231,1 1 110</inkml:trace>
  <inkml:trace contextRef="#ctx0" brushRef="#br0" timeOffset="193970.7006">21448 15359 57,'0'0'266,"-5"-7"-52,5 7-16,-3-4-17,3 4 10,-2-7-30,2 7 2,-3-4-35,3 4 2,0 0-37,-4-7 8,4 7-30,0 0 11,-4-6-31,4 6 20,0 0-35,0 0 14,-4-6-33,4 6 24,0 0-37,0 0 23,0 0-31,0 0 21,-3-6-26,3 6 21,0 0-25,0 0 28,0 0-30,0 0 30,0 0-21,-5 6 29,5-6-23,-5 7 25,5-7-29,-3 9 25,-1-2-22,2 1 31,-2 1-29,0-1-4,0 1 2,-2 1-2,3-1-2,-2 1 6,0-1 2,1 2 1,0-1-2,0-1-13,-1 3-18,0-3-13,1 1-7,0-1-24,2-1-20,-1 1-25,-3 0-13,6-3-22,-1 1-15,-1 0-13,0-2-42,2-5-148,0 9 176</inkml:trace>
  <inkml:trace contextRef="#ctx0" brushRef="#br0" timeOffset="195159.3523">24148 15299 46,'0'0'232,"0"0"-40,0 0-23,0 0-24,5-4-18,-5 4-2,0 0-25,0 0-10,0 0-19,0 0-11,0 0-8,0 0 13,-1-6-7,1 6-9,-8-2 13,8 2-18,-12-4 5,0 0-17,2 1 7,-7-3-17,-1-1 18,-6 1-20,-3-3 16,-5-1-18,-5-1 0,-4-1-10,-3 1 10,-1-2-7,-4 2 0,1-1-1,-2 2-5,-1-2 1,1 1-3,-1 0 1,1 2-6,2 1 6,2-2 2,2 3-2,1-1 0,8 3 0,3-1 4,0 0-11,5 0-2,4 3 11,0-1-20,4 1 22,1 0 0,4 0 1,0 0 11,3 2 9,0-1 1,11 2-4,-16-3-1,16 3-4,-14-1-4,14 1-8,-12-2-9,12 2-13,-10-1-33,10 1-26,0 0-36,0 0-40,-13 0-45,13 0-36,0 0-19,0 0-132,0 0 167</inkml:trace>
  <inkml:trace contextRef="#ctx0" brushRef="#br0" timeOffset="195474.1902">22989 14946 267,'0'0'293,"0"0"-56,0 0-31,8-5-28,-8 5-27,0 0-33,0 0-29,0 0-27,0 0-16,0 0-10,0 0-6,0 0-8,0 0-7,0 0 1,0 0-4,-8 8-5,8-8 0,-14 6 0,6-2-2,-1 0-1,-2-1-3,1 3 6,-3-1-3,5 0-7,-3-1-1,-1 3 10,3-2 0,0 1-8,2-2-1,-2 0 2,2 2 2,2-2 7,5-4 11,-8 9 7,8-9-2,0 10 0,4-1-7,0-1-7,5 0 1,1 3-9,1-2-6,0 1-52,-1 1-44,2-2-48,-2 2-47,0-1-37,1 0-158,-4-1 155</inkml:trace>
  <inkml:trace contextRef="#ctx0" brushRef="#br0" timeOffset="195914.3993">21780 14704 24,'0'-6'206,"0"6"-16,-2-12-2,2 12-10,-2-12 7,2 12-24,-1-10 4,1 10-24,-1-9 11,1 9-39,-2-8 3,2 8-39,-1-6 12,1 6-42,0-8 19,0 8-44,0 0 13,0 0-29,-1-6 14,1 6-25,0 0 25,0 0-26,0 0 18,-9 3-12,9-3 16,-9 7-24,3-1 23,-1 0-20,2 2 4,-1 0-10,-4 1 13,1 1 1,1 1-18,-2-1-9,-1 3-32,2 0-21,-1-1-25,3 3-13,-2-2-30,0-1-14,0 1-8,2 0-23,1-1-19,1-1-89,1-2 243</inkml:trace>
  <inkml:trace contextRef="#ctx0" brushRef="#br0" timeOffset="196133.4669">21628 14677 270,'6'-5'292,"-6"5"-63,4-7-28,-4 7-38,5-6-13,-5 6-39,0 0-13,9-4-19,-9 4 3,9 4-29,-1 1-1,0-1-9,-1 5-5,3-1-8,-1 4-5,-1-1-5,1 4-4,4 2-1,-4-1-9,1 2-16,0 1-26,-1 0-9,3 2-28,0 1-31,0 0-16,1 3-20,-2-6-21,0 0-28,0 0-156,0-2 196</inkml:trace>
  <inkml:trace contextRef="#ctx0" brushRef="#br0" timeOffset="196372.3003">22018 14786 220,'1'-7'352,"-1"7"-62,0-11-60,0 11-25,2-9-51,-2 9-11,0-7-48,0 7-13,0 0-33,0-7-1,0 7-23,0 0 10,0 0-20,-4 7-4,4-7 5,-6 9-4,2-1-2,1 0-1,-6 1-1,6 2-1,-3 0 1,-2 0-6,2 4-10,-2-2-6,-1 2-24,1-1-20,1 0-31,-1 1-7,0-2-27,3 0-14,-1 0-16,0 0-32,2-4-21,1 1-81,3-1 256</inkml:trace>
  <inkml:trace contextRef="#ctx0" brushRef="#br0" timeOffset="196536.4829">22031 14848 106,'7'-7'272,"2"2"-55,0 1-38,1-1-24,1 0-29,0 1-21,4 1-24,0-1-21,-4 2-14,4 1-33,1 0-47,-4 1-48,4 1-50,-2 1-31,1 0-134,-1 2 246</inkml:trace>
  <inkml:trace contextRef="#ctx0" brushRef="#br0" timeOffset="196799.2343">22199 14954 120,'-4'8'176,"-1"1"-40,-1-1-24,2 0-12,0 3-17,-1-1-14,1 3-11,-1 0-9,1 0-6,-2 2-10,4-2-5,-2 2-3,2-4 1,-2-1-6,3 1 2,-1-3 5,0 1 5,0-2 3,0 1 8,0-3 2,2-5 4,-1 11 5,1-11-3,-2 9 13,2-9-11,-5 7 19,5-7-16,-2 4 5,2-4-29,0 0 0,-9 4-34,9-4-13,-13-3-26,3-1-8,0 3-36,-1-4-22,-1 1-32,0-2-16,-2 0-45,4-1-117,-2 1 222</inkml:trace>
  <inkml:trace contextRef="#ctx0" brushRef="#br0" timeOffset="197117.6437">22400 14965 238,'0'0'222,"13"-3"-56,-13 3-42,0 0-27,13-1-12,-13 1 2,0 0 0,8 5-12,-8-5-3,2 11-13,-2-11-6,-2 14-2,1-6-7,-4 4 2,3-3-9,-3 2 6,1 1-8,-2 3-5,1-2-3,-2 0 3,-1 0 3,4 0-15,-2 0 7,2-1-4,-1-1 13,0-1-16,2-1 21,1 1 1,-1-1 48,2-2-15,1 1 31,1 1-46,3-2 22,0 1-51,5-1 31,-2 0-39,0-1 25,2 0-38,1-1 30,-1 0-43,0-1-2,2 1-73,-2-2-29,0 0-65,3 2-50,-3-2-31,0 1-46,2-1-137,-3-1 91</inkml:trace>
  <inkml:trace contextRef="#ctx0" brushRef="#br0" timeOffset="198841.3323">22019 15568 120,'14'2'184,"-14"-2"-22,0 0-10,14 1-19,-14-1-12,9 2-18,-9-2-7,0 0-4,14 0-13,-14 0 2,0 0 2,13 0-1,-13 0-4,0 0-10,0 0-7,13 1-5,-13-1-16,0 0 4,0 0-7,0 0-3,11 0-7,-11 0-3,0 0-6,0 0-2,0 0-10,0 0 5,0 0-2,0 0-2,0 0 0,0 0 3,0 0-21,0 0 27,0 0-19,-10-3 18,10 3-4,-15-3 2,4 1-6,1 0 0,-4-1-4,4 0-4,-6-1 7,1 1-1,-1 0 0,0-4-1,0 3 0,0 0-4,-3 0-4,1-2 8,1 1 3,1-1-7,-1 2 0,2-2 5,0 2-2,0-1 8,4 2-4,0-1 1,1 1 8,1 0 0,1 0 3,8 3 9,-15-4-1,15 4-4,-11-5 6,11 5-5,-9-4 2,9 4-9,-10-2 0,10 2-5,-7-3 2,7 3 3,0 0 0,-8-3-2,8 3 2,0 0-4,0 0-9,-9-2 8,9 2-6,0 0 5,0 0 0,0 0 2,-8-3 0,8 3-3,0 0-2,0 0 2,0 0 2,0 0-3,0 0 1,0 0-5,0 0 2,0 0-6,0 0 2,0 0 1,0 0 0,0 0-2,-7-3-1,7 3-6,0 0 3,0 0-2,0 0 4,0 0 1,0 0-2,0 0 1,0 0 0,0 0 2,0 0-5,0 0-4,0 0 7,0 0 0,0 0 1,0 0 0,0 0-2,0 0-2,0 0 2,0 0 2,0 0-14,0 0 17,0 0-8,0 0 0,0 0-11,0 0-4,0 0-10,0 0 2,0 0-12,0 0-15,0 0-17,0 0-26,0 0-39,0 0-25,0 0-35,0 0-40,0 0-24,0 0-148,0 0 129</inkml:trace>
  <inkml:trace contextRef="#ctx0" brushRef="#br0" timeOffset="199768.1507">21688 15468 237,'0'0'240,"0"0"-34,0 0-32,0-7-21,0 7-33,0 0-13,0 0-30,0 0-21,0 0-9,0 0-8,0 0-1,0 0 5,0 0 6,-4 4 10,4-4-20,-5 8 16,3-2 10,0-2 0,-3 4-7,3 0-8,-2 2-6,-1-1-2,1 2 4,-1 1 6,0 1-25,-2 1-3,3 0-6,-3 0-4,1 1-3,0-1 3,0 1-3,-1-1 2,0-2-4,2 1-1,0-1-4,-1-1-5,3-1 6,-4-2 4,3 1-2,2-1 19,-1-2-21,-1 0-1,4-6 9,-3 7 8,3-7 8,-4 8-5,4-8-4,0 0-3,0 0-11,0 0-15,0 0-8,0 0-7,1-8-6,2 2-14,-1-1-19,2-2-19,-1-2-7,0 0 9,4 1 23,-3-4 10,1 2 9,0-3 5,0 2 7,-1-2 6,5 3-1,-3-3 19,-1 2-10,4-1 2,-1 0 1,-2 3 0,3-2 4,0 1-16,1 1 20,-1-1 0,0 2 1,1-2 1,1 3-2,-1 0 0,1 2-5,0-1 1,-2 2 3,2 0-1,-2 3-3,1-3 0,0 5 1,-1-2 1,-9 3-4,17-2 6,-17 2 0,22 3-2,-12 0 5,0 3 10,0-1 6,1 3-7,-1 1 5,-1-1-5,-1 3 6,0-1 20,-1 1-9,-3 0-1,-1-1-3,1 0-5,0 1-1,-4-2 0,0 2-3,0-3 1,0 3 2,-4-3-1,2 0-1,-2 1-2,-1-2 4,-2-2-4,0 2 1,-1-3-1,-1 0-6,-2-1 4,0 0-2,1-2-12,-2 1-10,-1-2-27,-1-2-18,1 1-20,1-2-34,-2 0 9,3 3-19,-1-2 24,2 0-41,1-2 5,9 4-74,-15-5-107,15 5 226</inkml:trace>
  <inkml:trace contextRef="#ctx0" brushRef="#br0" timeOffset="200419.732">21978 15543 223,'0'0'237,"0"0"-27,9-3-25,-9 3-12,0 0-15,0 0-42,8-3-18,-8 3-19,0 0-12,0 0-11,0 0-7,0 0-7,0 0-5,14 0 13,-14 0 1,0 0-1,0 0-3,2 6-7,-2-6 1,0 0-7,0 9 5,0-9-7,0 7-5,0-7-6,-2 6-4,2-6-4,0 0 0,-2 8-7,2-8 5,0 0-3,-1 7 0,1-7 0,0 0 0,0 0-4,-1 7 5,1-7-5,0 0-4,0 0-13,0 0-6,-1 8-22,1-8-14,0 0-13,0 0-10,0 0-10,0 0-3,0 0-4,0 0-4,0 0 10,0 0 4,0 0 4,0 0-31,1 7 32,-1-7-22,0 0 51,0 0-16,0 0 36,0 0-2,9-4 50,-9 4-17,0 0 40,0 0 6,0 0 3,7-3 1,-7 3 2,0 0 3,0 0-2,6-5-7,-6 5-2,0 0-6,0 0-7,0 0 5,0 0-2,4-4-4,-4 4 2,0 0-3,0 0 1,0 0 1,0 0 3,0 0 3,0 0 1,0 0-14,0 0 5,3-6-8,-3 6-4,0 0-5,0 0 9,0 0-17,0 0-13,0 0-9,0 0 0,0 0-7,0 0-6,0 0 1,4-6 2,-4 6-5,0 0 6,0 0 7,0 0 4,0 0 5,0 0-10,0 0 13,0 0 4,0 0-2,0 0 4,0 0-2,0 0 1,0 0 2,0 0 7,0 0 5,0 0-3,0 0-1,0 0-2,0 0 2,0 0-6,0 0 3,0 0-4,0 0-10,0 0 4,0 0-13,0 0-17,0 0-14,0 0-10,0 0-5,0 0-19,0 0-52,0 0 5,0 0-46,0 0-84,0 0 80</inkml:trace>
  <inkml:trace contextRef="#ctx0" brushRef="#br0" timeOffset="200910.5642">21641 15648 124,'0'0'205,"0"0"1,0 0-58,0 0 4,0 0-37,0 0 15,0 0-31,0 0 6,0 0-25,0 0 14,0 0-16,0 0 1,0 0-3,0 0-26,0 0 8,0 0-5,-7 4-1,7-4-3,0 0 14,7 8-7,-7-8-4,7 12-2,-1-5-8,-1 2-8,2 1-4,-2 1 1,3 1-8,-1 3-4,1-2-1,-1 2-15,1 2 6,1 1-14,-1-1 13,0 0 4,-2 1-9,2-2-13,-3-2-19,3-2-15,-2 1-28,-2 2-22,1-6-22,-1 2-24,2-3-28,-2 1-9,1-2-35,1 1-212,1-5 110</inkml:trace>
  <inkml:trace contextRef="#ctx0" brushRef="#br0" timeOffset="201229.4972">22103 15536 187,'3'-6'272,"-3"6"-54,4-7-39,-4 7-10,4-7-26,-4 7-41,2-4-20,-2 4-17,0 0-11,0 0-7,0 0-1,4 7 1,-4-7-11,-1 11 12,0-3 2,1 3 3,-2 0-5,0 2 2,-1 1-7,1 1-1,0 2-5,-2 1-8,-1 0 0,3 0-6,-5 2-9,4 1 1,-4 1-1,3-2-6,-2 1 3,-2-1 1,2-1 2,-2-2-6,3-2 5,-3-1-11,1-2 7,-1 1 8,2-2-4,-1-3 2,-4 2 0,4-3 1,-2-3-7,-1 0-2,-1 0 5,-1-3-18,0-1-25,-1-2-24,-4-2-39,3-2-44,-1 0-41,-1-6-92,0 1-215,4-3 24</inkml:trace>
  <inkml:trace contextRef="#ctx0" brushRef="#br0" timeOffset="201412.1764">22123 15533 64,'14'-4'319,"-3"-2"-65,-1 1-36,-2-1-22,0 3-22,-2-2-30,-1 0-33,0 0-33,-5 5-22,4-10-25,-4 10-20,-4-11-13,-2 4-26,0 0-16,-3 2-24,-2-1-9,-1 1-27,-1-1-31,-2 2-33,3 0-155,0 2 217</inkml:trace>
  <inkml:trace contextRef="#ctx0" brushRef="#br0" timeOffset="201860.1491">22276 15646 46,'9'6'257,"-9"-6"-102,6 6 8,-6-6-59,4 5 18,-4-5-23,0 9 22,0-9-32,0 12 3,-1-5-32,-2 1 10,0 2-27,0-1 11,0 3-7,-2-2-11,1 2-3,2-2-7,-1 2 0,-2 1-6,3-1-4,0-1 0,0 1 4,-1-1-7,3 1 2,0-3-1,0 1 0,1-1-7,1-1 10,0 1 1,1-1 4,-1-2 0,2-2 3,0 0-7,-4-4-4,12 9 5,-12-9 0,12 2-6,-12-2-3,16-1-2,-7-3-4,-2 0-14,1-2 2,2 0-1,-1-1-10,-2-1-19,0 2 29,0-2-5,-1 0 38,-1 2-22,-1 1 19,1-1-30,-5 6 16,8-7-24,-8 7 16,5-6-18,-5 6 29,0 0-12,0 0 22,0 0 7,0 0-1,1 6-6,-1-6 1,-5 11-17,2-2 6,-3-2 0,1 4 5,1 0 1,-2 1-6,-1 2-20,0 0-9,0 0-21,1 2-33,-2 0-23,4 0-13,-2-2-6,2 3-43,-1-3 8,3 3-52,0-3 37,1-1-128,1-1 249</inkml:trace>
  <inkml:trace contextRef="#ctx0" brushRef="#br0" timeOffset="202087.3213">22544 16029 283,'0'0'234,"7"-6"-46,-7 6-35,6-5-21,-6 5-25,0 0-27,5-6-14,-5 6 8,0 0 9,0 0 3,9 6-9,-9-6 0,3 9 11,-1-2-2,0 2-12,0 0-13,-2 1-17,3 2-4,-1 1-7,-2 0-25,0 0 22,0 3-32,0-2 5,-2 2-58,-1-2-16,-1 0-36,-1-2 4,0-2-59,-1-1 21,-3-2-44,2-1 19,-2-1-187,9-5 192</inkml:trace>
  <inkml:trace contextRef="#ctx0" brushRef="#br0" timeOffset="202242.4042">22491 16061 108,'10'-19'310,"0"-3"-48,4 0-14,0 0-47,5 0 1,-1 2-26,3 0-29,0 2-30,1 1-18,1 0-12,3 3-25,-3 2-18,-3 2-58,3 0-70,-2 4-70,-3 1-80,3 4-22,-2-1-163,-1 4 118</inkml:trace>
  <inkml:trace contextRef="#ctx0" brushRef="#br0" timeOffset="202617.262">22774 16439 211,'0'0'206,"0"9"-17,0-9 13,0 8-30,0-8-1,0 0-9,-5 8-15,5-8-8,-9 4 5,9-4-31,-21 0-2,4-3-15,-7 0-5,-10-3-17,-7-2-4,-6-1-19,-1-3 1,-12-3-10,-4-3-9,-4 0-10,0-2-3,-3-3-8,-3 1-4,-2-2-8,3-2 3,-1 1-3,1 0 0,4 1 37,2 1-45,4 1 41,7 0-40,2 0 34,9 5-35,6 2 39,4 1-31,6 1 38,3 3-28,2-1 44,7 4-40,-2-2 44,5 2-41,0 0 41,5 0-42,-1 3 31,1 0-47,1-3 30,1 1-58,0 2 32,7 4-61,-10-7-26,10 7-26,-6-6-42,6 6-41,0 0-48,0 0-30,0 0-31,5-3-189,-5 3 19</inkml:trace>
  <inkml:trace contextRef="#ctx0" brushRef="#br0" timeOffset="204094.3121">24226 15643 63,'0'0'67,"0"0"37,0 0-42,0 0 36,0 0-25,0 0 9,0 0-36,0 0 31,0 0-37,0 0 31,0 0-39,0 0 29,0 0-30,10 0 24,-10 0-35,0 0 21,0 0-33,0 0 27,0 0-30,0 0 22,0 0-33,0 0 32,0 0-25,0 0 40,0 0-24,-3 5 31,3-5-21,-9 1 22,9-1-23,-16 1 16,16-1-11,-20 2 14,6-4-18,0 2 16,-4 0-16,-1 0 15,-2 0-20,-1 0 13,1 2-17,-7-2 13,3 0-19,-3 2 10,-4 0-14,-1 2 18,-4-2-20,1 2 28,-2 2-37,5-1 21,-5-1-20,1 3 13,1 0-14,1-1 10,2 2-11,0-1 16,2 0-18,0 1 16,2-2-17,3 3 19,4-1-19,-1-3 9,4 2-9,3 0 16,-1-1-18,3-2 19,1 3-15,0-4 18,3 2-15,1-1 11,0-1-12,0 0 21,1 0-19,8-3 13,-13 5-15,13-5 14,-11 5-19,11-5 17,-10 3-12,10-3 20,-7 5-22,7-5 19,-8 1-17,8-1 20,0 0-22,-9 4 15,9-4-11,0 0 19,0 0-26,-9 3 11,9-3-33,0 0 2,0 0-33,0 0 0,0 0-33,-10 1-22,10-1-74,0 0-37,0 0-133,-4-7 183</inkml:trace>
  <inkml:trace contextRef="#ctx0" brushRef="#br0" timeOffset="204774.6206">23418 15710 111,'4'-6'153,"-4"6"19,0 0-53,5-6 19,-5 6-48,0 0 12,0 0-42,4-5 18,-4 5-27,0 0 22,0 0-22,0 0 12,0 0-24,0 0 21,0 0-21,0 0-2,-11 5-7,11-5 18,-10 3-15,4 1 18,0 0-21,-2 2 11,-2-1-11,1 2 11,-2 2-22,-2-2 17,1 2-23,0 0 13,0 1-17,1-1 16,-1 2-18,1-2 8,0 2 7,1-1-2,1-1-4,0 2 0,-1-1-3,2 0-2,2-3 7,0 1 6,-1-1-1,2 0 3,3-1 3,-2 0 1,1 0 2,1 0 0,2-6 4,-2 11-3,4-5 2,0 0-7,1 0-2,1 0 2,-1 0 5,6 0-9,-4-1-6,1 2 4,3-3-4,-1 0-3,1 1 0,-1 1 1,0-3-2,1 0-3,-2 0 5,2 1-11,-2 0 4,-7-4-1,14 5 4,-14-5-3,11 4-2,-11-4-2,10 5-3,-10-5 6,9 3-5,-9-3 2,7 3 0,-7-3 0,0 0-1,8 2-3,-8-2 3,0 0 3,0 0 38,10 5-43,-10-5 39,0 0-43,0 0 44,0 0-42,7 1 42,-7-1-43,0 0 40,0 0-42,0 0 38,0 0-50,0 0 47,0 0-38,7 3 37,-7-3-41,0 0 40,0 0-44,0 0 40,0 0-35,0 0 36,0 0-39,0 0 43,0 0-39,0 0 37,0 0-41,0 0 43,0 0-37,0 0 36,0 0-34,0 0 35,0 0-39,0 0 34,0 0-26,0 0 28,0 0-29,0 0 25,0 0-29,0 0 25,0 0-36,0 0 38,0 0-28,0 0 9,0 0-15,0 0 29,0 0-41,0 0 17,0 0-61,0 0 15,0 0-62,0 0-46,0 0-45,2-4-68,-2 4-96,0 0-241,0 0-122</inkml:trace>
  <inkml:trace contextRef="#ctx0" brushRef="#br0" timeOffset="206428.3596">22962 15120 49,'0'0'226,"0"0"-30,0 0-10,0 0-17,0 0-7,-1 7-16,1-7-20,0 0-32,0 0-15,0 0-10,0 0-9,0 0-14,0 0-9,0 0-7,0 0-10,0 0-5,0 0-14,0 0-13,0 0-17,0 0-17,0 0-24,0 0-27,0 0-23,0 0-35,0 0-43,0 0-109,0 0 231</inkml:trace>
  <inkml:trace contextRef="#ctx0" brushRef="#br0" timeOffset="207422.4503">22079 14756 122,'0'0'105,"0"0"-8,0 0-14,0 0-11,0 0-12,0 0-1,0 0-9,0 0-3,0 0-7,0 0 3,0 0-3,0 0-1,0 0 2,0 0-3,0 0-6,0 0-6,0 0-8,0 0-14,0 0-22,0 0-36,0 0-47,0 0-36,0 0-87,-8-2 71</inkml:trace>
  <inkml:trace contextRef="#ctx0" brushRef="#br0" timeOffset="208118.2942">22730 15049 165,'0'0'131,"6"3"10,-6-3-21,0 0-14,0 0-12,0 0-8,0 0-10,0 0-5,0 0-5,6 6-9,-6-6-3,0 0 2,0 0 0,0 0-10,0 0 13,0 0 6,0 0-3,0 0 5,0 0 1,0 0 2,0 0-1,0 0-1,0 0-20,0 0 19,0 0-2,0 0-11,0 0-3,0 0-4,0 0-11,0 0-7,0 0 3,0 0-5,0 0-6,0 0-5,0 0-1,0 0 3,0 0-18,0 0 13,0 0-5,0 0 4,0 0-1,0 0-1,0 0 1,0 0-5,0 0-3,0 0-4,0 0 12,0 0 0,0 0-3,0 0 3,0 0-2,0 0-7,0 0 1,0 0 2,0 0-2,0 0 5,0 0-1,0 0-2,0 0-2,0 0 4,0 0-3,0 0-3,0 0 2,0 0 2,0 0-1,0 0-3,0 0 0,0 0 2,0 0-7,0 0 2,0 0 1,0 0 2,0 0 2,0 0 0,0 0-2,0 0-5,0 0 4,0 0 1,0 0-1,0 0 3,0 0-5,0 0 0,0 0 6,0 0-4,0 0-1,0 0 1,0 0-1,0 0 1,0 0 0,0 0 1,0 0-4,0 0 4,0 0 2,0 0-7,0 0 4,0 0 1,0 0 2,0 0-1,0 0 0,0 0 1,0 0-7,0 0 8,0 0-5,0 0 2,0 0 1,0 0-4,0 0 3,0 0 2,0 0-4,0 0-5,0 0-7,0 0-8,0 0-16,0 0-22,0 0-30,0 0-42,0 0-40,0 0-44,0 0-46,-10-6-233,10 6 14</inkml:trace>
  <inkml:trace contextRef="#ctx0" brushRef="#br0" timeOffset="217282.2471">23064 14162 168,'0'0'210,"0"0"-44,0 0-11,-6-6-16,6 6-34,0 0 11,0 0-29,-4-5-11,4 5-22,0 0-11,-5-5-9,5 5-2,0 0-11,0 0-2,0 0-6,-6-3 4,6 3-10,0 0 9,0 0 8,0 0-1,0 0 12,-7-4-1,7 4 17,0 0-9,0 0 20,0 0-11,0 0 27,0 0-38,0 0 29,0 0-20,0 0 15,0 0-33,0 0 15,0 0-30,0 0 30,0 0-43,0 0 22,0 0-29,-5-5 33,5 5-31,0 0 27,0 0-28,0 0 23,0 0-27,0 0 29,0 0-23,0 0 27,0 0-17,0 0 38,0 0-31,0 0 35,0 0-34,0 0 32,0 0-35,0 0 28,0 0-35,0 0 39,0 0-42,0 0 36,0 0-40,0 0 39,0 0-39,0 0 39,0 0-36,0 0 37,0 0-35,0 0 40,0 0-56,0 0 51,0 0-39,0 0 32,0 0-45,7-4 39,-7 4-40,0 0 34,6-4-42,-6 4 41,6-3-40,-6 3 34,7-3-28,-7 3 37,6-5-39,-6 5 40,11-4-47,-11 4 47,10-4-42,-10 4 38,10-4-44,-10 4 47,10-4-42,-10 4 39,15-3-43,-15 3 45,13-5-40,-3 3 32,-10 2-35,16-5 42,-8 3-40,2-3 36,0 3-37,0-1 43,0 0-42,-1 0 37,3 2-40,-1-2 39,1 0-37,-2 2 31,3-4-32,-2 4 41,3-2-41,-2 1 43,-1 2-43,3-3 38,-2 0-36,1 2 34,-2 0-39,1 1 44,0-2-42,0 1 40,1-2-40,-2 3 41,0 0-45,1-2 45,-2 1-38,2 1 34,1-2-34,-13 2 41,23-1-40,-12 1 40,1 0-43,-1 0 45,1-2-42,-2 1 35,4 1-39,-4-2 42,4 1-42,-3 1 45,0-1-43,3 0 39,-2 0-39,0 1 41,1-2-40,-2 1 41,1 0-41,1 1 36,0 0-37,-2-2 42,0 2-43,-11 0 29,22 0-27,-10-1 41,-12 1-41,22 0 38,-11 1-38,0-2 38,-11 1-38,26 0 39,-16 0-42,2 0 39,3 1-33,-2-1 34,2 0-38,2 2 35,1-2-36,-1 1 36,-1 2-37,3-2 37,-1 0-34,1 0 41,-2 0-42,2 2 41,-4-1-44,5-2 45,-2 1-46,-2 1 48,2 1-45,-4-3 41,1 1-40,0 2 41,-1-1-43,0 0 41,0 0-43,-1-1 36,-2 2-31,2-1 31,1 1-32,-1 0 40,-2 0-39,4 0 38,-2 1-38,1-1 36,2 1-36,-2 1 36,0-2-38,1 1 33,0-1-28,-2 1 37,1 2-38,0-2 30,0 0-32,-3-1 41,0 1-41,2 0 38,-3 0-40,0-1 43,2 0-41,-1 1 38,0 0-41,-1 1 41,1-3-39,-2 2 37,4 0-37,-3 2 30,2-3-29,-2 3 38,0-2-37,2 0 42,-2 1-43,0-1 38,2 2-39,-1 0 43,1-2-45,0 1 40,-1 2-39,1-1 44,-1-2-43,-1 1 38,1 0-41,0 0 42,0 0-40,-1-1 40,-1 1-40,2 0 41,-1 0-41,0-1 41,0 2-41,0-1 40,-1-1-47,0 2 49,3 0-40,-3-2 36,1 2-38,1 1 39,-2-1-36,0 0 32,-1 0-34,2 0 41,-1 0-46,0 1 42,1-1-36,-1 1 37,2 1-38,-4-3 36,3 4-34,-1-2 37,-2-1-41,4 2 42,-2-2-42,-3 3 41,2-3-40,1 0 35,-2 1 3,0-1-36,-2-2 36,4 5-38,-4-3 41,1 0-43,1-1 39,-2 3-36,3-4 39,-2 4-40,0-1 36,-1-1-34,1 1 36,0-1-39,-1 0 38,1 2-39,-1-2 39,0 2-34,-1-3 27,2 2-31,-2 2 39,1-2-37,-1 0 38,0 1-39,0-1 36,-2 2-38,4-3 39,-4 0-36,0 2 25,1-3-25,-1 1 38,1 2-41,-3-8 27,3 11-26,-2-4 40,-1-7-40,1 12 38,-2-4-35,1-8 30,-1 12-33,-1-5 39,1 0-43,-2 0 2,1 1 3,-1-2 5,-1 2 2,-2 1-2,4-2 7,-2 1-6,-3 0 9,2 0 2,-2-1-1,0 2 1,-1-2 1,-1 3 0,-1-2-4,1-1 10,-2 1-8,-2-1 6,2 2-4,-1-1 3,-3-1-2,2-2 1,-4 1-1,3 2-2,-4-4 2,2 2-5,-3-3 8,0 4-3,-1-3 34,0 0-38,-2-3 35,2 1-42,-3-1 39,-2-1-37,1 0 28,-3 0-27,0-1 33,-1-2-35,1 1 32,-1 0-36,0 0 36,0-3-39,0 1 41,0 0-39,0 1 39,1-2-38,1-2 35,-2 3-36,1-2 38,-2-1-36,0-1 36,-1 2-38,0-2 32,0 0-27,3-1 33,-1 0-35,-1-1 37,-2 2-36,3-3 41,-1 2-38,-1-3 40,-1 2-46,2 0 41,2-3 0,-3 2-10,-1 0 0,0-2-4,2 1-1,-1-1-3,2 2 1,-1-1-7,0 0 7,0 2-5,1-3-8,0 2 10,0 0 1,0-2 0,4 4 0,-3-3-9,0 0 9,2 1 1,-2-2 1,1 4 0,4-4 2,-3 2-37,1 0 39,-1-3-37,5 3 32,-3 0-28,1-2 41,2 4-43,-2-6 43,0 5-37,3-1 37,1-1-34,0 2 28,2 0-34,-4 0 28,5-1-30,-3 0 44,0 2-37,4-3 40,-5 3-43,5-2 41,-2 2-39,0-1 38,1 0-39,3 1 32,-1 2-28,1-3 41,0 4-39,2-1 36,2-1-38,-1 2 42,0 1-40,1-1 34,2 1-36,0 0 41,-1 0-41,7 5 40,-8-7-41,8 7 41,-9-9-41,9 9 40,-7-6-42,7 6 43,-6-4-39,6 4 38,-5-7-42,5 7 39,-5-8-41,5 8 41,-3-5-42,3 5 37,-1-9-43,1 9 46,-1-7-38,1 7 39,1-9-40,-1 9 38,1-8-39,-1 8 40,3-7-53,-3 7 46,5-8-33,-5 8 36,3-9-35,-3 9 41,6-7-41,-6 7 40,6-8-45,-6 8 45,7-7-44,-7 7 35,6-6-34,-6 6 40,6-4-41,-6 4 44,7-5-49,-7 5 47,7-4-41,-7 4 36,0 0-37,8-5 40,-8 5-40,0 0 31,13-2-30,-13 2 37,0 0-32,11 0 29,-11 0-34,0 0 19,12-2-15,-12 2 38,0 0-40,0 0 34,13 0-44,-13 0 48,0 0-36,0 0 30,11 2-29,-11-2 37,0 0-42,0 0 38,13 1-41,-13-1 41,0 0-41,7 3 34,-7-3-27,0 0 38,8 3-41,-8-3 39,0 0-44,0 0 43,10 4-37,-10-4 30,0 0-29,0 0 40,7 2-42,-7-2 40,0 0-44,0 0 42,0 0-38,0 0 31,9 3-29,-9-3 31,0 0-30,0 0 36,0 0-42,0 0 45,0 0-41,0 0 39,6 3-37,-6-3 36,0 0-35,0 0 36,0 0-39,0 0 39,0 0-42,0 0 43,0 0-40,0 0 39,0 0-42,0 0 41,0 0-42,0 0 47,0 0-47,0 0 34,0 0-26,0 0 36,0 0-39,0 0 37,0 0-38,0 0 38,0 0-37,0 0 32,0 0-32,0 0 31,0 0-31,0 0 40,0 0-40,0 0 40,0 0-38,0 0 35,0 0-37,0 0 40,0 0-43,0 0 32,0 0-30,0 0 42,0 0-41,0 0 36,0 0-37,0 0 40,0 0-42,0 0 44,0 0-40,0 0 36,0 0-39,0 0 38,0 0-38,0 0 37,0 0-37,0 0 35,0 0-34,0 0 40,0 0-41,0 0 41,0 0-40,0 0 39,0 0-43,0 0 44,0 0-39,0 0 33,0 0-34,0 0 39,0 0-37,0 0 38,0 0-44,0 0 44,0 0-42,0 0 34,0 0-30,0 0 40,0 0-42,0 0 38,0 0-38,0 0 35,0 0-35,0 0 37,0 0-37,0 0 37,0 0-37,0 0 40,0 0-42,0 0 43,0 0-51,0 0 49,0 0-39,0 0 34,0 0-37,0 0 41,0 0-39,0 0 39,0 0-41,0 0 41,0 0-38,0 0 33,0 0-35,0 0 38,0 0-39,0 0 38,0 0-38,0 0 39,0 0-39,0 0 37,0 0-37,0 0 32,0 0-30,0 0 36,0 0-35,0 0 35,0 0-38,0 0 37,0 0-37,0 0 41,0 0-41,0 0 38,0 0-32,0 0 31,0 0-37,0 0 38,0 0-39,0 0 35,0 0-35,0 0 29,0 0-29,0 0 41,0 0-43,0 0 37,0 0-37,0 0 36,0 0-35,0 0 43,0 0-45,0 0 22,0 0-4,0 0 24,0 0-38,0 0 39,0 0-33,0 0 33,0 0-33,0 0 35,0 0-37,0 0 29,0 0-27,0 0 35,0 0-38,0 0 37,0 0-35,0 0 37,0 0-40,0 0 40,0 0-41,0 0 41,0 0-38,0 0 36,0 0-36,0 0 37,0 0-35,0 0 35,0 0-42,0 0 43,0 0-39,0 0 38,0 0-37,0 0 37,0 0-39,0 0 42,0 0-46,0 0 43,0 0-33,0 0 33,0 0-37,0 0 40,0 0-42,0 0 36,0 0-33,0 0 37,0 0-41,0 0 41,0 0-38,0 0 36,0 0-37,0 0 36,0 0-51,0 0 55,0 0-42,0 0 44,0 0-39,0 0 37,0 0-34,0 0 30,0 0-36,0 0 33,0 0-33,0 0 34,0 0-37,0 0 43,0 0-42,0 0 29,0 0-21,0 0 32,0 0-34,0 0 34,0 0-35,0 0 29,0 0-28,0 0 34,0 0-35,0 0 34,0 0-39,0 0 40,0 0-40,0 0 36,0 0-27,0 0 32,0 0-37,0 0 33,0 0-47,0 0 24,0 0-45,0 0 9,0 0-41,0 0-25,0 0-63,0 0-53,0 0-14,0 0-4,0 0-213,0 0 65</inkml:trace>
  <inkml:trace contextRef="#ctx0" brushRef="#br0" timeOffset="219667.92">22974 14120 82,'0'0'125,"0"0"-16,0 0-18,0 0-2,0 0-3,0 0-12,0 0-11,0 0-6,0 0-10,0 0 2,0 0-4,0 0-3,0 0-4,0 0-4,-3 4-1,3-4-6,0 0-8,0 0-12,0 0 10,0 0-7,0 0 0,0 0 0,0 0 3,0 0-2,0 0-1,0 0 0,0 0 5,0 0 7,0 0 2,0 0 0,0 0 11,0 0-2,0 0 2,0 0-4,0 0 10,0 0-9,0 0 14,0 0-21,0 0 11,0 0-16,0 0 4,0 0-12,0 0 5,0 0-2,0 0 19,0 0-8,0 0 30,-9 3-14,9-3 21,0 0-25,-14-1 25,14 1-34,-13-3 23,13 3-33,-17-2 26,6 0-34,2-2 30,-5 1-32,1 0 25,-2-1-35,0 1 36,0-1-47,-2 0 35,-1 1-29,4-1 25,-3 1-27,1-1 26,-1 1-33,2-2 34,-2 1-37,3 2 36,-3-2-23,3 0 22,-1 1-19,1 0 31,-1-2-31,2 4 34,0-4-36,2 3 38,0-1-35,-1 0 38,3 0-37,-3 0 34,12 3-37,-14-3 35,14 3-42,-13-4 39,13 4-38,-12-5 32,12 5-34,-9-1 36,9 1-36,-9-2 35,9 2-43,0 0 11,-10-3-41,10 3 5,0 0-42,0 0-20,-11-1-52,11 1-27,0 0-15,0 0-10,0 0-24,0 0-174,0 0 129</inkml:trace>
  <inkml:trace contextRef="#ctx0" brushRef="#br0" timeOffset="220032.3468">22550 13983 165,'0'0'317,"0"0"-55,12 1-39,-12-1-1,0 0-47,0 0-13,0 0-48,0 0-9,9 1-43,-9-1 1,0 0-35,0 0 13,0 0-26,0 0 15,0 0-25,0 0 17,-10 4-25,10-4 14,-11 1-29,11-1 39,-11 3-16,11-3 16,-14 3-20,8 0 26,6-3-19,-12 6 27,4-3-32,0 1 21,1-2-19,-2 3 23,2-2-22,-2 2 20,2-2-28,-2 0 25,3 3-28,-3-4 26,9-2-30,-10 6 35,10-6-25,-11 5 35,11-5-30,-8 6 35,8-6-25,-8 4 41,8-4-39,-4 4 48,4-4-43,0 0 36,-4 8-39,4-8 29,2 9-45,-2-9 32,5 8-56,-1 0 4,-1 0-76,4 0-26,-2 1-77,1 3-72,0-1-54,1 1-201,3 1-23</inkml:trace>
  <inkml:trace contextRef="#ctx0" brushRef="#br0" timeOffset="228294.3611">23568 14622 193,'0'0'212,"0"0"-55,0 0-16,-13 0-17,13 0-10,-9-3-14,9 3-21,-12-5-10,5 2-17,-1 0-8,1 0-4,-3-2 1,2 0 2,0 1 10,-3 0-18,2-2 33,-3-1-9,2 3 18,-1-2-3,0-3 3,-3 1 7,4 0-8,-3-1-5,2 1-9,-1-2 5,0 0-7,3 1-1,-2-1-3,1 1-49,1-1 39,0-2-42,2 1 41,-1 0-41,0-1 29,3 1-41,-1-1 38,-2-1-42,4-1 36,-1-1-41,1 2 38,-1-2-33,1-1 30,-2 0-33,2 0 38,0 0-44,0-1 40,1 1-45,1-1 47,0 0-36,-1 0 35,2-1-35,0 2 32,-1-1-32,2 0 35,0 4-42,0-1 44,2 0-30,-1 2 37,0 0-41,-1-1 32,3 2-38,-1 0 37,0 0-40,0 2 35,2-2-29,0 2 37,-2-1-38,5 0 35,-4 1-39,3-1 35,-1 1-1,1 2-4,-2-2-8,4 1 11,-3 0-8,1-1-2,1 2-1,-1-1 0,2 2 1,-1 0 2,0-1-4,-1 2-7,2-1 9,-1 1 3,0-1-6,-1 2 3,1 0-2,0-1 6,-2 1-3,-5 4 1,11-8-5,-11 8 12,11-8-1,-6 6-3,-5 2 4,8-6-1,-8 6-2,10-6 0,-10 6-3,10-6 7,-10 6 0,9-5 2,-9 5-2,8-4 1,-8 4-6,5-4-5,-5 4 3,0 0-2,10-5 1,-10 5-3,0 0 0,8-3-2,-8 3-1,0 0 2,0 0-1,6-3 3,-6 3-9,0 0 6,0 0 5,0 0-10,7-4-7,-7 4-18,0 0-15,0 0-20,0 0-35,0 0-39,0 0-41,0 0-65,9-4-45,-9 4-259,0 0-62</inkml:trace>
  <inkml:trace contextRef="#ctx0" brushRef="#br0" timeOffset="229374.9839">23007 13539 16,'0'0'101,"-10"-5"19,10 5-5,-8-4-3,8 4-3,-6-3 2,6 3-8,0 0 0,-8-4 8,8 4-6,0 0 12,0 0-17,-8-2 8,8 2-21,0 0 0,0 0-31,0 0 3,0 0-27,0 0 3,0 0-24,0 0 13,0 0-17,13 2 11,-4 2-19,0 1 14,1-1-11,3 3 10,0-2-5,3 2 14,-3 0-15,6 2 9,-1 0-9,3 0 24,-1 1-17,-1-1 22,2-1-23,-3 3 28,0-3-20,3-2 20,-7 2-7,2-2-6,-2 1-3,-1-3-2,-2 3-6,-1-3-6,0 1-2,-1-2 0,-1 1 1,-1-2-6,-7-2 0,12 5 2,-12-5-3,10 6-2,-10-6 1,10 3 0,-10-3-5,8 4-2,-8-4 2,7 5 2,-7-5-1,5 2-6,-5-2 2,0 0 2,5 6 0,-5-6 4,0 0-1,3 8 6,-3-8 10,-2 6-3,2-6-25,-2 8 48,2-8-29,-5 8 27,2-1-30,-2 0 24,1-1-27,-3 3 26,1-1-29,1 0 26,-1 3-30,-1-1 29,-1 1-30,1 0 25,1 0-27,-1 0 29,0 0-35,0-1 31,2 1-23,1-2 31,-2 2-33,0-3 31,2 2-32,0-2 32,0-1-34,0 1 33,0 1-37,2-3 36,-2-2-31,4-4 34,-3 10-30,3-10 38,-6 9-28,6-9 41,-2 6-35,2-6 42,-3 7-36,3-7 35,0 0-41,-3 8 36,3-8-41,0 0 33,-2 5-44,2-5 38,0 0-41,0 0 39,-3 6-39,3-6 36,0 0-30,0 0 27,0 0-41,0 0 40,0 0-41,-2 6 42,2-6-39,0 0 34,0 0-35,0 0 28,0 0-23,0 0 34,0 0-37,0 0 38,0 0-37,0 0 38,0 0-41,0 0 38,0 0-40,-3 5 42,3-5-40,0 0 34,0 0-32,0 0 41,0 0-39,0 0 37,0 0-43,0 0 39,0 0-40,0 0 42,0 0-36,0 0 41,0 0-43,0 0 42,0 0-41,0 0 38,0 0-41,0 0 42,0 0-41,0 0 43,0 0-41,0 0 34,0 0-35,0 0 37,0 0-41,0 0 43,0 0-39,0 0 32,0 0-34,0 0 41,0 0-38,0 0 37,0 0-43,0 0 42,0 0-46,0 0 26,0 0-37,0 0 29,0 0-48,0 0 16,0 0-47,0 0-3,0 0-70,0 0-110,-1-6-77,1 6-182,4-8-32</inkml:trace>
  <inkml:trace contextRef="#ctx0" brushRef="#br0" timeOffset="229952.2335">23395 13859 119,'0'0'151,"0"0"-27,0 0-20,0 0-16,0-7 0,0 7-27,0 0-2,-1-7-12,1 7-5,0 0-7,-2-6 5,2 6 8,0 0 12,-2-7 8,2 7-3,0 0 0,0 0-27,0-8 22,0 8-12,0 0 4,0 0-10,0 0-2,0-8-6,0 8 4,0 0-13,0 0 10,0 0-10,0 0 11,0 0-9,0-7 11,0 7-19,0 0 19,0 0-20,0 0 15,0 0-15,0 0 13,0 0-22,0 0 16,0 0-17,0 0 12,0 0-20,0 0 16,0 0-26,0 0 24,0 0-18,9 3 23,-9-3-13,5 6 15,-1-1-13,0 0 23,2 2-30,-2 1 28,1 0-23,2 0 23,-1 3-21,-1 2 34,3-2-33,-2 3 25,1-1-32,-1 2 37,2 0-41,-2 0 24,-1-1-21,2 1 28,-1-1-33,-1-1 27,2-1-30,-2 1 30,-1-2-37,-1-3 43,1 3-40,-1-2 32,1-2-29,1-1 27,-3 0-31,-1 1 33,3-1-32,-4-6 32,4 9-31,-4-9 29,3 9-33,-3-9 32,2 7-34,-2-7 35,3 4-42,-3-4 24,0 0-39,3 6 13,-3-6-40,0 0-11,0 0-34,2 6-21,-2-6-32,0 0-24,0 0-55,0 0-206,0 0 79</inkml:trace>
  <inkml:trace contextRef="#ctx0" brushRef="#br0" timeOffset="242688.9168">21923 13178 72,'-9'-1'73,"9"1"-17,-15-5-7,15 5 6,-15-4-27,3 2 8,12 2-21,-17-4 12,17 4-25,-16-4 20,16 4-23,-16-3 20,16 3-17,-13-5 17,13 5-17,-15-4 7,15 4-14,-15-5 21,15 5-27,-14-5 15,14 5-17,-14-4 11,14 4-12,-13-3 8,13 3-18,-10-2 23,10 2-20,-9-1 25,9 1-17,0 0 15,-13-3-19,13 3 22,0 0-15,-11-2 33,11 2-12,0 0 32,-12-1 6,12 1 26,0 0 16,0 0 6,-11-1 9,11 1-4,0 0 0,0 0-3,0 0 0,0 0-18,0 0 8,-12-1-17,12 1 5,0 0-18,0 0 18,0 0-17,0 0 25,0 0-28,0 0 28,0 0 3,0 0-8,0 0-4,0 0-1,0 0-10,0 0-12,0 0-8,0 0-7,0 0-8,0 0-25,0 0 24,0 0-4,8-4-3,-8 4-1,0 0-3,14 0-3,-14 0-10,15 1 4,-15-1 0,16 3-7,-4-2 6,-3 0-5,4 1-1,0-1 3,0 2-7,1-1 5,1 0 2,2 1 4,-2 1 6,2-2 1,-1 2-3,1-2-2,-2 1-8,4 0 10,-3 1-2,2-1 0,-2 0-5,2 0 0,1 1-3,-2 0-2,1 2 3,1-1-10,3 1 8,-1 1-2,2 0 4,-1 1 0,1 0-4,1 1 4,-1-1-38,-1 1 40,5 0-2,-1 1 3,0 1-40,1-2 43,0 2-3,-1-1-1,1-1-2,-1 2-4,1-2 6,1 3-6,-5-5 8,-1 2-40,2 1 46,-1-2-46,0 1 54,-1-1-5,0 0-5,-2 1-3,1-1-2,-1 0-4,-1 1 1,-2-2-8,-2 0-1,1 2 11,-1-2-5,-1 1 3,0-1-2,-1 2-4,1 0 0,-1 0 3,-2 1-2,0-1 2,1 1 1,-3 1-2,2 0 0,-1-1-3,-1 2 7,-1 1-5,1-1-2,-2 1 0,-1 1-1,3 0 5,-4 0 1,2 0-2,-2 1 0,-1 0-2,1-1 4,-2 1 0,1-2-4,-1 1-2,-1-1 4,-2-1 0,2 0-5,-1-1 3,-1 1 0,-1 0 3,1 0-1,-2 1-3,1-2 0,-3 0 2,4 2-3,-4-3-7,1 0 11,-2 4-2,-1-1-3,1-1-4,-1 1 0,-2-3-1,2 2-1,-2-1-6,0 0 12,1-1-1,-3 1 2,1-1-1,-4-1-2,5 1 4,-3-3-5,-1 3 7,-2-3 4,3 1-1,-3-1 1,-1-1 3,0 1-1,1-2-1,-5-1-9,5-1 8,-5 1 1,0 0-1,1-1 0,-3-1 0,3-1-4,-3 0 4,-1 1-4,1-2 3,0 0 2,0-2 0,-3 2 0,5-2 0,-5 0-1,-1-2 0,0 0-6,2-1 8,-2 1 4,-1-4 1,1 1-2,-4-1 0,0-2-2,-1 0-6,2-1-2,-1 3 12,-1-3-5,3 1-1,-2 0-7,2-2 0,-2 2-9,3-1 3,-1 1 9,2-1-1,2-2-1,1 5 4,0-3 1,1 4 0,1-3 4,1 2-6,1-2 11,-3 1 2,2-1-5,-1 0 7,1-2 1,1 2 3,-1-1-5,0 1 4,2-1-6,-2 0-2,1 1-2,4-1 4,-4 1-25,5 1 24,1-1-8,-1 0 2,0 2-6,2 0 3,-1-2-6,1 2-4,2-2 10,-2 1 5,2-1 7,1 3 8,1-1-2,1 2-3,-1-2-9,2 1-4,-2-2 6,2 1-2,-3 0 1,5-1 1,-2 1-7,3-1-4,-2 0 9,0-1 3,3 2 7,-2-2-5,3 2 0,-1-2-2,0 3 11,1-3 4,1 3 2,0-2 1,2 0-8,-2 1-1,3-2 4,-2 3-2,2-1-9,-1 0 1,1 0-1,-3 1 0,5-2 4,-2 2 0,2 1-5,-2-1 2,1 1-6,-1-1-3,0 1-1,1-1 0,0 2 1,2-1 1,-1 0-1,-1 1-5,2-1-4,-1 1 3,2-1 2,-1 1-4,2 1 1,-2-2 1,3 0-1,-1 2-5,0-1 6,0-1 1,0 2 1,-1 0-2,3-1 1,-2 1 3,0-1 3,-2 2-6,4-1 4,-2 1-1,-2-1-3,3 1 1,-1 1 0,-1 0-1,-8 2-7,17-5 6,-8 4-3,-9 1 0,16-2 1,-7-1 2,0 2 0,-9 1 1,18-3-15,-18 3 14,14-2 5,-14 2-8,15-1 5,-15 1-1,13-1 1,-13 1-7,9-3 3,-9 3 1,0 0-2,14-1 2,-14 1-3,0 0-1,10-1 0,-10 1-4,0 0-1,0 0 0,11-1 1,-11 1 3,0 0-2,0 0 6,0 0-1,0 0-1,0 0 0,13 0 2,-13 0 1,0 0 0,0 0 1,0 0-3,0 0-1,0 0 4,7-4-3,-7 4 5,0 0-2,0 0 0,0 0 1,0 0-13,0 0 14,0 0 0,0 0-5,0 0 2,0 0 2,0 0 0,0 0-1,0 0-2,0 0-5,0 0 8,0 0-2,0 0-1,0 0 4,0 0-4,0 0 1,0 0 1,0 0-5,0 0 5,0 0 0,0 0 0,0 0 6,10 1-1,-10-1-3,0 0-7,0 0-9,0 0 16,0 0 5,0 0-2,0 0 0,0 0-1,0 0 0,0 0-2,0 0-14,0 0 17,0 0 3,0 0-5,0 0 1,0 0-2,0 0 2,0 0 1,0 0-9,0 0 4,0 0 3,0 0-3,0 0 1,0 0 1,0 0 0,0 0-2,0 0 2,0 0-4,0 0 2,0 0-2,0 0 4,0 0 0,0 0-1,0 0-4,0 0 6,0 0-1,0 0 0,0 0-7,0 0 9,0 0 1,0 0-1,0 0-5,0 0 5,0 0-1,0 0-3,0 0 3,0 0-1,0 0 0,0 0 0,0 0-5,0 0 2,0 0 5,0 0-4,0 0 1,0 0 0,0 0 1,0 0-4,0 0-4,0 0 6,0 0 1,0 0 1,0 0 4,0 0 4,0 0-3,0 0 3,0 0-7,0 0 4,0 0-1,0 0-1,0 0-3,0 0 2,0 0-1,0 0-2,0 0 1,0 0-11,0 0 11,0 0-2,0 0 1,0 0-7,0 0 7,0 0 1,0 0-2,0 0-4,0 0 4,0 0-3,0 0 8,0 0-11,0 0 7,0 0 2,0 0-2,0 0-6,0 0 10,0 0-5,0 0 0,0 0 0,0 0 2,0 0-2,0 0-2,0 0 1,0 0-6,0 0-11,0 0-14,0 0-12,0 0-20,0 0-16,0 0-17,0 0-20,0 0-36,0 0-60,0 0-34,0 0-48,0 0-27,0 0 3,0 0-188,9 6-2</inkml:trace>
  <inkml:trace contextRef="#ctx0" brushRef="#br0" timeOffset="244980.9612">23307 14199 145,'0'0'203,"0"0"-40,0 0-13,0 0-11,-6-3-10,6 3 2,0 0-5,0 0 1,0 0-18,0 0 20,-6-5-30,6 5 25,0 0-28,0 0 26,0 0-44,-4-5 31,4 5-47,0 0 32,0 0-70,-3-8 50,3 8-45,0 0 40,0 0-48,-2-6 44,2 6-43,0 0 32,0 0-39,0 0 39,-2-8-41,2 8 35,0 0-39,0 0 40,0 0-50,4-6 43,-4 6-44,0 0 30,0 0-38,5-9 44,-5 9-42,5-4 41,-5 4-41,4-4 33,-4 4-47,7-4 45,-7 4-38,7-5 43,-7 5-46,10-6 42,-10 6-21,11-5 16,-11 5-37,11-6 31,-4 2-35,0 1 33,2-1-32,0 1 43,1 0-49,1-1 48,0 1-43,2-1 36,0 1-34,3-1 35,-2 1-32,2-2 39,0 1-36,0 1 41,0-1-40,-2 1 45,1-3-43,1 4 55,-3-1-31,1 0 27,-1 0-42,-2 1 30,2 0-35,-2-1 30,0 2-37,1-2 36,-3 1-40,1 1 37,2 1-5,-3-3-3,2 1-3,-11 2-24,16-2 25,-16 2-31,18-2 27,-18 2-26,20-3 30,-20 3-29,21 0 32,-21 0-33,23-1 36,-12 1-32,4 0 28,-2 0-26,0 0 32,2 1-40,-2-1 35,4 0-33,-2 1 36,4 1-36,-1-2 37,-1 1-41,2 0 39,-1 0-21,0 0 18,0 1-32,-1-1 37,1 1-37,0-1 34,0 1-35,-2 1 33,1-2-34,0 2 32,1 0-27,-3 0 34,3 1-40,0-2 35,-1 1-35,-1 3 37,2-3-36,3 2 35,-2 1-28,-1-1 32,3 1-39,1 0 39,-1-1-34,2 2 36,-2-1-34,-1-1 28,2 2-44,1-3 52,-2 3-37,-1 0 37,-2-3-38,2 0 37,-1 2-39,0-1 39,-1 0-37,3 0 33,-4 1-38,5-1 34,-1 1-30,-1 0 40,-1-1-42,0 0 41,-2-1-42,0 3 41,0-1-51,1-1 54,-1 2-44,-1-1 40,3 0-39,-3 1 39,0 0-42,2 0 41,1 1-35,-1 0 36,0 1-44,0-2 49,-4 1-42,4-1 40,-2 1-42,0 0 43,-1 1-41,1-1 40,0 0-43,-1 1 42,2-1-6,0 3 2,-2-2-12,2 1 7,-3-1-3,0 0-1,-3-1-3,3 3-4,-1-1 0,-1-1-4,-2 0 4,-1-1-11,0 0 9,0 2 0,-2 0 0,0 1-4,-1-3-39,-2 3 49,2-2-41,-2 2 47,0-1-43,-1 1 42,-1 1-39,-2-1 38,0 2-37,0-2 47,-1 3-48,0-2 36,-2 4-46,-1-2 50,0 1-43,-2 1 45,2 0-40,-3-1 42,1-1-40,-1 1 45,-2 0-49,0-1 49,0 3-55,-2-1 55,0-2-38,1 2 45,-3-2-48,2 1 44,-3-1-43,1 0 45,-2-1-49,2 0 44,-1-1-41,-2 1 47,0-2-40,-1 0 38,2 1-44,-4-3 42,0 2-40,-1-2 38,0-1-40,-2 0 34,2 1-35,-2-1 45,-1-1-44,0 0 41,1 0-3,-1 0-4,-1-2-2,0 1-2,1 1-3,-2-2 6,2-1-11,-1 1 3,0-2-4,-2 0-2,1-1 2,-1 1 3,-1-3-36,-1 0 40,0 0-10,0-3 31,0 1-46,-3-1 43,-3-2-44,-1 2 45,2 0-42,0-2 38,-1 1-41,2-1 15,4 0 24,0 1-41,0 0 37,1-2-41,2 3 39,0-2-39,-1-1 32,1 1 8,0-1-46,2 0 48,-2-1-41,1 1 45,-2-2-47,0-2 41,-2 0-31,1 0 45,-1-1-43,-2 1 42,2-1-46,1 0 41,-1 0-41,1 1 35,5 1-35,0 0 40,0 2-37,0-2 39,2 1-51,1 0 47,-2 0-44,3 0 44,3 1-43,0 1 49,-1-1-55,2-2 49,-2 2-40,0-1 37,1-2-35,-2 1 39,1-2-39,2 1 49,-3 1-48,4 1 42,-1-1-1,0-1-6,0 2-2,3-2-3,-1 3-3,-1-1-17,3 0 11,0-1 6,-2 0 0,3 3-2,2-1 0,-2 0-2,1 2-11,0-2 4,3 0 8,-4 1 3,3-1 5,1 2 1,-3-2 0,4-1-7,-4 2-1,2 0-2,0-3 6,-2 3 3,3-3 2,-2 2-3,0 0 0,2-2-4,-2 3 4,4 0-10,-4-1 14,4 3-4,-3-2 9,3 1 5,3 5 7,-7-9-8,7 9 1,-4-9-7,4 9 5,-6-7 2,6 7-2,-4-9-4,4 9-5,-4-9-8,4 9 6,-5-7-6,5 7-2,-2-10 2,2 10 7,-3-9 7,3 9 5,-3-9-13,3 9 6,-1-6-5,1 6 2,0-9 4,0 9 4,0-7-2,0 7-8,3-7 0,-3 7-3,1-10-6,-1 10 0,5-9-1,-5 9-2,4-11-8,-4 11-4,5-12-2,-2 6 1,-1 1 6,3-1 4,-3-2 0,3 2-1,-1-2-1,1 2 0,-1 0 0,-2-1-1,4-1-14,-2 1 17,1 1-17,1 0 24,-1-2-22,0 1 19,2 1-14,-2-1 15,2 1-21,-1 0 26,0 0-16,1 1 19,-2-1-17,2 1 12,-2-1-16,0 3-2,-5 3-3,11-8 13,-6 3-22,1 2 7,-6 3-25,11-6 6,-2 3-30,-9 3 1,13-7-46,-7 6 34,4-2-54,-10 3 23,16-3-59,-16 3-13,16-5-55,-16 5-56,16 0-54,-16 0-253,16-3-108</inkml:trace>
  <inkml:trace contextRef="#ctx0" brushRef="#br0" timeOffset="251120.5048">23611 14762 8,'0'0'129,"0"0"-2,0 0-30,0 0-10,0 0-18,0 0-7,0 0-14,0 0 0,0 0-14,0 0-2,0 0-16,0 0 3,0 0-7,0 0-4,0 0-11,0 0 5,0 0-15,0 0 13,0 0-15,0 0 11,0 0-6,0 0 4,0 0-19,0 0 15,0 0-12,0 0 19,0 0-14,0 0 17,0 0-8,0 0 8,0 0-17,0 0 18,0 0-2,0 0 2,0 0-11,0 0 13,0 0-6,0 0-9,0 0-6,0 0 4,13 0-25,-13 0 7,0 0-31,0 0 16,0 0-20,0 0-51,0 0 40</inkml:trace>
  <inkml:trace contextRef="#ctx0" brushRef="#br0" timeOffset="251371.5426">23628 14766 17,'-13'-2'187,"13"2"-37,-19-5-34,10 4-30,-2-3-21,-5-1-42,0-1-31,-5 0-50,1-1-25,-1-2-72,-2 2 38</inkml:trace>
  <inkml:trace contextRef="#ctx0" brushRef="#br0" timeOffset="252108.2407">22319 13927 202,'0'0'241,"0"0"-51,0 0-31,0 0-18,0 0-9,0 0-19,0 0-7,0 0-25,2 6-3,-2-6-17,0 0 1,0 0-23,0 0 8,0 0-13,0 0 9,0 0-17,0 0 10,0 0-18,0 0 15,0 0-20,0 0 6,0 0-15,0 0 7,0 0-22,0 0 1,0 0-22,0 0 2,0 0-19,0 0 9,0 0-6,0 0 6,0 0 4,0 0 5,0 0 6,0 0 9,0 0-1,0 0 1,0 0-8,0 0-17,0 0-18,0 0-30,0 0-32,0 0-31,0 0 12,2 4-130,-2-4 82</inkml:trace>
  <inkml:trace contextRef="#ctx0" brushRef="#br0" timeOffset="252654.6378">22836 14112 163,'0'0'142,"0"0"-19,0 0-32,0 0-8,0 0-19,0 0-7,0 0-14,0 0 2,0 0-9,7-3-2,-7 3-7,0 0 1,0 0-2,0 0 1,0 0-2,0 0 7,7-4 5,-7 4 1,0 0 0,0 0-8,0 0 4,0 0-1,6-4-5,-6 4-4,0 0-6,0 0-5,0 0-3,0 0-10,0 0 0,0 0-14,4-4-8,-4 4-18,0 0-13,0 0-12,0 0-13,6-6 2,-6 6-26,0 0 3,0 0-38,3-5-74,-3 5 66</inkml:trace>
  <inkml:trace contextRef="#ctx0" brushRef="#br0" timeOffset="253340.3833">22886 14041 37,'0'0'167,"0"0"-27,0 0-18,0 0-14,0 0-7,0 0-23,0 0-8,0 0-12,0 0-6,3-4-6,-3 4 2,0 0 3,0 0 10,0 0 5,0 0-10,0 0 10,0 0-8,0 0-2,0 0-12,0 0 1,0 0-13,0 0 3,0 0-17,-3-4 16,3 4-3,0 0 17,0 0-15,-11-3 9,11 3-20,-9-2 13,9 2-31,-15-1 21,15 1-18,-17 0 10,17 0-15,-23-2 10,8 2-13,4 0 16,-6-1-24,4 1 19,-5 0-19,4 0 14,-5-2-18,1 2 15,-1-1-17,-1 0 18,2 0-12,-1-3 15,2 3-15,-1-1 13,1-1-12,-2 2 14,5-2-16,-1 0 18,3 0-48,-2 0 57,3 2-22,2-1 27,9 2-8,-18-3 24,18 3-11,-15-3 19,15 3-19,-13-3 28,13 3-43,-11-2 32,11 2-27,-10-2 27,10 2-33,-6-3 28,6 3-37,0 0 39,-9-1-44,9 1 41,0 0-29,0 0 33,-8-3-32,8 3 36,0 0-1,0 0-5,0 0-6,-10-1 1,10 1 1,0 0 0,0 0-5,0 0 1,0 0-6,0 0 0,0 0-4,0 0-7,0 0 1,0 0-6,0 0-7,0 0-5,0 0 4,0 0-6,0 0-4,-9 1 4,9-1-1,0 0-3,0 0 6,0 0-4,0 0 4,-2 6 1,2-6 3,0 0-11,-2 10 11,2-10 2,-5 5 0,5-5 2,-2 11-4,2-11 4,-5 9-6,2-3 3,3-6 1,-4 10 0,3-3 1,-2 0-2,1-2 1,1 2-1,1-7 1,-4 10 4,2-4-38,0 1 45,2-7-39,-4 11 44,1-5-44,3-6 43,-3 8-40,3-8 37,-3 10 5,3-10-42,-2 7 42,2-7-46,-2 6 47,2-6-43,-2 6 31,2-6-48,0 0 23,-4 6-19,4-6-50,0 0 18,0 0-41,0 0-6,-3 6-29,3-6-27,0 0-24,0 0-23,0 0-18,0 0-222,0 0 68</inkml:trace>
  <inkml:trace contextRef="#ctx0" brushRef="#br0" timeOffset="254990.7172">22602 13952 132,'0'0'127,"8"5"-10,-8-5-22,8 2 3,-8-2-7,5 5-11,-5-5-11,0 0 7,8 4 7,-8-4 6,0 0 16,0 0 1,8 3 11,-8-3-21,0 0 15,0 0-27,5 2 15,-5-2-32,0 0 16,0 0-37,0 0 24,0 0-31,9 4 22,-9-4-27,0 0 29,0 0-39,0 0 24,0 0-46,0 0 27,0 0-25,0 0 33,0 0-29,0 0 19,-14-1-21,14 1 36,-17-4-37,5 2 31,0-2-2,-6-1-10,3 1-5,-6-2 5,-2-2 0,1 1-1,0-2-2,-8-2-3,3 3 5,-2-3 1,2 0-3,-2 0-3,-1 0 12,2 1-2,1 0-2,-1 0-3,1 0 3,3 2-10,1 0 2,3-1-2,-2 1-2,2 2-6,3-1 2,2 1-8,-1 0 9,2 1-10,1 0 16,1-1-4,0 3 8,2-1-7,-2 0 3,2-2-10,1 3 4,-1-1-16,2 0 22,1 1-9,-1-1-3,-1 1 1,9 3-2,-11-5-1,11 5-9,-12-5 2,12 5 10,-11-5-5,11 5 2,-9-3-1,9 3-6,-8-3-4,8 3 11,-9-4-3,9 4 3,0 0 0,-8-3-2,8 3-4,0 0-1,-7-4 7,7 4-4,0 0-1,0 0 5,-7-3 0,7 3-4,0 0-2,0 0 7,0 0-3,0 0 1,-10-4 0,10 4-2,0 0 2,0 0-6,0 0 5,0 0-18,-6-2 20,6 2 0,0 0-5,0 0 2,-7-3-3,7 3 5,0 0-10,-9-3 8,9 3 0,0 0 4,-12-4-4,12 4 2,-8-3-6,8 3 6,-8-3-4,8 3 1,-9-1 3,9 1-1,0 0-1,-11-5 4,11 5-9,-8-2-1,8 2 13,-8-3-7,8 3 0,0 0 0,-11-3 1,11 3-5,0 0 6,-8-4-7,8 4 6,0 0 4,0 0-5,-9-1-1,9 1 6,0 0-3,0 0 6,0 0-1,0 0 14,0 0 3,-10-2 5,10 2-2,0 0-2,0 0-8,0 0 1,0 0-7,0 0 0,0 0 0,0 0-1,0 0-3,0 0-2,0 0-6,0 0 7,0 0-14,0 0 10,0 0-2,0 0-1,8 2-3,-8-2-4,11 5 5,-3-2-20,3 0 20,0 3 5,1-1-2,4 1 7,-1-1-5,6 3 3,-1 0-5,-1 1 2,3-1-2,2 2 4,2 0-5,-1 1 1,2 0-1,1 1-1,-1 0-3,4 0-2,-4-1 1,1 2 4,0-1-3,-1-1 1,-2 2-5,2-4 1,1 4 0,-2-2 5,1 2-1,-1-2 1,0 0-29,-6-3 36,2 3-37,0-3 40,-3 1-28,0 0 33,2-3-29,-5 1 29,-2-1-31,2-1 32,-2 1-38,-3 0 40,1-2-26,-1-1 25,-2 2-35,0-1 36,3-1-36,-5 0 37,-7-3-38,13 4 30,-13-4-35,13 5 33,-13-5-35,9 4 40,-9-4-32,8 3 33,-8-3-45,8 3 45,-8-3-31,0 0 32,8 3-37,-8-3 45,0 0-42,6 4 37,-6-4-40,0 0 41,0 0-37,8 2 39,-8-2-41,0 0 44,0 0-44,0 0 40,0 0-43,0 0 43,0 0-34,9 4 35,-9-4-38,0 0 37,0 0-37,0 0 39,0 0-43,0 0 42,0 0-39,0 0 38,0 0-39,0 0 41,0 0-43,0 0 45,0 0-50,0 0 53,0 0-43,0 0 40,6 3-41,-6-3 38,0 0-39,0 0 39,0 0-42,0 0 26,0 0-22,0 0 32,0 0-36,0 0 42,0 0-49,0 0 44,0 0-42,0 0 38,0 0-49,0 0 33,0 0-50,0 0 22,0 0-53,0 0 10,0 0-67,0 0-47,0 0-77,0 0-45,-5-6-244,5 6-72</inkml:trace>
  <inkml:trace contextRef="#ctx0" brushRef="#br0" timeOffset="255154.2321">22383 13902 4,'0'0'-3</inkml:trace>
  <inkml:trace contextRef="#ctx0" brushRef="#br0" timeOffset="256950.3396">23925 13254 58,'0'0'122,"0"0"-10,0 0-20,0 0-16,0 0-12,0 0-8,0 0-5,0 0-5,0 0-9,0 0 2,0 0 0,0 0-11,0 0-2,-8-2-4,8 2 0,0 0-2,0 0 2,0 0 7,0 0 5,0 0 9,0 0 10,0 0 1,0 0 0,0 0-7,0 0 1,0 0-8,0 0 2,0 0-11,0 0-2,0 0-15,0 0 7,0 0-11,0 0 3,0 0-6,0 0 2,0 0-16,0 0 16,0 0-6,0 0 8,0 0-8,0 0 4,0 0-7,0 0 6,0 0-8,0 0 10,0 0-3,0 0 7,0 0-2,0 0 3,0 0-7,0 0 8,0 0-9,0 0 5,0 0-6,0 0 5,0 0-9,0 0 11,0 0-12,0 0 9,0 0-10,0 0 10,0 0-14,0 0 11,0 0-16,0 0 19,0 0-9,9 3 7,-9-3-7,0 0 9,13 4-3,-13-4 15,10 2-14,-10-2 14,11 5 0,-11-5 12,14 4-13,-14-4 18,13 5-16,-13-5 11,12 3-15,-12-3 13,14 5-21,-14-5 13,13 4-26,-13-4 24,12 4-25,-12-4 17,13 6-17,-5-3 12,1 0-16,-2 2 0,2-1 1,-1-1 5,0 1 0,-1 1-3,1-2 4,-3 1 3,-5-4 0,13 5-1,-13-5 3,9 5-3,-9-5 1,8 5 2,-8-5-3,8 3-7,-8-3 7,0 0-1,7 3-2,-7-3-7,0 0-3,0 0 3,0 0 2,0 0 4,0 0-22,0 0 22,0 0 11,0 0 4,0 0 17,-14 1-16,14-1 11,-16-6-16,4 3 20,0-1-32,-2-2 26,-1 0-21,-2 0 17,2-1-19,1 0 16,-3 1-19,4-1 19,-2 1-19,2 0 22,1 0-32,1 2 28,2 0-12,-1-1 21,2 2-12,8 3 33,-11-6-24,11 6 29,-13-4-31,13 4 24,-8-5-30,8 5 30,-6-5-35,6 5 29,0 0-40,-10-2 22,10 2-36,0 0 22,-6-4-39,6 4 17,0 0-41,0 0 6,0 0-36,-8-3-11,8 3-16,0 0-9,0 0-15,0 0-27,0 0-22,0 0-30,0 0-97,0 0 222</inkml:trace>
  <inkml:trace contextRef="#ctx0" brushRef="#br0" timeOffset="257351.5792">24094 13327 27,'0'0'147,"0"0"-35,0 0-14,0 0-12,0 0-6,0 0-6,0 0-17,0 0-14,0 0-13,0 0-4,7 4-4,-7-4-10,0 0 1,0 0-1,0 0-1,0 0-4,0 0-1,0 0 2,0 0-4,0 0 0,0 0 2,0 0-6,0 0-11,0 0-4,0 0-17,0 0-19,0 0-28,0 0-142,0 0 69</inkml:trace>
  <inkml:trace contextRef="#ctx0" brushRef="#br0" timeOffset="260348.2202">24180 13289 93,'0'0'155,"0"0"-31,3-6-17,-3 6-7,0 0-5,5-5-12,-5 5-1,0 0-6,4-5-13,-4 5 5,0 0-11,0 0 9,3-5 0,-3 5-3,0 0-8,0 0-6,3-7-6,-3 7-27,0 0 29,0 0 7,0 0-11,0 0 9,5-4-14,-5 4 10,0 0-18,0 0 17,0 0-19,0 0 18,0 0-19,0 0 16,0 0-23,0 0 15,0 0-8,0 0 24,0 0-31,0 0 21,5-4-29,-5 4 25,0 0-28,0 0 21,0 0-23,0 0 28,0 0-30,0 0 28,0 0-34,0 0 25,0 0-29,0 0 28,0 0-37,0 0 32,0 0-28,0 0 18,0 0-27,0 0 23,0 0-22,0 0 24,0 0-23,2 7 23,-2-7-24,0 8 30,0-8-24,-4 8 24,4-8-28,-3 13 28,3-13-23,-5 9 23,1-1-26,3-2 30,-3 0-24,-1 3 25,1-3-23,-1 2 21,1-2-24,-2 2 29,1-1-37,-3-1 33,2 1-22,-1 0 25,0-3-25,-5 3 29,4-4-21,-2 2 37,-1-3-28,-1 0 43,-2 0-40,0-1 48,1-1-37,-6-3 36,0 2-45,-2-2 37,-1-2-39,-3 0 36,-5-2-47,0-1 42,1 0-48,-2-1 43,1 0-44,-1 0 36,0 1-44,4-1 40,3 1-43,1 1 42,-1 0-42,3 0 21,1 1-19,2 0 42,1 0-41,3 1 40,0 1-41,0 0 42,5 0-40,0 1 48,-1 0-35,2 0 41,8 3-40,-14-5 41,14 5-46,-10-5 39,10 5-54,-9-1 51,9 1-46,-8-3 35,8 3-37,0 0 46,-9-4-46,9 4 43,0 0-45,0 0 44,-10-5-37,10 5 21,0 0-15,0 0 39,0 0-38,0 0 40,-9-2-33,9 2 32,0 0-32,0 0 30,0 0-33,0 0 29,0 0-30,0 0 26,0 0-35,0 0 33,0 0-43,0 0 33,0 0-25,0 0 31,0 0-34,0 0 34,0 0-30,0 0 25,0 0-29,0 0 25,-9-4-20,9 4 29,0 0-30,0 0 28,0 0-34,0 0 32,0 0-38,0 0 38,0 0-38,0 0 34,0 0-41,0 0 35,0 0-40,0 0 36,0 0-45,0 0 48,0 0-40,0 0 36,5-3-33,-5 3 44,0 0-38,0 0 42,0 0-42,0 0 43,7-3-45,-7 3 44,0 0-35,0 0 35,0 0-37,0 0 44,0 0-47,0 0 43,0 0-36,0 0 39,6-2-40,-6 2 36,0 0-37,0 0 35,0 0-37,0 0 46,0 0-43,0 0 40,0 0-40,0 0 41,0 0-53,0 0 64,0 0-52,0 0 33,0 0-35,0 0 42,0 0-41,0 0 41,0 0-41,0 0 42,0 0-53,0 0 55,0 0-44,0 0 33,0 0-32,0 0 41,0 0-42,0 0 40,0 0-47,0 0 50,0 0-44,0 0 40,0 0-41,0 0 43,0 0-44,0 0 45,0 0-46,0 0 43,0 0-45,0 0 43,0 0-41,0 0 43,0 0-44,0 0 45,0 0-41,0 0 40,0 0-41,0 0 44,0 0-45,0 0 42,0 0-38,0 0 40,0 0-42,0 0 37,0 0-40,0 0 40,0 0-39,0 0 40,0 0-42,0 0 27,0 0-25,0 0 41,0 0-41,0 0 41,0 0-44,0 0 45,0 0-46,0 0 42,0 0-42,0 0 45,0 0-42,0 0 44,0 0-45,0 0 41,0 0-40,0 0 37,0 0-37,0 0 40,0 0-42,0 0 36,0 0-31,0 0 29,0 0-27,0 0 38,0 0-38,0 0 38,0 0-38,0 0 31,0 0-31,0 0 41,0 0-41,0 0 39,0 0-41,0 0 43,0 0-40,0 0 38,0 0-43,0 0 43,0 0-41,0 0 40,0 0-38,0 0 39,0 0-43,0 0 41,0 0-38,0 0 30,0 0-29,0 0 44,0 0-46,0 0 41,0 0-40,0 0 42,0 0-47,0 0 47,0 0-45,0 0 44,0 0-39,0 0 37,0 0-37,0 0 37,0 0-41,0 0 42,0 0-45,0 0 44,0 0-43,0 0 44,0 0-41,0 0 41,0 0-38,0 0 41,0 0-47,0 0 40,0 0-41,0 0 38,0 0-35,0 0 37,-4-5-39,4 5 38,0 0-36,0 0 38,0 0-35,-7-3 38,7 3-41,0 0 38,-14-4-33,14 4 41,-16-5-42,7 1 43,-3 1-44,-3-1 45,0-2-7,0 1-3,-3-1-8,-1 1 4,-2-1 2,2-4-6,-4 3 3,3 0 0,-2 2-1,-2-2-1,6 0-1,-4 1-7,4 1 7,3-1 1,-3-1 2,3 3 1,-2 0 3,3-2-7,-1 1-1,2 1-11,1 1 20,1-1 3,1-1-4,-3 2-8,7 2 5,-3-2-5,9 3-6,-13-3 9,13 3-2,-13-5-2,13 5-1,-10-5-1,10 5 3,-12-2-5,12 2-4,-7-3 1,7 3 2,0 0-7,-9-3 7,9 3 3,0 0-9,-9-3-13,9 3 22,0 0 1,0 0-5,-9-3-3,9 3 11,0 0-1,0 0-4,0 0 1,0 0-1,0 0-3,-8-3-33,8 3 43,0 0-9,0 0 7,0 0-1,0 0-2,0 0 0,0 0-3,0 0 0,0 0 0,0 0-8,0 0 9,0 0 0,-8-3-3,8 3 0,0 0 1,0 0-1,0 0 0,0 0-5,0 0 2,0 0 6,0 0 0,0 0-2,0 0 0,0 0 0,0 0-3,0 0 5,0 0-8,0 0 7,0 0 1,0 0-5,0 0-19,0 0 27,0 0-4,0 0-1,0 0 3,0 0-5,0 0 5,0 0-3,0 0 1,0 0-3,0 0 2,0 0-5,0 0-3,0 0 10,0 0-3,0 0-1,0 0 4,0 0-3,0 0-1,0 0 2,0 0-6,0 0 5,0 0-7,0 0 7,0 0-2,0 0 3,0 0-1,0 0-3,0 0-1,0 0-3,0 0 7,0 0 2,0 0-3,0 0 3,0 0-2,0 0-2,0 0 1,0 0 0,0 0-8,0 0 12,0 0-1,0 0-1,0 0-1,0 0 2,0 0-1,0 0 1,0 0-11,0 0 7,0 0 5,0 0-3,0 0-1,0 0 0,0 0 1,0 0-3,0 0 0,0 0-7,0 0-7,0 0 29,0 0-6,0 0-3,0 0-3,0 0 2,0 0-5,0 0 0,0 0-6,0 0 4,0 0-5,0 0 4,0 0-3,0 0 3,0 0-2,0 0 1,0 0-4,0 0 9,0 0 0,0 0 4,0 0-6,0 0 5,0 0-1,0 0-5,0 0 4,0 0 6,0 0-5,0 0 2,0 0-3,0 0-1,0 0-1,0 0 2,0 0 2,0 0-10,0 0 12,0 0-6,0 0 5,0 0 0,0 0-3,0 0 3,0 0-3,0 0-1,0 0-4,0 0 8,0 0 2,0 0-1,0 0-3,0 0 1,0 0 0,0 0-3,0 0-2,0 0 5,0 0 1,0 0-2,0 0-2,0 0 3,0 0 1,0 0-5,0 0 6,0 0-11,0 0 2,0 0-12,0 0 25,0 0-1,0 0-2,0 0 0,0 0-2,0 0 1,0 0-7,0 0-1,0 0 1,0 0 11,0 0-6,0 0 3,0 0-1,0 0-3,0 0 3,0 0-10,0 0 1,0 0 9,0 0-3,0 0 4,0 0-2,0 0 0,0 0-2,0 0 1,0 0-6,0 0 9,0 0-1,0 0-1,0 0 6,0 0-9,0 0 4,0 0-7,0 0 1,0 0-3,0 0 3,0 0-1,0 0 4,0 0 4,0 0-1,0 0-4,0 0 3,0 0-1,0 0-5,0 0 5,0 0 1,0 0 2,0 0-1,0 0-4,0 0 3,0 0-2,0 0-4,0 0 7,0 0-2,0 0 2,0 0 2,0 0-2,0 0 1,0 0-4,0 0 3,0 0-10,0 0 9,0 0-2,0 0 3,0 0-2,0 0 1,0 0-1,0 0 0,0 0 1,0 0-8,0 0 9,0 0-2,0 0 1,0 0-2,0 0 0,0 0-3,0 0 6,0 0-17,0 0 20,0 0-6,0 0 2,0 0-1,0 0 0,0 0-2,0 0 0,0 0-8,0 0 10,0 0 2,0 0-2,0 0 1,0 0-2,0 0 1,0 0 0,0 0-8,0 0 9,0 0 3,0 0-5,0 0 2,0 0-2,0 0 2,0 0-4,0 0-4,0 0 10,0 0-3,0 0-1,0 0 2,0 0-1,0 0 1,0 0-4,0 0 2,0 0-8,0 0 10,0 0-1,0 0 3,0 0 1,0 0-2,0 0 1,0 0-3,0 0-5,0 0 7,0 0-1,0 0 0,0 0 1,0 0 1,0 0-6,0 0 5,0 0-1,0 0-1,0 0 1,0 0-2,0 0 0,0 0 1,0 0-4,0 0 6,0 0-13,0 0 8,0 0 5,0 0-9,0 0 8,0 0-3,0 0-2,0 0-1,0 0 4,0 0-14,0 0 10,0 0-1,0 0-2,0 0-2,0 0 2,0 0 1,0 0 2,0 0-4,0 0 5,0 0-8,0 0 8,0 0 3,0 0-1,0 0-2,0 0-4,0 0 2,0 0-7,0 0-3,0 0-8,0 0-10,0 0-1,0 0-4,0 0-8,0 0-10,0 0-15,0 0-19,0 0-18,0 0-37,0 0-15,0 0-20,0 0-32,0 0-28,0 0-197,0 0 94</inkml:trace>
  <inkml:trace contextRef="#ctx0" brushRef="#br0" timeOffset="266866.5513">24419 12827 71,'0'0'101,"0"0"-20,0-8-8,0 8-15,0 0-16,0 0-7,0 0-1,0 0 4,0 0-4,0-8 1,0 8-3,0 0 2,0 0-4,0 0 3,0 0-6,0 0 2,0-5-4,0 5-10,0 0 10,0 0 2,0 0 2,0 0-1,0-9 7,0 9-2,0 0-1,0 0-2,0 0-4,1-6 3,-1 6 2,0 0-6,0 0-4,0 0 1,0 0-2,2-7-4,-2 7 3,0 0-6,0 0 4,0 0 1,2-6 4,-2 6-5,0 0 6,0 0-1,0 0 8,0 0-7,0 0 3,0-6-11,0 6 10,0 0-9,0 0 17,0 0-13,2-8 17,-2 8-6,0 0 5,0-8-14,0 8 6,0 0-18,2-6 14,-2 6-18,0 0 16,0-7-13,0 7 11,1-7-12,-1 7 16,0 0-17,2-8 17,-2 8-19,2-7 29,-2 7-14,0 0 20,3-6-25,-3 6 27,0 0-18,0 0 21,2-7-20,-2 7 26,0 0-33,0 0 26,1-6-32,-1 6 33,0 0-38,0 0 21,0 0-25,0 0 27,4-5-34,-4 5 32,0 0-32,0 0 32,0 0-33,0 0 31,0 0-34,0 0 34,0 0-43,0 0 32,0 0-26,0 0 26,0 0-31,0 0 26,0 0-32,0 0 30,0 0-28,0 0 30,0 0-32,0 0 28,0 0-21,0 6 27,0-6-41,-2 6 46,2-6-30,-3 7 31,3-7-28,-5 11 29,5-11-31,-5 12 30,1-5-32,2 0 35,-2 1-33,-1 0 28,2 1-30,-1-1 33,-1 0-32,0 1 28,1-1-30,-1 1 32,3-2-32,-4 0 26,3 2-24,-2-4 31,1 3-6,1-2 0,-1-2-2,4-4-3,-5 11 3,5-11-2,-6 7-10,6-7 6,-5 7-2,5-7 4,-8 8 0,8-8 0,-5 6-3,5-6 2,-6 4 1,6-4 0,-9 6 2,9-6-1,-11 3 11,11-3 6,-12 4 0,12-4-2,-16 0-4,16 0-3,-14 0-2,14 0-3,-19 0 1,19 0-6,-20 0 6,20 0-3,-21-1 0,10-1 8,-1-1-11,-1 2 2,1-2-2,-1-1 1,0 1-8,-5 0 4,5-2 5,-6-2 1,3 3 2,-4-4-5,1 0 6,-1 2 1,-1-2 1,-1-1-1,0 1-3,0-3-36,-4 2 41,1-3-36,3 2 37,0 2-36,-1-3 37,4 4-37,0 0 35,0-2-34,3 3 33,1-2-28,2 3 41,-1 0-36,4 2 44,-1-2-42,2 1 43,1 1-20,0 1 30,-2-3-33,10 5 26,-11-6-30,11 6 26,-11-5-35,11 5 27,-10-3-32,10 3 24,-9-4-25,9 4 29,-9-5-34,9 5 26,-10-3-25,10 3 29,-8-4-33,8 4 28,-7-2-27,7 2 25,-8-2-30,8 2 35,-10-4-28,10 4 28,0 0-29,-8-3 31,8 3-35,0 0 30,-6-3-29,6 3 29,0 0-26,0 0 34,-7-4-32,7 4 27,0 0-33,0 0 36,0 0-37,0 0 37,0 0-37,-10-2 19,10 2-10,0 0 27,0 0-33,0 0 31,0 0-28,0 0 33,0 0-44,0 0 41,0 0-31,0 0 30,0 0-32,0 0 33,0 0-34,-8-2 35,8 2-34,0 0 32,0 0-30,0 0 24,0 0-21,0 0 24,0 0-26,0 0 29,0 0-32,0 0 33,0 0-28,0 0 25,0 0-28,0 0 27,0 0-31,0 0 27,0 0-24,0 0 31,0 0-32,0 0 32,0 0-32,0 0 29,0 0-29,0 0 27,0 0-26,0 0 25,0 0-24,0 0 29,0 0-33,0 0 34,0 0-32,0 0 34,0 0-40,0 0 38,0 0-30,0 0 31,0 0-32,0 0 30,0 0-30,0 0 28,0 0-24,0 0 22,0 0-37,0 0 36,0 0-17,0 0 23,0 0-31,0 0 30,0 0-31,0 0 28,0 0-33,0 0 38,0 0-43,0 0 44,0 0-32,0 0 28,0 0-28,0 0 27,0 0-31,0 0 31,0 0-31,0 0 25,0 0-24,0 0 28,0 0-24,0 0 29,0 0-30,0 0 29,0 0-28,0 0 24,0 0-28,0 0 29,0 0-26,0 0 31,0 0-33,0 0 33,0 0-33,0 0 29,0 0-24,0 0 23,0 0-28,0 0 27,0 0-27,0 0 32,0 0-35,0 0 35,0 0-31,0 0 28,0 0-28,0 0 26,0 0-25,0 0 30,0 0-34,0 0 34,0 0-29,0 0 29,0 0-33,0 0 27,0 0-30,0 0 38,0 0-35,0 0 35,0 0-30,0 0 26,0 0-33,0 0 35,0 0-36,0 0 35,0 0-38,0 0 37,0 0-32,0 0 34,0 0-31,0 0 31,0 0-35,0 0 34,0 0-32,6 4 32,-6-4-40,0 0 40,0 0-26,0 0 33,0 0-40,0 0 31,0 0-33,0 0 35,0 0-33,0 0 29,0 0-31,0 0 32,0 0-30,0 0 36,0 0-36,0 0 35,0 0-34,0 0 35,0 0-37,0 0 38,0 0-31,0 0 29,0 0-33,0 0 30,0 0-31,0 0 32,0 0-32,0 0 31,0 0-34,0 0 32,0 0-25,0 0 30,0 0-36,0 0 37,0 0-35,0 0 30,0 0-27,0 0 28,0 0-38,0 0 43,0 0-27,0 0 23,0 0-42,0 0 43,0 0-33,0 0 33,0 0-31,0 0 24,0 0-40,0 0 45,0 0-24,0 0 25,0 0-32,0 0 30,0 0-28,0 0 31,0 0-31,0 0 28,0 0-30,0 0 27,0 0-16,0 0 21,0 0-34,0 0 36,0 0-36,0 0 31,0 0-35,0 0 24,0 0-23,0 0 26,0 0-46,0 0 33,0 0-47,0 0 28,0 0-60,0 0 9,0 0-57,0 0-19,0 0-43,0 0-45,0 0-86,0 0-220,0 0-57</inkml:trace>
  <inkml:trace contextRef="#ctx0" brushRef="#br0" timeOffset="268506.3075">24640 12153 91,'0'0'155,"0"0"-37,0 0-24,0 0-22,0 0-4,0 0-16,0 0 4,0 0-10,0 0 5,0 0 2,0 0 6,0 0 11,0 0 3,0 0 11,0 0-6,0 0-12,0 0-12,0 0-2,-1-7-6,1 7 17,0 0-8,0 0 3,0 0-23,3-7 15,-3 7-23,0 0 15,2-5-7,-2 5 21,3-6-20,-3 6 5,5-7-20,-5 7 17,5-6-27,-5 6 17,6-8-10,-6 8 23,4-9-21,-4 9 22,7-7-26,-7 7 16,8-8-30,-8 8 23,7-9-27,-7 9 25,9-9-29,-5 4 33,1 0-21,1 0 39,-1-1-27,0 3 30,0-2-31,2 2 31,-1-2-33,1-1 24,0 3-37,0-2 23,-1 0-34,4 2 35,-2 0-32,1-2 32,1 2-34,-1-1 29,1 2-31,-1-1 33,3 0-42,-2 1 51,-1-3-30,4 4 26,-3-3-32,1 1 34,0 1-38,0 0 34,1 0-40,-2-1 38,0 1-37,0 1 31,1-2-35,-1 1 39,-10 2-38,20-3 35,-20 3-38,19-1 39,-19 1-38,18 0 30,-5 0-33,-13 0 31,21 1-28,-10 1 33,-1-1-35,1-1 27,0 2-25,-1 1 37,-1-1-39,3 0 38,-3 0-34,-9-2 31,15 3-34,-15-3 37,15 4-44,-15-4 40,14 3-41,-6 1 32,2-1-23,-2 1 31,0 0-32,-1 0 31,2 1-30,0 2 31,0-2-32,-1 2 31,1 0-33,0 2 37,-1-1-38,0-3 32,-1 4-31,0-2 31,0 1-31,0 0 34,-4 0-32,5-1 31,-3 3-32,0-1 34,0 0-7,-2 1-5,2 0-21,-3-1 29,1 2-28,-1 1 26,1-2-29,-2 0 30,-1 2-30,1-3 31,1 1-33,-2 2 33,-2-1-30,1 1 14,1-1-2,-2 1 23,0-1-32,0 3 32,-1-3-30,1 1 32,-1 1-32,0 0 0,0-1 5,-1 1 4,-1-1-8,1-1 11,0 1-1,-1-3 1,1 4 2,-1-2-1,0 0 0,-1-1 0,0 0 3,1 2-4,-1-2 5,-1 1-6,-1 0 5,0-1-1,1 1 0,-2-2 2,-1 3-1,1-4-3,0 3 5,-1-4-1,-1 5-4,0-5 5,-1 2-3,1 0-3,-3-1 6,2-2 0,1 4 2,-3-4-4,1 1 2,0 0-2,0-1 2,-1-1 0,1-1 0,-1 1 3,-3 0 22,4-3-27,-3 2 27,3-2-34,-2 2 30,2-3-32,-1 1 31,0-1-33,0-1 29,1 2-32,1-2 35,-2-2-36,0 2 38,2-1-36,-1-2 33,0 1-30,0-1 31,2 0-35,-1 0 35,1 1-34,0-2 33,-1 2-44,1-3 40,1 2-33,0-1 40,1-1-36,0-1 32,-2 2-34,3 0 37,-1-1-35,-1-1 35,1 0-36,1 0 43,0-1-38,0 1 31,0-1-30,0-2 33,2 2-36,-2-2 37,0 2-37,2-1 41,1-1-33,-3 2 36,3-1-39,0 1 35,-1-2-40,2 1 37,-1 0-29,-3 0 45,6 0-40,-4-1 33,3 2-40,0-2 31,0 3-37,0-2 31,-1-1-31,1 1 31,1 0-30,-1 2 35,3-2-39,-1 1 31,0 0-30,-1-1 37,2 1-41,0-2 42,0 1-36,0 0 34,0-1-36,2-1 34,-1-1-27,0 3 36,-1-3-3,1 3-3,2-1-3,-2 0-6,2 0 2,-1 2-7,0-3 4,-1 4-2,1-2 1,0 0-2,0 3 1,0-4-2,0 3-2,1-1-5,-1 0-24,2 2 30,-1-2-20,0 1 25,1-1-24,0-1 22,1 1-24,-1 1 22,1-3-22,-1 3 23,2-2-21,-2 0 24,3 2-23,-2 0 20,0-3-23,1 3 23,-1-1-25,0 1 21,2 0-34,-2-1 15,0 1-43,1-1 25,-1-2-39,1 3 24,-1-1-50,1-1-1,-2 1-41,2 1-33,-2-1-28,3 0-46,-4-2-31,3 0-47,-1 0-147,2-2 54</inkml:trace>
  <inkml:trace contextRef="#ctx0" brushRef="#br0" timeOffset="275687.7367">23316 14490 108,'-7'-3'142,"0"-1"-20,7 4-10,-11-3-11,11 3 2,-12-5-16,12 5 6,-10-4 0,10 4-6,-11-3 7,11 3-14,-8-4-5,8 4-15,0 0 0,-11-2-12,11 2 3,0 0-17,-8-3 4,8 3-13,0 0 0,0 0-12,0 0 1,-9-3-7,9 3 7,0 0-17,0 0 16,0 0-11,0 0 5,0 0-6,0 0 7,0 0-10,0 0 13,0 0-5,0 0 13,0 0-3,0 0 38,0 0 0,0 0 22,0 0-32,0 0 9,0 0-33,12 6 20,-3-4-27,4 2 14,2 0-26,7 2 22,1 0-26,3 1 22,3 1-26,4 1 31,1-1-32,0-2 34,8 5-27,-3-1 25,0-1-27,1 1 25,-4-2-28,-2-1 19,-1 3-20,-1-4 25,0 3-27,-4 0 24,-3-4-26,-3 1 22,-3-1-23,-3-1-4,0 1-15,-5-1-9,0-1-5,0 1 5,-2-1 11,-2 2 5,-3-1 4,1 1 5,-5-5 4,0 9 1,0-9-1,-7 9 11,-2-5 3,-1 0 13,-3-1-15,-4 0 25,-5-1-15,-3-2 19,-3 0-14,-12-2 21,-3-3-15,-6-1 22,-2 0-34,-3-4 28,-3 1-32,-8-2 27,-1-1-31,1 0 19,9 2-21,0 1 11,2 0-31,2 1 22,1 0-30,3 0 27,5 3-24,8 1 25,7-1-22,0 1 28,5 2-25,4 0 27,1-1-10,4 1 41,0 1-14,2-1 55,1 2-9,2-3 10,9 3-7,-15-1-13,15 1-21,0 0-7,-11-3-14,11 3-16,0 0-11,14 3 21,-2-2-13,7 2 1,5 2-2,6 2 1,4 2-34,9-2 35,4 5-26,-1-5 43,4 5-24,0-3 42,1 2-45,0-3 48,-3 3-44,2-3 28,-4 3-31,-1-3 30,-2 1-33,-7-1 36,-3 0-43,-2-3 39,-3 1-41,-5 1 40,-4-4-52,-1 1 32,0 0-46,-4-2 31,-1 4-32,-3-3 38,-1 1-25,1-1 33,-10-3-30,11 7 25,-11-7-26,5 7 40,-5-7-35,0 0 44,-3 5-32,3-5 35,-9 3-27,9-3 37,-20 0-31,6-1 47,-4-2-40,-5 0 38,-4-2-41,-4-2 38,-3 1-41,-1-1 30,-6-2-35,0 2 35,-2-3-38,2 2 35,5 1-42,1 1 37,1 2-7,7-2-4,1 1 1,1 2-4,5-1-4,2 2 1,0 0 2,5-1-30,-1 1 46,3-1-4,2 1 15,9 2-29,-17-1 44,17 1-22,-14-3 25,14 3 1,-13-2-23,13 2 11,0 0-24,-14-1 19,14 1-31,0 0 28,-10-1-28,10 1 21,0 0-28,0 0 18,-10-2-14,10 2 17,0 0-24,0 0 21,0 0-22,0 0 25,-9-3-30,9 3 27,0 0-17,0 0 16,0 0-24,0 0 23,0 0 2,0 0-7,0 0-23,0 0 18,0 0-17,0 0 19,0 0-16,0 0 22,0 0-23,0 0 24,0 0-26,0 0 25,0 0-24,0 0 23,0 0-16,0 0 14,0 0-21,0 0 24,0 0-28,0 0 17,0 0-28,0 0 16,0 0-22,-3-4 28,3 4-29,0 0 34,0 0-29,0 0 22,0 0-37,0 0 14,0 0-15,0 0-57,0 0-19,0 0-93,2-8-98,-2 8-122,0 0-172,2-4-116</inkml:trace>
  <inkml:trace contextRef="#ctx0" brushRef="#br0" timeOffset="276114.6433">23286 14679 235,'0'0'279,"0"0"-71,0 0-29,0 0-8,0 0-14,0 0-24,1 6-15,-1-6-28,0 0 3,0 0-21,0 0 15,0 0-3,0 0 27,0 0-34,0 0 30,0 0-41,0 0 32,0 0-44,0 0 25,0 0-37,0 0 31,0 0-47,0 0 33,0 0-45,1 6 30,-1-6-39,0 0 34,0 0-45,0 0 41,0 0-43,0 0 37,0 0-39,0 0 32,0 0-29,0 0 29,0 0-32,0 0 44,0 0-40,0 0 42,0 0-43,0 0 41,0 0-31,0 0 35,0 0-36,0 0 30,0 0-38,0 0 30,0 0-43,0 0 32,0 0-51,0 0 19,0 0-46,0 0 2,0 0-79,0 0-70,0 0-110,0 0-370,0 0-199</inkml:trace>
  <inkml:trace contextRef="#ctx0" brushRef="#br0" timeOffset="277171.3365">24184 14909 283,'8'6'427,"-2"-2"-120,-6-4-63,9 6-61,-9-6-17,6 6-17,-6-6-16,8 5-29,-8-5-16,0 0-19,6 5-18,-6-5-1,0 0-9,6 6-2,-6-6 6,0 0-4,0 0 6,6 4 4,-6-4 39,0 0-51,0 0 52,0 0-58,5 3 42,-5-3-43,0 0 40,0 0-38,0 0 29,0 0-29,0 0 24,0 0-32,0 0 19,0 0-28,0 0-7,0 0 27,0 0-31,0 0 0,0 0 24,0 0-32,0 0 25,0 0-17,6 4 2,-6-4-3,0 0 8,0 0 5,0 0-6,0 0 1,0 0 1,0 0 1,0 0-3,0 0-10,0 0 6,0 0 1,0 0-2,0 0 0,0 0-3,0 0-2,0 0 3,0 0-2,0 0-2,0 0 1,0 0-2,0 0-1,0 0 0,0 0 2,0 0 1,0 0 2,0 0 0,0 0-4,0 0 3,0 0 14,0 0-20,0 0 0,0 0 2,0 0 0,0 0 4,0 0-5,0 0 5,0 0-2,0 0 1,0 0 2,0 0 0,0 0 0,0 0-1,0 0 7,0 0-9,0 0-1,0 0 2,0 0-11,0 0 13,0 0 2,0 0 1,0 0-5,0 0-5,0 0 6,0 0 1,0 0-3,0 0-2,0 0 2,0 0 6,0 0-6,0 0-1,0 0 0,0 0 1,0 0 0,0 0-4,0 0 1,0 0 5,0 0-1,0 0-3,0 0 0,0 0-1,0 0-1,0 0-1,0 0 4,0 0-2,0 0 3,0 0 5,0 0-11,0 0 3,0 0 0,0 0 2,0 0 0,0 0-4,0 0 3,0 0 2,0 0-2,0 0-3,0 0 3,0 0 3,0 0 2,0 0-3,0 0 0,0 0 0,0 0 0,0 0 3,0 0-1,0 0 1,0 0 0,0 0 0,0 0-3,0 0 2,0 0-2,0 0-2,0 0 19,0 0-19,0 0 1,0 0-1,0 0 0,0 0 5,0 0-3,0 0-3,0 0 3,0 0-1,0 0-2,0 0 3,0 0-2,0 0 1,0 0 0,0 0-2,0 0 5,0 0 0,0 0-6,0 0 1,0 0-3,0 0 2,0 0 2,0 0-3,0 0 1,0 0 1,0 0-4,0 0 3,0 0-2,0 0 2,0 0-6,0 0 9,0 0-1,0 0-3,0 0-1,0 0 1,0 0 0,0 0 1,0 0-1,0 0 4,0 0 0,0 0 0,0 0-4,0 0 2,0 0 0,0 0 2,0 0 2,0 0-1,0 0-1,0 0 5,0 0-7,0 0 0,0 0 1,0 0 1,0 0 1,0 0-4,0 0-2,0 0 6,0 0-3,0 0-4,0 0 0,0 0 0,0 0 0,0 0 1,0 0 1,0 0 0,0 0 5,0 0-9,0 0-3,0 0 3,0 0-5,0 0-16,0 0-14,0 0 5,0 0-54,0 0 21,0 0-60,0 0-16,0 0-28,0 0-35,0 0-39,0 0-120,0 0-225,2-6-107</inkml:trace>
  <inkml:trace contextRef="#ctx0" brushRef="#br0" timeOffset="277940.4319">23427 14721 196,'0'0'324,"0"0"-61,0 0-47,0 0 8,0 0-13,-6 3-57,6-3-6,0 0-48,0 0-2,0 0-46,0 0 17,0 0-31,0 0 24,0 0-31,-9 3 24,9-3-31,0 0 29,0 0-34,0 0 27,0 0-31,0 0 37,0 0-33,0 0 31,0 0-34,0 0 33,0 0-38,0 0 42,0 0-37,0 0 40,0 0-39,0 0 33,0 0-39,0 0 37,0 0-44,0 0 38,0 0-38,0 0 37,0 0-47,0 0 36,0 0-43,0 0 42,0 0-50,0 0 42,0 0-40,0 0 35,0 0-34,0 0 43,0 0-45,0 0 47,0 0-53,0 0 48,0 0-41,0 0 38,0 0-31,0 0 33,0 0-39,0 0 43,0 0-39,0 0 42,0 0-9,0 0 1,0 0-37,0 0 37,0 0-38,0 0 37,0 0-44,0 0 43,0 0-42,0 0 43,0 0-41,0 0 41,0 0-48,0 0 41,0 0-38,0 0 39,0 0-37,0 0 37,0 0-37,0 0 39,0 0-39,0 0 35,0 0-41,0 0 35,0 0-52,0 0 40,0 0-58,0 0 16,0 0-48,0 0-9,0 0-49,0 0-37,-10-3-33,10 3 17,0 0-14,-8-2-37,8 2-160,-10-4 117</inkml:trace>
  <inkml:trace contextRef="#ctx0" brushRef="#br0" timeOffset="280347.3435">23573 14614 127,'0'0'118,"0"0"-15,0 0-27,0 0-9,0 0-5,0 0-11,0 0-7,0 0 0,-5-6-5,5 6 7,0 0 1,0 0 2,0 0 2,0 0 9,0 0 4,0 0-4,0 0 6,0 0-5,0 0-4,0 0-14,0 0 1,0 0-12,0-6 1,0 6-8,0 0 2,0 0-21,0 0 14,0 0-11,0 0 3,0 0-6,0 0 4,0 0-8,0 0 5,0 0-8,0 0 12,0 0-13,0 0 8,0 0-7,0 0 5,0 0-7,0 0 7,0 0-9,0 0 5,0 0-6,0 0-7,0 0-13,0 0-16,0 0-31,4-7-35,-4 7-23,0 0-49,0 0-134,0 0 227</inkml:trace>
  <inkml:trace contextRef="#ctx0" brushRef="#br0" timeOffset="281195.6134">24584 13849 16,'0'0'93,"0"0"-20,0 0-13,0 0-12,-4-5-11,4 5-9,0 0-8,0 0-6,0 0-2,0 0 0,0 0-1,0 0-3,0 0-5,0 0 2,0 0-1,0 0-2,0 0-4,0 0-10,0 0-11,0 0-14,0 0-12,-4-4-62,4 4 38</inkml:trace>
  <inkml:trace contextRef="#ctx0" brushRef="#br0" timeOffset="283161.7011">24479 13902 57,'0'0'84,"0"0"-7,-1 6-5,1-6-1,0 0-12,0 0 1,0 0 7,0 0-6,0 0-6,0 0-8,0 0-13,0 0-4,0 0-9,0 0-4,0 0-5,-4-6-1,4 6-5,0 0 3,0 0 0,-1-6-4,1 6-1,0 0 3,-3-7-2,3 7-3,0 0 3,0-8-1,0 8 3,0 0 1,0 0 3,0-9-1,0 9-3,0 0 2,3-7 2,-3 7-5,0 0 3,0 0 1,1-7-2,-1 7 2,0 0 0,0 0 4,1-7 1,-1 7 1,0 0 5,0 0 1,3-6-2,-3 6 6,0 0-2,0 0 7,1-6 3,-1 6 0,0 0 0,0 0 0,5-6 2,-5 6-7,0 0 7,4-7-8,-4 7 5,0 0-12,4-8 10,-4 8-11,4-6 8,-4 6-11,2-5 6,-2 5-10,4-5 13,-4 5-3,3-6 9,-3 6-19,4-5 14,-4 5-7,2-5 11,-2 5-11,4-6 23,-4 6-10,0 0 18,5-8-20,-5 8 22,3-4-25,-3 4 16,5-4-28,-5 4 20,0 0-23,5-6 19,-5 6-28,5-6 17,-5 6-22,4-5 24,-4 5-29,6-6 21,-6 6-27,4-4 29,-4 4-26,9-6 20,-9 6-22,6-5 22,-6 5-22,8-5 23,-8 5-23,7-6 24,-7 6-23,8-3 17,-8 3-20,5-4 24,-5 4-22,8-5 20,-8 5-22,7-2 23,-7 2-21,0 0 21,10-6-22,-10 6 21,0 0-20,7-2 25,-7 2-27,0 0 23,9-4-23,-9 4 23,0 0-21,8-4 27,-8 4-25,0 0 16,10-2-17,-10 2 20,0 0-25,9-4 26,-9 4-23,0 0 21,9-2-20,-9 2 23,0 0-23,12-3 16,-12 3-19,0 0 25,11-1-25,-11 1 22,0 0-19,14-2 20,-14 2-20,0 0 23,14-2-27,-14 2 24,11-1-24,-11 1 28,0 0-24,15 0 21,-15 0-21,0 0 20,13-2-21,-13 2 18,0 0-20,14 0 24,-14 0-20,0 0 17,14 0-18,-14 0 23,10 2-23,-10-2 22,11 1-25,-11-1 24,11 2-22,-11-2 23,11 1-22,-11-1 20,10 1-21,-10-1 23,12 1-23,-12-1 22,9 2-18,-9-2 16,15 2-20,-15-2 22,11 4-26,-11-4 28,13 2-20,-13-2 16,13 2-15,-13-2 14,14 3-19,-14-3 20,12 4-18,-2-2 21,-10-2-21,15 4 18,-15-4-18,13 5 21,-13-5-23,17 5 20,-17-5-18,13 5 21,-6-1-22,-7-4 21,13 4-20,-13-4 21,12 5-24,-12-5 24,12 4-21,-12-4 21,11 5-32,-11-5 34,10 4-19,-10-4 12,12 7-16,-12-7 20,13 5-19,-5 1 18,0-3-17,-1 2 18,1-2-19,-2 2 17,3-1-20,-1 2 20,-2-3-16,2 1 1,0 2 0,-2-1 0,1-2-3,-1 3 9,-1-1 2,4 0 3,-3-2-8,-2 3 2,3-2 2,-2 1 4,1 0-4,-1-1 0,0 1-5,-1 0 2,3-1 8,-2 2-6,0-1 5,0 0-4,0 0 2,-1 1-4,1 1 1,-1-3-2,0 2 3,1-1-2,-2 0 0,3 3 6,-4-2-4,3 0 0,-2 1 0,1 1 0,-2-2-5,3 2 2,-2-1 3,-1 0 2,1-1-10,0 2 10,-2-3-1,-1 3-1,4-2 1,-2 0 0,0 0-4,-1 0-1,0 1 4,-1-1-5,0-6 5,3 13-1,-3-13 2,0 12 4,1-5-5,-1-7 2,0 14-2,-1-7 1,1-7-1,-2 13-1,1-4-4,1-4 7,-2 4-8,0-2 8,0-1 1,-2 1-2,3 2 0,-1-2-1,-2 2-3,2-3 1,-1 2 7,-2 0-4,0-1 2,1 2-7,0-3 10,1 2-5,-3-1 9,1 0-11,-1 1-3,2-1 6,-1 0 0,-1 1-3,-1-1-2,3 2 6,-4-3-7,1 4 7,1-3 1,-1-1-2,-3 3 1,4-2-2,-3 2-1,1-2 1,-1 2 18,0-2-25,0-1 17,-1 1-21,1-1 20,1 0-20,-2 0 21,1 0-19,-1 0 21,0 0-22,-2-1 24,3-1-24,-1 2 19,-1 0-26,0-2 26,1-1-23,-1 2 17,-1-1-17,2 2 19,-2-3-22,2 0 14,-2-1-15,1 3 18,1-4-22,-3 2 18,3-1-15,0 1 21,-2-2-15,1 1 21,-2-2-24,3 1 23,10-1-12,-22-1 17,12 1-21,-2-2 21,1 1-19,-1-2 17,1 0-16,-1 1 15,-1-2-19,2 0 17,0-1-18,0 2 22,-1-1-21,1-2 10,0 3-13,1-1 20,-1-1-13,2 0 16,-1 0-16,1 1 19,0 0-15,-1-1 7,1 1-3,3-1 9,-2 1-10,-1-3 10,1 2-6,2 1 5,-2-4-3,0 0-1,0 1-2,1-3 0,-2 1 3,2-1 1,-1-2 5,3 3-7,-1-1 11,2 0-1,-3 0-1,4 1 3,-1-1 4,1 1 1,1-1-4,-1 2-7,0-1 2,2 1 8,0 2 3,0-2-5,-1 3-1,2 5-9,-2-14 0,2 14 2,-3-11-6,2 3 8,1 8-7,0-12 0,0 12 3,0-12 2,0 12 2,0-13 2,0 13-5,4-11-3,-4 11 2,2-11-5,0 5-1,-2 6 8,2-12-1,-2 12-4,5-10 7,-2 4 35,-3 6-39,4-12 33,-2 6-40,2 2 32,-3-2-42,-1 6 35,7-10-35,-7 10 31,5-11-38,-5 11 39,4-10-41,-4 10 35,4-9-46,-4 9 50,5-9-41,-5 9 36,2-7-39,-2 7 31,4-9-41,-4 9 30,3-7-40,-3 7 30,5-7-44,-5 7 15,2-7-46,-2 7-12,4-5-24,-4 5-29,0 0-48,4-6-48,-4 6-49,0 0-189,0 0 30</inkml:trace>
  <inkml:trace contextRef="#ctx0" brushRef="#br0" timeOffset="284474.3612">22795 14030 26,'0'0'305,"0"0"-46,0 0-30,0 0-20,0 0-21,0 0-35,0 0-25,0 0-30,0 0-14,0 0-10,0 0-11,0 0-10,0 0-10,0 0-3,0 0-7,0 0-4,-4-5-12,4 5 1,-14-7 25,2 3-25,1-2 29,-4-1-38,-3-1 23,-1-1-23,-2 1 29,-2-2-37,-4-1 41,-1-1-28,-1 1 32,-1-3-29,-5-2 36,-1 3-30,1-3 32,-1 4-4,-2-4-7,4 3-6,-2-3-2,1 4-2,5-1-6,-6-1-4,5 3-3,-2 3-6,3-3-3,0 1-3,-1 1-7,3 0 6,-1 2 0,4-1-3,3 2-33,1 1 37,2-1-36,2 2 41,2-1-34,1 1 38,1 2-31,1-2 39,1 2-42,2 0 42,9 2-35,-13-4 26,13 4-28,-14-3 34,14 3-33,-9-2 33,9 2-38,0 0 36,-10-3-36,10 3 29,0 0-25,0 0 30,0 0-41,0 0 22,0 0-44,0 0 31,14 3-35,3 1 28,1 2 6,6-2 0,1 3 2,6 1 3,2 1 1,-1-1 5,3 0-4,5 3-5,0-1-22,-1 0 35,0 2-30,0 0 35,0-2-30,0 1 29,-6-2-27,-1 1 23,0 0-15,-2-1 21,1 1-34,-3 0 43,2-1-34,-8-2 30,0 2-28,0-2 24,-4-2-24,-3 2 25,-1-3-27,-2 1 25,-2-2-32,0 0 20,-1 1-27,-9-4 27,12 5-34,-12-5 48,7 4-10,-7-4 37,0 0-25,0 0 35,-14-3-34,3 0 34,-6-3-37,-6 0 43,-5-2-33,-6-4 32,-5-1-11,-4-2-1,-2 0-10,-1 1 2,-4-1-7,3 1-6,-3 0-3,-1 2-4,4-3-5,-1 4-28,5 0 34,1 1-26,2 0 30,7 1-24,2 3 39,6-1-27,2 1 45,0 0-19,6 3 29,-1-2-10,4 3 21,3-3-18,0 3 22,0 0-17,2 0 8,9 2-27,-15-4 9,15 4-22,-12-3 9,12 3-21,-10-5 14,10 5-22,-9-1 15,9 1-20,0 0 5,-10-3-21,10 3 12,0 0-21,0 0 11,-9-2-22,9 2 9,0 0-29,0 0 4,0 0-36,0 0 10,0 0-43,-9-2 3,9 2-58,0 0-44,0 0-74,0 0-123,0 0-174,0 0-104</inkml:trace>
  <inkml:trace contextRef="#ctx0" brushRef="#br0" timeOffset="308181.226">24684 11362 71,'0'0'116,"0"0"-27,0 0 0,0 0-20,9-2-6,-9 2-13,0 0 0,0 0-19,0 0 14,7-3-11,-7 3 7,0 0 2,0 0 2,0 0 2,9-4 2,-9 4-2,0 0 5,5-6 3,-5 6-6,0 0 4,0 0-7,7-4 3,-7 4-5,0 0 3,0 0-7,5-4 4,-5 4-9,0 0 18,0 0-13,1-7 4,-1 7-10,0 0 5,0 0-13,4-6 6,-4 6-13,0 0 7,0 0-16,0-8 9,0 8-12,0 0 10,0 0-19,-1-9 14,1 9-15,0 0 12,0 0-13,0 0 12,0 0-12,0-6 5,0 6-11,0 0 13,0 0-17,0 0 13,0 0-23,0 0 25,0 0-4,-4-6 9,4 6-4,0 0 7,0 0-10,-12 0 11,12 0-9,0 0 8,-14 0-10,14 0 8,-14 0-9,14 0 9,-14 3-10,14-3 7,-15 1-8,15-1 10,-18 2-14,8 0 12,10-2-9,-21 2 10,11 0-13,-1 0 14,0 1-10,0-1 10,-2 1-11,3 0 8,-2 0-9,0 0 5,1 0-5,0 3 8,-2-3-7,0 1 7,-1 1-5,1 0 8,-2 1-10,4 0 8,-2-1-7,-1 2 10,2-1-13,-2 2 12,1-2-9,-1 2 6,3 0-11,-2 0 14,-1 1-12,1 0 11,-1 1-5,0-1 6,-1 4-9,1-1-2,-3 0 3,3 0 1,0 0-2,1 1 1,-2-1-4,1 1 4,2 0 5,-3 0-1,2 0-1,-1 1-1,1-1-2,-1 2 2,3-3 2,-1 3 0,-2 0-2,3-1-3,-1-1 4,2 1 0,0-2 0,0 1-2,0-1-1,3 1 3,-1 0 0,-2 0 0,2 1 1,1 0 0,0-1-3,-2-1 5,3 2-3,-2 1 4,2-2-1,-2 3-1,2-3 9,-2 2-9,2-1 10,-1 3-12,-1-1 8,0 1-16,0 1 20,-1-1-13,2 0 11,-1 1-13,0-2 12,2 3-15,-2-3 12,0 1-10,3-1 7,-1 0-12,-3 0 19,3 3-13,-1-3 8,-2 3-10,-1 0 1,4-1 0,-3 1-3,-2 0 6,1 2-2,-1 2 6,-2-1-8,0 2 8,-3 1-3,2-1 2,-3-1-1,0 2 0,-2 1 3,-1 2-2,-2-2 0,0 0 4,4-2-6,-5 1 4,4-4 1,-1 0 14,-1 0-15,1-2 10,-1 2-10,1 0 10,-2-3-11,3 0 15,-3-2-21,1 2 18,1-2-14,-1 0 13,-1 0-15,0 0 14,4-5-15,-1 3 12,1-2-13,-2-1 14,0 2-22,0-1 22,0-1-18,-1 1 16,2-2-14,0 2 11,0 0-12,-2-3 13,2 2-12,1 0 15,-3-2-14,2 1 15,-1-1-15,1 0 2,-1-1-5,4-1 4,-2-2 3,3 2-2,-1 0 1,1 0-5,-1-1 7,3-2 1,-2 2 1,2 0-2,1-2 0,0 1-3,1-1 3,0 0-2,1 1 1,1-1 2,0-1-4,0 1 2,1 0-5,-1-2 1,3 3 4,-2-2-2,8-3-5,-11 8 5,11-8 0,-9 5 1,9-5 3,-10 4-2,10-4-4,-7 9 0,7-9 4,-5 5-11,5-5 15,-3 6-4,3-6 1,-2 10-4,2-10 0,1 9 3,0-2 0,3-1 1,-1 1 1,2 1-6,-1 0 5,2 3 4,-1-2-1,0 1-7,0-1 3,2 2 3,-2 2-1,1 1 0,-2-2-6,3 2 7,-2 0-1,-1 2 18,1 1-16,2 3 13,-3-1-16,3 2 18,-2 1-23,1 0 21,2 2-18,-3-2 15,2 8-16,0-3 18,-2 2-19,4-1 17,-4 1-21,1 1 2,1-1 4,-2 0 4,1 1 2,-2-5-1,1 0 1,-1 0-3,1 0 3,-1 0 1,0 0-17,1 0 20,-3 2 23,2-2-27,-1 1 20,0 2-23,-1-3 27,1 1-36,-1 0 34,1 0-26,-2 2 34,2-2-30,0 0 29,0 1-32,-2 2 34,2-3-34,-1 3 21,0-3-20,0 3 28,-2-3-32,3 1 29,-2-1-32,0 0 30,-1-2-36,0 1 36,0-1-34,-1-4 32,0 5-38,-1-5 38,1 1-39,1-1 36,-2 0-34,0-1 35,0 2-37,-1-2 34,1 2-33,-3 0 33,1 1-46,1-1 49,-2 0-34,1 0 36,0 0-40,-1 0 38,1-1-32,-2 0 32,1 0-2,0-1 1,0 0-47,0 2 51,-2 0-34,2-4 35,1-1-40,-1 2 33,0-1-32,1-2 28,0 2-30,-1-1 38,2 0-40,-1-2 38,0 2-36,0-2 34,0 0-41,0 0 10,2 1 4,0-1 1,-1 1 3,0-2-2,3 1 0,-1-2 1,0 2 2,-1-1 3,2 0 0,0 0-1,2 0 1,-2 1 2,2-2-2,-2-2 5,3 2-4,0 1 10,1-1 2,1 1 3,-1-1 4,3 1-2,0-1-4,2 1 6,3 0-2,2 1 37,0 0-49,4 0 38,0 2-44,3 0 40,0 0-46,-2-3 28,3 0-29,-4-1 37,2 1-47,-1-2 8,0 1-30,2-1 17,2 3-71,0-1 1,-1 2-57,2-2-53,0 1-55,0 2-37,2-1-233,0 2-33</inkml:trace>
  <inkml:trace contextRef="#ctx0" brushRef="#br0" timeOffset="319126.2547">11855 12989 67,'0'0'45,"-4"-8"8,4 8-27,-6-5 6,6 5-32,-8-6 21,8 6-42,-7-5 22,7 5-43,-9-5 14,9 5-25,-11-4 17</inkml:trace>
  <inkml:trace contextRef="#ctx0" brushRef="#br0" timeOffset="323793.3694">21174 11512 30,'0'0'42,"0"0"14,-11-2-32,11 2 10,-10-1-22,10 1 14,0 0-23,-17 0 18,17 0-27,0 0 20,-13-1-24,13 1 35,0 0-17,-13 0 35,13 0 6,0 0 17,-12-1-5,12 1 9,0 0-7,-11-3-5,11 3-4,0 0-1,-9-3-1,9 3 8,0 0 3,0 0 6,-10-4 3,10 4-3,0 0 2,0 0-6,0 0 9,-7-1-16,7 1 5,0 0-13,0 0 1,0 0-15,0 0 1,0 0-13,0 0-3,1-6-9,-1 6 5,0 0-16,8-3 13,-8 3-11,11-3 9,-11 3-6,13-1 11,-13 1-10,16-3 8,-5 3-10,0-2 10,-11 2-14,24 0 11,-8 0-12,-1 0 8,2 0-9,2 0 9,1 0-11,2 0 12,-1 0-15,1 0 19,3 0-11,3 0 11,0 0-10,0 0 11,-1 0-17,4 0 16,1 2-16,-3-1 13,9 1-21,-3 0 22,1 2-17,-1-2 11,1 0-11,1 2 9,0 0-10,-4-1 14,3 1-7,-4 0 10,1 0-16,1-2 10,-5 2-12,3 0 12,-1 1-10,2-2 12,-5 0-15,3-1 14,1 3-12,0-1 14,2-1-17,-2 2 13,3-2-14,-3 2 13,5-1-6,-4 0 5,1 0-7,0 0 9,-2 0-10,-2 1 11,-2-4-4,0 3 16,2-1-17,-2 0 15,1 0-12,-1-1 16,-2-1-8,2 1 28,-1-1-14,-1-1 11,-2 0-13,1 0 9,-3 0-22,5 0 15,-3 0-24,-1-1 27,3 1-18,-4 0 16,0-2-22,0 1 14,1-1-20,-2 2 17,0 0-21,-1-3 24,-1 3-27,0-3 21,-2 3-42,-1 0-11,-2 0-47,1 0-29,0 0-30,-1 0-26,-3 0-20,2 2-12,0-1-19,-2 2-100,-1-1 217</inkml:trace>
  <inkml:trace contextRef="#ctx0" brushRef="#br0" timeOffset="325579.6235">2425 12946 47,'0'0'92,"0"0"3,13 1-18,-13-1-9,0 0-18,15 3 7,-15-3-8,0 0 6,15 1-11,-15-1 5,14 1-7,-14-1 4,18 2-15,-5 1 0,0-2 0,2 0-6,0 1-4,4-1 3,2 2-8,1 0-2,3-1-2,2 0 0,2 1 4,2-1-4,4 0 3,-1 2 2,2 0-2,1-2 2,4 2-5,-1-2 4,-2 0 1,12 1-4,-10-1 2,9 1-1,0 0-1,1-2-3,-1 1 6,1-2-4,1 1-4,2 1 4,-1-2-4,3 0 3,0 0-7,0 0 3,0 0-2,5 0 1,-2-2-1,-1 2 1,3 0-3,0-3 1,4 3-2,0-1-1,13 1-4,-2-2 4,2 1 4,1-2-4,0 2-2,1 0 2,0 2 0,4-4 4,4 3-6,0-2 2,3 1 0,-1 1-1,2-1-11,-1 0 15,0-1 1,-2 2 3,3-1-3,-4 1 2,1 0-3,1-1 1,-2 1 4,0 0 5,-5 0-2,0 0 5,-3-2-2,-5 2 3,-9 0-8,1 0 7,-1 0-6,1 0 5,11 2-8,-1-2 4,0 0-2,-1 1 3,-8-1 3,-2 1 6,0-1-8,-1 0 12,0 0-10,-3 0 5,-1 0-1,-1 0 8,0 0-12,-2 0 13,0 0-19,-2 0 7,0 0-8,-2-1 1,-3 1-8,1 1 8,0-1-12,-7 0 12,-2 0-10,3 0 10,-2 2-13,-1-1 11,-1 0-9,0 0 9,0 0-13,0 0 10,-1 1-8,0 0 8,-4-1-12,1 2 18,-1-1-25,0-1 17,2 2-8,-1-1 12,-1-1-12,0 0 8,-2 2-6,2 0 7,0-1-7,-4 1 10,-4-2-14,3 1 9,2 1-6,-5-2 9,0 1-13,2 1 15,-4-1-12,1 0 8,0 1-7,-2-2 7,0 2-8,-3 0 8,-1-1-10,-2-1 13,1 2-8,-1-2 8,-1 1-14,-2 0 17,-2-1-11,0 0 8,-1-1-9,0 2 11,-3-1-9,-10-1 7,19 2-7,-19-2 9,16 1-15,-16-1 17,14 0-20,-14 0-3,11 0-25,-11 0-18,0 0-34,13 0-23,-13 0-18,0 0-20,17 2-24,-17-2-7,11 1-92,-11-1 84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9-22T10:06:02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5551 9810 41,'0'0'-15,"0"0"5</inkml:trace>
  <inkml:trace contextRef="#ctx0" brushRef="#br0" timeOffset="3123.9365">13391 9833 71,'0'0'149,"0"0"1,-4-7-41,4 7-4,0 0-23,-3-5-7,3 5-6,0 0 5,-4-7 0,4 7-4,0 0-8,-5-7-8,5 7 0,0 0-15,-3-6 12,3 6-8,0 0 8,-2-6-9,2 6-3,0 0-6,0 0 6,1-8-14,-1 8 5,0 0-12,1-6 2,-1 6-25,0 0 25,1-7-10,-1 7 5,0 0-12,7-6 11,-7 6-12,5-6 10,-5 6-11,6-7 10,-6 7-11,9-5 4,-9 5-7,10-7 10,-10 7-6,11-7 14,-11 7-7,11-6 7,-11 6-17,14-8 14,-6 4-11,-2 1 10,2 0-11,1-1 9,-1 0-15,-1 0 17,1 1-3,2 0 14,-2-1-26,0 1 19,2-1-14,-1 0-11,-2 1 11,1 2 12,2-3-12,-1 1 11,0 0-12,1 0 16,-3 0-6,2 1 8,-9 2-15,15-4 20,-15 4-28,14-4 17,-14 4-11,17-6 9,-17 6-13,16-3 16,-8 0-16,-8 3 14,19-3-14,-19 3 15,19-5-12,-11 2 20,1 1-9,-9 2 27,16-3-22,-16 3 17,17-3-26,-17 3 18,18-6-21,-18 6 17,14-5-13,-14 5 20,17-3-24,-17 3 19,15-4-21,-15 4 16,17-3-24,-10 0 20,2 2-22,1-3 8,-1 2-6,2 1 17,-1 0-36,0-2 38,0 1-23,3 1 23,-3 0-30,4-2 31,-3 2-23,0-1 22,3 0-24,-2 1 27,-1 0-23,1 0 18,-1-1-17,1 1 19,-1 0-20,-2 0 19,4 0-18,-3 0 17,2-1-27,0 2 29,0-1-20,-1 1 18,0-1-19,0 0 20,-11 1-28,22 0 20,-22 0-12,23 0 17,-13 1-19,2 0 20,-1 0-26,1 1 27,0-1-23,-1 1 18,0 0-16,0 1 14,1-1-16,-3 2 14,4 1-16,-4-2 19,1 1-18,0-1 17,-1 4-16,1-3 16,0 1-17,0 0 22,-3 3-22,1-4 15,2 2-13,-2 1 20,0-1-21,0 0 20,1 1-17,-2-1 22,0 2-27,2 0 25,0-2-22,-2 2 25,2 1-27,1-1 24,-3 0-22,3 1 18,-2-1-16,-1 0 21,-1 1-22,2-3 17,-3 2-18,3 1 21,-1-2-30,-2 2 30,2-1-3,-2 2 0,1-2 0,1 2-1,-2-1 4,0 2-19,-1 0 11,3-1-12,-3 3 17,1-1-17,-1 1 18,1-1-16,1-1 19,-4 4-23,4-2 24,-3 1-19,1-1 19,-2-1-20,2 0 25,-4 1-25,3-1 16,-2 1-15,2 0 18,-3 0-19,1 0 21,0 1-25,-1 1 26,0 0-30,0-1 27,-1 3-18,0 0 21,-2 0-19,3-1 21,-1 3-22,-2-2 19,1 1-22,-1 0 23,-1 0-19,2-2 24,-2 2-26,-2 0 26,2-2-33,-2 0 29,1-1-25,0 1 25,0 0-23,-2-1 21,0-1-22,2 1 25,-3 0-4,1-1 0,0 0-2,0-1 1,0 1 0,-3 1 2,2-1-5,1-1-3,-2 3 5,-3 0 6,3 0-12,-2-1 4,-2 0-1,0-1-3,-1 3-5,1-2 6,-2 1-26,1-1 31,-3-1-27,3 2 26,-2 0-23,0-1 23,-1 0-19,1-2 28,-2 1-32,1 0 33,0-3-26,0 0 31,-1 2-34,-2-3 35,2 1-30,-1-2 30,-3 1-24,3-2 29,-3 0-32,2-1 31,-2-1-25,-1 1 29,0-2-36,-1-1 34,-1 2-33,2-2 37,-2 0-39,-1-1 41,1-1-37,2 2 38,-3-2-37,1 0 38,0 0-3,-2 0 1,3-1-2,-3-1-35,2 1 36,-1-1-35,2 0 34,2 0-39,-2 0 31,1 0-27,1 0 38,0-1-31,1 1 30,0-2-30,-2 2 31,4-3-29,-3 1 29,3-2-35,-3 1 29,1-1-26,-2 1 24,2-2-26,-2-1 19,-1 1-25,1-1 25,0-2-24,3 2 14,-1 0-17,1-2 21,-1 2 3,1-3-3,2 1 0,-1-3-2,1 4-7,1-3 5,-2 0-11,6-1 7,-3 1 2,2-2-1,-1 1-1,4 0-5,-1-1 6,1 2-2,2-2-4,-1 0-2,0 0 4,1-1-5,1 0-2,0 0 5,-2 0-4,2-2 3,2 1-2,-2 1-3,1-3-2,0 0-4,2 1 3,-1 0 0,1-2-24,-3 2 26,4-2-18,0 1 23,2-1-26,-1-1 27,1 4-17,-1-3 15,3 0-14,0 1 21,-1-1-24,1 0 24,1 1-10,-1-1 24,1 3-21,1-2 22,0 0-21,-2 2 17,3-2-21,-2 2 26,2 2-8,-1-1 15,0 1-23,0 0 16,2 0-18,-2-1 15,0 2-5,-1 0 13,3 1-5,-2-2-6,1 2-1,-1 1-3,1-3-9,0 1 12,-1 2-2,2-1-2,0 0 0,-1 1 0,0 0 1,2-1 1,-1 1-8,1 0-2,2 1 2,0-4-4,0 2 1,0 1 5,1-2-2,2 2-3,-1-2-1,1 2 1,2-1-2,-3-1-1,1 3-4,3-3 5,-3 3-3,2-3 0,2 2 1,-3-2 2,1 1 0,2 1-1,0-1 2,-1 0-11,-3 0 10,5-1-11,-1 2 16,0-1-13,-1 0 7,1 1-9,-2-1 14,3 1-15,2-1 12,0-1-28,-1 3-9,2-1-68,0 2-14,3 0-47,1 0-5,0 3-65,2 1-91,2 0-99,0 3-261,4-1-192</inkml:trace>
  <inkml:trace contextRef="#ctx0" brushRef="#br0" timeOffset="8031.9905">11127 10107 9,'0'0'130,"0"0"-9,-8-1-9,8 1-26,0 0-13,0 0-15,-8-5 4,8 5-14,0 0 3,-7-4-7,7 4 0,0 0 1,0 0 0,-4-4-4,4 4 0,0 0 3,0 0-6,-5-6-2,5 6-2,0 0 1,0 0-9,0 0 1,-3-5-4,3 5 1,0 0-2,0 0 0,0 0-5,-5-6 1,5 6-4,0 0 4,0 0-2,0 0 9,0 0-6,0 0 8,0 0-8,0 0 5,0 0-11,0 0 3,3-4-7,-3 4 1,0 0-3,0 0 7,11-3-6,-11 3 8,0 0-14,12-1 16,-12 1-4,0 0 8,15-2-16,-15 2 13,15 0-11,-15 0 7,12 0-11,-12 0 8,19 0-8,-19 0 12,18 2-7,-18-2 1,22 0-8,-10 0 16,1 0-10,2 1 11,-1 1-15,3-2 16,0 1-13,2-1 12,-1 2-15,2-2 14,1 0-15,-1 1 13,1-1-12,0 0 12,0 0-19,0-1 19,1 1-14,-1 0 14,0-2-18,1 2 13,0 0-18,-3-1 20,4 1-15,-1-2 12,-2 2-15,3-1 17,-1 1-16,0 0 16,1-2-23,0 2 20,0-1-15,1-1 17,4 2-16,0-1 14,-1 1-16,1-2 14,0 1-14,-1-1 14,2 2-12,1-1 15,-2-1-18,1 1 19,-3-1-16,2 1 12,3 0-15,-3 1 14,0-2-15,-1 1 21,0 1-23,-2-2 19,2 1-16,-5-1 17,1 2-16,0-1 16,0-1-22,-1 2 26,-1-1-22,1 1 16,0 0-14,-2-2 16,2 2-15,-3 0 11,3-2-15,-2 2 19,-1 0-20,2-1 21,-1 0-22,-2 1 22,1-1-19,-1 1 18,3-1-17,-2 0 17,0 1-16,0-2 15,1 1-18,-1 0 16,0 1-13,-1-2 18,1 1-25,0-1 25,-1 2-19,1-1 20,0 1-19,-2-3 17,1 2-18,0 0 16,-2 0-13,1-2 15,-2 2-18,1-1 16,-3 0-13,0 1 20,1-2-25,-1 0 21,0 2-17,2-2 18,-1-2-17,3 1 17,-3 0-22,3 0 22,-3-1-16,2-1 16,0 0-1,0 1 0,1-2 1,-3 1 8,5-1 0,-2-1-3,-1 0-2,2-1 0,1 0-5,-3 0-21,2-1 24,-3 1-23,3-1 19,-2-1-22,0 3 24,0-3-22,0 1 13,0 0-13,0-1 21,-1 1-21,2 0 19,-2 0-20,0-1 23,2 1-26,-2 0 28,2 0-22,0-1 20,0 2-19,0-2 18,2 1-19,0-1-1,1 2 2,0-1 5,0 0-1,0 1 3,-1-2-3,1 3 8,-2-1-4,1 1 5,-1 0-2,-3-1-2,1 3 23,-1-1-22,1 0 20,-1 1-18,0-1 28,-2 0-25,0 3 16,1-2-25,-2-2 24,0 4-28,2-3 24,-1 1-24,0 1 24,-1-2-30,2 0 25,1 2-22,-4-1 23,6-1-22,-5 1 18,5 0-22,-3-2 24,3 2-22,-2 0 21,2-2-18,-2 2 37,0-2-21,-1 1 30,2 1-32,-2-1 15,0 1-12,-1 0 29,1-1-33,-3 1 29,-2 2-32,3 0 27,-3-1-37,0-1 32,-1 3-32,0-1 27,0 0-30,0-1 28,0 2-31,-1 0 33,-1-1-32,2 1 27,-8 3-27,13-6 33,-13 6-34,11-6 33,-11 6-34,13-6 26,-13 6-22,10-5 32,-10 5-33,10-5 33,-10 5-34,9-4 32,-9 4-30,9-6 36,-9 6-34,9-3 35,-9 3-35,8-4 31,-8 4-34,0 0 25,11-4-28,-11 4 32,0 0-33,8-3 31,-8 3-32,0 0 27,6-5-31,-6 5 40,0 0-37,0 0 26,8-3-45,-8 3 14,0 0-44,0 0 2,0 0-42,9-3-25,-9 3-42,0 0-25,0 0-22,0 0-22,0 0 2,0 0-140,0 0 163</inkml:trace>
  <inkml:trace contextRef="#ctx0" brushRef="#br0" timeOffset="8578.6465">14475 9171 180,'0'0'216,"0"0"-28,0 0-24,0 0-21,0 0-23,0 0-24,0 0-16,0 0-9,0 0-14,0 0-7,-12 1-10,12-1-1,0 0-15,0 0-2,0 0-5,0 0 3,9 2-12,-9-2-1,16 1 1,-7 2 0,2-2-8,1 2 0,2 0-2,2 0 7,-2-1 1,4-1 13,-2 1-4,0 1 11,1 0-8,-2-1 9,3 0-10,-1-1 7,-2 2-13,2-3 14,-4 2-6,2-1 14,-5 1-11,4-1 17,-4-1-13,-10 0 8,17 3-22,-17-3 10,15 2-21,-15-2 10,13 2-18,-13-2 10,10 1-16,-10-1 8,0 0-8,13 3 10,-13-3-13,0 0 11,9 2-10,-9-2 12,0 0-9,10 2 9,-10-2-7,0 0 16,3 6-8,-3-6 18,1 8-11,-1-8 9,0 9-14,-1-2 11,-2-1-2,3 1 13,-4 2-13,1-1 15,-2 3-12,3-3 11,-3 3-17,1-1 17,-1 0-18,1 2 15,-3-2-16,2 2 1,-1-2-1,1 0-3,0-2 5,0 2 1,-1-3-5,1 2 4,-1-2 3,3 0 0,-5 2 0,5-4 17,-3 1-25,4 0 20,-2-1-28,4-5 3,-7 8-42,7-8-13,-6 9-28,6-9-24,-7 5-16,7-5-20,-6 7-18,6-7-35,-4 6-190,4-6 155</inkml:trace>
  <inkml:trace contextRef="#ctx0" brushRef="#br0" timeOffset="10152.0358">15990 9799 72,'0'0'206,"0"0"-29,0 0-22,0 0-11,0 0-9,0 0-13,12 0-8,-12 0-22,0 0-10,0 0-21,0 0-4,0 0-13,0 0 1,0 0-39,0 0 30,0 0-16,0 0 0,9 2-15,-9-2 1,0 0-5,0 0 4,0 0-7,0 0 11,0 0-12,-4 6 14,4-6-6,0 0 8,-10 5-17,10-5 21,-11 6-5,4-3 12,-1 1-8,0-1 4,-1 1-5,0 1 4,-4 1-7,0 0 11,2 0-10,-6 1 10,3-1-11,-4 0 14,-1 3-18,2-1 12,-2 1-15,0-2 8,-1 4-14,-1-3 18,2 1-15,-3 1 13,2-1-18,-1 0 18,0 2-15,0-2 13,-1 2-10,-1-1 9,-1 1-5,-1 0 16,-1 0-20,3 1 24,-4-2-16,0 2 19,-1-1-23,0 0 27,1 0-25,-3-1 19,0 1-25,1-2 23,-2 2-24,2-1 24,-2-1-23,0 1 20,1 0-24,-2-1 26,0-1-29,0 0 12,-1 1-8,1-1 23,-2 0-26,1 0 23,0 0-23,-3-1 31,2 0-34,-2 0 34,0 0-30,2-2 24,-2 1-28,1 1 28,-2-3-29,3 1 25,-2-1-18,0 2 18,2-3-27,-1 1 25,-2 0-24,2-1 27,2 0-34,-4 0 32,3-1-26,-2 1 27,5-2-30,1 1 28,-2-1-40,1 1 37,-1-1-22,0 1 27,0-2-29,2 2 4,-1-2 1,0 2 30,-1-1-41,0-1 37,0 2-30,3-1 26,-2 1-31,3 1 31,1-2-33,1 2 31,0-1-27,5 0 26,1-1-27,-2 0 29,3 2-26,0-2 30,0 1-40,0-1 40,0 1-28,-1-1 24,1 1-29,0-2 29,2 1-31,-3-1 34,1 2-33,0-2 27,-2 1-24,3-1 28,-1 0-30,2 1 31,1-1-30,-2 0 31,3 1-29,-1-1 26,2 0-31,-1 0 27,-2 0-30,3 0 38,0 0-43,1 0 41,-2 0-25,3 0 27,-1-1-17,1 1 22,-1-1-35,-1 1 30,1-1-28,-2-1 36,2 1-33,0-1 33,2 2-38,-1-1 38,-2-2-37,3 1 40,-2 2-34,4-1 32,-1-2-34,-2 2 41,2 0-45,0-1 31,1 0-30,0-1 30,0 2-34,0-1 37,0-1-39,0 3 40,0-3-37,-1 2 29,0-1-34,1 0 35,-1 0-34,1-1 35,1 2-42,8 1 35,-16-5-30,16 5 36,-16-1-37,16 1 36,-14-3-34,14 3 36,-13-3-38,13 3 40,-14-2-37,14 2 35,-10-3-36,10 3 41,0 0-44,-13-2 33,13 2-26,0 0 35,-10-2-36,10 2 35,0 0-35,0 0 27,-9-3-48,9 3 22,0 0-48,0 0 5,0 0-49,0 0-62,-6-1-69,6 1-30,0 0 2,0 0-212,14-2 39</inkml:trace>
  <inkml:trace contextRef="#ctx0" brushRef="#br0" timeOffset="10479.3284">12819 10296 93,'0'0'326,"7"-4"-59,-7 4-19,0 0-28,8-4-17,-8 4-53,0 0-11,6-4-46,-6 4-5,0 0-43,0 0 14,0 0-29,0 0 9,0 0-25,0 0 15,0 0-27,-7-2 18,7 2-23,-12 1 19,12-1-19,-10 3 17,10-3-17,-13 2 19,13-2-27,-14 4 23,14-4-17,-13 2 12,13-2-18,-12 5 21,12-5-15,-12 2 24,12-2-21,-11 4 21,11-4-20,-12 4 17,12-4-21,-9 4 26,9-4-30,-5 3 25,5-3-23,0 0 28,-6 6-25,6-6 23,0 7-24,0-7 2,6 8 1,-1-1-15,3 0-66,2 2-45,0 2-61,3 0-13,2 2-43,1 1-176,2 1 115</inkml:trace>
  <inkml:trace contextRef="#ctx0" brushRef="#br0" timeOffset="11979.9957">14656 12933 19,'0'0'200,"3"7"-29,-3-7-26,0 0-8,4 7-23,-4-7-8,0 0-5,1 7-3,-1-7-1,0 0-5,0 0-1,3 6 6,-3-6 2,0 0 2,0 0 2,0 0 5,0 0 0,1 5-20,-1-5 30,0 0-27,0 0 4,0 0-35,0 0 4,0 0-29,0 0 0,6-7-14,-6 7 12,0-10-24,2 3 13,-1 1-2,0-4 3,0 1-8,1-2 4,0 0-4,0-2-4,0-2-2,1 0 1,-2-3-3,3 1-7,-3-2 3,3 0 3,0-3-6,-2-1 3,1-2 1,1 0-1,-2 0-10,0 0 13,3-6-1,-3 4-4,2-1 2,-1-3 0,-2 1-2,5 2-5,-5-2 3,2-1-10,1-1 14,-1 0 0,-2 1-1,0 1-2,2-1-8,-2 2 7,0-3 0,1 5 2,-1-3-40,0 3 44,-1 0-44,1-1 42,2 3-28,-3 0 42,0 0-39,0 5 37,-3-2-36,3 3 36,-1-2-41,1 2 42,-1 1-3,-2 0 1,2 1-2,-2-2-3,2 2-3,-1-1-10,0 2 8,-2-1 0,3 0-1,-3 1 0,2 0-2,-3-1 0,2 1-7,-1-2 5,-1 1 3,1 1-10,0 0 12,1 1-11,-1 0 14,-1 0-14,1 0 13,0 0-1,0 1-4,0 1 2,-1 0 1,3 1-5,-2 0-8,-1 0-1,1 1 10,-1 0 1,1 0 0,-1 1 2,1-1 0,-2 2-10,-1-4 7,2 3 0,-1-1-1,-1 1-3,1 1 7,1 1-5,0-1 1,-2 0-1,2 1 2,0 1 1,-2-2 1,0 1-8,1 2 2,-1-2-1,-3 0 4,1 0-1,0-1-2,-1 1 3,-2 0 1,1-1 2,-2 0-2,0 2 0,-1-2-2,3 2-37,-1-3 49,-2 4-34,3-3 37,-3 1-33,2 0 34,-1-2-35,-2 2 34,2-3-32,-1 4 34,0-3-38,0 2 43,1-2-41,-1 3 39,0-2-36,3 1 43,-3 1-46,-2-3 39,2 4-37,-2-4 27,-2 1-23,1 1 34,-1 0-37,-1-1 35,2 3-32,1-1 34,-1 0-10,-1 2 1,3-1-1,-3 0 0,1 2-3,1-2-3,-2 1 2,3 1-7,-3 0 6,1-1 0,1 2-1,-1-4-2,-1 4 2,1 0-3,0-1-4,-1-1 8,2 1-2,0 0 0,2 1-2,-2 0 2,5 1-3,-1-2-4,0 0 8,1 2 0,2-1-1,-3 2-3,3-2 3,-2 1-1,3 0-7,-3-2 10,1 2-1,1 1-2,0-2-1,0 2 2,-1-1-1,2 0-4,-1-1 3,0 1 4,-1-1-2,1 1-1,0-1 1,-1 2 0,1-1-6,9 2 8,-17-4 2,7 1-4,10 3-2,-16-3 2,4 1 0,3 0-10,0 0 10,-1 1-1,1-1 3,0 1-4,0-1 2,-2 1-2,0-2-7,0 2 8,1-1 0,-1 1 1,0-1-1,2 1-3,-1-1 3,-2 1-4,2-1 11,0 1-8,-3-1 2,4 1-1,0-2-1,9 3-3,-19-3 6,19 3-1,-14-2-1,14 2-1,-11-2-4,11 2-5,-11 0-10,11 0-10,0 0-18,-11-3-18,11 3-24,0 0-29,0 0-47,-12-2-20,12 2-31,0 0-80,0 0-183,0 0 34</inkml:trace>
  <inkml:trace contextRef="#ctx0" brushRef="#br0" timeOffset="12302.2475">13343 10703 132,'0'0'269,"7"-4"-51,-7 4-46,0 0-26,0 0-24,4-5-24,-4 5-18,0 0-19,0 0-6,0 0-10,-2-6-5,2 6-8,0 0-5,-9-2-2,9 2-1,0 0 2,-12-2-8,12 2-1,0 0-3,-13 0-2,13 0-2,0 0-1,-15 2 2,15-2 1,-10 2 2,10-2 8,-13 4 2,13-4 0,-9 2 1,9-2-20,-8 3 22,8-3-12,-6 4 13,6-4-3,0 0 2,-9 6-2,9-6 5,0 0-1,-2 7-4,2-7-21,5 11 17,-1-6-39,3 2 22,0 2-47,2-2-11,1 3-47,0 1-38,0 0-30,4 3-56,-1-3-187,2 3 125</inkml:trace>
  <inkml:trace contextRef="#ctx0" brushRef="#br0" timeOffset="13282.3017">15808 11219 109,'15'4'173,"-3"1"-29,-1-2-13,-2-2-11,0 2-10,1-1-12,-10-2-14,13 6-10,-13-6-7,12 4-1,-5-1-9,-7-3 1,13 4-6,-13-4 1,10 3-11,-10-3 10,12 4-7,-12-4 10,9 3-13,-9-3 14,0 0-9,10 3 12,-10-3-12,0 0 24,0 0-19,10 3 30,-10-3-3,0 0-8,0 0-6,0 0-8,0 0-9,-6-6-16,2 1 2,-2 0-35,-3-1 34,-3 0-33,1-2 25,-2-1-33,-5-1 36,1-4-38,-7 2 33,1-5-33,-2 1 31,-6-4-31,-2-2 27,-2-3-30,1 2 29,-2-2-28,-3-2 30,3 2 0,0 0-5,-1 0 2,1 2-5,1 0-5,1-2 6,-2 2-5,4 2 3,2 0 0,-1 0-17,3 1 22,5 2-7,0 2 4,0-3 1,1 3-5,1-1 0,1 0-2,1 1-1,-3-2-33,3 1 38,0 2-31,0-3 37,1 4-31,1-1 37,2 1-41,-2 2 42,3-1-29,-1 0 34,1 1-30,0-1 39,3 5-34,0-2 45,1 2-27,3 1 36,-3 0-43,5 2 34,-1-1-44,0 1 37,6 5-43,-10-7 33,10 7-39,-6-7 29,6 7-30,-8-6 17,8 6-36,-4-5 24,4 5-34,0 0 30,-6-6-38,6 6 21,0 0-41,-5-6 21,5 6-42,0 0 11,0 0-38,-5-4-19,5 4-24,0 0-33,0 0-29,0 0 8,0 0 6,0 0-30,0 0-109,0 0 196</inkml:trace>
  <inkml:trace contextRef="#ctx0" brushRef="#br0" timeOffset="13629.409">15076 10335 67,'16'-1'270,"-16"1"-46,14 0-32,-14 0-26,11-2-42,-11 2-22,0 0-24,0 0-17,0 0-5,11 2-3,-11-2-10,0 0 1,-13 1-6,13-1-1,-16 0-14,16 0 6,-22 2-9,8-2 12,-2 0-13,1 0 10,-1 0-3,-2 0 15,0 0-11,-1 1 15,0-1-14,0 2 10,4-2-16,0 1 18,0-1-19,-1 2 16,4-1-24,-1 1 24,0-1-30,3 1 15,-2 0-24,2 1 22,1 0-24,3 0 25,-2 2-29,0 1 28,5-1-21,-1 3 24,1 2-25,1-1 18,0 2-54,2 1 8,2 1-54,-2-1-33,2 5-32,1-1-44,-1 1-44,1 1-218,2 0 75</inkml:trace>
  <inkml:trace contextRef="#ctx0" brushRef="#br0" timeOffset="15511.1196">13878 8141 4,'0'0'120,"0"-10"-31,0 10-4,-1-9-13,1 9-23,0-8-6,0 8-20,-1-7-26,1 7-53,0 0-83,-3-7 41</inkml:trace>
  <inkml:trace contextRef="#ctx0" brushRef="#br0" timeOffset="15940.0849">14126 10115 39,'-10'-2'100,"10"2"-8,0 0-1,0 0-11,-6-4-11,6 4-10,0 0-11,-7-5-8,7 5-14,0 0-14,-2-4-19,2 4-33,0 0-39,0 0-87,-2-7 43</inkml:trace>
  <inkml:trace contextRef="#ctx0" brushRef="#br0" timeOffset="16186.0647">14088 10066 28,'0'0'21,"0"0"-21,0 0-18,0 0 7</inkml:trace>
  <inkml:trace contextRef="#ctx0" brushRef="#br0" timeOffset="17440.1518">13836 10043 2,'-1'-6'100,"1"6"5,0 0-37,0 0 12,0 0-23,-3-6 7,3 6-5,0 0 7,0 0-1,0 0 4,-2-7-2,2 7 1,0 0-4,0 0-12,-3-9-6,3 9-4,0 0 1,0-6-4,0 6 5,0 0-5,0-8-4,0 8-4,0 0 4,1-7-12,-1 7 15,0 0-3,4-8 4,-4 8-12,0 0 3,3-8-7,-3 8 3,0 0-12,4-6 9,-4 6-11,0 0 5,5-5-4,-5 5 4,0 0 1,6-7 18,-6 7-11,0 0 14,8-3-10,-8 3 11,0 0-16,9-6 14,-9 6-18,0 0 12,10-4-22,-10 4 16,0 0-21,9-2 19,-9 2-33,0 0 20,10-1-15,-10 1 18,0 0-24,14 0 18,-14 0-16,11 1 15,-11-1-18,15 4 19,-15-4-16,11 2 14,-11-2-14,13 6 17,-13-6-24,15 5 23,-15-5-16,13 6 18,-5-3-17,-8-3 11,11 5-11,-4 0 18,-1 0-17,2-1 19,-2 1-17,-1 0 15,0 0-17,1 1 19,0-2-25,-2 2 24,-1-1-21,1 0 18,0 1-17,-1-2 15,-1 2-14,2 0 16,-1-2-13,-2 2 14,4 0-14,-4 0 17,2 1-20,-2-2 22,2 2-22,-1 0 19,-2-1-18,2 1 16,0 0-18,-2 1 20,1-3-20,1 4 18,-2-3-21,0 2 22,2-1-15,-2 1 13,0 0-16,-2-1 23,2 2-25,0-1 19,-3 0-14,3 1 15,-2-1-15,0 2 19,-2 0-21,2-1 18,-1 1-21,-3 1 20,2-2-15,-1 2 19,1-3-22,0 1 19,-1 1-15,1-1 23,-3 2-26,2-3 20,-2 1-19,2 2 19,-1-3-20,-2 2 23,-1-1-29,3-1 28,-1 2-20,-3-1 20,2-3-26,1 3 23,-1-3-24,-1 2 23,0-2-19,3 0 22,-1 1-19,-3-1 19,3-1-27,-3 1 29,2 1-28,-1-3 29,0 2-26,0-1 33,-1 0-33,1-1 27,-2-2-29,1 4 21,1-3-17,-2 0 23,-1-1-2,3 0-4,-2 0-3,-1-1 3,3 0-3,9-1 0,-19 1-4,19-1 5,-18-1-1,18 1-26,-19-1 31,10-1-28,-1 1 27,1-2-25,1 1 27,1-1-25,-2 0 22,1-2-23,2 1 30,-2 1-41,0-1 42,3-2-29,-1 1 25,-1 1-26,2-3 30,-1 1-30,2 0 23,-1-1-20,0 1 21,2-3-28,-2 3 31,3-1-27,-1-2 26,-2 1-34,2 0 34,2-1-26,-1 1 33,-1-1-24,2 1 27,-2 0-32,3 1 18,-1-2-19,0 2 25,-1 0-26,1-2 25,1 1-24,0 1 27,-1 0-38,1-2 35,0 1-28,0 1 26,0-1-29,0 1 28,0-1-29,0 0 28,0 1-24,1-3 31,-1 3-28,3 0 35,-2-1-39,0 0 39,-1 1-38,4-2 36,-1 0-37,-1 2 32,2-3-32,0 2 30,0-1-36,-1 1 31,3-1-27,-4 0 11,3 2 2,-1-2 29,2 1-32,-2 1 30,1 0-11,-1-1-2,0-1 0,1 4-1,-1-3-3,2 2-2,-3-1 0,1 1 1,0 0 0,-2 1 1,2 1-2,1-3-1,-5 7-1,6-9 0,-6 9-4,8-9 3,-8 9-2,8-9-1,-8 9-1,5-7-1,-5 7 2,9-8-1,-9 8-3,9-6 4,-9 6-1,9-6-2,-9 6 2,9-5 2,-9 5-11,10-6-5,-10 6-8,8-4-2,-8 4-4,9-4-8,-9 4-12,10-4-28,-10 4-65,7-4-31,-7 4-49,9-4-59,-9 4-205,11-3 24</inkml:trace>
  <inkml:trace contextRef="#ctx0" brushRef="#br0" timeOffset="18453.9981">17064 9062 50,'0'0'185,"4"4"-20,-4-4-21,0 0-13,0 0-24,0 0-22,0 0-16,0 0-15,0 0-8,0 0-8,0 0 1,0 0 3,0 0 1,0 0 0,0 0-3,0 0 4,0 0-2,0 0 12,0 0-8,0 0 8,0 0-9,0 0 4,0 0-13,0 0 3,0 0-22,0 0 12,0 0-14,0 0 2,0 0-8,0 0 6,0 0-9,0 0 6,0 0-8,0 0 8,0 0-17,0 0-23,0 0-46,0 0-28,0 0-21,0 0-32,4-3-43,-4 3-164,0 0 184</inkml:trace>
  <inkml:trace contextRef="#ctx0" brushRef="#br0" timeOffset="19695.9201">16942 7500 76,'0'0'131,"0"0"-18,0 0-14,0 0-23,0 0 0,3-6-17,-3 6-2,0 0-6,0 0 6,-3-6 2,3 6-2,0 0-5,-4-6 2,4 6-5,-5-4-7,5 4-9,-7-6-7,7 6-4,-6-7-5,6 7-2,-8-6 5,8 6-1,-9-6-3,9 6-1,-9-6-2,9 6-2,-11-7-5,6 3-2,5 4-2,-12-6-1,12 6-2,-11-5-1,11 5 2,-13-4-3,13 4 2,-9-4-3,9 4-4,-14-3-7,14 3 11,-13-1 1,13 1-1,-15 1 2,15-1-2,-14 3 2,14-3-4,-14 7 3,6-6-6,0 3 0,1-1 3,-1 1 1,2 2 1,-1-2 0,2 0-1,-1 2 2,1-1-2,1 0 1,0 0 0,4-5 1,-6 11 0,6-11 1,-4 9 4,4-9-2,-4 10 1,4-10 1,-2 8-5,2-8 5,0 8 1,0-8 3,3 7-4,-3-7 5,7 7 1,-2-2 1,1 0-4,2-2-12,-1 0 18,1 3-2,1-2-1,1 0-4,0 1 8,1 0-9,0-1 3,-2 0-3,0 0-1,4 1-2,-4 0-1,0 1 0,2-2 0,-3 2-1,2 0 3,3 0-10,-3 2 8,0-2 1,2 3 0,-3 0-4,1-3 7,-1 4-6,1-1 4,-3 1-3,0 1-1,2-2 5,-2 4-8,-1-2 7,-2 3-5,3-1 4,-3-1 1,-1 1 2,-2 0 0,0 0 1,-1-1 3,-1 1 1,0-3 1,-2 2 0,-4-1 10,0-1 7,0 0 16,-2-1 11,-3-2 3,-1-1-7,-4-1-7,0-4-10,-4 1-2,0-2-6,-1 0-5,-4-3-2,-2-1-10,0 0-26,-4-4-37,2 2-33,-2-2-34,5 0-28,-3-1-46,4-1-147,1 2 198</inkml:trace>
  <inkml:trace contextRef="#ctx0" brushRef="#br0" timeOffset="20911.2564">5368 7999 20,'5'-7'134,"-2"1"-35,-1-2 15,2 0-55,0-1 20,1 0-40,0 1 26,-1-1-25,3 2 16,1-2-5,-3 1-16,3 0-2,2-1-13,-1 0 0,2 2-8,0-2 0,2 1-3,1 1-3,0 0-1,1-1 0,2 2 1,1-1-6,-3 3 4,4-2-4,-1 0-1,1 0 2,-2 3 0,-1-1-5,1 0 2,0 1-2,-1 1 1,-2-1-1,2 2 4,-2-1-5,0 2-1,-1 0 0,1 2 0,0-1 4,-1 0 1,0 3 0,2 0 4,0 1-5,-1-1 1,0 0 2,-1 6-1,-2-5 4,2 4-2,0 1-1,-2-1 0,2 1-1,-4 2 2,3-2 4,-1 5-1,-2-2 4,1 1-3,-2 0-4,0 0 13,-2 1-9,2 0 4,-2 2 0,-1-1 2,-1 0-3,-1 2-2,-1-2 9,0 1 1,-2 1 5,0-1 11,-3 1 2,-1-3 1,0 3 8,-1-2-1,-4 1 4,2 1-7,-4-2 14,2 0-4,-3 0 6,-1-3-2,-1 0 9,0-1-7,-3-1 5,-1-1-20,-1-1 7,2-1-17,-4 0 6,0-2-17,1-1 11,-1-2-14,1 0 7,-1-1-15,0-2 6,-1 0-23,-1-1-22,4-1-34,-3-2-27,4 3-32,0-5-37,-1 1-40,5 0-216,0-1 121</inkml:trace>
  <inkml:trace contextRef="#ctx0" brushRef="#br0" timeOffset="21189.4924">5689 7934 255,'0'0'234,"1"-8"-22,-1 8-20,3-8-16,-3 8-18,0 0-42,2-7-25,-2 7-25,0 0-22,1-5-15,-1 5-16,0 0-4,0 0-6,0 0-1,0 0 0,0 0-2,7 4 0,-7-4 1,1 8 1,-1-8-5,3 14 3,-2-5 4,-1 0-4,2 2 5,0 0 7,-2 3-3,-2-1-1,0 4 4,1 1-13,-2 1-59,1 4-57,-5 1-71,2 1-220,-3 4 131</inkml:trace>
  <inkml:trace contextRef="#ctx0" brushRef="#br0" timeOffset="23603.6234">6076 7241 191,'0'0'193,"1"-12"-28,-1 12-31,0-7-14,0 7-7,-1-12-6,1 12-107,-1-7 189,1 7-118,-3-12-8,3 12-4,-4-9-2,4 9-1,-5-10 7,5 10-10,-5-9-4,5 9 2,-4-9-2,-1 4-8,0 0-10,0-3-4,1 4-4,-1-1 6,0 0-15,-4-3 7,4 4-17,-3-1 11,0-1-14,1 1 11,-3 2-20,1-2 18,0 1-17,-1 0 15,1 1-17,-2 0 8,1 3-5,0-3 13,-1 1-14,0 2-3,11 0 1,-20-1 3,20 1-6,-21 1 9,10 1-1,1 1 0,-1-1-3,2 0 2,-1 1-1,0 2-9,1 0 6,-1 0 2,1 1-7,1 1-1,-3-1 0,6 3-16,-2-2 6,1 0 5,-1 3 2,1-4 1,2 3-1,-1-3 3,1 1 1,3 1-7,-2-2 2,2 0 4,1 1 0,0-7 7,0 10 4,3-4 4,-3-6-4,7 9 11,-7-9 1,14 7 8,-14-7 6,13 6-2,-4-3 3,1-1-1,-1-1-3,0 1 0,1 0-3,1-1-3,0 0-6,-1 1 5,3-1-5,-1 1-21,3-1 20,-1 0-4,3 1 1,-2-1-3,3 2-1,0 0-1,-3 2-4,3-2 4,-4 1-5,4 2 3,-4 0-1,1 0-1,-2 1 2,1 2-4,-2-3 7,-1 6 0,1-3-3,-2 2 10,-1-1-5,0 3 8,-3-1-13,-1 1 16,-1-1-12,0 1 9,-4-2-7,1 1 11,-3 1-7,-1-2 16,-2 2-10,-2 0 13,-3-4-8,-1 2 15,-6-2-13,-2 1 16,-1-4-25,-3 1 23,-3-1-20,-3-3 11,-7 0-16,0-3 13,-2 0-23,-2 0 8,-1-3-58,-3-1-18,-4-3-35,5 2-29,1-2-47,6 0-30,0-1-13,4-1-127,4 1 191</inkml:trace>
  <inkml:trace contextRef="#ctx0" brushRef="#br0" timeOffset="24739.2681">17109 6680 153,'0'0'166,"-9"-4"-23,9 4-11,-9-6-10,9 6-3,-6-6-5,6 6-7,-7-5-12,7 5 13,-9-8-14,9 8 1,-5-7-21,5 7-7,-5-6-23,5 6 0,-2-9-17,2 9 1,-2-7-15,2 7 6,-2-8-14,2 8 10,0-8-9,0 8 9,2-9-9,-2 9 7,3-8-15,-3 8 8,4-9-10,-4 9 8,6-7-8,-6 7 6,10-9-11,-10 9 8,12-4-9,-6 0 12,-6 4-11,13-4 5,-13 4-3,18-4 8,-7 1-15,-11 3 9,20 0 6,-20 0-8,21 0-2,-10 0 0,0 2 6,-1-1-7,-1 0 9,3 3-9,-3-1 11,2 2-7,-1-2 8,2 4-4,-1 1 11,2-1 0,-1 3 9,0 0-10,-1 1 9,0 0-15,-1 1 9,-1 1-8,-1 1 9,0 0-7,-1 0 15,-3 2-5,1 0 7,-1-1-14,-1 2 8,-2-3-14,0 2 11,-2-2-19,-2 2 21,1-1-12,-1 0 13,-3 1-10,1-2 11,-3 0-9,0 0 27,1-1-21,-2-1 29,-1-2-19,-1 2 19,-1-3-20,0 0 18,-1 0-28,3-2 24,-3 1-26,-2-4 0,2 1-4,-2 0 23,-2-2-27,6-1 19,-3-1-32,1 0 8,0-1-40,2 0 6,-1-1-38,1 0-14,0-1-38,1-4-14,-1 3-6,2-2-34,2 0-20,-3-1-206,4-1 134</inkml:trace>
  <inkml:trace contextRef="#ctx0" brushRef="#br0" timeOffset="24996.1694">17134 6678 174,'6'-6'261,"-4"0"-30,-2 6 0,7-10-20,-7 10 2,5-9-37,-5 9 7,5-8-43,-5 8 1,4-7-52,-4 7 4,2-6-50,-2 6 14,0 0-36,5-5 10,-5 5-34,0 0 17,0 0-25,0 0 18,0 0-18,0 0 22,4 7-24,-4-7 30,-1 12-22,0-2 27,-1 1-13,-4 3-5,2 2-24,2 0-28,-5 6-52,3 2-39,-1-1-42,1 10-40,-2-1-71,4 2-130,0 1 110</inkml:trace>
  <inkml:trace contextRef="#ctx0" brushRef="#br0" timeOffset="27247.4621">6375 7528 68,'0'0'78,"0"0"-13,0 0-12,0 0-2,0 0-9,0 0-3,0 0-1,0 0-7,0 0-1,4-4-1,-4 4-4,0 0-1,0 0 1,0 0-2,0 0 1,0 0 2,0 0 0,0 0 5,0 0-5,0 0 0,0 0 0,0 0-4,0 0-6,0 0-4,0 0-2,0 0-4,0 0 2,0 0-4,0 0 1,0 0-4,0 0 3,0 0-8,0 0 7,0 0 2,0 0 0,0 0 5,0 0-1,0 0 9,0 0-9,0 0-1,3-5-1,-3 5-1,0 0 0,0 0-3,0 0-3,0 0-1,0 0 2,0 0 1,0 0-8,0 0-10,0 0-8,0 0-3,0 0-6,0 0-3,0 0-7,0 0 1,0 0 1,0 0-4,0 0-5,0 0-6,0 0 0,0 0-22,0 0 5,0 0-48,0 0 40</inkml:trace>
  <inkml:trace contextRef="#ctx0" brushRef="#br0" timeOffset="27980.0208">14010 10144 58,'0'0'66,"9"-6"-31,-9 6-30,11-8-61,-6 3 19</inkml:trace>
  <inkml:trace contextRef="#ctx0" brushRef="#br0" timeOffset="29126.0139">16936 7392 60,'0'0'48,"0"0"-14,-1-4-15,1 4-9,0 0-11,0 0 1,0 0-9,0 0-4,0 0 26,0 0-10,0 0 0,0 0 4,0 0-1,0 0-1,0 0 10,0 0-2,0 0 1,0 0-6,0 0 12,0 0-5,0 0-6,0 0 1,0 0-2,0 0-7,0 0-3,0 0 2,0 0-17,0 0-6,0 0-25,0 0-23,0 0 24</inkml:trace>
  <inkml:trace contextRef="#ctx0" brushRef="#br0" timeOffset="31124.1546">6286 7247 34,'0'0'156,"0"0"-53,0 0 17,0 0-42,0 0 14,3-5-37,-3 5 14,0 0-33,0 0 16,0 0-3,0 0-9,0 0 0,0 0-2,0 0-3,0 0-9,4-6-3,-4 6 0,0 0-6,0 0-1,0 0 2,0 0 1,0 0 5,0 0-5,0 0-2,0 0-5,0 0-8,0 0-4,0 0-6,0 0-3,0 0 1,0 0-10,0 0 13,5 5 4,-5-5-5,4 8-1,-4-8 7,4 9-4,-1-1-3,0 1 5,1-1-1,0 3 0,0-2 6,5 3 1,-3 1-3,-2-3-2,3 5 2,0-4 3,1 1 0,-2 1-2,1-2 0,-1 0 2,2 2-2,-3-6 5,0 3 5,0-2 12,0-2 11,-1 2 23,1-4 26,-5-4 41,6 11 14,-6-11-5,13 4-46,0-4 5,1 0-33,5-4 5,8-3-32,6-3 15,8-2-31,8-6 13,12-3-18,7-3-8,3-2-5,6 0-12,-3-2-5,4 1-8,-4 1-33,-1-2-16,-1 4-31,-3 0-42,-3 2-53,-1 3-45,1 5-177,-4-1 110</inkml:trace>
  <inkml:trace contextRef="#ctx0" brushRef="#br0" timeOffset="32611.9558">17514 6628 6,'0'0'18,"0"0"7,0 0-9,0 0 4,0 0-12,0 0-1,0 0-1,0 0-4,0 0-8,0 0 1,0 0-2,0 0-1,0 0 8,0 0-4,0 0-2,0 0 1,0 0 12,0 0 1,4 6 8,-4-6 5,0 0 5,1 8-11,-1-8 11,0 9 32,0-9-12,0 12-5,3-6-11,-3 3-12,1-2 12,2 2-9,-2 0 7,2 1-15,-1 1 11,2 0-13,-2 1 4,1 0-6,-1-2-4,2 2-10,0-1 24,-1 1-9,-1-2 11,2-1 2,-1 0 6,-2 1 14,4-4 30,-4 0 27,2 0 28,-2-1 9,-1-5 23,5 8-9,-5-8 3,4 7-50,-4-7-4,9 4-30,-9-4-3,15 0-23,-4 0-1,1-2-21,1-1 5,4-2-15,-2 2 10,4-1-17,3-2 15,2 0-9,1 0-14,0 1 14,1-3-19,4 2 19,0-2-20,-2 2 14,3-1-13,-5 1 17,1 0-18,-1 0 20,-2 0-23,0 0 18,-2 0-13,-3 2 16,-1 0-18,-3 0-8,2 2-23,-3-3-9,-2 4-17,-1-3-8,1 2-24,-3-1-21,-9 3-40,16-3-35,-16 3-30,13-1 48,-13 1 23,15 1-85,-15-1 77</inkml:trace>
  <inkml:trace contextRef="#ctx0" brushRef="#br0" timeOffset="49150.1">13862 9928 23,'0'0'8,"0"0"28,0 0-29,0 0 17,0 0 6,0 0 6,0 0-10,0 0 21,0 0-20,0 0 20,0 0-23,0 0 14,0 0-14,0 0 14,0 0-15,0 0 21,0 0-14,0 0 1,0 0 2,0 0 1,0 0-5,0 0 1,3-4-5,-3 4 4,0 0-9,0 0 1,0 0-9,0 0 5,0 0-4,0 0-1,0 0-9,0 0 5,0 0-7,0 0 7,0 0-11,0 0 7,0 0-8,0 0 8,0 0-9,0 0 6,0 0-7,0 0 6,0 0 1,0 0-1,0 0-4,0 0 5,0 0-5,0 0 8,0 0-16,0 0 15,0 0-11,0 0 11,0 0-7,0 0 6,0 0-6,0 0 6,0 0-1,0 0 1,0 0-3,0 0 5,0 0-11,0 0 14,0 0-10,0 0 11,0 0-4,0 0 13,0 0-4,0 0 4,-7 2-8,7-2 4,0 0 6,-12 2-10,12-2-7,0 0 9,-12 3-7,12-3 5,-8 3-10,8-3 7,0 0 0,-12 3 4,12-3 0,0 0 3,-10 3-3,10-3-1,0 0-3,-11 3 4,11-3-4,0 0 0,-9 4-4,9-4 0,-8 4-1,8-4 5,0 0 5,-8 3-11,8-3-2,0 0 10,-6 3 1,6-3 7,0 0 1,0 0 6,0 0-1,-8 2 3,8-2-1,0 0-5,0 0-3,0 0-2,0 0 5,0 0-11,0 0-2,-10 4-1,10-4 0,0 0-4,0 0 1,0 0-3,0 0-1,0 0 3,0 0-2,0 0-1,0 0 4,0 0 1,-9 1 5,9-1-7,0 0 0,0 0 0,-13-1 2,13 1-1,0 0-1,0 0-2,0 0 4,-11-1-6,11 1-5,0 0-9,0 0-1,0 0 3,0 0-7,0 0-20,0 0-10,0 0 10,-1-6 1,1 6 13,10-3-7,-10 3 15,11-2-23,-11 2-11,19-4-51,-8 4-27,0-1-79,3 0 67</inkml:trace>
  <inkml:trace contextRef="#ctx0" brushRef="#br0" timeOffset="64113.2006">4769 8562 93,'0'0'157,"0"0"-28,0 0-32,-7-5-8,7 5-10,0 0-9,0 0-10,-5-4-6,5 4-7,0 0-5,0 0-5,-2-6 1,2 6-3,0 0 1,-3-5 1,3 5 5,0 0-2,0 0 7,-1-9-8,1 9-3,0 0-2,0-8 6,0 8-5,0 0 6,0-9-12,0 9 6,0-9-11,0 9 16,1-8-15,-1 8 9,5-9 1,-5 9 13,4-9-24,-3 2 9,2 1-10,-1 1 13,1-1-38,1-1 32,-2 0-18,2 0 11,0-1-40,2 2 47,-2-3-18,0 1 16,1 2-15,2-2 13,-2-1-21,2 2 16,-3-1-22,4 0 14,-2 0-25,3 0 24,0-3-16,1 1 10,4 0-20,-2-2 24,3 0-17,2 0 16,-1-1-16,1 1 13,6-4-14,-1 3 13,-2-2-11,3 1-4,0-1 0,-1 0 8,1 1 0,1 0 0,0 1-1,1-1 0,-7 3 0,7-2-4,-2 1 7,3 0 6,-7 1-9,7-2-1,-1 3 2,1-1 2,-6 2-7,7-1 9,0 0-2,1-1 0,-1 2 0,-1-3-5,3 5 3,-1-5 4,-1 5 10,1-3-12,0 1 12,-1-1-15,1 4 14,0-5-14,-1 3 11,-2 0-14,-2 0 13,3 3-12,-2-3 8,2 2-10,-1-2 13,1 2-14,-2 0 6,2 0-3,0 0 14,5 0-18,-1-1 17,0 1-16,2 0 18,0 2-24,0-2 22,1 2-15,1-1 15,-5 2-16,0 0 16,2 0-18,-4 2 14,5 0-15,-3 1 16,1 0-12,-1 1 12,0 0-15,2 2 21,-2 0-30,5 2 21,-2-1-11,0 3 15,-2-1-21,2 2 20,-2 2-16,0 0-1,1 2 7,-3-1 4,7 5-4,-3 0 1,-2 1 3,2 1-2,-1 1-8,-2 3 10,1-2 1,-4 4 14,1-2-14,0 1 9,-4 3-12,0 0 15,-1 2-12,-3 0 10,0 0-9,0 2 13,-2 0 0,-2 2-16,-4 3 10,1 0-10,-3-4 11,0 7-13,-1 1 16,-3 0-19,-1-1 27,-3-1-17,-1 1 16,0 2-19,-5 3 22,1 3-18,-5-3 18,3 0-21,-7 0 25,2 1 0,-2-2-1,-4 0-24,-2 2 32,-3 1-26,-3 4 30,-2-4-30,-1 1 26,-3-2-25,-2-3 29,-2 0-31,-1 0 35,-3-4-34,-2-1 39,-1-3-7,-5 0-5,-1-2 4,-5-2-6,-2-1-7,-3-3 0,-3-3-1,-3 1-13,1-3 4,-2-1 0,1-3 1,2-1-5,-2-1 0,0-2-18,9-3 10,-3-3 3,-8 3 0,7-3-2,-11 2-4,7-5 0,0 0 1,0-1-8,0-2 11,-1 0-3,3-2-3,-2-2-2,3 0 1,1-2 1,2 0-8,1-3 1,-8-1-33,9-3 42,-6-2-34,2-1 34,10 2-41,-7-6 49,9 4-27,3-2 37,3-1-37,-1 0 39,6-2-31,2-1 39,-1 1-41,6-1 42,1-1-40,2 2 38,6 1-41,2-1 40,0-1-49,1-2 44,3 4-1,3-2 1,-2 1-8,7 1 2,-2-2-3,0-2-4,3 3-6,-1-2 5,3 2 0,-2-2-1,4 0-3,-2-1-40,3 3 43,1-2-46,2-2 43,1 0-41,1 0 25,5-5-27,0 3 28,6-6-38,-1 2 37,4 0-23,-1 0 29,4-1-29,-2 4 33,-3-1-32,2 5 27,-3-1-35,0 3 7,-2-2-48,3 5-19,-6 0-26,3 2-40,-2 1-44,-1 2-40,3-1-178,-1 1 99</inkml:trace>
  <inkml:trace contextRef="#ctx0" brushRef="#br0" timeOffset="72818.235">6715 9768 41,'0'0'168,"0"0"-19,0 0-46,0 0-2,0 0-17,0 0-3,0 0-13,0 0-6,0 0-6,0 0-7,0 0 1,0 0 1,0 0-1,0 0 0,0 0 8,0 0-6,0 0 5,0 0-8,0 0 6,5-6-10,-5 6 6,0 0-9,0 0 9,0 0-22,0 0 22,0 0-18,0 0 9,0 0-36,0 0 32,0 0-4,0 0-10,0 0-13,0 0 14,0 0-1,0 0-7,0 0 2,0 0-3,0 0 2,0 0 2,0 0-6,0 0-1,0 0-4,0 0 4,0 0-5,0 0-2,0 0 4,0 0-6,0 0-1,0 0-2,0 0-15,0-7 28,0 7-8,0 0-1,0 0 5,0 0-4,0 0-1,0 0 4,0-6 0,0 6-2,0 0 0,0 0-3,0 0 2,0 0-6,0-8-19,0 8 29,0 0-8,0 0-21,0 0 26,0-8-21,0 8 21,0 0-20,0 0 25,0 0-32,0-5 30,0 5-24,0 0 25,0 0-22,0 0 21,3-7-20,-3 7 25,0 0-28,0 0 26,0 0-26,0 0 25,0 0-26,0 0 30,0 0-28,0-7 24,0 7-18,0 0 18,0 0-18,0 0 25,0 0-21,0 0 23,0 0-24,0 0 28,0 0-29,0 0 30,0 0-2,0-7 1,0 7-8,0 0 0,0 0-6,0 0-1,0 0 2,0 0-5,0 0 2,0 0-1,0 0-21,0 0 19,0 0-2,0 0 2,0 0-3,0 0 3,0 0-1,0 0-11,0 0 9,0 0-6,0 0 7,0 0-1,0 0 0,0 0-3,0 0-4,0 0 5,0 0-4,0 0 2,0 0-2,0 0 0,0 0-2,0 0-1,0 0 1,0 0-2,0 0-22,0 0 28,0 0-24,0 0 32,0 0-4,0 0-1,0 0-1,0 0-1,0 0-1,3 6 1,-3-6 0,0 0-3,0 0 3,2 9 1,-2-9 2,0 0-4,1 9 5,-1-9-4,0 0 0,0 10 3,0-10 0,1 8-4,-1-8 3,0 7 7,0-7 4,0 10-8,0-10 6,0 8-3,0-8 2,0 11 2,0-11 9,0 10 3,0-10-29,0 11 23,0-11-29,1 11 28,-1-11-27,2 11 29,-2-11-22,0 11 18,0-11-23,1 12 27,-1-12-31,3 12 28,-3-12-27,1 12 29,-1-12-7,1 12 5,-1-5-1,0-7-4,2 12 1,-1-6-2,-1-6 2,1 13-9,-1-6 5,1-1-1,1 1-2,-2-1-2,0 0 1,0 1 0,2 0-7,0 0 4,-2-7 4,1 12 0,0-6 0,0 1-3,1-1 2,-2-6-8,2 10 6,-2-10-4,3 12 5,-3-12-3,1 10 1,-1-10 2,1 9-7,-1-9 9,0 9-3,0-9 0,1 9 0,-1-9 2,2 7-2,-2-7-9,0 7 9,0-7 3,1 6-2,-1-6-3,0 0 1,0 8 2,0-8-8,0 0 6,0 8 3,0-8-2,0 0 0,0 0-3,0 7 5,0-7 10,0 0-16,0 0 2,0 0 1,1 7-2,-1-7 3,0 0-1,0 0 3,0 0-2,0 0 1,0 0 0,0 0 1,0 0-4,2 6 5,-2-6-3,0 0 3,0 0-2,0 0 0,0 0-3,0 0 1,0 0 1,0 0-4,0 0 6,0 0-2,0 0 0,0 0 1,0 0-2,0 0 5,0 0-4,0 0-22,0 0 27,0 0-2,0 0-2,0 0 1,0 0-1,0 0 3,0 0-29,0 0 31,0 0-2,0 0-2,0 0-1,0 0 0,0 0 3,0 0-8,0 0 4,0 0 2,0 0 3,0 0 0,0 0-2,0 0 0,0 0-9,0 0 8,0 0 0,0 0 3,0 0-7,0 0 1,0 0-2,0 0-7,0 0 13,0 0-5,0 0 0,0 0-1,0 0 0,0 0 1,10-2-10,-10 2 10,0 0-1,0 0 1,11-1-2,-11 1 2,0 0 0,0 0-7,12-2 9,-12 2-2,0 0 2,11-1-1,-11 1-2,0 0 1,14-1-9,-14 1 8,0 0 2,15 0 2,-15 0 0,0 0-3,16-2-7,-16 2 2,0 0 9,16 0-1,-16 0 0,0 0-3,16 0 1,-16 0-1,13 0-6,-13 0 8,13 2 0,-13-2-4,11 0 3,-11 0 0,12 0 0,-12 0-8,11 1 11,-11-1-3,13 1 1,-13-1-1,14 0 0,-14 0 2,10 1-10,-10-1 9,13 0-3,-13 0 1,13 1 1,-13-1 0,13 0 2,-13 0-10,12 1 8,-12-1 0,13 0 0,-13 0-1,14 2-2,-14-2 5,12 0-9,-12 0 5,11 1 4,-11-1 0,12 0-3,-12 0 4,11 1-6,-11-1-7,9 0 9,-9 0-1,12 3 1,-12-3 0,0 0 1,14 1-1,-14-1-7,9 1 7,-9-1 1,0 0 1,15 2-1,-15-2 0,10 1-1,-10-1 2,9 3-1,-9-3 0,9 1-2,-9-1 4,0 0-7,13 2 6,-13-2 0,0 0 0,13 2-2,-13-2 3,0 0-2,11 2-3,-11-2 4,0 0-4,12 1 3,-12-1-3,0 0 3,11 2-1,-11-2 0,0 0 1,12 2-2,-12-2 3,0 0-4,9 0 6,-9 0-5,0 0-2,12 0 3,-12 0 3,0 0-25,12 1 25,-12-1 4,0 0-4,13 1-1,-13-1 2,0 0-5,11 2-9,-11-2 10,0 0 3,10 1-4,-10-1-1,0 0-1,13 1 4,-13-1-10,0 0 5,12 1 3,-12-1-2,0 0 0,12 1 1,-12-1-1,0 0-6,13 1 5,-13-1 4,0 0 1,12 1-2,-12-1 1,0 0 1,12 2-10,-12-2 7,0 0 3,12 1 1,-12-1-1,0 0 1,15 1-1,-15-1-6,0 0 7,12 3 0,-12-3-3,0 0 2,11 2-3,-11-2 3,0 0-11,13 0 8,-13 0 2,0 0-2,9 1 1,-9-1-1,0 0-2,13 3-3,-13-3 11,0 0-4,11 2 0,-11-2-2,0 0 1,12 0 3,-12 0-9,0 0 7,13 1 2,-13-1-3,0 0 1,10 1-1,-10-1 2,0 0-7,11 2 8,-11-2 1,0 0 0,13 1-2,-13-1 0,0 0-2,13 0-8,-13 0 11,0 0 2,13 0-4,-13 0 1,0 0 0,11 0 3,-11 0-11,0 0 8,13 0 0,-13 0 1,0 0-2,0 0-1,15 0 2,-15 0-8,0 0 7,12-1 4,-12 1-3,0 0-2,11-2-3,-11 2 6,0 0-8,12 0 10,-12 0-4,0 0 2,15 0 0,-15 0-2,0 0-1,14-1-6,-14 1 5,10-1 2,-10 1 0,0 0 2,16 0-2,-16 0-2,0 0 2,14 0 2,-14 0-2,0 0 0,15 0 3,-15 0-3,0 0 0,13 0-1,-13 0 3,0 0-3,15 0 1,-15 0-3,0 0 2,16 0-1,-16 0 2,0 0 2,15 0-1,-15 0-1,11-2 0,-11 2 2,12 0-2,-12 0 1,14 0-1,-14 0-3,14 0 5,-14 0-4,14 0 5,-14 0-3,14-1-1,-14 1-20,15-2 25,-15 2-3,15-1 3,-15 1-2,15 0 1,-15 0-2,14-2-8,-14 2 10,16 0-3,-16 0 1,16-2-1,-16 2 3,15-1-2,-15 1-9,18-1 9,-18 1 1,18-1-2,-18 1 2,18-2 0,-18 2-1,20-1-7,-20 1 5,21-1 4,-21 1-1,17-2-1,-17 2 1,16-1 0,-16 1-10,17-1 7,-17 1 6,16-2-3,-16 2 0,14-1-1,-14 1 0,16-1-6,-16 1 4,14 0 1,-14 0 1,15-2 1,-15 2-1,14 0 0,-14 0-9,17-2 11,-17 2-2,15 0 2,-15 0-3,17 0 2,-17 0-5,16-1-4,-16 1 8,18 0 1,-18 0-1,19 0 0,-19 0-1,17-1 5,-17 1-8,17-1 8,-17 1-5,14-2 2,-14 2-1,16-1-1,-16 1 3,16-1-9,-16 1 5,16 0 2,-16 0-1,14-2 0,-14 2 0,16 0 2,-16 0-9,14 0 9,-14 0-1,15-2-1,-15 2 1,14 0 0,-14 0 2,14 0-10,-14 0 9,14-1 0,-14 1 2,17 0-8,-17 0 4,15 0 1,-15 0-9,18-1 11,-18 1-1,17-1 0,-17 1-3,15 0 1,-15 0 1,19-1-9,-19 1 9,17-1 2,-17 1 1,15 0-4,-15 0-2,21 0 4,-21 0-9,19-3 8,-19 3 5,18 0-6,-18 0 2,20 0-8,-20 0 6,19 0 2,-19 0-1,22 0-2,-22 0-1,24 0 3,-24 0-1,23 0 3,-23 0-3,18 0 2,-18 0-4,21 0 2,-21 0 0,19 3-2,-19-3 0,18 0 4,-18 0 0,16 0-5,-16 0 3,18 0 2,-18 0-2,15 1 1,-15-1 0,16 0 0,-16 0-2,15 0 0,-15 0 1,14 1 1,-14-1 1,17 0-2,-17 0-23,15 0 26,-15 0 1,17 1 0,-17-1 1,15-1-1,-15 1-3,14 0-7,-14 0 9,14 0-2,-14 0 2,14 0-4,-14 0 1,14 0 2,-14 0-8,16-1 7,-16 1 2,11 0-1,-11 0 0,13 0 1,-13 0-2,0 0-12,19 0 8,-19 0 6,0 0 1,18 0-3,-18 0 1,12 0-1,-12 0-7,11 0 6,-11 0 4,14 0-1,-14 0-3,13 0 2,-13 0 0,14 0-6,-14 0 5,14 0 1,-14 0-4,16-1 3,-16 1 2,16 0-1,-16 0-8,15 0 8,-15 0-1,16 0 1,-16 0-2,16-3-1,-16 3 0,16 0-3,-16 0 3,15-1 2,-15 1 3,15-1-3,-15 1-1,18-2-1,-18 2-5,18-1 7,-18 1 0,19-1-1,-7 0 0,-1 0 1,-1 0 1,2 1-8,-1-2 8,1 1-2,-1 1-2,1-1-8,-2 0-9,2 1 2,-2-1-7,-10 1 10,19-2-5,-19 2 2,17 0 1,-17 0-7,19-2 8,-19 2-8,18 0 9,-18 0 2,18 0 3,-18 0-28,19 0 34,-19 0-30,18 0 28,-18 0-23,20 2 31,-20-2-26,18 0 26,-18 0-24,19 0 28,-19 0-37,19 2 39,-19-2-28,16 1 27,-16-1-28,16 1 25,-16-1-24,16 1 28,-16-1-25,16 1 29,-16-1-28,17 0 23,-17 0-24,16 2 32,-16-2-4,17 0-28,-17 0 25,19 0-21,-19 0 23,16 1-2,-16-1 0,16 0-2,-16 0-18,17 0 16,-17 0 1,14 0-1,-14 0-3,13 0 2,-13 0 1,12 0-6,-12 0 2,12 0-1,-12 0 2,0 0-1,19 0 3,-19 0-5,11 1 0,-11-1 0,13 0 2,-13 0 0,13 0 0,-13 0-1,13 0 1,-13 0-3,13 0 4,-13 0-3,15-1 4,-15 1-5,14 0 1,-14 0 1,16-1-4,-16 1 4,13 0-1,-13 0 3,15-2-5,-15 2 3,14-1-1,-14 1-1,14 0 4,-14 0-2,14 0-20,-14 0 24,13-1-26,-13 1 30,12 0-30,-12 0 32,16 0-25,-16 0 27,14-1-28,-14 1 28,15 0-27,-15 0 25,14 0-28,-14 0 32,16-1-25,-16 1 23,16 0-1,-16 0-29,14 0 29,-14 0-26,17 0 30,-17 0-28,15-2 25,-15 2-25,17 0 31,-17 0-38,16 0 34,-16 0-28,16 0 30,-16 0-30,16 0 27,-16 0-24,16 0 21,-16 0-22,16 0 26,-16 0-26,17-2 24,-17 2-29,15 0 32,-15 0-26,19 0 28,-19 0-31,17 0 32,-17 0-31,16 0 26,-16 0-29,17 0 28,-17 0-27,15 0 30,-15 0-30,16 0 30,-16 0-31,15 0 31,-15 0-27,12 0 23,-12 0-23,16-1 26,-16 1-26,16 0 25,-16 0-27,14-2 29,-14 2-34,14 0 36,-14 0-29,15-1 27,-15 1-29,14 0-13,-14 0 21,18 0 22,-18 0-24,17 0 28,-17 0-34,17-2 30,-17 2-22,17 0 23,-17 0-36,18 0 38,-18 0-4,17-1-6,-17 1 2,15-1-5,-15 1 8,13-2-14,-13 2 4,14 0 0,-14 0 0,11-1-2,-11 1 0,14-1 4,-14 1-7,11 0 3,-11 0-1,11-1 4,-11 1-7,13 0 4,-13 0-1,13-1-4,-13 1 5,16 0-5,-16 0 6,13 0-7,-13 0 6,15-1 3,-15 1-7,16 0 3,-16 0-2,15 0 5,-15 0-2,13 0-2,-13 0 3,13-2-7,-13 2 7,12 0-3,-12 0 2,12 0 1,-12 0-3,0 0 4,15-2-8,-15 2 5,0 0 1,10 0-2,-10 0 2,0 0-2,0 0 2,12-1-7,-12 1 6,0 0-2,0 0-1,15 1 2,-15-1-1,0 0 2,0 0-1,14 0 1,-14 0-1,0 0 0,13 0 0,-13 0-3,0 0 7,14 0-4,-14 0 2,0 0-2,12-1 1,-12 1 0,0 0-4,0 0 5,0 0-3,14 0-1,-14 0 4,0 0-3,0 0 1,0 0-1,0 0 3,14 0-2,-14 0 0,0 0-27,0 0 31,0 0-3,0 0 0,0 0 4,13 0-4,-13 0-41,0 0 49,0 0-28,0 0 32,11 0-35,-11 0 37,0 0-3,0 0-35,0 0 36,14 0-24,-14 0 26,0 0-31,0 0 30,0 0-29,0 0 24,12 0 1,-12 0-26,0 0 30,0 0-29,0 0 30,0 0-1,0 0-40,0 0 41,10 0-28,-10 0 25,0 0-26,0 0 29,0 0-4,0 0-35,0 0 37,0 0-29,14 0 26,-14 0-26,0 0 27,0 0-33,12 0 35,-12 0-25,0 0 30,0 0-33,15 0 31,-15 0-32,0 0 37,0 0-13,13-2-24,-13 2 32,0 0-30,11-1 27,-11 1-28,0 0 34,0 0-45,10 0 40,-10 0-29,0 0 31,0 0-33,12-2 32,-12 2-32,0 0 28,0 0-25,15 0 29,-15 0-27,0 0 23,14 0-28,-14 0 34,0 0-31,18 0 28,-18 0-29,13 0 31,-13 0-32,14 0 31,-14 0-32,14 0 32,-14 0-28,16 0 28,-16 0-28,17 0 28,-17 0-29,14 0 34,-14 0-8,16 0-36,-16 0 37,14 0-26,-14 0 28,14 0-29,-14 0 33,16 0-10,-16 0-7,14 0 7,-14 0-4,18 0-2,-18 0-2,15 0 4,-15 0-4,17 0-2,-17 0 1,18 0 1,-18 0 0,19 0-2,-19 0 4,16 0-2,-16 0-1,18 0 3,-18 0-2,17 2-4,-17-2 3,17 1 2,-17-1-1,18 0-5,-18 0 4,17 2 3,-17-2-2,19 0-1,-19 0-3,15 1 4,-15-1-3,19 2 2,-19-2 0,17 2 2,-17-2-2,14 0 0,-14 0 1,20 1-4,-20-1 2,16 1 2,-16-1-1,16 1-1,-16-1-1,18 2 7,-18-2-10,18 2 7,-18-2 2,17 2-2,-17-2 0,18 0 3,-18 0 1,15 3-5,-15-3 4,18 2-2,-18-2 1,18 1-2,-18-1 2,15 0 1,-15 0-7,17 2 6,-17-2 1,15 2-4,-15-2 2,15 1-28,-15-1 36,17 2-10,-17-2-23,15 0 31,-15 0-28,14 3 34,-14-3-31,16 1 32,-16-1-12,12 0-22,-12 0 31,13 2-31,-13-2 31,14 1-28,-14-1 29,13 0-28,-13 0 29,13 1-31,-13-1 30,10 0-29,-10 0 30,0 0-30,17 2 30,-17-2-29,11 0 30,-11 0-29,0 0 28,14 1-30,-14-1 34,0 0-34,17 0 14,-17 0-10,0 0 29,14 1-28,-14-1 25,0 0-31,15 0 32,-15 0-37,0 0 41,16 0-34,-16 0 30,0 0-30,16 3 30,-16-3-27,0 0 23,17 0-25,-17 0 28,0 0-29,14 1 29,-14-1-27,0 0 28,14 1-38,-14-1 38,0 0-30,14 1 26,-14-1-30,0 0 32,12 1-28,-12-1 24,0 0-25,12 1 34,-12-1-32,0 0 19,12 2-20,-12-2 34,0 0-10,10 1-26,-10-1 36,0 0-35,11 1 29,-11-1-29,0 0 31,11 1-8,-11-1-1,0 0-24,0 0 29,14 1-29,-14-1 34,0 0-5,11 0-11,-11 0 5,0 0-1,11 2 1,-11-2-1,0 0-2,12 0 1,-12 0-8,0 0 8,0 0-3,13 1 0,-13-1-1,0 0 2,0 0 0,14 1-7,-14-1 7,0 0-1,0 0 1,0 0 0,13 0 1,-13 0-2,0 0-1,0 0 0,0 0 1,0 0 1,0 0-4,13 1 4,-13-1 3,0 0-4,0 0-3,0 0 1,0 0 1,0 0-2,14 0 1,-14 0 5,0 0-4,0 0-3,0 0 2,0 0 5,0 0-5,13 0 1,-13 0 1,0 0 0,0 0-2,0 0 1,0 0 0,0 0 1,0 0-2,13 0 5,-13 0-6,0 0-16,0 0 22,0 0-1,0 0-1,12-1-1,-12 1 4,0 0-4,0 0-20,0 0 23,12 0-1,-12 0 2,0 0-3,0 0 0,0 0-1,11-1-3,-11 1 3,0 0 0,0 0 0,0 0-2,14-1 3,-14 1-2,0 0-4,0 0 4,12-2-2,-12 2 4,0 0-2,0 0 0,0 0 0,12 0-7,-12 0 11,0 0-4,0 0 0,12 0 0,-12 0 1,0 0-2,0 0-5,15 0 7,-15 0 0,0 0-1,0 0 0,13 2 0,-13-2-1,0 0-2,13 0 5,-13 0 3,0 0-4,10 1-1,-10-1 3,0 0-1,0 0-4,13 0 6,-13 0-6,0 0 5,0 0-4,0 0 1,0 0 6,13 1-12,-13-1 6,0 0-1,0 0-2,0 0 2,0 0 0,11 0 3,-11 0-6,0 0 3,0 0 1,0 0 1,0 0-1,13 1 0,-13-1 6,0 0-9,0 0 4,0 0 2,10-1 1,-10 1-3,0 0 3,0 0-1,0 0-6,0 0 3,0 0-1,10-1 5,-10 1-4,0 0 0,0 0 4,0 0-9,0 0 7,0 0 0,0 0-2,0 0 0,0 0 1,12-1 2,-12 1-11,0 0 10,0 0 0,0 0-2,0 0-2,0 0 2,0 0 4,0 0-10,0 0 4,0 0 3,0 0-2,0 0 2,9-2-1,-9 2 3,0 0-10,0 0 8,0 0-3,0 0-2,0 0 6,0 0-7,0 0 6,0 0-2,9-2 1,-9 2-2,0 0 2,0 0-2,0 0 1,0 0 1,0 0-1,0 0 2,0 0-4,0 0 3,0 0-1,0 0 1,0 0 5,0 0-3,0 0-2,0 0 1,10-1-3,-10 1 3,0 0-1,0 0 3,0 0-2,0 0-1,0 0 0,0 0 1,0 0 1,0 0 0,0 0 2,0 0-3,0 0-17,0 0 19,0 0-2,0 0 1,0 0-4,0 0 9,10-1-7,-10 1-8,0 0 15,0 0-7,0 0 1,0 0-2,0 0 2,0 0-2,0 0-4,9-2 4,-9 2 3,0 0-2,0 0-1,0 0 3,0 0-2,0 0-7,0 0 7,0 0 0,14 0-2,-14 0 1,0 0 1,0 0 2,0 0-7,0 0 4,0 0 1,0 0 3,0 0-3,13 0 0,-13 0 2,0 0-4,0 0 2,0 0 1,0 0 2,0 0-1,0 0-1,13 2-4,-13-2-5,0 0 11,0 0-3,0 0 4,11-2-3,-11 2 2,0 0 2,0 0-9,0 0 7,11 0 1,-11 0-4,0 0 0,0 0 0,0 0 3,12-1-8,-12 1 6,0 0-1,0 0-3,0 0 2,12-1 1,-12 1 3,0 0-8,0 0 4,0 0-2,10-1 3,-10 1-31,0 0 35,0 0 6,0 0-12,14 0-25,-14 0 37,0 0-31,0 0 32,0 0-30,14-1 37,-14 1-14,0 0-21,0 0 27,0 0-27,13 0 32,-13 0-30,0 0 29,0 0-6,0 0-29,11 0 34,-11 0-30,0 0 30,0 0-32,0 0 38,14 0-6,-14 0-31,0 0 30,0 0-30,0 0 33,0 0-35,13 0 37,-13 0-6,0 0-25,0 0 24,0 0-26,0 0 27,0 0-28,0 0 35,12 1-12,-12-1-43,0 0 52,0 0-27,0 0 28,0 0-33,0 0 34,11-1-32,-11 1 28,0 0-29,0 0 35,0 0-33,0 0 28,0 0-30,12 1 32,-12-1-39,0 0 41,0 0-33,0 0 31,0 0-28,10 0 23,-10 0-27,0 0 29,0 0-26,0 0 24,0 0-24,0 0 30,15 0-32,-15 0 35,0 0-40,0 0 37,0 0-32,0 0 31,12 0-29,-12 0 22,0 0-24,0 0 30,0 0-30,0 0 32,0 0-29,0 0 26,14 0-27,-14 0 32,0 0-44,0 0 39,0 0-27,0 0 26,10 1-31,-10-1 34,0 0-32,0 0 26,0 0-25,0 0 34,0 0-31,13 0 24,-13 0-26,0 0 34,0 0-34,0 0 29,0 0-28,0 0 30,0 0-32,0 0 30,0 0-32,0 0 34,11 1-30,-11-1 27,0 0-30,0 0 32,0 0-31,0 0 31,0 0-32,0 0-10,11-1 13,-11 1 36,0 0-34,0 0 27,0 0-32,0 0 36,12 1-40,-12-1 39,0 0-32,0 0 30,0 0-32,0 0 33,11 1-31,-11-1 27,0 0-28,0 0 31,0 0-30,0 0 28,0 0-29,0 0 30,0 0-2,0 0-32,0 0 31,11 0-27,-11 0 26,0 0-27,0 0 31,0 0-35,0 0 33,0 0-29,0 0 29,13 2-30,-13-2 30,0 0-31,0 0 28,0 0-25,0 0 32,10 1-31,-10-1 30,0 0-34,0 0 34,0 0-38,0 0 37,0 0-29,10 1 29,-10-1-32,0 0 29,0 0-30,0 0 27,0 0-25,0 0 29,13 1-29,-13-1 25,0 0-27,0 0 33,0 0-33,12 1 31,-12-1-32,0 0 30,0 0-28,0 0 28,12 2-29,-12-2 34,0 0-30,0 0 26,0 0-25,11 1 35,-11-1-42,0 0 35,0 0-33,0 0 14,0 0-10,0 0 33,11 1-32,-11-1 29,0 0-32,0 0 28,0 0-34,0 0 40,0 0-31,0 0 23,0 0-27,0 0 33,11 1-32,-11-1 29,0 0-29,0 0 32,0 0-33,0 0 33,0 0-31,0 0 31,0 0-38,0 0 41,0 0-33,0 0 32,0 0-32,0 0 25,0 0-36,0 0 38,0 0-30,0 0 33,12 2-28,-12-2 26,0 0-30,0 0 33,0 0-41,0 0 41,0 0-32,0 0 30,0 0-26,0 0 24,0 0-29,0 0 26,0 0-24,0 0 29,0 0-29,0 0 30,0 0-32,0 0 34,0 0-39,0 0 36,0 0-28,0 0 28,0 0-32,0 0 32,0 0-34,0 0 32,0 0-27,0 0 30,0 0-30,0 0 27,0 0-30,0 0 33,0 0-30,0 0 26,0 0-31,0 0 34,0 0-31,0 0 31,0 0-33,0 0 33,0 0-47,10 0 51,-10 0-32,0 0 29,0 0-31,0 0 33,0 0-33,0 0 25,0 0-24,0 0 30,0 0-31,13 2-8,-13-2 15,0 0 30,0 0-41,0 0 40,0 0-32,0 0 29,0 0-33,10-2 32,-10 2-30,0 0 26,0 0-29,0 0 30,0 0-30,14 0 27,-14 0-26,0 0 33,0 0-14,0 0-24,0 0 31,11 2-28,-11-2 28,0 0-25,0 0 29,0 0-38,0 0 35,0 0-29,0 0 32,0 0-32,11 0 30,-11 0 0,0 0-38,0 0 39,0 0-29,0 0 28,0 0-29,0 0 30,0 0-32,0 0 27,0 0-23,0 0 30,0 0-30,12 0 27,-12 0-28,0 0 32,0 0-10,0 0-24,0 0 28,0 0-28,0 0 30,0 0-29,0 0 31,0 0-29,0 0 27,0 0-30,0 0 27,0 0-20,0 0 21,0 0-28,0 0 31,0 0-28,0 0 29,0 0-33,0 0 31,0 0-30,0 0 36,0 0-35,0 0-9,0 0 16,0 0 32,0 0-36,0 0 32,0 0-31,0 0 28,0 0-35,11 0 35,-11 0-29,0 0 32,0 0-36,0 0 35,0 0-4,12 1-10,-12-1 5,0 0-4,14 1 2,-14-1-3,11 2-1,-11-2-2,13 1-1,-13-1 5,13 0-1,-13 0 0,14 1-1,-14-1 0,14 1 1,-14-1-13,14 1 15,-14-1-1,17 1 1,-17-1-4,14 0 2,-14 0 0,16 1-5,-16-1 3,18 2-3,-18-2 0,14 1 0,-14-1 2,19 2 1,-19-2-8,16 2 8,-16-2-6,15 2 5,-15-2 1,17 1-4,-17-1 5,15 3-11,-15-3-23,14 2 39,-14-2-33,15 1 34,-15-1-32,13 3 37,-13-3-41,14 1 43,-14-1-34,12 1 31,-12-1-31,11 2 30,-11-2-31,14 3 28,-14-3-23,12 2 31,-12-2-34,11 0 30,-11 0-31,13 3 32,-13-3-33,10 3 30,-10-3-26,0 0 30,14 1-31,-14-1 30,0 0-29,11 2 32,-11-2-30,0 0 26,9 3-30,-9-3 33,0 0-33,0 0 44,0 0-47,12 0 15,-12 0-7,0 0 28,0 0-32,0 0 32,0 0-34,0 0 32,9 1-40,-9-1 44,0 0-33,0 0 31,0 0-32,0 0 24,9 3-21,-9-3 24,0 0-24,0 0 31,0 0-33,0 0 29,12 1-28,-12-1 30,0 0-37,0 0 37,0 0-28,0 0 30,0 0-35,0 0 33,0 0-32,11 2 26,-11-2-27,0 0 31,0 0-30,0 0 29,0 0-34,0 0 40,9 1-42,-9-1 39,0 0-34,0 0 34,11 2-33,-11-2 30,0 0-30,0 0 32,10 3-26,-10-3 26,0 0-28,0 0 30,9 0-29,-9 0 28,0 0-37,0 0 40,0 0-31,0 0 31,0 0-34,11 1 34,-11-1-35,0 0 37,0 0-39,0 0 38,0 0-33,0 0 30,0 0-32,0 0 33,0 0-35,0 0 28,0 0-28,0 0 34,0 0-39,0 0 36,0 0-32,10 2 31,-10-2-44,0 0 5,0 0-4,0 0 13,0 0-34,0 0 10,0 0-30,0 0-4,0 0-28,0 0-13,0 0-18,0 0-22,0 0 3,0 0-2,0 0-1,0 0-199,0 0 188</inkml:trace>
  <inkml:trace contextRef="#ctx0" brushRef="#br0" timeOffset="75306.9914">13799 10199 20,'0'0'145,"0"0"-21,0 0-5,0 0-24,0 0-8,3-6-14,-3 6-3,0 0-11,0 0 2,0 0-6,0 0-1,0 0-2,2-6-4,-2 6-3,0 0-5,0 0-17,0 0 18,0 0-6,4-5-13,-4 5 7,0 0-4,0 0 4,6-3-8,-6 3 2,0 0 0,0 0 4,7-5-1,-7 5 5,0 0-12,5-5 10,-5 5-6,0 0 9,0 0-10,8-3 4,-8 3-11,0 0 8,0 0-13,10-4 7,-10 4-14,0 0 13,0 0-8,9-3 7,-9 3-16,0 0 18,0 0-2,0 0 5,12 0-15,-12 0 17,0 0-19,0 0 12,13 3-8,-13-3 14,0 0-16,9 2 13,-9-2-14,7 4 24,-7-4-25,6 6 28,-6-6-21,9 6 17,-9-6-24,8 7 18,-8-7-22,7 9 21,-7-9-19,7 10 24,-4-6-19,1 2 18,-1 0-22,-1 0 30,2 1-25,-1 1 21,-1 0-28,1-1 28,-2-1-25,1 2 33,-1 0-35,-1 0 31,1 0-32,-1-3 31,-1 3-32,1 1 39,-3-3-3,1 2 0,-1 0-7,-1 1-9,0-4 11,-1 3 0,1-2-5,-3-2-7,1 0 2,0 2-4,0-1-12,6-5 9,-13 6 0,13-6-2,-13 3-3,13-3 3,-11 4-3,11-4-7,-14 0 5,14 0-9,-14-3-1,5 1 0,9 2 3,-14-6-1,7 2-7,0 1 3,0-3-6,1 1 1,0 0 2,2-1-1,-4 0 1,4 1-9,-1-3 7,0 2 0,4-1 2,-2-2-10,-1 2 2,3-1-3,0 3-5,-1-5 16,2 2-1,0 1 5,0-2-2,0 3 3,2-2 1,-1 1-8,0 0 6,2 1 2,-1 0 1,0-1 0,-1 1-1,4 0 8,-2 0-10,-1 2 4,2-2 0,0 1 2,-4 5-4,6-9 2,-1 4 3,-5 5-6,7-8 2,-7 8 1,6-8 0,-6 8-3,10-6 1,-10 6 2,9-6-4,-9 6 1,8-5 0,-8 5 1,11-5-1,-11 5-22,8-1 28,-8 1-5,12-1-23,-12 1 30,12 0-26,-12 0 23,12 3-20,-12-3 29,10 5-38,-10-5 35,11 5-23,-5 0 32,0 0-27,-1 0 29,0 2-31,2 1 28,-2-2-25,0 1 29,-1 3-35,0-3 30,0 2-28,-2 0 33,2-2-35,-2 3 33,0-3-29,-1 1 33,-1 0-25,0-1 37,-1 0-45,1 0 40,-2 0-31,0 2 33,-2-5-1,2 2-4,0 1-2,-3-2-4,1-1 0,-1 1-21,1 0 23,-1-2-3,5-3 0,-14 6-4,14-6 2,-13 7-4,13-7-8,-15 2 9,15-2-5,-13 1 2,13-1-2,-16-1 2,16 1-8,-15-2-5,15 2 1,-13-5-2,6 2 2,1-2-3,-1 2 1,1-2 3,2 0-10,0 1 11,0-1 0,1 0 0,3 5 0,-6-11-2,6 11-2,-2-10-5,2 10 8,-3-10-2,3 10 0,0-9 1,0 9 0,2-10-2,-2 10-6,2-8 8,-2 8 2,2-8 0,-2 8-3,5-5 0,-5 5-1,5-5-3,-5 5 4,6-4 1,-6 4-32,0 0 36,10-5-30,-10 5 35,0 0-37,12 0 40,-12 0-32,9 0 35,-9 0-33,11 3 33,-11-3-36,9 5 34,-9-5-28,9 3 29,-9-3-31,9 6 32,-9-6-33,5 4 35,-5-4-45,5 4 48,-5-4-33,0 0 32,3 8-36,-3-8 38,0 0-36,-1 6 31,1-6-23,0 0 28,-7 6-28,7-6 24,0 0-26,-11 4 32,11-4-35,0 0 33,-11 1-3,11-1-32,0 0 32,0 0-5,-14-1-41,14 1 34,-7-3-29,7 3 33,-8-4-29,8 4 22,-4-5-40,4 5 28,-5-6-27,5 6 13,-4-8-7,4 8 31,-2-7-22,2 7 27,0 0-27,0-10 27,0 10-32,0 0 33,2-7-23,-2 7 28,0 0-24,9-4 25,-9 4-22,0 0 23,11-2-12,-11 2-1,0 0-9,12 3 22,-12-3-21,9 4 25,-9-4-30,8 6 32,-8-6-24,6 10 22,-6-10-29,7 7 30,-7-7-27,3 8 24,-3-8-22,4 7 26,-4-7-25,0 8 28,0-8-28,0 7 30,0-7-32,0 0 29,-5 7-26,5-7 27,-6 3-28,6-3 27,0 0-33,-13 3 32,13-3-29,0 0 30,-13 0-33,13 0 33,0 0-30,-12-2 35,12 2-35,0 0 21,-9-2-20,9 2 28,0 0-32,-7-5 33,7 5-34,0 0 33,-4-4-29,4 4 40,0 0-36,0 0 32,-6-4-35,6 4 31,0 0-38,0 0 29,0 0-28,0 0 33,0 0-37,6-5 31,-6 5-35,0 0 34,0 0-36,9 2 40,-9-2-32,0 0 31,9 7-31,-9-7 29,7 5-29,-7-5 24,6 6-21,-6-6 27,5 7-29,-5-7 31,5 4-34,-5-4 36,3 6-38,-3-6 39,0 0-31,2 6 32,-2-6-32,0 0 32,0 0-34,3 6 30,-3-6-27,0 0 36,0 0-39,0 0 33,0 0-31,-3 7 37,3-7-42,0 0 41,0 0-34,0 0 30,0 0-34,0 0 39,0 0-35,0 0 36,0 0-35,0 0 32,0 0-6,0 0-33,0 0 32,0 0 5,0 0-4,0 0-4,0 0-1,0 0 0,0 0-5,0 0 1,0 0 1,0 0-6,0 0-30,0 0 31,0 0-31,0 0 35,0 0-35,12 3 39,-12-3-34,0 0 38,0 0-40,0 0 34,6 3-31,-6-3 28,0 0-30,0 0 36,0 0-36,0 0 38,7 5-35,-7-5 36,0 0-34,0 0 34,0 0-33,0 0 28,0 0-26,0 0 32,2 6-28,-2-6 25,0 0-29,0 0 32,0 0-39,0 0 39,0 0-30,0 0 29,0 0-29,0 0 31,0 6-30,0-6 28,0 0-26,0 0 31,0 0-28,0 0 27,0 0-31,0 0 35,0 0-41,0 0 41,0 0-37,0 0 35,0 0-3,0 0-33,0 0 34,0 0-13,0 0 8,0 0-38,0 0 37,0 0-35,0 0 35,9 2-36,-9-2 34,0 0-22,0 0 27,0 0-34,0 0 37,0 0-35,11 0 36,-11 0-5,0 0 1,0 0-38,0 0 33,0 0-30,0 0 34,0 0-36,0 0 37,0 0-34,0 0 33,0 0-35,0 0 38,12 0-37,-12 0 37,0 0-5,0 0-48,0 0 50,0 0-31,0 0 33,0 0-34,0 0 36,0 0-35,0 0 27,0 0-28,0 0 31,0 0-30,0 0 34,0 0-32,0 0 34,0 0-40,0 0 41,0 0-34,0 0 31,0 0-32,0 0 33,0 0-40,0 0 43,0 0-2,0 0-1,0 0 3,0 0-2,0 0 5,0 0-1,0 0-3,0 0 8,0 0 5,0 0-2,0 0-2,0 0 0,0 0-26,0 0 16,0 0 1,0 0-1,0 0-5,0 0-4,0 0-2,0 0 1,0 0-3,0 0-3,0 0 0,0 0 1,0 0-5,0 0 3,0 0 0,0 0-3,0 0 2,0 0-1,0 0-3,0 0-21,0 0-3,0 0-17,0 0-30,0 0-44,0 0-6,0 0-38,0 0-42,0 0-64,-1-5-324,1 5-105</inkml:trace>
  <inkml:trace contextRef="#ctx0" brushRef="#br0" timeOffset="77480.0733">13885 10331 119,'0'0'111,"0"0"-1,0 0-27,0 0-10,0 0-20,0 0 12,0 0-8,0 0-9,0 0-2,0 0 0,0 0-11,0 0-2,0 0-13,0 0 5,0 0-1,0 0 3,0 0 0,0 0 1,0 0-1,0 0 0,0 0 1,0 0 2,2 6-2,-2-6-1,0 0 3,0 0 3,0 0 4,0 0-3,0 0 13,0 0-6,0 0 11,0 0-9,0 0 8,0 0-9,0 0 3,0 0-11,0 0 11,0 0-22,0 0 14,0 0-16,0 0 9,0 0-20,0 0 11,0 0-16,0 0 11,0 0-16,0 0 16,0 0-19,0 0 12,0 0-14,0 0 18,0 0-27,0 0 20,0 0-12,0 0 14,0 0-12,0 0 9,0 0-12,0 0 10,0 0-12,9 1 14,-9-1-11,0 0 12,0 0-19,0 0 24,0 0-20,0 0 17,0 0-16,0 0 19,0 0-17,0 0 13,0 0-8,0 0 15,0 0-39,0 0 40,0 0-17,0 0 15,0 0-20,0 0 21,0 0-20,0 0 15,0 0-15,0 0 17,4-4-16,-4 4 13,0 0-20,0 0 22,0 0-24,0 0 25,0 0-18,0 0 23,0 0-50,0 0 60,0 0-18,0 0 17,0 0-19,0 0 20,0 0-20,0 0 16,0 0-21,0 0 28,0 0-36,0 0 30,0 0-24,0 0 20,0 0-23,0 0 22,0 0-22,0 0 23,0 0-20,0 0 21,0 0-24,0 0 31,0 0-29,0 0 35,0 0-40,0 0 39,0 0-30,0 0 29,0 0-29,0 0 37,0 0-41,0 0 32,0 0-30,0 0 34,7-4-32,-7 4 34,0 0-2,0 0-4,0 0-13,0 0 5,0 0-1,0 0 1,0 0-7,0 0-2,0 0 1,0 0-9,0 0 2,0 0 1,0 0-5,0 0 2,0 0-2,0 0 1,0 0-4,0 0 0,0 0 1,0 0 2,0 0-3,0 0 1,0 0 2,0 0-3,0 0-4,0 0 5,0 0 0,0 0-1,0 0 2,0 0 0,0 0-1,0 0-2,0 0 1,0 0 1,0 0-1,0 0 3,0 0-1,0 0 1,0 0-20,0 0 22,0 0 0,0 0 0,0 0-2,0 0 0,0 0 1,0 0-12,0 0 9,0 0 5,0 0-6,0 0 4,0 0 1,0 0-5,0 0-2,0 0 6,0 0 1,0 0-3,0 0-2,0 0 5,0 0-3,0 0-6,0 0 8,0 0-1,0 0 4,0 0 2,0 0-3,0 0-2,0 0-2,0 0 7,0 0-1,0 0 1,0 0-1,0 0-1,0 0 0,0 0-6,0 0 4,0 0 1,0 0-2,0 0 0,0 0-1,0 0-1,0 0-5,0 0 6,0 0-1,0 0 3,0 0-5,0 0 2,0 0 0,0 0-6,0 0 6,0 0-2,0 0 3,0 0-6,0 0 6,0 0-9,0 0 0,0 0 10,0 0 2,0 0-5,0 0-1,0 0 1,0 0-1,0 0-6,0 0 4,0 0 4,0 0-1,0 0 0,0 0-2,0 0 3,0 0-11,0 0 10,0 0 2,0 0 0,0 0 0,0 0-4,0 0 3,0 0-10,0 0 10,0 0 1,0 0 0,0 0-2,0 0 1,0 0-1,0 0-9,0 0 11,0 0 0,0 0 2,0 0-3,0 0 0,0 0-1,0 0-5,0 0 10,0 0-3,0 0-3,0 0 5,0 0-4,0 0 4,0 0-7,0 0 2,0 0 8,0 0 2,0 0-3,0 0 0,0 0-2,0 0 0,0 0-10,0 0 11,0 0 0,10-2-5,-10 2 4,0 0-4,9-3-2,-9 3-12,10-1 17,-10 1-2,11-3-1,-11 3 1,12-3-2,-12 3 1,14-2-11,-14 2 16,14-3-4,-14 3-3,15-2 1,-15 2 1,14-3-1,-14 3-4,14-1 7,-14 1 0,10-2 2,-10 2-1,11-1-2,-11 1 0,0 0-5,12-3 7,-12 3-2,0 0-4,11-1 1,-11 1 0,0 0 1,0 0-14,0 0 8,9-1-3,-9 1-1,0 0-2,0 0 1,0 0-22,0 0-14,0 0 51,0 0-1,10 0-1,-10 0 1,0 0 0,0 0-3,0 0-8,0 0 14,0 0-5,0 0 0,0 0 0,0 0-2,0 0 0,0 0-6,0 0 9,0 0 0,0 0-6,0 0 9,0 0-5,0 0 0,0 0-5,0 0 6,0 0 1,0 0-1,0 0-5,0 0 6,0 0-1,0 0-6,0 0 5,0 0 2,0 0-2,9-3-1,-9 3 0,0 0 3,0 0-8,0 0 8,0 0 1,0 0-2,0 0 1,0 0-3,0 0-7,0 0-7,0 0 5,0 0 0,0 0 2,0 0-4,0 0 6,0 0 3,0 0 0,0 0 1,0 0-1,0 0 0,0 0 6,0 0-3,0 0 0,0 0 1,0 0-2,0 0 1,0 0 1,0 0 1,0 0-2,0 0 1,0 0-1,0 0-1,0 0 2,0 0-3,0 0 1,0 0 0,0 0 1,0 0-1,0 0 1,0 0 0,0 0 1,0 0-1,0 0 1,0 0 1,0 0-1,0 0-19,0 0 21,0 0 2,0 0-3,0 0 2,0 0-4,0 0 3,0 0-10,0 0 7,0 0 0,0 0 3,0 0-1,0 0 2,0 0-3,0 0-7,0 0 9,0 0-18,0 0-13,0 0 37,0 0 3,0 0-4,0 0-11,0 0 10,0 0 0,0 0-4,0 0 1,0 0-2,0 0 1,0 0-6,0 0 8,0 0-3,0 0-3,0 0-2,0 0 7,0 0-2,0 0-9,0 0-8,0 0-17,0 0 42,0 0-6,0 0-12,0 0-13,0 0-15,0 0-32,0 0 21,0 0-27,0 0 17,0 0-14,0 0 25,0 0-29,-8 3 11,8-3-21,0 0-7,0 0-25,0 0-31,-6 4-30,6-4-58,0 0-151,0 0 157</inkml:trace>
  <inkml:trace contextRef="#ctx0" brushRef="#br0" timeOffset="78414.05">13318 9238 68,'0'0'180,"0"0"-46,4 4-13,-4-4-15,0 0-5,7 4-16,-7-4-8,0 0-12,6 5-1,-6-5-6,5 9-5,-5-9-10,5 5-9,-5-5 22,7 10 0,-5-4 0,3 1-4,-2 2 10,2-1 4,0 5 12,3-2-22,-3 3 12,1 0-31,2 3 25,0-1-17,-1 4 17,2-2-26,0 1 18,1 0-25,-1 2 17,-1-2-28,1 1 22,1-1-6,-1 0-7,-1 0-6,1 1 2,-3-2-10,3-1 3,-1 2 0,-1-5-5,0 1-3,-1 0-13,2-1-38,-2 1-23,2-2-50,-2 0-45,1 2-29,-1-4-20,2 0-43,-2 0-158,2-3 130</inkml:trace>
  <inkml:trace contextRef="#ctx0" brushRef="#br0" timeOffset="78682.0401">13790 9472 131,'0'0'437,"3"-9"-91,-3 9-100,2-9-39,-2 9-60,1-5 6,-1 5-30,0 0 28,-1-11-37,1 11 28,-7-3-21,7 3-18,-12-4-15,12 4-14,-17-1-7,3 1-9,0 1-9,-6 1-9,-3 0-3,-3 2-12,-7 4-7,1-2 0,-5 3 2,-5 1-8,-2 0 0,-3 1-7,0 3-18,-2-3-15,2 3-23,2 1-32,-3 2-54,4 1-30,-2 0-40,4 0-42,-2 4-30,4-3-262,0 1-47</inkml:trace>
  <inkml:trace contextRef="#ctx0" brushRef="#br0" timeOffset="88429.2858">13560 6146 35,'0'0'137,"0"0"-30,0 0-1,0 0-29,0 0 0,0 0 9,0 0-15,0 0-19,0 0 4,0 0-10,0 0 4,0 0-2,0 0 5,0 0-2,0 0 5,0 0 1,0 0-2,0 0 1,0 0-9,0 0-1,0 0-7,0 0-2,0 0-8,0 0-1,0 0-12,0 0 4,0 0-5,0 0-6,0 0-21,0 0 16,0 0-8,0 0 4,0 0-4,0 0-1,0 0-6,0 0 1,0 0 0,0 0 4,0 0-1,0 0 4,0 0-15,0 8 20,0-8-4,-4 9 3,4-9-4,-2 10 4,-1-2-2,3 0 5,-1 0-6,-2-1 3,3 3-4,-2-1 6,2 0-9,-3 1 8,3 0-1,0-2 4,0-1-3,0 3 4,0-3-4,3 0 4,-2 1-4,0-2 13,2 0-1,1 0 15,-2-1-7,6 1 11,-8-6-14,11 7 5,-11-7-8,13 4 25,-13-4-21,14 1 15,-14-1-15,17-2 9,-17 2-13,16-6 10,-8 2-16,1-1 10,1 0-20,-1 0 18,-2-1-14,0-1 15,1 0-19,-2 0 16,1 2-6,-2-1 15,1 2-27,-6 4 18,8-8-20,-8 8 7,6-7-24,-6 7 4,7-4-22,-7 4-7,0 0-3,6-5 10,-6 5 7,0 0 10,0 0-3,9 1 15,-9-1-2,1 7 4,-1-7-1,5 9 5,-5-9-3,3 11 4,-1-4-3,1 0 5,0-2-9,-1 3 12,1-1-4,2 0 7,-3-1-8,1 0 4,0 0 0,2 0 10,-5-6-12,7 10 15,-3-6-7,2 1 9,-6-5 5,12 4 15,-12-4-14,12 3 19,-12-3-16,15-3 11,-9-1 5,3 1 16,-1-5-27,-1 1 18,1-2-25,-1-2 19,-1-1-27,0-3 26,-1 1-35,-1-2 29,-2-1-42,-1-1 25,-1 0-5,-3 0-15,1 3 3,-1-4-45,-1 2-17,-3 2-25,-1-1-22,2 2-15,-2 1-23,-1-1-24,1 3-50,2 2-182,-2 1 139</inkml:trace>
  <inkml:trace contextRef="#ctx0" brushRef="#br0" timeOffset="88909.3569">14144 6222 30,'0'0'116,"0"6"-18,0-6-19,1 8-5,-1-8-18,7 9-15,-7-9-5,6 10 3,-2-5-6,0-1-9,1 1 2,0 0 4,3 1 1,-2-2 5,-1 1 10,-5-5 3,15 5 0,-15-5 9,15 6 8,-15-6-1,12 2 6,-12-2 2,16 0 0,-16 0-15,14-3 5,-5-2-2,-3 1 16,-1-2-20,2 1 8,-2-3-22,0-2 1,-3 2-20,2-1 14,-3-1-18,1-1 12,-2 1-45,-2 0 35,0-1-18,-1 3 8,-4-3-19,-1 1 13,2 1-14,-3 2 14,-2 0-8,2 2-25,-1 1 29,-1 0-14,-1 2 2,1 1-8,-2 1 7,0 1-6,0 3 11,1 1-13,0 1 11,-2 2-3,5 0 5,-2 3-5,2 0 7,2 1-3,0 1 12,0 0-11,5 0 10,-1 3-10,3-2 12,0 0-9,3 2 10,3-1-19,-1 4-8,4-1-35,1 0-23,3-1-41,1 1-31,0-2-29,4 2-178,-1-4 185</inkml:trace>
  <inkml:trace contextRef="#ctx0" brushRef="#br0" timeOffset="93637.2469">7017 9618 101,'0'0'99,"-7"-6"9,7 6-9,-5-5-8,5 5-6,-5-4-6,5 4-10,0 0-5,-4-4-12,4 4-7,0 0-3,-5-6-8,5 6-12,0 0 0,0 0-5,0 0-1,-4-6-7,4 6 4,0 0-5,0 0 3,0 0 2,0 0 1,0 0 2,0 0-3,-6-2 1,6 2 4,0 0-5,0 0-1,0 0 0,0 0-2,0 0-8,0 0-1,0 0-3,0 0-5,0 0 0,0 0 1,0 0 1,0 0 2,0 0-5,-5 3 7,5-3-1,0 0 1,-2 11 0,2-11-1,-1 7 1,1-7-1,-2 12 3,0-6-2,1 1-5,0 0 8,0 1 2,-1 0-2,1 0-3,-1 2 9,1 0-5,0 1 3,0-1-6,1 0 4,-1 1 0,1-2-1,0 1 1,0 1 0,0-2 1,1 2 1,-1-1 2,1-1-1,1-1-3,0 1 5,-1 1-2,2-2 0,-2 1-3,4-1 3,-2 1-3,-1-1 0,2-1 1,1 2 1,-2-3 1,3 3 2,-2-2-1,4 0 5,-3 2-3,4-3 5,-3 1-2,5 1 3,1-1-5,0 0 2,0 1-2,1-3 1,2 3-2,1-2 1,-1 0-5,2 2 4,-1-3-7,1 1 4,5 0-5,-2 0 5,2 1-5,1-1 7,1-1-8,0 0 3,2 1-3,-3-1 10,1 0-19,3 0 16,-3 1-4,3-2-1,-1 1-1,-1-1 4,2 0-6,0 1 4,1 0-3,4-1 3,-1 0-4,2-1 2,-1 1-1,5-2 0,-1 2-1,1-2 2,-1 1 0,1-1-5,1-1 4,-1 2 1,1-3 4,1 1-8,-1-1 9,3 0-5,-4-1 10,3 1-9,1-3 1,1 1-5,5-2 5,2 2-5,-2-2 5,3 1-10,0-2 6,-3 0 0,1 1 2,1-1-5,0 2 8,-3-2-5,2 1 8,-3 0-8,-4 1 3,-2-2-7,1 2 5,0 0-2,-1 0 6,2-1-10,-1 1-5,-2-1 13,2 1 3,-2 0-7,3 1 4,-4-2-3,1 2 5,0-1-7,2 1 3,-1 0-5,-1-1 8,-1 2-4,4-2 4,-3 1-10,1 1 8,-1-2-5,0 1 6,-2 0-3,1 0 4,-1 0-3,-1 0 5,-5 0-8,1 0 6,0 0-6,-1-1 5,1 1-8,-3 0 11,4-1-8,1 0 6,-1-1-8,0 3 6,4-3-4,-2 0 5,2 0-4,0 0 4,0-1-17,0 2 21,2-3-6,-1 2 3,1-2-6,-2 2 8,2-2-6,1 2 3,-2-2-7,0 1 7,-1-1-4,-1 2 5,1 0-7,-3-1 7,0 0-12,-4 1 8,0 1-4,-3-1 6,3 1-9,-1-2 8,-1 2-7,2 1 10,1-1-8,-1 1 4,1 0-2,0 0 1,-2-1-3,2 2 7,-1-1-10,2 1 8,-2-1-2,1 1 4,0 0-9,-3-1 12,4 1-7,-3-1 6,-1 1-6,4 0 4,-2-1-5,-1 1 4,0 0-1,0-1 3,3 1-11,-2-1 10,3 2-8,-2-1 7,2 0-3,-2-1 4,2 1-4,-2 0 5,0 1-4,0-2 2,-2 2-4,0-1 7,-1 1-6,-2-2 5,0 2-1,-2-1-1,-2 1-6,1 0 6,0-1-5,-1 1 6,-1-1-6,1 1 5,1 1-6,2-1 6,-2-1-3,0 1 3,-2 1-9,2-1 13,1 1-7,-1-1 5,-2 0-7,1 1 4,-1-1-5,-2 2 5,2-2-3,-1 1 2,0 0-9,0 0 12,0 0-6,-1 0 7,-2 1-8,2-1 8,-3 0-4,2-1 6,-3 0-7,-1 2 5,4-2-4,-3 0 2,0 1-2,0 1 5,1-2-10,-1 1 8,-1 0-7,2-1 10,-2 2-10,4-2 7,-4 1-4,2 0 11,-2-1-22,-1 0 3,0 1-15,-12-1-6,20 1-13,-20-1-15,18 0-24,-18 0-25,15 0-33,-15 0-54,16 0-95,-16 0 252</inkml:trace>
  <inkml:trace contextRef="#ctx0" brushRef="#br0" timeOffset="94375.5147">13310 9283 4,'-2'6'218,"2"-6"-29,0 0-43,0 0-6,0 0-4,0 0-11,0 0-14,0 0-26,0 0-12,0 0-23,-7-3-7,7 3-10,0 0-5,0 0-14,0 0-8,0 0-18,0 0-20,0 0-20,0 0-15,0 0-25,0 0-27,0 0-21,0 0-138,0 0 270</inkml:trace>
  <inkml:trace contextRef="#ctx0" brushRef="#br0" timeOffset="99412.0907">12966 10081 28,'0'0'155,"-9"-6"-1,9 6-38,-7-7-7,7 7-3,-9-8-8,9 8-8,-6-7-1,6 7 2,-4-7-7,4 7 14,-5-8-7,5 8 2,-4-5-18,4 5-1,-2-5-16,2 5-2,0 0-25,-3-7 4,3 7-24,0 0 7,5-7-10,-5 7-1,12-2-7,-12 2 9,18-1-12,-18 1 9,20-2-11,-6 2 9,0 0-9,0 2 12,2-2-17,0 0 14,2 1-10,1 0 11,0-1-8,0 2 0,3-2 2,0 3 5,-1 0-7,4 0 12,1-1-10,-1 2 9,2-1-12,-3 1 15,3 0-14,-1-1 12,1 2-17,-1-1 17,1 0-10,1-1 10,-2 2-8,2-1 11,0 2-15,0-3 18,-1 3-13,1-3 12,-1 3-9,0-2 12,0 0-14,-3 2 7,4 0-11,-2-1 10,3 2-6,2 0 9,-2 0-11,2 1-14,-2-1 30,3 1-8,-1-1 12,-2 2-17,3-2 14,-1 1-13,-1 0 17,1 1-21,0 0 20,0 0-12,-1 0 4,1 1-10,-2 1 10,2 0-29,-2 0 13,1 1 16,-1-1-14,-1 1 16,0-2-23,-3 2 19,0-2-16,1 0 16,-5 1-15,6-1 20,-6 1-17,0-1 21,4 2-18,0-1 20,-2 0-28,2 2 25,0-2-18,-3 0 23,-3-1-23,4 0 18,-1 2-26,-2-3 27,3 2-17,0 1 23,0-1-7,-3-1 0,1 0-10,-2 2 10,1-1-4,1 0-3,-2 0-3,-2-1-2,2 3-1,-1-4-4,0 2 5,-3 0-3,3-1-4,-3 0 4,0 0 0,-4-3-21,4 2 23,-2 0-26,1 0 28,-1-2-22,1 3 24,-1 0-21,0-1 22,0 0-24,1 2 27,2-2-23,-2 3 13,3-1-11,-3-1 25,1 2-21,1-3 18,0 3-21,0 0 26,1-1-34,-1 2 33,2-3-21,-1 3 24,0 0-27,2-1 28,3 3-33,-3-3 29,4 2-23,-1-1 29,2 3-32,-1-2 30,1 1-24,1-2 29,-1 2-40,-1-1 39,3 2-31,-2 0 28,1-4-30,0 4 29,0 0-34,0 0 36,0 0-5,2 0-4,4 3-2,-1 1-3,2-1 1,0 1-1,3 1-1,-2-1 1,0 2-3,2-1 1,-2-2-10,0 2 10,-1-1-36,0 1 41,0-1-29,0 1 31,-1-1-29,2 1 38,-1-1-29,0 1 29,-2 0-34,2 2 17,-1-2-12,0 0 31,-1 0-34,2 1 33,-2-2-40,0 1 42,-4-1-39,3 1 35,0-1-33,0 0 32,-5-2-30,0-1 33,2 0-34,-4-1 32,3 2-31,-2-2 35,-1-1-36,0 1 35,-2-2-39,-1-2 34,-3-1-35,3 1 38,-4-2-39,4 0 39,-3 1-10,0-1 1,0-1 0,0 1-4,-2-3 0,2 3-3,-2-2-2,1 0-3,-1 0-5,0 0 7,-1-2 0,1 3-2,-4-2-1,3-2 1,-2 2-4,0 0-4,-1-4 8,0 3 0,-1 1-3,1-4 3,2 3-2,-2 0-2,-1-1 0,1 0 2,2 1-3,-2-1 0,0 0 3,-1-1-1,1 2 0,0-1-1,1-1-14,-3 0 6,2 1-14,-1 0-2,-2-2-31,1 1 2,0 1-5,-8-5-17,11 5-25,-11-5-41,10 4-20,-10-4-50,10 5-10,-10-5-15,8 5-44,-8-5-151,8 4 101</inkml:trace>
  <inkml:trace contextRef="#ctx0" brushRef="#br0" timeOffset="99939.111">17563 11896 246,'0'0'261,"-3"-7"-63,3 7-46,0 0-30,0-11-24,0 11-22,0 0-23,0 0-8,0 0-5,0 0 0,0 0 2,10 8 3,-6-3 15,1 5-10,2 1 17,-1 2-15,4 3 13,0 3-18,1 0 15,0 5-15,3 1 12,2 0 2,0 6-9,1 1-10,0 2-23,2-1 18,-3 2-23,2-1 20,1 0-29,-2 1 28,-1-3-29,-1-6 24,-1 1-28,-3-3 33,-2-4-32,1-1 24,-1-1-31,-2-3 27,-1-2-20,2 0 24,-5-2-25,1-2 34,0 0-43,0-1 46,-1-1-27,-1-1 39,-2-6-22,2 11 39,-2-11-32,-4 8 35,4-8-33,-13 5 34,0-7-39,-1 1 25,-6-1-43,-6-4 28,-3 1-32,-6-3 26,-5-2-38,5 4 33,-2 0-37,0-2 28,2 5-25,1-2 20,4 2-37,2 0 37,4 0-41,-2 1 35,6 1-40,1-1 43,1 2-39,1-1 33,6-1-29,0 1 39,-1 0-33,12 1 41,-18-2-33,18 2 29,-16-3-27,16 3 31,-14-1-41,14 1 14,-10-4-61,10 4 23,-9-5-59,9 5 23,-7-7-43,7 7-19,-6-8-51,6 8-52,-9-7-47,7 1-251,-1 0-47</inkml:trace>
  <inkml:trace contextRef="#ctx0" brushRef="#br0" timeOffset="102450.1519">18451 12168 46,'0'0'196,"0"0"-23,0 0-26,0 0-22,0 0-16,0 0-13,0 0-9,0 0-9,0 0-10,0 0-4,0 0-12,9-3-7,-9 3-6,0 0 11,-5-6-5,5 6 5,0 0-13,-8-6 10,8 6-12,-4-7 6,4 7-11,-6-7 12,6 7-12,-7-8 13,1 3-12,1-1 17,0 0-25,-3 0 11,2-2-34,-3 1 34,0-2-18,-1-1 20,-2 1-23,1-3 13,-6 0-11,4-1 23,-5 1-18,2-1 20,-5-4-27,-3 0 22,2-1-30,-1 1 29,-1-1-32,1-1 23,1 0-22,-1 2 23,0 0-27,-1-1 23,5 0-26,-3 0 25,-1 0-31,4 1 29,-3-1-24,-1 0 24,3 0-24,-3 0 23,0 0-22,0 0 22,1-1-8,-6-1 1,1 1 1,-1-2 2,-1 0-1,-1 0 0,2 2-4,-1-1 6,-1 1-9,0-2-23,0 2 29,5 3-31,0-1 30,0 0-25,2 1 26,0 1-35,2-2 41,0 1-31,3 5 32,2-3-23,-1 1 28,1 2-33,1-1 31,0-1-37,-1 1 40,1-1-33,-2-1 27,0 3-31,0-3 32,1 2-27,-7-5 23,0 2-25,-1-2 27,-4-2-30,-3-1 30,1 0-31,-2-2 31,-2 3-32,1 0 32,1-1-29,0 3 31,0-1-33,6 3 33,0 1-31,2 1 30,-1-4-34,0 3 36,-1-1-3,2 1-4,1-3-2,0 2-2,-3-1-4,2 1 1,0 1-1,-2-4-1,-2-2 1,-1 1-3,-1-2-1,-2 0-2,2 1-31,-2 1 34,-2-2-26,1 1 31,-1 1-34,-1 1 33,2 0-30,0 2 35,1 0-41,5 2 43,-1 0-30,5 3 33,1 1-34,1-1 34,1 3-30,1-2 23,0 0-26,1 1 37,0 0-35,0-2 34,-1 3-33,4-3 28,-4 2-34,0-2 25,-1 0-20,1 0 32,-4-4-31,1 2 31,3 2-34,-4-4 32,3 4-37,1 1 38,1-1-34,1 1 36,2 3-32,2-2 28,-1 2-35,1-1 35,2 2-31,1 1 30,-1-1-30,2 0 31,2 2-30,-1 1 29,0-3-32,0 2 31,1 2-30,-1-2 29,1 1-27,-1 0 30,-2 0-32,2-1 28,0 2-32,-1-2 37,-1 3-35,1-2 34,-1 1-34,-1 0 32,2-1-27,-2 2 25,1-1-14,0 1 4,1-1-19,-2 0 32,11 2-25,-20-3 27,10 2-32,0-1 27,10 2-24,-22-1 29,22 1-27,-19-3 26,8 2-28,0 0 24,-2 0-23,2-1 28,-2 0-29,0 0 28,2 1-30,-1-1 33,-3-1-37,2 3 33,1-3-27,-1 0 28,-5 2-27,6-2 28,-7 0-31,5 2 26,-4-4-22,0 2 31,3 0-34,-2 2 32,-3-2-31,2-1 29,0 2-32,0-1 31,0 0-33,-3-1 35,0 2-31,2-2 32,-4 1-36,-1-1 37,2 1-10,3 0 8,-4-1-5,0 1 0,2-1-3,-2 1-4,-1-2 3,1 1-6,1 1 4,-1-1 1,-1 0 1,-1 0-3,3 0 2,-4 0-1,2 1-5,-2-1 16,1-2-13,2 3 1,-3-2 1,1 1-3,-1 0 3,2-2-9,-2 1 11,2 1-3,-3 0 2,2-2-3,-2 3-1,-1-3-1,2 1-7,-2 0 10,5-1-2,-4 1 0,3-1-2,-3 2 1,4-2-1,1 1-3,2 1 4,-2-1-3,0 0 4,1-1 3,-1 1 0,0 0-7,-1-1 5,3 1 4,-3-1 0,1-1 0,0 3-2,-1-4-34,-2 2 37,0-1-33,0 1 38,-1-2-33,-1 3 32,-2-2-31,0-1 32,-1 3-35,4-3 33,1 2-28,-2 1 31,0-1-27,2 1 28,-2 0-34,2 2 34,-1-2-35,2 0 36,-3 1-32,1 0 32,-1 0-35,3 0 35,-3 0-39,4-1 34,0 3-29,-2-1 36,1 0-32,-2-1 30,3 2-33,-1-1 27,-1 1-28,1-1 32,-3 0-31,4 3 33,-2-2-30,-1-1 28,1 1-35,-2 1 36,2-1-29,-3 1 33,0-2-44,0 3 22,1-3-9,-1 1 32,1 1-34,1-1 31,-1 1-34,2-1 33,2 1-33,-1 0 33,1 1-38,1-2 38,2 2-41,-2-1 43,2 1-35,-3-2 34,0 2-35,0 2 36,1-2-37,0 0 32,-2 0-30,-3 1 36,3-1-36,-2 2 35,-1-2-36,2 1 35,-2 0-39,5 1 33,-1-1-28,3 2 34,-2-3-34,3 3 32,-3-1-35,3-2 30,1 1-27,2 2 31,0-3-33,2 2 35,0-2-34,1 3 35,2-2-37,-1 1 35,-2-1-31,3 0 33,-2 1-36,0-1 38,3 1-41,-1-1 32,-1-1-26,-2 2 31,4-1-33,-1 1 26,0 0-31,2-1 29,9-1-32,-17 3 27,17-3-29,-18 2 24,18-2-31,-12 1 22,12-1-37,-13 3 20,13-3-34,-11 1 5,11-1-9,0 0-15,-12 1-34,12-1-9,0 0-3,0 0-28,-10 0-17,10 0-20,0 0-42,0 0-125,0 0 182</inkml:trace>
  <inkml:trace contextRef="#ctx0" brushRef="#br0" timeOffset="102835.2201">11808 9528 61,'7'-6'210,"-7"6"-26,7-5-25,-7 5-16,5-5-9,-5 5-5,0 0-14,8-5-6,-8 5-19,0 0-14,0 0-12,7-4-11,-7 4-9,0 0-16,0 0-2,0 0-10,0 0-15,0 0 17,0 0 6,0 0 6,0 0-1,0 0 5,0 0-7,-12 4-7,4-1 2,0 0-2,-2 2-4,-2-1-6,1 2 1,-4-2-5,-1 4-2,1-1 1,1 0-1,-1 1-5,-2-1 2,4 0 3,-1 0-3,0 1-7,0 0 8,0-2 1,1 1-1,3 0-5,-1-2 6,0 2 5,5-3 8,-3 2-11,1-3 18,3 3-14,0-3 16,5-3-20,-8 7 24,8-7-26,-6 10 22,6-10-16,0 9 14,0-9-21,5 14-6,-1-7-56,0 3-40,1 1-44,1 1-67,1 4-71,1-3-134,1 1 124</inkml:trace>
  <inkml:trace contextRef="#ctx0" brushRef="#br0" timeOffset="122331.1771">17560 5236 152,'0'0'164,"0"0"-25,0 0-19,0 0-17,0 0-15,0 0-16,0 0-4,0 0-14,0 0-6,0 0-4,0 0-2,0 0 1,0 0-3,0 0 1,0 0-2,0 0-1,0 0-8,0 0-2,0 0-6,0 0 1,0 0-11,0 0 4,0 0-6,0 0-1,0 0-5,0 0 8,0 0-5,0 0 0,0 0-1,0 0 1,0 0 0,0 0 4,0 0-3,0 0 8,0 0-8,0 0 8,0 0-6,0 0 6,0 0-5,0 0 8,0 0-10,0 0 7,0 0-13,0 0 21,0 0-7,0 0 12,0 0-9,0 0 16,0 0-10,0 0 15,0 0-15,0 0 12,0 0-15,0 0 18,0 0-19,0 0 17,0 0-26,0 0 23,0 0-20,0 0 17,0 0-22,0 0 21,0 0-25,0 0 18,0 0-23,0 0 25,0 0-27,0 0 17,0 0-23,0 0 28,0 0-28,0 0 22,0 0-21,0 0 20,0 0-21,0 0 29,4-4-26,-4 4 28,0 0-30,0 0 32,0 0-25,0 0 22,0 0-25,0 0 30,0 0-29,0 0 29,4-7-32,-4 7 32,0 0-34,0 0 37,0 0-28,0 0 28,0 0-31,0 0 32,0 0-29,0 0 29,0 0-37,0 0 34,-3-6-33,3 6 41,0 0-37,0 0 34,0 0-34,0 0 30,0 0-34,0 0 35,0 0-37,0 0 36,0 0-37,0 0 32,0 0-39,0 0 35,3-6-32,-3 6 31,0 0-36,0 0 36,0 0-39,0 0 12,0 0 1,0 0 10,0 0-12,0 0 32,0 0-37,0 0 34,0 0-37,0 0 34,0 0-35,0 0 28,0 0-32,0 0 31,0 0-36,0 0 31,0 0-30,0 0 25,0 0-24,0 0 31,0 0-35,-3 7 39,3-7-34,0 0 34,-1 8-35,1-8 38,0 8-2,0-8-2,0 12-32,0-6 33,0 1-31,-1 3 29,1-2-29,-3 3 35,3-2-37,0 1 35,-2 1-31,0 0 36,1 2-38,0-3 40,-1 3-35,1 0 33,1-2-33,-1 1 32,0-1-38,-1 2 34,2-1-27,-1-2 31,0 1-32,-1 0 33,1-1-34,1-2 31,0 0-36,-1-1 8,0 0 26,1-7-39,-2 12 19,2-12-49,0 13-23,0-13-4,0 9-22,0-9-37,-2 10-30,2-10-38,0 6-20,0-6-12,1 9-192,-1-9 98</inkml:trace>
  <inkml:trace contextRef="#ctx0" brushRef="#br0" timeOffset="123117.2586">17932 5276 150,'0'0'297,"0"-9"-31,0 9-27,0-11 4,0 11-60,-2-11-22,2 11-46,-2-11-1,-2 5-36,2 1 8,2 5-24,-7-10 19,5 6-34,2 4 18,-9-11-36,9 11 23,-5-6-42,5 6 29,-8-7-33,8 7 17,-6-6-28,6 6 23,-9-3-26,9 3 21,-10-3-28,10 3 26,-9-2-29,9 2 27,-11 2-25,11-2 27,-12 3-31,12-3 29,-12 6-23,6-3 24,6-3-25,-12 9 22,5-5-24,3 1 21,-1 1-23,-3-1 19,4 0-28,-1-1 21,1 2-23,4-6 10,-6 10-26,6-10 8,-5 9-11,5-9 20,-2 8-5,2-8 23,0 8-7,0-8 14,4 8-8,-4-8 14,10 7-12,-10-7 15,12 5-14,-12-5 21,15 4-17,-15-4 13,16 1-10,-16-1 13,16-1-12,-16 1 13,19-3-12,-11 0 22,-8 3-12,14-4 33,-14 4-26,14-4 17,-14 4-25,12-3 25,-12 3-25,10-4 16,-10 4-24,9-4 16,-9 4-25,8-2 13,-8 2-21,0 0 19,7-2-32,-7 2 26,0 0-13,0 0 14,10 2-17,-10-2 20,4 10-11,-4-10 14,5 10-18,-1-1 18,-3-1-14,2 3 15,0 0-19,-1 1 22,1 1-20,-2-1 20,-1 1-21,1 1 7,2-1 3,-6 0 0,2-1 5,1 1-3,-3-1 6,1 0 5,-2-1 6,0 0 5,0-2 27,-2 1-25,-2-1 33,2-2-30,-2-1 29,-1 1-36,-2-2 21,1-3-40,-1 1 34,-3 0-34,3-3 24,11 0-53,-23 0 5,11-3-44,1 0-26,-1-2-60,1-3-36,-2 2-35,5-2-29,1-3-191,-2 1 82</inkml:trace>
  <inkml:trace contextRef="#ctx0" brushRef="#br0" timeOffset="123564.7234">18037 5184 35,'10'-6'221,"-10"6"-28,13-6-21,-7 2-13,3 2 1,-1-1-25,1 0-21,1 2-4,-1-3-24,2 2-2,-2 0 2,1-1-8,3 2-14,-13 1-11,20-2-8,-20 2-6,21 0-9,-21 0-5,19 1-11,-8 1 13,-2 1-15,0 0 12,1 0-19,-1 0 12,-3 2-13,4 0 14,-5 1-12,1 0 11,-1 1-20,-1 1 20,-2-1-21,1 3 20,-3-1-17,0 0 17,-2 1-20,0 1 18,-2-1-20,-1 1 20,-3 3-18,1-4 23,0 1-23,-2 1 15,-1-1-17,1-1 16,-1 1-18,1 0 19,-1-2-18,-1 2 0,2-3-1,2 3 3,-1-4 3,-1 1 1,5-2-7,-2 0 10,1 0 2,-1-1 4,1 0 4,5-5 17,-6 7 11,6-7 37,-4 6-26,4-6 27,0 0-49,0 8 36,0-8-50,8 6 38,-8-6-43,18 5 34,-8-2-39,2 0 26,2-3-44,1 2-2,4 1-47,0 0-14,-1 0-67,3 0-67,4-1-59,-3 2-24,6 1-196,-2-1 24</inkml:trace>
  <inkml:trace contextRef="#ctx0" brushRef="#br0" timeOffset="123755.1786">18639 5475 394,'0'0'366,"0"0"-17,2-8-69,-2 8-2,0 0-69,5-6 1,-5 6-74,0 0 0,0 0-70,0 0 9,0-7-71,0 7 6,0 0-57,0 0-20,0 0-66,0 0-49,0 0-42,2-7-45,-2 7-230,0 0 8</inkml:trace>
  <inkml:trace contextRef="#ctx0" brushRef="#br0" timeOffset="124049.032">18855 5160 205,'5'-5'391,"-5"5"-70,7-7-5,-7 7-87,7-6 17,-7 6-78,5-3-3,-5 3-63,0 0 1,5-5-58,-5 5 4,0 0-35,0 0 22,0 0-33,0 0 25,10 2-29,-10-2 19,2 7-23,-2-7 24,2 11-27,-2-5 25,1 2-25,1 2 29,0-2-1,-2 4-2,2-1-35,-2 2 34,1 0-33,-1 0 38,1 3-29,-1 1 27,0 1-33,-1-1 10,0 1-55,-1 1 3,2 0-24,-2 0-31,-1-1-54,3-2-16,-2 4-10,0-2-35,2-2-23,0-1-135,0-2 161</inkml:trace>
  <inkml:trace contextRef="#ctx0" brushRef="#br0" timeOffset="124444.0624">19245 5285 272,'7'-8'374,"-3"1"-77,2 0-11,-2 3-65,-4 4 8,7-11-61,-7 11-1,5-7-59,-5 7 3,4-6-53,-4 6 7,2-6-43,-2 6 19,0 0-34,0 0 22,-2-6-32,2 6 27,0 0-37,-12 0 27,12 0-26,-13 6 31,8-1-33,-4-3 32,3 4-3,-4 3-32,2-1 35,0 1-40,-1 1 29,-1 2-30,4 0 20,-2 1-23,4 0 11,0 3-24,-1-1 30,4-1-23,1 2 16,1 0-19,4 1 20,0 0-22,3 0 8,1-2-1,3 0 33,-3-1-16,0-3 21,2 0-9,-2-2 43,-1-2-13,-2-1 42,3 0-33,-3-2 31,-6-4-42,11 5 17,-11-5-36,0 0 23,12-4-35,-12 4 28,0-8-42,-2 2 21,-5-1-50,2-2 4,-4 0-36,-3-3-2,0 3-61,-1-2-3,1 0-22,0 1-27,-2 1-7,2-2-43,2 3-136,-1-3 163</inkml:trace>
  <inkml:trace contextRef="#ctx0" brushRef="#br0" timeOffset="124897.1562">19371 5217 124,'0'0'240,"8"-6"-47,-8 6-16,7-5-38,-7 5-25,5-3-21,-5 3-19,0 0-15,8-5-13,-8 5-14,0 0-2,0 0-11,7-4 2,-7 4-6,0 0 2,0 0-1,0 0 0,6-3 0,-6 3 15,0 0 3,9 4 15,-9-4-7,9 5 13,-3-1-5,2 5 15,3-2-9,0 5 8,3 0-26,-2 3 7,5 0-24,-2 3 11,3 1-23,-2 1 14,-2-3-23,-3 2 19,1-1-26,-1 1 19,-1-1-16,-2 1 15,2-1-19,-5-2 8,1-1-17,-1-1 11,-1-1-14,-3 0 20,3-4-17,-1 2 19,-1-4-13,0 1 48,-2-1 19,0-7 62,4 9-39,-4-9 12,0 0-54,0 0 27,0 0-30,0 0 37,1-10-40,-1 0 20,0 2-36,0-6 42,3 0-46,-2-2 33,3-1-13,-1-2 29,2-1-6,1-1 31,-1 0 7,0 2-17,0 3-18,1-1-30,-1 2 16,0-1-18,-1 2 12,-2-1-29,3 5 9,-3-2-28,-2 2 9,2-1-43,-2 3-31,-2-1-45,0 2 26,-3-2-55,-4 3-12,-1 0-47,2 2-41,-3 0-57,-2 2-318,0 1-137</inkml:trace>
  <inkml:trace contextRef="#ctx0" brushRef="#br0" timeOffset="125061.3012">19799 5410 431,'0'0'335,"12"3"-20,-12-3-61,10 1-6,-10-1-67,0 0-6,10 2-68,-10-2-20,0 0-88,0 0-41,0 0-55,0 0-40,0 0-56,-1-6-89,1 6-155,0 0 94</inkml:trace>
  <inkml:trace contextRef="#ctx0" brushRef="#br0" timeOffset="125528.0059">20179 5313 24,'0'0'322,"16"-4"-88,-16 4-27,17-2-35,-7 1-11,2 1-29,0 0-4,-12 0-34,24 0-11,-12 1-23,-3 1-8,3-1-20,-1 3 0,-3-1-22,2 2 3,0 1-22,-2 0-1,-3-1-16,2 3-6,-5-2-14,4 2-10,-6 0 3,0 1 3,0-1 6,-5 3 3,3-3 8,-2 1 0,-1 0 3,-1-1-3,2 1 2,0-3 4,-4 1 1,6-1 9,-2 0 3,4-6 11,-7 10 15,7-10 25,-2 9 12,2-9 4,0 8 17,0-8-8,5 11 19,-1-5-11,2-1 17,-1 3-15,3-1 13,0 0-28,-1-1 6,0 4-32,0-3 11,0 1-25,-1-2 10,-1 2-20,0 1 12,0-3-17,-1 2 19,-1-1-19,-2-1 19,-1 3-23,-1-3 25,-3 1-22,1 1 9,-5-2-47,1 0-13,-1-1-37,-3-2-20,1 2-30,-2-4-35,1 3-35,-2-3-31,13-1-118,-18-3 187</inkml:trace>
  <inkml:trace contextRef="#ctx0" brushRef="#br0" timeOffset="125851.1281">20537 5497 132,'11'-3'332,"-1"-1"-56,1 2-39,-4-2 23,-7 4-59,14-3-9,-14 3-64,12-3-13,-12 3-60,9-3-10,-9 3-27,0 0 12,0 0-27,0 0 17,0 0-27,0 0 5,0 0-34,0 0-14,-8 6-11,8-6 1,-8 7 5,6-1 11,2-6 6,-4 12-2,3-5 0,1 0 5,0 2 14,2-2 1,2 2 7,0 0 13,1-2 24,0 3 25,0-4 31,3-1 16,-2 2 38,-1-3-43,-5-4 27,13 6-28,-13-6 38,16 4-51,-16-4 33,12 0-46,-12 0 40,14-5-42,-14 5 15,13-6-52,-9 2 10,2-3-59,-3 0 13,1 0-56,-4-1-5,0 1-62,-3-3-12,1 0-30,-2 1-27,-4 2-25,2-2-35,-1 3-18,2 0-126,-4 0 134</inkml:trace>
  <inkml:trace contextRef="#ctx0" brushRef="#br0" timeOffset="126004.2081">20760 5590 131,'0'0'428,"12"3"-71,-12-3-53,7 4-9,-7-4-59,8 2 4,-8-2-78,0 0-4,0 0-94,10 4 4,-10-4-85,0 0-24,0 0-88,0 0-66,0 0-142,0 0-201,0 0-47</inkml:trace>
  <inkml:trace contextRef="#ctx0" brushRef="#br0" timeOffset="126417.3524">21160 5367 244,'0'0'258,"12"-3"-44,-12 3-34,11-3-9,-11 3-26,14 0-16,-14 0-29,18 2-3,-8-1-26,2 2 7,-2 2-19,2-1 5,2 4-33,-3-3 18,1 3-22,-1-1 9,-2 0-21,-1 3 8,-3-2-17,3 2 14,-5-1-16,1 2 16,-4 0-20,0 1 14,-1 0-20,-3 1 21,-2 2-14,-1-2 13,-4 2-20,-1 0 19,0 0-42,-2 0 41,1-1-14,-1 2 18,0-3-24,-2 0 18,2 0-21,3-2 20,1 0-19,-1-3 15,2 2-10,3-3 46,0 0 14,0-1 70,3-1-40,3-5 27,3 12-46,5-5 25,5 2-50,6 0 23,4 0-42,5 0 26,4 2-54,6-2-7,2 3-83,3-1-63,2 0-127,1 3-433,6 0-224</inkml:trace>
  <inkml:trace contextRef="#ctx0" brushRef="#br0" timeOffset="128896.4603">21609 6040 50,'0'0'220,"0"0"-38,0 0-22,0 0-19,0 0-18,5-5-13,-5 5-22,0 0-10,0 0-19,0 0-14,0 0-15,0 0-7,0 0-10,0 0-4,0 0-7,0 0-3,0 0-4,0 0 0,0 0-2,0 0 2,0 0-1,0 0-1,9 4 6,-9-4-2,0 0-4,-2 8 3,2-8 5,-1 9-2,1-9 0,-2 11 3,-1-5-2,3 0 2,-4 3 0,2 0-1,-1 0 2,-1-1-1,-3 2 1,4 0 6,-2-2 2,-1 2 2,-1 1-19,-3-2 38,1 1-2,0-1 6,-1 0-3,0 0 3,-2-4-8,0 1 1,1 2-3,-2-5 9,-1 1-10,3-1 8,-3 1-15,1-4 15,-3 2-16,4-1 10,-3-1-7,-1-1 9,0-1-17,0 2 12,-1-3-14,0 0 20,-1 1-18,0-3 9,0 4-9,-1-5 18,2 1-22,-2 1 19,1 0-21,-2-2 13,-1-3-16,2 5 18,1-2-4,2 0-3,-2 0-5,0 1 0,1-1 0,0 0-3,2 3 3,-2-3 0,1 0-2,0 1 3,0 0 3,0 0 3,0 0-5,0 1-8,0-1 6,0 1 3,0 0-5,0-1 4,0 1 1,-3-1-4,1 1-1,1-2 2,-1 3-3,0-1-1,-3-1-6,2 1 5,1 0-1,-1 1-1,-2-2-1,0 1-1,-2 0 4,1 1 0,4 1-4,-2-2 8,-2 1-9,3 0-3,-2-1-1,1 2 6,-1 1 1,0-2 1,-1 1 0,0-1-2,-1 1-1,0 1 0,-2-2 4,0 2 5,-1 0-11,-1 0 0,1 0 2,-2 1-3,1 0 3,-1 0 2,-1 0-1,6 0-5,-5 1 8,2-1-4,-1 1 0,2 0-3,3 2-1,0-1 3,2 0-1,-2 1 0,3-1-3,0 1 3,1 0-11,-1 1 10,2 0 0,-1 0 7,-1 0-4,4 0-6,-3 2 5,2 0-6,-3-1 8,3 1 0,0 0-1,-3 2-3,1-1 0,-2 0 1,1 2-22,1-2 25,-3 1-24,5 2 22,-5-3-55,3 5 54,2-4-22,-1 3 18,-1 0-18,4 0 9,-1-2-10,-2 3 22,3 0-15,3 0 13,-1-2-35,2 1 44,-2 0-16,2 0 17,1-2-14,-1 3 14,2-1-15,1-3 17,-1 1-15,-1 0 23,4-2-23,-1-1 14,-1 3-11,3-5 14,-3 2-17,3 0 20,0-1-18,4-5 15,-9 8-11,9-8 14,-5 6-10,5-6 23,-5 5-22,5-5 37,-6 5-17,6-5 31,0 0-22,-7 5 35,7-5-22,0 0 32,0 0-36,-6 4 28,6-4-45,0 0 21,-8-4-34,8 4 29,-8-4-40,8 4 35,-7-8-43,7 8 37,-7-9-38,2 4 38,1-1-4,-3-2-8,2 2-13,-2-1 11,3 0-5,-3 0-4,-1-1 0,2 0-3,-1 1 1,-1-1-3,0 1 2,0-3 1,-1 2 0,0-1-8,-2 1 4,2 0 1,-2-1 1,0 1-2,-1-2 1,0 3 0,0-2-3,-1 2-1,-1-4-27,1 3 38,-1 2-8,2-4 4,-1 4 3,-1-2-15,2 2 12,-2 0-12,2 0 12,0 0-15,0 4 19,2-3-3,-2 0-3,0 1-9,0 1 14,-3 0-8,2 0 5,1-1-2,-1 3-2,-1-1 1,2-1-1,-2 2 1,-1-2-5,1 3 3,-4-2-5,-1 1 3,2 1 4,-2 0-2,0-2 0,-2 2-1,1 2 6,-1-2-3,1 1 0,-2-1-1,2 2-8,-3-2 12,0 1-3,-1 2-1,0-1-8,-2 0 12,1 0-2,0 1 0,3-2 5,-2 1-4,1-1-2,1 2-5,-2-3-2,3 2 8,1-1 3,-2 1-5,2-1 1,-1 0 4,-2-1-8,3 0 6,-2 1 0,-1-1-5,0-1 0,1 1 3,-1-1 1,-2 0 2,-1-1 0,-1-1-2,3 3 1,-2-3 4,2 2-3,-1-2 4,0 0-3,2-1 12,-2-1 1,1 2-3,-3 0-6,1-3 9,-2-1 7,4 3-1,-6-4-7,3 2 10,-3-1-2,-1-3 4,2 1-1,-2-2-6,1 1 0,1-2 2,1-1 8,3 3 16,-1-3-7,-2-2-10,4 2-24,-1 0 25,1-3-23,1 3 34,5 1-21,0-1 45,4 1-12,-2 0 4,2-1-20,2 1 5,1 3-11,0-4 10,1 1-11,1 0 2,3-1-20,-1-2 10,0 2-14,2-2 8,0-1-12,0 0 7,2 1-13,0-1 6,2 0-19,-4 0 5,5 0-17,-1-3 0,-2 2-24,3 0 15,0 0-65,0 3-21,1-1-61,1-1-27,-1 0-94,4 1-105,-1 0-360,2 1-283</inkml:trace>
  <inkml:trace contextRef="#ctx0" brushRef="#br0" timeOffset="133555.2475">16944 5342 116,'4'-8'169,"-4"8"-14,4-6-20,-4 6-24,2-8-28,-2 8-9,3-9-9,-3 9-3,1-8-5,-1 8 8,4-10-11,-4 10-2,3-9-8,-3 9 9,2-11-9,-2 11-9,4-12-7,-3 7-5,2 1-2,-1-3 10,3 0-6,-2 3-6,-1-5 7,2 1 2,0 2-4,0-1-7,1 1-2,-1-1-3,2 0-1,-2 1 0,1-4-1,-1 2 6,0 1-1,2-1-6,1-1-1,-1 1 0,1 0 0,0-3-7,0 0 6,3-1-13,-2 2 25,1 0-14,2-2 10,-2 1-13,1 0 15,0-1-12,1 1 18,0 0-20,1-1 18,-2 2-12,0-2 12,3 2-19,-3-2 12,3 2-18,-2-2 10,1 1-7,-1 0 15,1 1-12,-2-1 14,4 1-18,-4 0 14,4 0-11,-2-1-2,2 2 11,3-1-2,-3-1-2,4 2 0,-1-2 0,-1 1-6,2 0 5,0 1-2,-1-1 8,0 2-3,2-2-5,2 1-1,-3-1 3,1 2 17,-1-2-1,2 2-1,-1 0 2,0-1-3,2-1-7,-1 3 18,-2-2-31,4 2 23,-2-4-23,2 3 16,-1 0-19,3 0 19,0 1-24,2-1 18,2-2-19,1 2 18,-1-1-20,3 1 18,0 1-15,-2 0 1,3 0-3,-3-1 5,2 2 4,0-1 1,-4 3-3,-1-2-1,6 0-2,-5 0 1,1 3 5,0-3-2,-2 3 2,2-3-3,-2 3 3,2 0-4,-1 1-2,-1-1 11,1 0-7,3 3 4,-2-2 1,0 0-4,1 1-2,2 1-5,0 0 6,-1 0 3,1 0-11,0 1 13,-2-1-5,-1 2 3,0 0 1,-2-1-2,1 1 0,-2-1 1,-2 1 1,4 2-4,-1-3 6,-1 2-5,1 2-7,-1-4 22,0 4-14,0-1 11,-2-1-17,1 3 20,1-2-15,-3 1 13,0-1-16,3 3 17,-2-1-15,0 0 12,0 0-12,0 0 15,2 0-16,-3 1-1,1 0 1,1-1 1,-1 0 2,-1 1-1,0-2 1,1 1-1,0 1 0,-1-2-2,1 1 7,1 0-7,0 0 8,-1 1-20,1-1 17,2 0-2,-3-1 4,5 1-2,-2 0 1,3 2-7,1 0 6,0-2 2,0 1-3,-5-1-1,4 1 3,-2 1 1,-1-2 0,-1 0-3,-2-1 0,2 3 4,-1-2-12,-1 0 10,-1-1-3,1 2 1,-2-1 1,1 1-2,-3-3 2,-1 2-3,0 0 5,-2-1-3,1 2-3,1-1 3,-1-2-4,1 2 3,-2 0 0,1 1-1,-1 0-4,4 0 0,-1 0-7,1 1-2,-2 0 5,1 0-1,1 0 4,1 0-6,-2 0 6,1-1 7,0 1-1,2 1-1,-3-3 4,1 3-5,1-2 3,-2 0 1,3 1-1,1-1 3,-3 0-3,2 2-4,2-2 9,-1 1-1,-1 0-1,1 0 1,-1-2 2,-2 1-5,1 0 3,0 0-6,-3 0 3,3 0 2,-1-1-8,-2 2 4,1-3-3,0 1 7,-2 0-2,3 2-2,-3-1 2,3 0-2,1 0 4,-3-1-2,2 4 0,-4-5-7,0 1 12,3 2-6,-3-3-2,3 2 16,-2 0-17,2-1 15,-4 1-18,4-1 16,-2 0-17,3 2 14,-1 0-14,1-1 15,1 0-9,0 2 13,-1-1-15,-1-1 11,2 2-12,-2-1 10,3-2-12,-2 4 14,-2-2-17,3 1 13,-2-1-18,-1 0 21,2 1-16,-2-1 14,0 0-34,0 1 35,-2 1-14,0-2 10,-2 0-11,2 1 1,-4 0-2,1 0-2,1 0 6,-3 0-1,2 2 3,-3-3-5,-1 3 4,3-2-1,-3 2-3,0-2 6,-1 2 2,1 2-2,-2-2-2,1 2 5,0 1 2,-1-2 0,-1 1-6,2 2 1,-2-4-5,-1 3 0,0 0 0,1 0 7,-4-1-2,3 2-1,-2 0-4,-2-1 3,2-2 1,-3 2 4,1 1-1,-2-1 8,-2 2-11,2-1 6,-2 1-10,-2 0 14,1 0-16,-1 1 10,1-2-8,-5 0 8,3 1-10,-3-1 7,-2 2-3,0-1 12,0-2-9,-3 0 11,0 0-10,-3 0 10,2-2-26,-3 1 27,0 1-10,-2-3 10,-1 0-9,2 1 8,-3-1-10,1 2 7,1-3-9,0 0 0,-2 2-19,3-3 5,-3 2-17,1-1 8,-1-1-15,-1 1-4,-5-1-21,0-2-19,-2 2-23,-3-3-49,0 1-47,-3-3-125,0-1 209</inkml:trace>
  <inkml:trace contextRef="#ctx0" brushRef="#br0" timeOffset="139383.2932">17149 5642 46,'0'0'107,"0"0"-11,0 0-10,0 0-15,0 0-15,0 0-15,0 0-8,0 0-4,0 0-4,0 0-12,0 0 5,0 0 5,0 0-6,0 0-4,0 0 1,0 0-2,0 0 1,0 0-5,0 0 2,0 0-8,0 0 4,0 0-1,0 0-1,0 0-1,0 0-1,0 0 6,0 0-8,0 0 5,0 0-3,0 0 1,0 0 6,0 0-1,0 0 1,0 0 0,0 0-20,0 0 28,0 0-1,0 0-1,0 0 1,0 0-1,0 0-1,0 0-4,0 0-1,0 0 2,0 0-2,0 0-7,0 0 4,0 0 3,0 0-20,0 0 18,0 0-6,0 0 3,0 0-7,0 0 3,0 0 3,0 0 4,0 0 1,5 6 0,-5-6 3,6 5 4,-6-5-1,15 6 3,-7-2-3,1-1 4,2 3-3,0-3-1,3 3 3,0-1-2,0 1-1,4 0-4,2 0 5,2 0 1,1 2-2,3-2-5,4 4 2,2-3 0,0 1 0,1 2 2,7 0 2,1-1-4,-2 1 8,2-1-2,3 1 2,-2 0 3,3 0-5,-1-1 4,4 1 0,-2-1 2,2 1 0,0-2-3,0 3 6,1-3-14,2 3 6,-1-4-3,-2 3 2,1-2-5,-3 0 8,0 1-2,-4-1 8,-5-1-4,-1-1 3,0 0-11,-2 1 4,1-1-11,-1 0 9,1 1-12,1-1 10,-2 1-13,9 2 10,0-1-11,0 0 6,-1-1-7,-1 3 10,1-3-13,-1 2 11,-4-2-8,-1-1 13,-3 1-18,4 1 16,-5-2-13,5 1 8,-5-1-7,0 0 6,0 1-7,0-1 9,-1 0-15,1 0 18,-5-1-10,1-1 15,1 1-12,3 2 9,0-2-9,0 0 7,1 2-8,-1-2 8,3-1-12,-1 2 10,1 0-7,-2-1 6,5 1-12,-2-1 14,0 1-8,0-2 8,-2 0-15,4 2 15,-4-1-11,0 0 13,2-2-15,-3 2 14,2-1-14,-1-1 8,0 2-13,-1-2 15,2 2-9,0-1 11,-2-2-12,3 3 9,-3-2-7,4 2 8,-2-2-7,-1 0 10,3 1-14,-2 0 13,-2-1-17,4 0 19,-4 0-13,-2-1 12,-2 2-11,2-3 8,-3 2-14,2-1 20,-2 0-15,0 1 14,-1-2-13,-2 1 8,1 1-9,-1-1 9,2-1-12,-4 2 10,1-1-7,-3-1 13,1 1-18,-1-1 16,-1 1-12,1-2-2,0 1-3,-1 0 9,-1 1-1,-1-1 1,1 1 0,-1-1-2,0-1 3,1 2-3,-2-1-1,1-1 3,1 2 0,-5-1 1,3 1-4,-1-1 3,2 1-2,-1-2-1,1 1 4,0 2-1,-1-1-1,1 0 5,0-2-3,0 3-5,-1 0 9,1-3-6,-5 2 17,2-1 13,-2 1-2,1-2-4,-3 1-6,4 1-8,-4-2-2,0 2 2,2-1-1,-3-1 0,1 1-11,-11-1 1,19 1 5,-19-1-1,16 1 0,-16-1 3,14 1 4,-14-1-9,12 2 0,-12-2 3,11 1-1,-11-1 1,0 0-5,14 0 6,-14 0 2,0 0-1,12 1 3,-12-1 10,0 0-9,0 0 10,11-1-16,-11 1 26,0 0-22,0 0 20,0 0-22,0 0 22,0 0-27,13 0 18,-13 0-18,0 0 17,0 0-24,0 0 25,0 0-23,0 0 21,0 0-26,0 0 21,0 0-15,10-3 21,-10 3-24,0 0 12,0 0-22,0 0 11,5-4-20,-5 4 14,4-6-16,-4 6 11,5-6-15,-5 6 23,7-9-8,-7 9 16,9-9-12,-7 3 13,3 2-10,-1 0 13,0-1-10,0-1 14,0 2-11,0-1 11,1 0-6,-3-1 21,3 1-22,-1 0 16,0 0-13,1-1 10,-2-1-14,3 1 14,-2 1-16,0-2 20,1 0-38,-1 1 41,0 0-19,1-1 13,0 1-15,-2 0 13,3-2-17,-1 1 5,0 0-4,0-1 11,1 1-13,1-2 17,-1 1-24,-1-1 24,3-1-15,0-1 14,-1 0-13,2-2 16,-2 2-24,2-1 24,-2-1-15,0 1 16,0-1-14,2-1 31,0 0-20,-2 1 10,3-4-24,-3 2 13,1-3-13,1 1 1,1-2-6,-1 2 5,2-1 3,-1 0 9,-1 0 0,1 0 4,-2 0-7,4-1 2,-3 3-2,0-2 2,0 2 1,0-2-7,0 2 2,1-1-3,-2 2-4,-2 1 8,1 1-1,2-2 0,-3 2 15,-1 0-7,2 1 0,-1-1 0,0 3-1,-1-2 3,1 2 2,-3 1 1,3 0 0,-4 1-6,3 1 3,0-2-3,-4 4-2,3 0-2,-2-1-3,0 0 0,-2 6 3,4-8-4,-4 8-2,4-9 2,-4 9-4,3-6-6,-3 6 12,2-6-1,-2 6-3,0 0 1,1-7-2,-1 7-2,0 0-1,0 0-4,-1-11 2,1 11 1,-6-9 19,-1 5-21,-2-4-7,-1 0 11,-1-1 19,-6 0-26,-1-3 22,-5 0-24,-2-1 23,-5-1-22,-2-2 22,-6-1-25,-2 1 24,-3 0-31,-3-1 31,-10-2-23,-2 0 1,-3 1 3,-1-2-1,-4 4-4,3-1 1,-1 0 7,-1 0-6,-1 1 0,-3-1 9,-2 1-2,0 2-2,-4-3 2,0 3-7,-1-1 6,-1 1-4,-1-1 3,1 2-5,1-1 8,0 2-7,-2-2 10,3 2-5,-3 0-1,1-1 5,-2 1 0,2 0 1,-2 1-1,2-2-3,2 1 5,2 1 2,0-1-7,1 2 3,1-2 2,0 1 0,-2 0 0,5 1-5,-2-2 2,2 2-4,-1 1 7,3-1-1,8 3-5,4-1 1,-1 0 0,2 1 8,0 1-3,3-1 2,0 1-3,3 0 3,-1 0-4,2-1 3,0 1-1,2 0 0,5 2-5,0-2 8,2 2 0,0-1-3,-1-1 9,1 2-11,0-2 1,-1 2-1,4-2-1,0 1-2,0 1 5,6 0-4,-1 0 2,5 1 0,3 2 1,2-2 0,1 0 2,-1 0-6,6 2 4,0 0-2,1-1 0,0 0 4,12 2 14,-18-2-19,18 2 1,-16-1 18,16 1-20,-14-3 3,14 3 15,-16-1-21,16 1 21,-16-3-18,5 1 17,2 1-24,-3 0 23,0 0-17,1 0 15,-1-2-23,2 3 22,10 0-17,-22-1 15,22 1-16,-19-1 20,19 1-26,-15-2 22,15 2-15,-16 0 16,16 0-15,-12 0 12,12 0-17,-12-2 4,12 2 20,-13-1-15,13 1 14,0 0-12,-14-1 14,14 1-15,-12-1 12,12 1-11,-11-1 14,11 1-18,-16-2 18,16 2-18,-16-2 17,16 2-21,-21-2 23,10-1-19,-1 2 16,0-1-20,0 1 15,1 1-9,1-2 11,0 2-17,10 0 18,-17-2-18,17 2 16,-14-2-12,14 2 16,-14-2-17,14 2 16,-10-1-17,10 1 17,0 0-18,-16-1 18,16 1-20,0 0 24,-10-1-34,10 1 34,0 0-19,0 0 14,-9-2-17,9 2 16,0 0-16,0 0 10,0 0-14,0 0 14,0 0-13,-14-2 12,14 2-13,0 0 14,0 0-24,0 0 11,0 0-5,0 0-4,0 0-6,0 0 1,0 0-4,-9 4 0,9-4 13,0 0 2,0 0 3,-4 3-3,4-3 3,-5 6 3,5-6-5,-4 6 7,4-6 1,-8 9-7,6-3 7,-3 1 0,1 0-1,-1 1 0,1 1 5,-1 0-4,0 1 4,-1 2 2,1 1-11,-2 0 7,2 2-4,-3-2 16,5 3-16,-4 2 14,1 1-12,-1 0 11,1-1-11,0 1 12,-1 0-12,1 0 11,-1 0-10,0 1-10,0 0 14,2-1 15,-1 2-13,-1-1 7,-1 1 5,1-1-2,1 1-1,-1 0-3,0-1 2,-1 2 3,2-2-10,-1 0 16,-2 2-7,3-2 9,-2 0-19,2 0 10,-1 3-10,-1-3-4,1 2 6,0-3-3,1 1 2,-1-1-7,2 1 6,-2-1-2,1 0-4,1-2 10,-3-1-4,4 0 0,-1-1 3,1 0 1,-1-1-3,0 1-5,1-4 6,-2 3-2,3-3 2,-2 0-3,3-2 1,-1 1 1,-1-1 0,3-2 0,-2 2 0,-2-2-4,4 0 3,-3-1-2,4 0 0,-2 0 1,0 0-7,2-6 11,-4 10-7,4-10 3,-1 9 6,1-9-5,-4 9 2,4-9-11,-2 10 14,2-10-2,-3 8-2,3-8-3,-1 9 7,1-9-5,-3 8-3,3-8 2,-1 8 5,1-8-3,-4 9-9,4-9 12,-1 8-1,1-8-4,-1 8 6,1-8-7,-3 7 6,3-7-1,-1 8-1,1-8 0,-1 6-12,1-6 13,-3 7-3,3-7-1,0 0 4,-1 8-3,1-8 0,0 0 2,-3 7-4,3-7 5,0 0-5,0 0 3,0 8 8,0-8-9,0 0-1,0 0 4,0 0 4,0 8 0,0-8 3,0 0 3,0 0 5,0 0 6,0 0 3,0 0 5,0 0-2,4 5-9,-4-5-4,0 0-23,17 1-23,-17-1-43,19 2-55,-5 0-62,3-1-97,4 1-183,2 2 54</inkml:trace>
  <inkml:trace contextRef="#ctx0" brushRef="#br0" timeOffset="159310.272">13191 7474 187,'0'0'206,"6"-6"-42,-6 6-26,0 0-19,4-5-5,-4 5-5,0 0-17,2-7 1,-2 7-22,0 0 5,6-6-5,-6 6 5,0 0-3,5-7 21,-5 7-17,4-5 15,-4 5-32,3-5 13,-3 5-34,7-4 24,-7 4-32,3-5 17,-3 5-30,6-7 17,-6 7-30,6-4 28,-6 4-28,5-5 11,-5 5-18,7-5 29,-7 5-32,7-6 27,-7 6-32,9-6 25,-9 6-26,9-5 28,-9 5-25,9-7 24,-9 7-36,9-4 34,-9 4-29,10-3 27,-10 3-29,10-5 29,-10 5-26,12-3 24,-12 3-23,12-4 22,-12 4-27,12-1 25,-12 1-27,14-2 31,-14 2-30,17 0 30,-17 0-26,15 2 23,-15-2-28,14 2 29,-14-2-25,16 6 25,-16-6-32,16 5 31,-7-3-24,-2 2 24,0 0-1,2 0-6,-1 2 5,-2-1-7,1 2 1,0-1-1,0 0-4,-1 2 3,1-2-2,-2 2 5,2 1-2,-2-1 0,-1 2 4,3-1 0,-4 1-36,1 1 42,1 0-34,-1 0 41,-1 0-5,-1 2-6,1-2 1,-2-2-2,-1 4 0,0-2 0,0 1 3,-1-2-6,0 1 3,-3 0 2,1-2-1,-1 2 1,-2-3-4,2 3 2,-2-4 7,-2 3-10,2-3 5,-3 0 1,0 0-2,0-2 0,-3 2-5,1-1 9,1-2-4,-2 0-1,-1 0-2,-1 0-2,3-1-7,-3-2-29,0 1 7,0-1-27,-3-1 7,3 0-28,-1 0-18,-2 0-18,-1-1-15,3-2-13,-2 1-55,4-1-26,1-2-155,0 2 166</inkml:trace>
  <inkml:trace contextRef="#ctx0" brushRef="#br0" timeOffset="159713.4903">13421 7397 175,'0'0'254,"0"0"-34,0 0-26,3-5-15,-3 5-39,0 0-20,0 0-40,0 0-16,0 0-20,0 0-4,0 0-12,0 0-3,0 0-3,0 0 5,0 0-11,0 0 17,-1 8-8,1-8 17,0 8-13,0-8 14,-1 9-15,1-9 22,-3 12 0,2-5-5,1 1-13,-1 1-4,-2 1-8,3-1 0,-2 1-3,-1 0-2,1 2 2,-1 1-5,2-2 0,-2 2 3,1 0-8,-1 0 6,1-1-5,0 1-3,-2-2-5,2 1-25,1 1-25,-1-3-4,0 2-43,-2-3-26,3 2-43,1-1-50,-2-2-20,2-1-154,2 1 154</inkml:trace>
  <inkml:trace contextRef="#ctx0" brushRef="#br0" timeOffset="160152.4766">13738 7449 113,'5'-6'269,"-5"6"-43,5-7-20,-5 7-31,4-5-4,-4 5-34,3-4-3,-3 4-29,0 0 1,4-6-30,-4 6 6,0 0-27,3-5 8,-3 5-24,0 0 14,0 0-31,0 0 17,4-6-32,-4 6 21,0 0-25,0 0 16,0 0-21,0 0 15,0 0-23,0 0 24,0 0-21,0 0 22,0 0-38,4 7 46,-4-7-3,2 8 1,-2-8-3,0 11 2,0-4-7,0-1-9,0 1 12,0 2-1,0 0-4,0-1-2,0 1 5,0 1-40,0-1 37,0 3 0,-2-2-1,2 0 1,-3 2 0,3-3-3,-1 2 2,-3-2-9,4 1-2,-1-1-15,-1 0-11,2-2-12,-2 3-7,0-3-16,1 1-15,0 0-46,0-2-27,-1 1-10,2-7-23,-2 12-8,2-12-217,-4 10 133</inkml:trace>
  <inkml:trace contextRef="#ctx0" brushRef="#br0" timeOffset="160507.1989">13744 7453 100,'0'0'238,"5"-9"-40,-5 9-20,3-8-33,-3 8-11,3-7-28,-3 7-3,4-5-22,-4 5-11,2-7-9,-2 7 0,0 0-13,5-6 0,-5 6-21,0 0 7,0 0-17,0 0 6,6-4-12,-6 4 20,0 0-5,0 0 25,12 4-8,-12-4 7,9 6-13,-4 1 18,1-1-11,2 0 1,-2 4-5,3-1-10,0 1-1,1 3-2,-1-3-5,0 5-5,3-4-2,-2 3 1,0 2-2,0 0-7,1-1 3,-2 0-3,-1-2-5,0 2-18,1-2-32,-2 0 5,1 0-44,-1 0-14,-1-2-25,1 0-19,-2 0 12,1-3-9,-2 0-17,1 1-48,0-4-138,0 3 197</inkml:trace>
  <inkml:trace contextRef="#ctx0" brushRef="#br0" timeOffset="160797.1117">14075 7442 290,'0'0'265,"1"-10"-34,-1 10-24,0-5-45,0 5-31,2-8-39,-2 8-15,0 0-36,0 0 2,0-8-18,0 8 5,0 0-16,0 0 4,0 0-8,0 0 6,0 0-6,0 0 18,-4 6-23,4-6 21,-3 11-12,3-11 6,0 10-11,-1-1 7,0-3-2,-1 2 0,1 2-2,-2 0-1,2-1 0,0 2-1,-2-2-6,1 3-24,-2-2-12,0 2-15,2-1-23,-1 0-2,-1 0-17,2-2-27,-1 2-11,-1-1-44,4-1-10,-2-1-111,-1 0 254</inkml:trace>
  <inkml:trace contextRef="#ctx0" brushRef="#br0" timeOffset="161535.3389">14462 7466 90,'0'0'261,"0"0"-57,0 0-40,3-6-24,-3 6-6,0 0-10,0 0-8,0-8-30,0 8 10,0 0-15,-3-8 5,3 8-15,0 0 5,-1-8-27,1 8 9,-3-5-31,3 5 25,-6-4-27,6 4 15,-6-5-7,6 5-6,-7-5-19,7 5 14,-8-6-19,8 6 17,-10-3-17,10 3 10,-10-1-22,10 1 18,-9-1-19,9 1 15,-14 1-19,14-1 22,-11 3-21,4 0 16,-2 1-24,2 0 12,0 0-2,1 0-3,-1 2 0,0 0 3,0 0-3,2 0-4,-1 1-5,1-1 5,0 0 5,1 1 0,0-1 2,3 0 1,-2 0 3,3-6 2,-2 10 3,2-10 3,-2 10 0,2-10-33,3 11 41,-3-11-2,4 8 1,-4-8 0,7 8-12,0-3 15,-7-5-3,9 8-1,-9-8-5,13 7 6,-5-3 1,-1 2-1,-1-2-3,3-1-1,1 2 5,-3 1-6,3-1 3,-1 2 6,4 2-10,-3-3 10,-1 3-3,0-3 0,-1 1 0,-1 2-6,1-2-3,-3 2 5,1-3-16,-2 3 14,-1-2-12,1 0 19,-3 2-11,0-2 17,-1 0-38,-1 0 43,-2 0-19,1 1 19,-2-2-18,-3 0 23,2 1 1,-5-3-1,-1 1-10,-2-2 3,-1 1-29,-4-1 14,3-2-36,-3-1 6,0 2-26,-3-4-11,3 1-48,-1-2-12,-1 0-21,1-1-14,1 1-2,-1-1-34,3-1-4,1-1-81,2 2 266</inkml:trace>
  <inkml:trace contextRef="#ctx0" brushRef="#br0" timeOffset="162171.2351">14800 8011 75,'0'0'228,"0"0"-46,3 7-27,-3-7-22,0 0-12,0 0-7,0 0 3,0 0-9,0 0 0,-1 6-9,1-6 15,0 0-25,-11 0 15,11 0-30,-14 0 13,14 0-35,-22-5 18,9 4-30,-3-4 32,-1 3-37,-2-2 29,-5 1-7,0-2-6,-8-1-1,-2 1 6,-2-2-14,-7 0-8,-4 0-11,-1 0 4,-3-1-1,-3 3-2,2-3-6,-4 1-4,-2 0 0,-1 0-8,1 0 6,-10-1-3,-1 1 1,0-1-3,1 0-1,-1 2-2,10 0 2,1-2-12,-1 3 10,4-1-1,-1-1-5,2 1-3,2 0 3,3 0 1,2 0-35,2-1 41,7 3-1,3 0 0,1 0 2,0-1-1,6 1-4,0 0-6,1 0 9,4 1-3,-2 0-1,-1-1 2,6 0-4,0 2 6,0-1-9,2 1 7,2 1 0,-2-2-1,5 2-1,-2-2-1,3 2 1,0-1-14,1 1 7,2-1-4,9 2-7,-15-1-1,15 1-7,-14-2-5,14 2-4,-12-1-12,12 1 16,0 0 1,-14 0-5,14 0-3,0 0 1,-9-2-7,9 2-4,0 0-2,0 0-1,-11-1-19,11 1-7,0 0-28,0 0-26,0 0-31,-10-2-41,10 2-29,0 0-139,0 0 175</inkml:trace>
  <inkml:trace contextRef="#ctx0" brushRef="#br0" timeOffset="166305.4129">17382 5534 47,'0'0'138,"0"-8"-20,0 8-20,0 0-13,0 0-12,0 0-10,0 0-2,0 0-8,0 0 2,0-7-8,0 7-3,0 0 2,0 0-3,0 0-4,0 0-10,0 0-3,0 0 0,0 0-6,0 0-6,0 0-1,0 0-3,0 0-3,0 0-1,0 0-7,0 0 1,0 0-7,0 0 9,0 0-6,0 0-2,0 0 3,0 0-4,0 0 1,0 0 2,0 0-6,0 0 7,0 0-7,0 0 7,0 0-5,0 0 2,0 0-1,0 0 7,0 0-1,0 0-1,0 0-1,0 0 3,0 0 0,0 0 3,3 6-4,-3-6 0,0 0 1,0 0-1,0 0 3,0 0-2,0 0 2,0 0 0,0 0-2,1 6 4,-1-6-1,0 0-1,0 0-2,0 0 4,0 0-3,0 0 2,0 0 1,0 0-4,0 0 3,0 0-6,0 0 7,0 0-1,0 0 1,0 0-6,0 0 5,0 0-4,0 0-1,0 0 1,0 0-5,0 0 0,0 0 2,0 0-1,0 0 2,0 0-3,0 0 3,0 0-2,0 0 5,0 0-4,0 0 1,-2 7 1,2-7 5,0 0-6,0 0 2,0 0-1,0 0 3,1 7-2,-1-7-2,0 0 1,1 7 4,-1-7-4,0 0-2,0 9 4,0-9 0,3 7-20,-3-7 28,2 7-27,-2-7 29,3 10 1,-3-10-19,4 8 24,0-3 1,-2 1 1,-2-6-4,7 10 1,-2-4-1,0 0-3,-1 0-2,2-2 0,-1 4 1,0-4 4,3 2 1,-2 1-4,1-2 4,-1 1-3,4-1 2,-3 0-1,0-1-3,1 2 6,2 0-2,2-1 3,-2-1-2,4 3-7,0-1 8,0-2 5,0 1 4,0 0-2,2 0-4,0-2-1,-3 2-6,4-1 2,-3-1-4,2 2 0,-3-4-1,4 2-5,-5-1 4,0 0-4,3 1 2,-3-1-1,1 1-3,-2-2 3,3 1-4,-2-2 0,-1 3 2,3-2-6,-2 1 4,2-1 1,-1 0 1,-1 2-1,4 0-2,-3-3 3,2 2-6,0 1 3,3-3 2,-4 3-3,5 0-3,-3-2 5,0 1 2,1 2-2,-2-3 0,-2-1 2,2 3-1,-3-1-3,4-1 2,-1-1 3,-3 2 0,1-1 0,2 1-4,-4-1 3,0 1-2,3-2 2,-4 2-2,3 0 1,-3-1-5,1 0 0,1 0 7,0 1-2,-2-1-2,4 0-2,-2 1 6,2-1-3,-2 2 1,4 0 3,-2-2-1,4 2 2,-3-2 2,2 2 7,-3-2 2,2 1 3,-3-1 6,0 1 12,2-1-7,-3 2 4,3-2-14,-1 1 4,-1-1-15,0 0 10,1 1-13,-3-1 12,2 0-15,-2 0 11,2 0-22,1 2 20,-2-2-10,0 0 8,-1 2-15,0-1 12,3-1-15,-3 2 15,2-1-14,-1-1 18,0 1-18,2 0 12,-1 0-10,-2 1 10,3 0-12,0 0 12,0 0-9,-1-3 11,0 2-16,-2 1 18,2-1-12,-1 1 10,-1-2-12,-1 2 14,3-1-12,-4 1 14,1-3-13,2 3 9,-3-2-14,1 1 12,0 0-9,2 1 12,-2 0-17,0 0 15,2-1-19,-1-1 19,3 4-14,-2-2 14,-1 1-10,2-1 11,0 0-15,-2-2 14,1 4-15,-1-2 17,-1 1-18,2-1 16,-1 0-14,1 0 13,-3 0-12,2 1 13,-2-1-15,2 1 13,-1-1-13,-1 1 20,1 0-18,0 0 16,-1 1-3,1 0-10,1 0 11,-1-1-16,-1 1 16,2 0-16,-2 0 16,0 1-17,0-2 13,0 2-8,-1 0 8,1 0-15,0 1 11,-2-1-7,2 0 9,-2 1-6,1-1 8,0 2-8,-3-2 9,3 3-13,-4-3 12,3 1-12,0-1 11,-2 0-16,0 1 16,-1-1-11,2 1 15,-2 2-14,1-4 15,-1 3-13,-1 0 4,1-1-4,-1 0 12,1-1-12,1 1 13,-1 2-25,0-1 23,-1-1-10,-1 0 18,3 0-14,-2-1 11,-1 0-15,3 1 15,-3-1-16,0-1 16,-2-5-19,4 12 17,-4-12-11,5 8 12,-5-8-10,4 8 10,-4-8-10,4 8 10,-4-8-11,3 5 16,-3-5-17,0 0 15,2 8-19,-2-8 20,0 0-5,5 4 17,-5-4-9,0 0 28,0 0-15,0 0 32,3 4-24,-3-4 40,0 0-39,0 0 31,0 0-25,0 0 26,0 0-38,0 0 19,0 0-36,0 0 25,10 2-38,-10-2 30,0 0-40,8-4 32,-8 4-36,10-5 33,-10 5-34,9-6 33,-9 6-31,11-7 32,-4 4-36,0-1 34,1-2-34,0 1 30,-3 1-30,6-1 27,-2 0-25,0-2 34,0 2-32,0-1 31,0 0-31,0 1 29,1-1-36,-1-1 37,0 3-36,1 0 15,-2-1 7,1-1 5,0 3-29,0 0 32,1-3-31,-1 4 32,1-1-35,2 0 29,-2 1-27,3-1 32,-2 2-28,3-1 23,-1-1 2,2 3-7,-3 0 6,6-1-30,-4-1 33,5 2-28,-5 0 27,3 0 1,2 0-42,0 0 37,-1 0 3,1 2-7,0-2 4,-1 1-1,3-1 0,-1 3-32,-1-1 32,2-1 0,-1 2-3,-1-1 1,2-1-1,-1 2 1,-2 1-31,1-2 33,-1 2-30,3-1 33,-2-1-28,-1 1 31,-1 1-36,0-1 39,2 1-30,-3-2 28,2 2-30,-1-2 15,0 2-12,0 0 32,-1-1-32,2 1 32,-1-2-33,-1 2 33,1-1-27,0 0 28,-1 0-35,1 0 36,1-2-32,-3 1 29,3 2-30,-1-4 32,0 1-31,0 2 33,2-2-34,-3 0 33,4 0-30,-2 0 29,0 0-29,0-1 25,0 1-28,1-1 36,0 0-26,-2 0 38,0-1-10,-1 1 27,2-1-27,-5 0 16,6-1-17,-3-1 7,1 2-29,-1 0 19,1-3-25,1 2 23,-3 1-26,1-2 20,-2 1-21,2-1 14,-3 1-19,2 1 19,-2-1-18,-1-1 27,0 2-23,0 0 22,1-2-22,-3 2 23,0-1-21,0-1 25,-1 2-11,-1-1 26,-8 2-11,15-5 11,-15 5-24,13-3 19,-13 3-22,12-3 16,-5-1-17,-7 4 11,13-5-21,-5 0 17,-3 2-17,5 0 12,-3-2-22,0 0 19,0 0-12,0-1 14,2 2-14,-4-2 17,2 2-19,0-1 18,0 1-11,-2-2 9,1 3-2,-2-1 1,2-2-1,-6 6-2,9-7 1,-9 7 1,8-8-2,-8 8-1,7-9-5,-7 9 4,8-6-4,-8 6 2,5-8 0,-5 8-4,8-9 8,-8 9-1,5-9 1,-5 9-1,4-9-2,-1 3-7,2 2 4,-5 4 0,4-11-7,-2 4 1,1 0 1,-1 1 3,0 1-1,-2 5-10,2-11 15,-2 11-10,5-12 7,-5 12-7,2-8 14,-2 8-14,2-8 18,-2 8-15,3-7 14,-3 7-14,2-7 16,-2 7-20,0 0 16,3-9-13,-3 9 16,0 0-12,2-8 10,-2 8-16,2-6 18,-2 6-20,0 0 19,1-7-20,-1 7 21,1-7-16,-1 7 11,0 0-12,0-10 15,0 10-15,0 0 16,3-6-14,-3 6 13,0 0-16,2-6 17,-2 6-18,0 0 16,0 0-15,2-7 19,-2 7-13,0 0 11,0 0-21,0 0 22,0 0-31,2-6 11,-2 6-41,0 0 7,0 0-52,0 0 0,0 0-71,0 0-58,-2-6-116,2 6-398,-11-7-244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9-22T10:09:51.1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5226 13260 20,'0'0'85,"5"8"33,-5-8-47,8 5 31,-8-5-49,15 6 28,-5-2-37,2 0 19,0-1-29,4 1 29,1-1-36,2 0 24,-1 0-2,2 2-39,4-4 30,1 2-32,-1-1 27,4 0-30,-1-2 24,2 3-3,2-1-4,-2-1-1,2-1-2,1 0-9,0 2-2,1-2-1,3 1 0,1-1-4,-5 2-2,5-2 6,0 0 0,-5 0 0,5 0-2,-5 0-23,3 0 31,-3 0-5,0 1-27,1-1 32,-2 0-3,-1 2-2,2-2-4,-2 1 2,0 1 2,-2-2-3,0 0-2,-1 0 3,0 1-2,-3-1-4,-2 2 2,0-2 3,-2 1-3,1-1-2,-2 0 4,1 2-4,-3-2-2,1 1 4,-3-1 1,2 0-2,-2 1 1,0-2 2,0 1-3,1 0-3,-2 0 2,1 0 3,1 0-4,-1 0-1,-1 0 2,3 0 3,-2 0-9,0 0 9,1 0-3,-1 1 0,2-1 0,1 0 1,1 2-2,0-2 1,3 1-3,-1 1 0,0-1 1,1-1 5,1 3-3,-3-1 0,6-2 0,-1 3-10,1-1 12,-1-1 2,1 0-2,1 1 0,0-1-2,-2 1 3,3-1-1,-5-1-2,5 1 4,-3-1-4,2 0 5,-3 0-3,3 0-1,-2 2-1,3-2 0,0 0 2,-2 0-2,3 0 1,1 0 0,-1 0-2,3 0-1,-1-2 4,1 2-4,0 0 0,7 0 2,-3-1-1,1 1 0,2-1-4,0-1 7,-2 1-4,1 0 1,1-1 3,-1 1-1,-1-1 0,2-1-4,-2 3 3,-3-3 1,6 1-2,-3-1 3,0 0-1,1 1 1,2-1-4,-1 0-1,1 0 4,1 0-2,0 0 1,5-2 0,-4 2-1,3 1 2,2-4-12,-2 3 12,-6-2 0,2 2-1,7 0 5,-9-1-5,2 3 3,5-5-4,3 3 2,-2 1-1,0-1-9,3 0 9,-3 1-1,3-2 4,0 2-6,2-1 4,1 1 0,-2 0-1,3-1 2,-2 1 1,3-2-3,-4 1-5,4-1 8,-4 2 0,2-1-3,0 0 2,2-2 0,-2 1-3,0 2-2,2-4 5,0 5-3,0-4 0,3 0 4,-5 2 0,4-2 0,-1 1-6,0 0 5,0-1 0,-3 1-2,2-1 1,1-1 1,-1 2 0,1 0-2,-1-1 3,3 0-3,-2 0 0,1 0 0,-1 1-1,2-3-1,-3 3 5,1 0-8,0 0 5,1-2 2,-2 3-2,-2-1 3,1 1 1,2-2 0,-1-1-5,1 4 1,-2-2 0,2-1 0,1 2 0,-1-2-3,1 2 2,-2 0 0,2-1 2,-1 1-1,-1 0 5,-2 0-4,1 2-1,1-2 3,-1 0-3,-1 0-1,-3 1 2,4 0-1,-2 0 0,1 1 2,-1-1-4,-1 1 0,0-1 3,0 1 1,0-1 6,-3 2-8,3-1 1,-9-1-1,-1 1 3,1-1-2,-3 2-2,3-2-1,-3 1 4,1 0-1,-2-1 1,2 1-2,-2 0 2,1 1-4,-2 0 5,1 0-4,-6-2 2,1 2 1,-1 0-4,-2 0 2,0 0-1,1 0-2,-2 2 3,2-2 0,-2 0 0,-2 0 0,-3 0-1,1 1 2,-2 0 0,-2-1-2,0 2 0,-1-1 1,-3 0-4,2 1 1,-1 0 4,-4 1-5,1-2-1,-2 1 2,-1-1-8,0 1 1,-1-1-1,-2 1-1,-9-2-1,19 3 1,-19-3-2,16 4 1,-16-4-4,13 3 0,-13-3 12,9 3-3,-9-3-1,14 4 7,-14-4-2,14 5 2,-14-5 1,14 4 1,-14-4 0,14 4 0,-14-4 0,16 5 4,-16-5-8,11 3 7,-11-3 1,13 3 3,-13-3 8,11 3-2,-11-3-4,13 2-7,-13-2 2,14 2 3,-14-2-7,13 1 1,-13-1 3,13 1 2,-13-1-2,11 1-9,-11-1-11,0 0-16,13 2-28,-13-2-17,0 0-35,0 0-37,13-3-76,-13 3 74</inkml:trace>
  <inkml:trace contextRef="#ctx0" brushRef="#br0" timeOffset="4810.9125">10995 14600 61,'-5'-5'93,"5"5"3,0 0-5,-8-5-19,8 5-8,0 0-11,0 0-14,-1-6-5,1 6-9,0 0 11,0 0-14,5-6 6,-5 6-7,0 0 7,10-4-6,-10 4 5,13-2 1,-13 2 3,13-2-6,-13 2 4,20-2-3,-7 0-2,1 1-4,0 0-3,7 1-7,-1 0 2,3 0-4,5 0-3,2 1 2,2-1-2,6 3-4,3-3 4,0 3-4,6-1 1,3 2-5,0 0 6,0-2 0,2 2 1,0-1-2,0 0-1,1 1 3,2-1-5,0 1 0,-1 0 1,0-1-3,2 0 3,-3 1-2,1 0 3,2-1 0,-3-1-1,0 1-1,-3-2 5,-1 1 9,-6-1 6,-1 1 3,-1-2 3,0 0-6,1 0 1,-1 0-5,0-2-2,0 1 1,-1 1-5,1-2 0,-1 1-6,1-2 4,-1 1 1,1 1-6,0-1 4,-3-1 0,4 2-2,-2-2 1,-2 2 0,2-1-1,-4 1-3,2-1 0,-1 1 2,-5 1-2,0-2-3,0 1 5,-2 1 0,1 0-4,1-1 1,0 1 0,1 1 0,-1-1-4,0 0 6,0 1-3,5-1 0,0 2 1,2-2-13,-2 3 14,1-2-2,0 1 3,2 0-1,-3 0-3,3 1 5,-1-2 1,0 2-3,0-1 1,-2 0-1,3-1 1,-2 0-3,-2 1 1,4-1 1,-1 1-2,0 1 1,-1-2-4,0 0 3,3-1-1,-1 0 4,-2 2-2,4-1-2,-1-1 4,-1 0-6,1 0 3,0 0 2,0-1-9,-1 1 5,1-2 9,0 2-2,3 0-3,-4-1 1,3-2-2,7 0 3,-1 2 3,1 1-2,0-2-6,0 1 3,1 0 6,0-1-3,0 0 6,2 1 3,-1-1-2,0 1 1,-4-2 2,0 1-5,-4 1 1,-5 0-7,2 1 5,-2-2-6,-1 2 4,-3 0-12,-2 0 6,-3 0 2,1-1-4,1 2 3,-1-1-1,-2 0-1,2 0 0,-2 0-1,-1 2 2,0-2-4,0 1 0,1 0 5,-1 2-3,-2-1 3,1-1-10,-1 2 10,0-1 0,-1 0-1,-2-1 0,-1 2 1,-2-3-1,1 4-3,-1-1 3,-2-2 0,1 1-12,-1-1 15,0 2 1,-1-1-3,-1-1-5,2 1 7,-3 0-1,3 1-2,-1-1 3,1 0-4,-1-1 1,0 2-2,0-2 2,1 2 0,1 0-1,-2-1 2,3 1-1,-2-1 0,1 1-1,3-1 2,-3 0-7,3 1 5,-1-1 2,4 0 2,-1 1-1,2-1-4,-1-1 0,-1 4 2,3-4-2,1 1 3,-2 0 0,2 1 1,0-1 0,-1-1-1,1 2 0,2-3-2,-2 2 1,0-1 1,1-1 1,-1 1-1,2 0-2,-1-1 2,0 0 2,0 0 0,0 1-3,2 1-1,-1-2 1,2 1-5,0 1 8,5-1-5,0 2-9,-1-3 12,3 1 1,-1 2 0,-1-1-2,1-1 1,-1 2-1,2-3-1,0 2 0,0 0-2,2 1 3,-1-1-4,-1 0 5,-1 0 1,2 0-4,-1-2 7,0 1-5,-1-1 0,-1 2-2,3-2 1,-1 0 2,-2 0-4,5 0 5,-3-2-5,2 2 1,0 0-5,2 0 8,-1 0-1,2 0-1,-1 0 0,-1 0 1,3 0 1,-3 0 0,3 0-1,-3 2 1,0-2-2,2 0 2,-1 1-1,-1-1-2,1 2-2,0-2-7,0 0 6,1 2 2,-1-2 0,1 2-22,7-1 27,-9 1 0,0-2-4,3 1-3,-3-2 4,2 1-5,-1 1 5,-2-1 2,4 0-2,-2 0-4,-1 0 1,1 2 1,-1-2-1,1 1 2,-1-1 2,2 2-3,-2-2-1,0 0 3,3 2-3,4-2-3,-6 1 5,0 0-4,-2 1-3,4-1 2,-3 0-1,0 1 3,2 0 2,-2-1 3,0 0-4,-1-1-1,-1 0 5,0 0-5,0 2 4,0-2-2,1 0 1,-2 0 4,0-2-5,0 2 1,1-1-5,-2-2-2,3 2 4,-1-2 4,-1 0-1,0 2 3,-1-3-1,2 1 0,-2 0-5,-1 0 6,0 1-2,-2-1 0,2 0 1,-2 0-1,-1 0-2,-4 0-1,-3-1 4,1 2 0,0-1 0,-2 0 1,0 0-1,-1 0-1,-1-1 1,-1 1-4,-5 2 3,3-1 1,-3-1-4,-1 1 4,1 0 0,-2 0 0,-1-1 1,-2 1-6,0 0 5,1 1-1,-3-1-9,2-1 12,-3 2-1,2-1-2,-1 1-7,-1-1-13,1 0-6,0 0-2,-11 2 7,17-3-3,-17 3-10,18-1-14,-18 1-12,14-2-21,-14 2-59,14-3-70,-14 3 67</inkml:trace>
  <inkml:trace contextRef="#ctx0" brushRef="#br0" timeOffset="6798.3115">2542 15956 1,'0'0'34,"17"0"33,-17 0-30,19 0 31,-7 2-53,-1-4 41,3 2-23,-1 0 21,2 0-37,1 0 30,4-1-33,-1 1 32,0-1-35,3 1 6,1 0 23,4-2-30,1 2 26,-1-2-35,4 2 28,-2 0-31,3 0 30,2 0-38,3 2 33,1 0-32,0-2 32,-1 1-32,5 0 29,-4 1-30,2 0 31,3-1-31,6 3 29,0-2-28,-2 0 27,3 2-25,1-1 20,-2 0-18,2-1 22,0 2-30,1-1 32,-1 2-29,2-2 23,-3 0-24,3 2 25,-2 0-31,-1 0 34,4-1-26,-2 2 28,-2 1-36,1-1 34,1 0-27,-3 0 28,2 1-31,-1-1 28,-1 0-28,-1 0 25,1 0-21,-2 0 19,-1-1-21,1 1 28,-2-1-30,0-1 32,-8 1-34,5-3 31,4 5-27,-6-4 27,4 3-27,2-4 28,2 3-28,-4-1 1,4-1-7,-2 2 14,2-2-3,-3 0 5,2 1 0,-6-1-2,4 0-1,-3 0 1,-1-2 30,0 2-29,0 1 23,0-2-30,0 1 5,7 0-3,-2 1-4,0-2 5,3 2-1,-2 0 2,0-2 2,1 0 2,0 1 1,-2-1-4,4 0 0,-9 1 5,2-2-2,-2 2-2,9-2 5,-8 0-1,-1-1 4,3 1-10,-2-1 6,4 0-2,2 0-7,2 1 9,3-2 1,-1 1-2,0-1-3,-2 2 8,4-2-4,-2 1-1,-1 0 3,-2 0 0,3 0-2,-7 0 24,4 0-31,-6 0 29,8 1-28,-8-1 30,8 0-23,-2-1 0,-1 0 9,-1 1-1,2 0-1,2 0 5,-3-3-3,3 3 3,-1-1 1,-5 1 4,5-3 0,-2 0 24,2 3-30,-10-1 22,4-2-29,-3 2 24,-1-1-28,1 0 25,-3-2-25,-2 1 21,1 0-32,-2 2 30,0-4-25,0 1 25,-6 2-29,-2 0 28,-1-1-27,-1 1 21,1-1-24,-2 0 23,-4 2-20,1-1 14,-2-1-47,-1 2 10,-1 0-44,-3-1 5,-2 1-50,0-1-3,1 1-99,-2 1 69</inkml:trace>
  <inkml:trace contextRef="#ctx0" brushRef="#br0" timeOffset="58289.0273">2499 5942 34,'0'0'66,"0"0"-5,0 0-31,0 0 12,0 0-11,0 0-8,0 0-16,0 0 18,0 0-26,-5-6 21,5 6-27,0 0 28,0 0-25,0 0 19,0 0-21,0 0 15,0 0-17,-8-4 17,8 4-15,0 0 12,0 0-14,0 0 24,-6-4 2,6 4-3,0 0 5,0 0-5,-8-5 6,8 5-5,0 0 27,0 0 6,-5-4 4,5 4-6,0 0 4,0 0-3,0 0-2,0 0-4,0 0-8,-5-5-4,5 5-2,0 0-4,0 0 0,0 0-6,0 0 4,0 0-1,0 0 2,0 0-2,0 0 4,0 0 7,0 0-6,0 0-1,0 0-10,0 0-2,5-4 0,-5 4 0,0 0-4,0 0-1,15-1-3,-15 1 4,12 0-4,-12 0-1,15 0 1,-15 0 1,23 0-2,-9 0 9,0 0-2,4 1 9,4-1-3,-3 1 4,4 1-4,1-2 3,2 1-9,1 0 8,1 0-4,0 0 5,0 1 0,3-1 8,-2 1-8,-1-1 3,3 1-7,1-1 13,-3 1-16,3-2 5,-1 1-10,-2 1 11,3 1-12,-2-3 8,7 2-11,-3 0 12,1 2-7,2-2 12,-3-1-10,2 1 9,1 1-19,0 0 22,-1-1-14,2 2 8,2-2-14,-3 0 14,2 1-15,1-2 14,-2 2-16,2 0 17,-4 1-16,3-2 16,-1 0-21,-1 1 16,0-1-20,0 1 18,-3 0-10,2 0 12,-1-1-18,-1 0 13,-3 1-10,-1-2 15,5 1-16,-4 0 14,-2 1-13,3 0 1,-1-1-4,3 1 19,-4 0-26,2-1 25,2 2-16,3 0 11,-4-1 0,2 2 0,-2-3-1,1 1-5,1 3 6,0-2-1,-2 1-5,0-3 3,-5 4-1,2-3-1,-2 0-1,0 2 0,0-2 1,1 1-14,-2-1 13,1 1-12,0 1 16,4-2-21,0 3 19,0-1-10,-1 0 14,-2-2-15,-1 2 16,-1 0-15,5 0 14,-5-1-14,5 1 16,0 1-16,0-1 13,0 1-17,-7-1 22,4-1-17,-1 1 10,0-1-11,-3 2 16,2-2-16,1-1 13,-1 3-10,-3-2 16,3 2-37,-1-3 36,1 3-13,-2-2 13,2 2-18,-2-3 22,0 3-20,-1-3 15,0 3-18,0-3 19,1 2-15,-2-1 12,4 1-18,-3-2 21,3 0-26,0 2 25,-3 0-14,4-2 14,-1 1-20,0-2 19,0 2-16,1-1 17,0 1-17,0-2 18,3 1-18,-3-1 15,-1 1-14,2-1 16,-1 0-25,2 1 26,0-1-16,-3-1 13,2 0-15,1 0 15,-1-1-19,1 2 12,-1-2-14,-1 1 13,4-1-17,-1 1 16,1-1-13,0 1 16,6-1-25,-1 2 27,4 0-11,-3-2 10,3 0-13,-1 1 18,1-1-15,-2 2 14,1-2-18,2 0 17,-2 0-12,-1 0 10,2-2-7,-2 1 13,0 1-21,-2-2 22,3 0-14,-2 0 9,-1 1-12,2-1 11,0 0-12,-2 1 16,2-1-16,-1-1 13,3 1-13,-4 0 14,0 0-14,0 1 19,0-1-17,-1 0 11,0 1-13,-7 0 18,4 0-16,-2-2 11,-2 1-12,2 1 15,0 0-22,-2 0 23,2 1-19,-2-3 15,2 3-12,-3 0 20,1-1-20,-2 1 12,0 0-15,1 0 17,2-1-19,-3 1 18,-1 0-12,2 0 11,-1 0-18,0 1 18,-2-1-13,1 1 14,2-1-15,-1 0 16,1 0-15,-3 3 16,1-3-13,-1 1 11,0 0-15,1-1-6,-2 1 11,1-1 18,2 1-27,-2-1 22,-1 1-10,0 1 9,-1-1-14,3-1 13,-3 1-12,2-1 12,0 1-9,-2-1 8,0 0-12,1 0 12,0 0-11,2-1 16,-1 1-26,0 0 19,3 1-11,-1-1 14,1 0-14,0 0 11,1 1-13,-1-1 13,3 2-11,-3-2 9,4 1-14,0 0 16,-1-1-15,-1 1 19,2 1-16,0 0 14,0-2-15,-1 0 13,0 0-10,-1 1 14,0-1-16,-1 0 16,-1 0-16,1 0 18,0 0-21,-1-1 20,-3 1-17,0 0 16,0 0-17,3 0 16,-6-2-12,1 2 11,1 0-15,1 0 13,-1-2-13,-1 2 12,1 0-17,-1 0 21,0 0-16,1 0 16,-2 0-18,2 0 16,1 0-13,-1 0 13,-2 0-13,1 2 13,0-2-11,1 2 10,-2-2-13,2 1 15,0 0-21,-1 1 24,-1-1-15,0 0 11,1 1-10,0-1 12,-3 0-8,3 1 11,-2-2-22,-1 1 23,3-1-17,0 1 13,1-1-12,-3 1 12,2-1-12,1 2 8,2-2-12,-2 2 13,4-2-10,0 0 12,-1 1-14,1-1 16,0 2-17,2-2 15,-1 1-15,2-1 15,-2 0-14,3 0 13,-1 0-12,1 0 14,1 0-19,3 2 19,1-4-12,0 1 12,0 1-13,0-2 8,-1 1 10,0 1-6,-1-2-1,2 0-3,-1 0 0,0 1 3,0-2-19,-2 1 20,2-1-14,2 0 10,-3 0-12,-1 0 14,2-1-16,0 2 18,-1-3-17,-1 2 19,4-1 12,-3 2-8,-1-2-2,1 1-5,-2-1 3,3 0-5,-3 1-2,0 0 6,-2 1-6,-2-2-1,2 2 2,-3 0-1,3-3-1,-2 4 0,-1-2-3,2 1 2,-2-1-1,1 0-2,-1 1 2,0 0-1,2-1-2,-3 2 3,1-1-2,-1 1 6,0-2-3,3 3-2,-3-2 2,1 1-2,0-1 1,0 2-2,0 0 7,2 0-8,-2 0 2,-1 0 1,1 0 0,0 2-1,0-1 2,0-1-4,0 2 6,0-2-2,2 1-6,-2 1 8,0-1-2,0 1 0,2-2 0,-2 1 0,1 1-1,-2-1 6,1 1-3,3-1-4,-2 0 2,1-1 0,-2 2 3,1-1-6,3 2-25,-4-3 37,4 2-2,-1-1-3,-1-1-1,2 0-2,4 2 0,-4-2 0,5 1-2,0-1 2,0 2 1,-1 0-2,1-2 0,1 1 0,-1 0 0,1-1 0,-1 1 2,0-1 0,2 0 3,-2 0-3,2 0 4,-1 0-7,2-1 1,-1 1 0,2-1 0,0 1 0,1-1-1,-1-1-1,1-1 2,1 3-1,-1-2 1,1 1-1,5-1 2,-6 1 1,0-2-1,6 1-1,0 1-6,-8-2 8,9 0 0,0 2-3,-1-2 1,-2 0 1,3 0-2,-1 1 1,-5 1 0,5-4-1,-2 3 7,5 0-2,-6-2 2,-2 2-5,5-1-1,-6-1 2,5 2-4,-6 0 3,1 0-2,3-1-5,3 0 7,0-1-3,-7 1 1,5 1 1,1 0-4,-6-2 4,6 1 0,-1-2 0,-4 2-1,6 1 0,-2 0 2,-4-2-4,-2 2 0,7-2 3,-6 2-1,0-2-1,-1 2 4,0-1-2,1 1 0,0-2 1,0 2-3,-2-1 1,3 0-1,1 2 1,4-2-3,-5 1 1,-1 0 3,8-1-3,-7 2 3,6-1-1,-5 0-3,0 1 3,-1-2-1,-1 3 0,2-2 2,0 2-39,0-1 47,-1-1-1,1 2-4,0 0 2,-1 0-4,4 0-1,-2 0-4,-1 0 8,7 0-2,2 0-1,-2 2 2,-1-2-3,-1 1-2,2 1 2,0-2 4,-3 3-4,-3-2-1,-2 1 3,-1 0-2,1-1-1,0 2 2,-1-1 0,1-2-1,0 3-2,0-1 4,1-1-2,-2 2-5,1 0 5,-1-1 3,0 2-3,1-2 0,-3 1 3,2-1-2,-1 2-2,-2-2-2,2 0 3,-3 2 3,-1-2-2,1 1 1,-3-1-3,2 0 5,-7 1-1,1 0-5,0 0 1,0-1 4,-1 1-3,2-1 0,-2-1 5,-1 3-6,2-3 0,-3 2 1,1 0 0,-1-2 1,-1 2 0,1-2 3,0 1-5,-1 0 1,-2 1 1,2-2 0,-1 2 3,-1-1-7,2 1-1,-6-2 3,6 1 0,-4-1 1,-1 0-3,1 2 3,-1 0-2,0-3 1,0 3 5,-1-1-2,2-1-2,-3 2 2,2-1-2,-1-2-1,-1 1-5,2 2 9,-2-1-1,-1-1-1,1 0 1,-2-1 6,-1 2 0,-2-1-3,0 2-1,0-3-2,0 0 2,-1 2 0,0-1-2,-2-1 0,1 0 4,-1 2-7,-11-2 1,18 0 3,-18 0-2,17 0 0,-17 0-2,18 1-1,-18-1 1,18 2-3,-18-2 4,19 2 0,-19-2 1,19 0 2,-19 0-1,23 1-5,-23-1 3,24 0 1,-14 0-1,2 0 0,2 0 0,-1 0 3,0 0-2,-1 0-1,4-1 5,-5 1 4,3-2-3,2 2 2,-4-2-15,3 2 10,1-1 0,-1 1-3,0 0 1,2 0-2,-1-2-1,3 2-1,1 0 6,-2-1-3,3 1-2,0-2 0,-1 2-1,1 0 2,2 0 0,-3 0 2,4-1-1,-1-1-3,-2 2 5,3-1 2,-3 1-2,2-2 1,-1 2 0,1 0-3,-1 0 1,1-1-2,-3 0 3,3 1-2,0-2-6,0 2 4,-1-1 8,0 1-3,0-2-3,0 1-1,3 1 2,-2 0-1,3-2 1,1 2 0,-1-1 5,-2-1-2,2 1 3,-1 1 2,2-2 0,-3 1-3,-1-1-2,4 2 7,-3-1 2,3-2-3,-4 1-2,0 1 4,3 0 4,-4 1 4,1-3-6,-2 1 2,2 1-38,4-1 22,1 1-25,0 1-1,0 0 7,3 0 21,0-2 12,-1 2 9,1 0-1,2 0-6,-1 0 4,-2-1-9,1 1-4,3 0-15,2 1 8,2-1-2,0 2 1,1-2 18,-2 0 9,0 0-1,-5 0-5,0 0-3,-1 0-6,-1 0-36,2 0 13,-2 0 5,-1 0 14,-1 0 5,-2 0-2,-1 0-1,-1 0-2,-3 0-3,-1 0-2,2 0-2,-4 0-2,-2 0-1,0 0-1,-2 0-19,0 0-38,-1 0-27,-2-2-49,-11 2-43,19 0-34,-19 0-67,16 2-169,-16-2 75</inkml:trace>
  <inkml:trace contextRef="#ctx0" brushRef="#br0" timeOffset="61351.2482">5548 7357 131,'0'0'137,"-11"-3"-23,11 3-20,-12-3-9,12 3-2,-11-4-8,11 4-10,-9-4-5,9 4-7,0 0-13,-13-3-6,13 3-7,0 0-8,-8-4-4,8 4-6,0 0-4,0 0-8,0 0 0,0 0 3,0 0-1,0 0 0,0 0 2,0 0-1,21 2-2,-8-2-1,3 3 5,2-1-2,4 2 3,2-2 1,4 0 4,0 0-5,7 1 10,1 0 5,1-1-3,1 4 0,10-3-5,2-1-1,0 2-2,4-2 2,2 2-4,1 0 2,1-1 3,3 0-1,0 2-1,1-2 0,-1 1-2,11 0 0,-9-1 0,7 2-5,-7-2 3,-3 2 3,2-1-5,0-1 4,-1 1-1,-1-1 1,0 2-4,-1-1 0,-3-1 0,0 1-2,-4 1 5,0-1-5,-1-1-1,-2 2 2,-1 0 1,1 1-6,0-3 7,0 2-2,-3 2 1,4-3 2,-4 1-2,0 0-1,3 1 1,-4-1-3,0 1-3,1-2 5,-7 0 2,-2 1-3,9 1 4,-11-3-1,3 3-2,-4-2 1,3 0-1,-2 1 0,0 1 1,0-2-3,-2 0 2,-1 3-1,0-3-3,-3-1 3,3 2 1,-2 0 3,2 1-3,-4-3 1,4 2-2,-4-1 0,1 0 0,3 1 2,0-1-2,0 1-2,-3-1 0,0 0 4,0-2-3,-1 2 2,-1 0 1,1 1 2,0-2-2,-1 0-3,1 0 2,0 0 2,-2 0-4,-2 1 3,-1-1-2,0-2 4,-3 2-5,1-2-2,1 1-5,2 2 4,1-3 4,-4 2 11,6-2-6,-7 1-1,3 0-4,-1 1-3,4-1 4,-5 1-2,6 0 0,0 2-1,1-4-3,7 2 1,-5-1 6,0 0 12,0 1-1,0 0 3,-3 0-7,2-1-8,3-1-16,4 2 1,-4-1 18,-2-2 44,-2 1 19,-1-1 7,-2 0-21,-1 0-30,3 0-61,1-1-11,1 1 7,3 0 40,-1 0 33,-1 0 7,1-2-13,6 2-1,-1-1-17,1-1 6,5 2-10,-3-1 6,2 1-38,2 0 41,-1-2-7,0 2 3,8-1-4,0-1 3,-8 0-19,7 1 23,-2-2-8,3 2 2,-9 0-7,8-1 9,0-2-6,-2 2 9,2-2-16,0 2 16,0-3-8,0 4 6,2-2-9,-1 0 6,1-1-9,1 3 11,0-4-6,0 2 4,-1 0-6,-1 0 9,2 0-8,1-1 8,-3 2-9,2 0 7,-1 0-7,-1-1 6,2 0-6,1 0 9,-1 1-4,-2-2-8,2 3 10,-2-2-2,1 3 3,-1-3-4,-1 0 2,1 0 3,-9 2-5,7-2 0,-2 1-3,-1 0 1,2 0 0,2 0-1,-2 2-1,-2-1 2,2-1 0,4 1-2,0 1 0,-2 0 1,-5 0 0,6 0 2,-4 0 3,-3 0-5,0 0 1,0 1-1,2-1 0,-3 0 0,1 2 5,0-1-5,-1-1 0,-1 0 0,2 0-5,0 2 5,0-1-1,-1-1-2,-1 3-4,1-3 8,1 2-1,8-1-1,-10 2 1,1-2 0,0 1 0,-1 0 3,0-1 1,1 2-4,-1-3-2,0 1 1,-1 2 3,0-3-9,1 2 6,1 0-6,-1 1 8,0 0-10,8-1 11,-8 1-9,7-3 9,-3 4-6,6-2 8,-5 2-9,2 0 12,1-1-13,-3 0 14,1-1-12,-1 3 7,-6-1-7,7-1 7,-6-1-13,6 1 14,0 2-7,-2-2 6,2 2-7,-7-2 6,6 0-9,-6-1 10,9 2-7,-8 0 11,6-1-17,-1 1 13,2-1-4,-3 3 3,2-2-6,-2-1 9,2 2-10,-8-1 10,7 2-10,-3-2 8,-4-1-10,3 0 12,2 3-8,-4-1 9,2-1-10,-2-3 6,7 2-3,-7 1 8,1-1-7,-3 1 5,12-2-6,-11 0 9,5 0-11,2 2 10,-4-2-13,-1 0 14,-1 1-10,2-2 11,-1 2-11,0-1 7,-1-1-10,1 1 4,0-1-4,3 1 13,-2 0-13,6-1 8,-5 2-16,8-2 17,-3 0-8,-4 0 10,4-1-6,-3 1 4,-3-1-4,4 0 7,4 0-9,-5-1 6,3 1-8,-3 0 7,4-1-6,2 0 6,-4 0-13,4 0 14,1-1-5,0 1 6,0-1-17,2 0 16,1 1-7,0-1 5,0 1-3,2-1 5,-1 1-8,2-1 4,-1 1-1,-3-1 6,4 0-10,0 1 10,1-1-11,1-1 9,0 2-6,2-1 9,0-1-10,0 2 9,0-1-9,2-3 10,-1 4-14,-1-3 14,2 1-9,8 0 10,-10 0-11,0-1 10,9-1-15,2 1 14,-11 1-8,10-2 10,-9 1-9,9 0 9,-11 1-11,11-3 10,-11 3-1,0-3-8,-1 3 7,12-3-11,-11 1 10,9 0-10,-2-2 10,-8 2-7,3 2 9,-2-2-10,0 2 9,2 0 0,-3-2-3,0 2 2,0-1 0,-1 2-3,-1-1 1,-1 1 0,-2-1-1,1 0-13,-1 1 19,-1 0-14,-2 0 8,2 0-3,-2 2 8,-3-2-10,2 0 9,-2 1 0,-8 0-3,1-2 3,-1 1-1,-3 2 2,0-4-1,-2 3 1,2-1 5,-3 1-4,-4-1 1,-2 0-2,0 0-6,-2-1 5,1 0 0,1 2-4,-3-1-1,1 0 2,1 0-6,-4 0 5,3 1-5,-2-1 2,0 1-1,1-1 0,-1 1 5,1 0-3,-1-2 4,1 3-1,1-2-4,0 1 3,0 1-4,-1-2 5,1 1-1,0-1 0,-3 2 4,1 0 0,-2-2 4,-2 1-3,1 1-7,-1-1 1,0 1-7,-2-2-17,1 2-11,-1 0-24,-4 0-16,2 0-12,-3 0-21,0 0-33,-3 0-37,2 2-156,-13-2 206</inkml:trace>
  <inkml:trace contextRef="#ctx0" brushRef="#br0" timeOffset="63459.5073">2348 9004 76,'0'0'89,"0"0"-17,0 0-11,-9 2-10,9-2-19,0 0-5,0 0-5,0 0-6,0 0-18,-10 2 17,10-2-8,0 0-2,0 0 4,0 0-6,0 0-4,0 0-1,0 0 6,0 0 8,0 0 13,0 0-3,1 6-2,-1-6 2,13 4-4,-3-1-8,2-2 7,-1 1-11,6 2 14,-2-2-11,3 2 5,4 0-10,0-2 10,3 1-8,2 0 9,1 0-10,5 1 7,3 0-3,0-2 1,5 2-4,-2-2 10,10 1-16,-10 0 10,2 0-5,0-1 2,1-2-8,-1 2 14,0-1-6,0-1 0,6 2-11,2-1 10,2-1-6,-1 2 0,1-1-2,0-1 15,2 2-5,-1-2 2,3 4-1,-4-4 6,4 0-13,1 0 7,-2 0-3,0 0 0,1 0-1,-2-2 3,2 2-5,3-1 2,-3 0-5,2-1 1,1 1-1,0-1 3,1 1-5,3-2 4,0 1-4,-2 0-3,2-1 11,0 0-1,-2 0-4,2 0 7,-1 0-6,2 1 6,-1-2-5,-2 0 4,3 1 2,-2 0 2,3 0-3,-3 1 0,2-2 3,0 0-4,-1 2 2,1-1-18,-2 0 22,1 0 1,-1 2-5,2-3 1,-2 1-2,-1 0 0,1 1 0,1 0 0,-2-1-2,0 1 4,0 0-2,-1-1-4,-3 1 3,-1-1-34,3 2 49,-4-1-2,0 1-7,1 1 0,-4-2-5,3 1-2,-2 1 2,1-1-1,-2 0-2,-3 1-2,3 0 0,1 0-2,-10 0 3,2 0-10,1 0 10,-1 0 2,-2 1-2,-1-1-2,1 0-2,-1-1 3,-3 1 3,4 0-4,-5 0-1,0-1-3,1 1 3,-3-3 0,-2 3 4,-1-1-5,0 0 6,-2-1-9,-1 1 4,2 0-4,-4 0 3,2-1 0,-1 1 5,-2-1-5,1 1-4,-2 0 3,2 0-2,-5 1-1,2-1 1,0 1-1,-1 1-3,4-1 2,-1 1 5,1 0-3,-2 2 0,3-1-3,-1 0 0,1 2 6,-1-2-8,1 3 5,-5-3 0,4 1 1,-3 0-2,2 1-1,-1 0 2,-3-1 3,2 0-2,1 0 2,-1-1-2,-1 2 1,1 0 5,-1-1-7,3 0-1,-1 0 5,-2 0 0,4 0-2,-1 1-2,1-1 1,-1 0 2,4 0 2,-2 2-1,1-1 0,1-1 0,3 0-2,1 1 0,2-1 1,0 0-5,1 2 3,0-3 0,-1 0 2,1 1-4,-1-2 7,2-1-5,0 2 1,2-1-3,1-1 6,2 0-2,0 0-2,6 0 0,3-1 4,1 1 0,-1-2 0,1 2 1,2-3 3,1 0 1,0 2 4,1-2 3,0-1-5,-2 2 3,5-1 2,-1 0 5,1 0 0,-1 0 1,1-1-6,1 3 1,-1-2-2,-1 0-2,0 1-8,0-1 0,-3 0 4,0 0 7,-1 1-10,0 0 0,0-1 0,-4 0-2,0 2 3,2-2-3,-3-2-5,-1 2 5,1-1 0,-3 1 1,3-1-5,-5 0 9,2 0-2,-8-1 9,-1 1 2,2 1 12,-3-2 3,0-1 4,-3 2-6,-2 1 4,-2-2-17,-2 0 10,-2 4-13,0-3 5,-3 1-8,-4 0 0,2 0-4,-5 0 10,1 1-10,-2-1 6,-1 0-6,-2 3 2,-2-2-16,3-1 20,-4 0-12,-9 3 6,18-2-8,-18 2 12,14-3-10,-14 3 4,15-3-4,-15 3 5,12-3-6,-12 3 4,12-3-10,-12 3 11,13-3-11,-13 3 9,14-2-5,-14 2 6,14-5-12,-14 5 11,16-3-10,-16 3 12,14-3-10,-14 3 9,14-1-18,-14 1 6,14-4-15,-14 4-3,13-3-19,-13 3-3,11-2-17,-11 2-13,14-3-8,-14 3-9,12-3-29,-12 3-17,11-3-21,-11 3-91,10-3 79</inkml:trace>
  <inkml:trace contextRef="#ctx0" brushRef="#br0" timeOffset="90275.0934">3206 10054 6,'0'0'10,"0"0"4,-4-5-12,4 5-14</inkml:trace>
  <inkml:trace contextRef="#ctx0" brushRef="#br0" timeOffset="90339.0899">3202 10049 42,'0'0'-1,"0"0"6,0 0-13,0 0 5,0 0-1,0 0-7,0 0 3</inkml:trace>
  <inkml:trace contextRef="#ctx0" brushRef="#br0" timeOffset="90508.1284">4149 10136 12,'18'0'-6</inkml:trace>
  <inkml:trace contextRef="#ctx0" brushRef="#br0" timeOffset="90558.1446">4530 10126 47,'29'0'-16</inkml:trace>
  <inkml:trace contextRef="#ctx0" brushRef="#br0" timeOffset="90623.2919">4666 10125 64,'28'0'-22</inkml:trace>
  <inkml:trace contextRef="#ctx0" brushRef="#br0" timeOffset="90626.2981">4794 10122 87,'28'0'7,"-1"-1"0,0 1 0,4 0-2,-2-1 1,3 1-14,5-1 10,0 0-2,0 0 7,4 1-48</inkml:trace>
  <inkml:trace contextRef="#ctx0" brushRef="#br0" timeOffset="90847.0379">5386 10109 101,'38'0'0,"2"-2"3,-2 2-5,-1-1 13,-1-1-9,-5 1-2,1 1 2,-3-2 8,3 2-11,-1-1 1,-2 0 2,0-1-4,2 2 0,-3-1 5,4 1-2,-1-1-5,0 1 0,-1-1 6,2 1-5,5-1 3,-5 1 1,0-1-2,1 1 1,2 0 1,-3 0-4,1 0-1,-1 0 8,1 0-4,-1 0 2,0 0-5,0 1 3,-2-1 8,0 1-13,1-1 5,-2 1 0,-1 0 4,-1 0 1,-1 1-6,1 0 2,-2-2-7,1 2 14,-5-1-6,1 2 0,1-3-5,0 2 0,-1 0 7,0-1-2,-1 1-2,2 1-28,-2-2 28,-1 1-20,3 0 29,-2 0-41</inkml:trace>
  <inkml:trace contextRef="#ctx0" brushRef="#br0" timeOffset="91010.0324">7371 10176 71,'12'3'-25</inkml:trace>
  <inkml:trace contextRef="#ctx0" brushRef="#br0" timeOffset="91073.2687">7394 10180 63,'0'0'-13,"0"0"27,0 0-24,11 2 28,-11-2-33,0 0 40,0 0-54</inkml:trace>
  <inkml:trace contextRef="#ctx0" brushRef="#br0" timeOffset="91081.6942">7428 10185 82,'0'0'-29</inkml:trace>
  <inkml:trace contextRef="#ctx0" brushRef="#br0" timeOffset="91084.687">7454 10187 72,'11'1'-26</inkml:trace>
  <inkml:trace contextRef="#ctx0" brushRef="#br0" timeOffset="91155.3686">7488 10191 76,'0'0'-12,"13"2"30,-13-2-33,14 1 30,-14-1-26,17 3 26,-7-1 1,0-2-35,0 1 21,2 2-33</inkml:trace>
  <inkml:trace contextRef="#ctx0" brushRef="#br0" timeOffset="91160.3899">7629 10210 80,'15'2'-28</inkml:trace>
  <inkml:trace contextRef="#ctx0" brushRef="#br0" timeOffset="91244.2824">7736 10228 69,'15'3'-24</inkml:trace>
  <inkml:trace contextRef="#ctx0" brushRef="#br0" timeOffset="91247.3099">7859 10251 72,'20'3'-14,"-1"1"28,3 0-25,0 1 32,3-1-50</inkml:trace>
  <inkml:trace contextRef="#ctx0" brushRef="#br0" timeOffset="92319.1812">8056 10286 82,'25'4'-7,"-2"0"32,4 1-38,-1-3 39,0 2-39,0 0 39,3 0-30,-1 1 24,1-2-28,0 1 38,3 0-35,2-1 26,0 2-30,0-2 29,-2 1-36,3 1 42,-7-3-40,2 0 35,1 1-32,-2-2 27,2 2-28,4 0 29,-6 0-27,1 1 33,0-2-47,6 0 41,-3 0-25,3 1 30,0 0-33,-2 0 25,3 0-6,-2 1-8,-1-3 12,-2 1-3,1 0-1,-2 1-1,-1-2-2,0 1-27,0-1 33,0 1-27,0-1 12,-1 1 9,-1-2-23,0 2 28,2-1-22,-1 0 23,-2-1-29,1 1 25,3-1-20,-2 1 24,1-1-23,-1 2 31,2-2-34,-2 0 30,3 1-5,-1-1 5,-1 1-4,2-1 1,0 0 2,0 0-3,-1 1-4,1-1-3,0 0 4,7 1-4,-3 0 0,0-1-30,2 2 30,-2-2-27,2 1 37,1 0-32,-2 1 36,1-1-28,-2-1 33,2 1-35,1-1 27,-2 1-12,0-1 26,2 1-2,-2-1-7,2 1 4,-1-1 0,2 1-1,-3-1-5,1 2-3,2-1-1,-1 0 2,2 0-8,0 0-1,-1 1 4,1-1 4,-2 0-3,2 1 4,-3-1-1,2-1 0,-3 2 0,3-2-6,-3 0 1,0 0-7,-1 1 11,-4-1-6,5 1-3,-5-1 0,1 2 5,-1-1-2,0 0-3,0-1-1,0 2 2,3-1 0,1 0-3,3 2-2,-2-2 2,1 1-5,-1-1 4,-1 1 6,-4-2-9,-3 1 3,3 1-1,-1-1-1,-2 1 3,1-2 1,0 0-3,1 1 4,0-1-4,-1 0-1,2 0 2,-1 0 24,-2 0-2,-2-1 0,1 1-5,-6 0-6,2-2-1,3 2-6,1 0 0,3 2-4,1-2 3,4 1-1,1-1 1,-3 1-2,-3-1 1,-1 0-3,-1 2-2,0-2-2,3 0 7,6 3-1,-1-2-2,2-1-1,-1 2-5,0-2 5,-6 0 1,-2-2 2,-1 2 3,-3 0-3,-3 0-2,2-1-3,3-2 3,0 3 0,3 0 3,1-2-4,1 1 0,2 0 4,-6-1 0,-1-1 0,-1 2-2,0-1 3,1 1-3,3-1-2,4 2 2,5-1-4,-1 0 2,1 1 2,-1-2-2,2 1-2,-2 1 1,4 0 1,1-1-3,7 1 3,-1 0-3,-1-1 8,0 0-4,0 0 5,-4 0-4,2-1-6,4 1 4,-2 0-2,1-1 3,1-1-1,0 2-1,3-2 1,0 1-2,4-2-1,-1 2-1,4 0 5,-3 2-1,0-2-1,6-1 0,-5 0 2,2 1-5,4 0 1,0-1 0,8 1 2,0 1-6,-5 0 7,6-1 0,-9 1-1,0 0-2,-1 0-1,-1-1 9,-2 1-6,0-1 0,0 2-1,-3-2 1,1 0-3,-1 0-13,-1 0 17,-1 1-13,-2-1 19,2 0-21,-3-1 24,0 0-22,-3 0 21,1 0-21,-2 2 19,-2-2-18,-7-1 19,1 2 0,-4-1-2,-2 0-1,1 0-5,-6 2-15,-2-2 21,0 1-21,1 0 24,-3-1-14,-1 0 15,-5 1-12,0 1 23,-3-2-13,1 1 18,-4 1-25,0-1 10,-3 1-9,1 0 21,-2 0-26,-10 1 17,14-1-22,-14 1 18,17-2-15,-17 2 14,10-2-16,-10 2 15,10 0-13,-10 0 13,0 0-20,14-2 22,-14 2-19,0 0 22,0 0-25,11-1 23,-11 1-16,0 0 16,0 0-20,12-2 20,-12 2-18,0 0 18,0 0-18,0 0 17,0 0-16,10-1 21,-10 1-21,0 0 16,0 0-17,0 0 12,0 0-11,0 0 14,0 0-16,0 0 11,0 0-39,0 0 1,0 0-42,0 0 0,0 0-43,0 0-81,0 0 61</inkml:trace>
  <inkml:trace contextRef="#ctx0" brushRef="#br0" timeOffset="96127.2387">5239 11709 49,'0'0'25,"0"0"27,9-1-47,-9 1 35,0 0-36,10-3 28,-10 3-37,10-4 40,-10 4-39,16 0 27,-16 0-24,20-3 36,-6 3-38,-1 0 34,2 0-42,3 0 31,3 0-24,0 0 33,0 0-35,2 2 24,4-2-30,1 1 31,0-1-29,1 0 26,3 4-18,-1-4 27,1 1-34,4 1 38,-2-2-30,4 1 25,-3 1-27,3-2 28,1 3-35,-2-3 32,-1 0-28,4 0 29,-1 1-38,-1 1 39,3-5-26,1 3 26,-1 0-34,5 0 32,3-3-33,0 1 32,0 1-29,1-1 24,0 1 3,-3-1-3,-4 0-2,6 2-26,-7-1 28,2-1-32,-2 2 32,1-1-28,-2 1 34,4-1-33,-4 1 30,1-1-29,1 0 30,0-1-28,5 0 30,1 1-32,-1-3 29,0 2 2,0 0-4,1-3-7,2 1 1,0 1-1,0-1-3,3-1 0,4-1-1,0-1-4,-1 3 5,2-2 2,-4 1-9,2-1 7,-5 1-2,3-1 0,-8 0 0,3 2-2,-5-1 4,-6 1-5,1 0 6,-2 1-7,3-2-1,-1 1 2,-1 0-5,9 0 3,-4 1 0,5-1 1,-3 0-1,4 1 3,-3-1-3,4 1 3,2 0-10,-2 0 10,1 0 3,2 0-4,-2-1 2,1 3-5,0-2 7,-3-2-5,1 2 2,-1 0-4,-3 1 3,2-2 5,-11 2-4,2 0-1,-2 0-6,1 0 6,-1-1-4,-1 1 5,1 2-8,1-2 7,-1 0-5,0 2 5,2 0-2,1 0 7,-3 0-14,4 0 15,-2 0-9,0 0 4,-2 2-4,4 0 4,-2-2-5,-2 0 6,3 2-6,-4-1 3,1 1 1,0-1-5,0 1 3,-1-1 1,-1 1 1,-2 0 0,3-1-1,-6 0-1,2 1 3,4 1-2,-2 1-4,-1-3 8,2 4-1,-2-3-4,1 0 4,1 2-4,1-1 1,-3 1 0,3 0-2,-1-1 4,1 2-4,-1-2-1,2 0 1,-1 2-3,0-2 2,1 3 0,1-1 1,-2-1-1,8 1 3,0 0 0,-2 3-5,3-2 3,-1 1 6,0-1-4,1 1 0,-4 1-1,5-3 2,-5 2-1,-3-1-1,0-1 3,5-1-2,0 5-6,-7-5 6,8 2-1,1-1-2,0 1 1,0-1 2,0 2-1,1-1-2,0 0 3,1-1-2,-2 3-4,0-2 7,0-1-2,-1 1 0,-2 2 3,-4-2-3,0-2-2,-2 0 4,-1 3-2,1-2-3,-2 0 3,0-1-2,-1 1 1,-5-2 1,-1 2 1,-2-2 1,1 0-5,-2 0 3,1 0 1,-5-1-1,0 0 0,-1 1 2,-1-2-4,-2 1-2,2-1-8,-5 2-19,2-2-22,-5 0-25,1 1-138,-1-2 67</inkml:trace>
  <inkml:trace contextRef="#ctx0" brushRef="#br0" timeOffset="105002.5937">13220 15223 115,'0'0'118,"0"0"4,0 0-31,0 0 7,0 0-12,0 0-2,0 0-3,0 0 3,0 0-1,0 0 0,0 0-1,0 0-7,0 0-4,0 0-11,0 0 3,0 0-18,0 0 7,0 0-10,0 0 5,0 0-14,0 0 5,0 0-8,0 0 4,0 0-15,0 0 4,0 0-15,0 0 8,0 0-15,0 0 10,-8-5-13,8 5 11,-5-3-11,5 3 10,-9-3-12,9 3 6,-10-4-5,10 4 6,-11-3-14,11 3 17,-9-3-13,9 3 13,-14-2-16,14 2 15,-13-3-10,13 3 7,-14-1-10,14 1 8,-13 0-8,13 0 5,-13-2-7,13 2 6,-14 2-10,14-2 10,-13 1-6,13-1 7,-14 2-8,14-2 4,-11 3-7,11-3 11,-13 4-9,13-4 7,-10 5-6,10-5 9,-8 5-9,8-5 13,-8 6-13,8-6 16,-7 7-9,7-7 6,-5 7-13,5-7 16,-4 7-10,4-7 10,-3 6-11,3-6 10,0 8-8,0-8 8,0 0-8,3 6 8,-3-6-10,4 5 11,-4-5-8,6 5 7,-6-5-6,8 6 7,-8-6-8,6 3 10,-6-3-10,10 4 5,-10-4-5,12 1 4,-12-1-15,11 4 16,-11-4-6,11 2 4,-11-2-6,12 5 9,-12-5-7,11 1 5,-11-1-6,10 5 7,-10-5-7,15 4 5,-15-4-5,11 4 5,-4 0-9,-7-4 5,15 7-1,-8-3-3,-1 2-6,2-2 15,-2 2-2,-1 0-4,2 0 4,-1 1-3,-2 0 2,2 3 1,-1-3 0,1 1 1,-4 2-5,3-1 4,-1 1 2,-1 1-5,0 0 4,0 0-2,-3-2 2,0 1-2,2 1 4,-4-1-2,2-1-1,0-1 4,-3 1-1,-2-1 1,2-2 3,-3 1 0,1-1-1,-4 0 0,2-1 2,-4-1 0,1 0-1,-4-2 1,3 1-2,-5-2-6,2 1-15,0-2-9,-2 0-13,0 0-18,1-3-18,-3 1-26,4-1-10,-4-1-26,4-1-43,-1 0-93,1-1 83</inkml:trace>
  <inkml:trace contextRef="#ctx0" brushRef="#br0" timeOffset="105350.2111">12849 15054 94,'10'-7'165,"-2"1"-17,-1 2-31,2 0-4,-1-2-9,2 1-7,-1 1-6,2 0-5,-1-2-2,-1 2-11,1 1-10,1-2-3,0 2 2,2-3 1,-3 4-4,4-1-2,-2 0 1,-1 0-9,3 1 6,-1 0-2,0 0-4,1 0-1,-1 2-4,2 0-1,-2 0-1,2 2-6,-1-2-3,0 2-3,3 0-2,-2 1-5,2 2-1</inkml:trace>
  <inkml:trace contextRef="#ctx0" brushRef="#br0" timeOffset="106757.4574">12959 15008 67,'0'0'94,"8"-4"-2,-8 4-8,9-5-14,-9 5-6,10-4-10,-10 4-10,13-5-10,-13 5 1,15-5-4,-15 5-2,13-5-3,-4 4 2,1-2-2,-1 0 2,0 1 4,3 1 2,-2-1-8,-10 2 5,20-2-6,-8 1 0,-2 1-3,-10 0 0,24-2 2,-10 2-2,-3 2-1,1-1-5,1-1-4,1 2 4,-1 0 0,-2-1-6,1 4 0,3-2-3,-4-2 1,1 3-2,4-1-1,-2 3-1,0-1-2,0 1-1,0 2 1,0-2-1,1 1-4,-2 1 6,1 0-3,0 1-17,0 0 24,0 3-1,2-1-2,-5 0 2,2 1-3,2-1-1,-4 2-1,0-2 5,-1 1 2,0 0-3,2 1-1,-3-1-1,0 1 1,0 1 4,-2-1-4,1 1 0,-1 0-4,1-1 3,-3 1-6,1 0 6,-1 0-2,-1 1 4,0 1-1,-2 0-1,0-2 1,2 3-2,-4-3-4,-1 2 6,-2 1-11,1 0 17,1-3-6,-3 4 2,0-2-3,-1 3 6,-4-2-2,3 2 1,-1-2 0,-2 2 1,0-1 1,-3-2-8,1 0 6,0 1 0,-2-3-6,0 0 3,-1 2 3,0-4 7,-2 1 0,0-3 7,-2 1 5,2-2 3,-5-2 16,1 1 12,-1-1-5,-2-2 0,-2 0-4,-1-2-6,-2 2-16,3-2 2,-1 0-7,-1 0-2,0-1-5,2-1-2,2 0-4,2-1-5,0 1 4,0-1 0,1 0-1,2 0 0,1 0-1,-1-1 2,0-1 1,4-2-3,-2 0 1,-1-4 2,1 1-3,1-5-7,0 1 4,0-3-2,-2-3-15,3-2 1,-1-4-4,3 1 4,-1-1-4,2-1 7,1-2 1,1 0-2,1 4 20,3 0-4,1-2 24,0 2-22,3 3 18,0-2-23,1 1 17,2 1-20,0 0 12,1 0-17,3 0 5,0 0-20,3 2 3,-1-1-32,3 2-6,2 1-16,0-1-32,2 2-34,-1 0-41,5 1-45,2 0-142,3-1 178</inkml:trace>
  <inkml:trace contextRef="#ctx0" brushRef="#br0" timeOffset="108083.1077">20530 15407 41,'0'0'157,"0"0"-24,-1-8-29,1 8-9,0 0-4,0-8-11,0 8-6,0 0-2,1-8-5,-1 8 1,0 0 1,0-8-3,0 8-9,0 0-11,5-7-9,-5 7-12,4-6-1,-4 6-1,5-6-9,-5 6 1,10-6 1,-10 6-3,12-6-7,-12 6-1,13-5 2,-3 2-6,-1 0 2,1 1 4,0 0 2,1 0 0,-1 0-11,1 1 11,0 0 7,0 0-1,2 1-3,-2 0-3,3 0 3,-1 1-3,-1-1 5,0 1-2,1 2-17,-1-1 12,-1 0-3,0 1-3,1 0 0,-3 3-1,1-1-3,1 1 0,-1 1 2,0 0 2,0 4-3,-2-3-3,0 3 2,-2 0 1,4 1-18,-5 1 19,-1 1-15,3 0 17,-3 3-15,-1 0 19,1-1-20,-3 2 18,1 1-13,-1 0 20,-2 2-25,1 1 27,-3 0-24,-2 1 24,1 0-23,-1-3 26,-1 1-22,-1 0 24,-3-3-20,1 0 19,0-2-3,-4 0 1,3-4 0,0-2 2,-3 0-2,0-2-6,-2-1-1,1-1 1,-3-1-13,3-4-2,-1 2-6,1-1-30,0-2 21,0-3-39,1 1 6,-2 1-42,3-4 21,-2 1-51,1 0 8,0-4-53,3 0-78,-1 0 79</inkml:trace>
  <inkml:trace contextRef="#ctx0" brushRef="#br0" timeOffset="108382.035">20675 15474 226,'0'0'209,"12"-6"-44,-12 6-23,8-4-25,-8 4-24,9-3-14,-9 3-18,0 0-11,13-2-9,-13 2 1,6 3 3,-6-3-3,8 10-5,-8-10-13,6 11 29,-3-3-20,-1 1 5,-2 1-19,2 1 10,-2 0-24,0 0 24,0 3-22,-2-1 17,1 1-20,-3 2 15,2-1-15,-1 1 6,-1-1-12,-1 0 1,0 0-42,1-1-3,0 1-43,-3-2-4,2 3-60,-1-2 22,1 0-213,0-2 200</inkml:trace>
  <inkml:trace contextRef="#ctx0" brushRef="#br0" timeOffset="108955.3586">20535 15234 120,'13'-11'228,"0"1"-56,0 3-12,-1-2-22,1 1-11,0 0-3,2 1-7,-3-1-24,2 0-23,-1 4-13,1-2-11,-3 1-9,1 1-8,2 2-7,-3 0-5,3 1-4,-1 1 0,2 3 0,1-1 1,2 2 7,-2 2-3,5 3 1,-2 1 7,0-1-13,5 4 12,-2 2-16,-3-1 3,3 3-13,-3 1 6,-1 1 2,1-1-14,-1 3 14,-1 1 4,-2 3-2,-1-1-6,-1 1 3,0 3-4,-3 0-2,-1 1-6,0 2 17,-3 0-19,-2 1 16,-1 3-13,-2-1 20,-2 1-9,-2 1 9,-5 5 2,-2 1-1,1-1-4,-4 0 0,-5-2-4,-2 3-20,0-4 18,-5-2-24,-2-2 10,-1-4-14,-1-1-3,-2-4 16,-2-3-16,0-3 9,-2-4 18,3-6-13,-1-3 17,2-4-14,1-3 22,-5-2-23,-7-8 23,1-3-4,2-3 0,-3-7-3,-3-4-6,0-6-19,7 0-8,1-5-25,5-1 18,6 5-17,3-4 27,5 1-17,4-3 25,5-1-18,3 0 19,2 6-16,6-1 20,4-5 3,1 3-3,3-2 8,5 3-3,-1 1 7,2 0-30,2 4-25,-1 2-29,3 0-72,-2 2-200,3 2 188</inkml:trace>
  <inkml:trace contextRef="#ctx0" brushRef="#br0" timeOffset="110839.3446">17172 15137 143,'0'0'181,"0"0"-31,2-8-17,-2 8-22,0 0-19,0 0-17,0 0 3,0-7-4,0 7-11,0 0-8,0 0-6,-11-2-5,11 2-4,0 0 3,-14 1-3,14-1-2,-15 2 3,15-2 4,-16 6 2,6-5-11,-2 3-2,-2 1 8,0 1-18,-1 1 1,-2 2-10,-1 0 18,-2 1-20,-1 1 18,0 4-18,-2 1 9,-3 0-12,2 1-2,-4 4-4,1-1-4,-1 0 4,-1 1 0,5-4 2,0 0-1,-1-2-2,1 1 1,0 0-3,1-2 4,4-3-1,1 0 0,-1-1 0,2 0-4,3-3 5,0-1-2,2 1 1,2-1-2,1-1 5,1 0 3,1-2-5,1 0 2,6-3 2,-12 7 3,12-7-4,-9 6-2,9-6 6,-5 4-10,5-4-4,0 0 1,2 7-3,-2-7-12,6 3 20,-6-3-23,10 6 21,-2-3-16,0 0 17,3 1-16,-1 1 19,2 1-17,3 0 17,-1 1-17,4 3 17,-1-1-18,0 1 14,3 1-11,-1-1 18,1 3-19,2 1 16,-1 2-18,1-1 20,0 2-18,0-1 22,2 3-6,-2 0-2,0 0 0,-2 2-1,2-2 0,-2 3 5,1-3-5,-1 2-1,2 2 2,-4-2-1,2 0-10,-4 0 9,0 0-4,3 1 0,-5-3-12,0 0 17,-1-2-20,-1-1 18,0 0-17,0-2 17,-3 2-12,1-3 18,-1-3-14,0 0 14,-1-1-11,-2 0 11,1-2-16,-2 0 12,1 0-13,0-2 24,-2 1-20,-4-6 17,9 9-18,-9-9 20,9 6-17,-9-6 19,8 7-20,-8-7 18,7 3-19,-7-3 17,0 0-15,11 4 20,-11-4-25,0 0 24,11-1-19,-11 1 18,9-4-22,-9 4 22,9-7-24,-2 2 15,-1-1-11,0-1 19,1 0-21,-1-1 20,2-4 0,1 1-4,-2-1-4,0-1 4,0-2-5,2-2-7,0 0-10,-1-2-6,1 0-4,0-3-14,-1 1 10,1-1-5,1-5 10,-3 1-13,1 5 22,0-2-10,2 1 20,-2 0 4,-1 2 16,1 1-19,1 1 14,0 0-12,-1 0 10,-1 5-14,2-2 16,-1 2-17,0 0 9,0 1-9,-1 0 15,-1 1-13,2 0 23,-3 3-21,3 0 19,-3 0-17,0 1 18,1 1-15,-2 0 14,0 1-17,1 0 7,-5 5-14,5-7 22,-5 7-25,6-7 15,-6 7-18,6-6 20,-6 6-21,4-5 19,-4 5-20,0 0 21,5-5-17,-5 5 17,0 0-18,0 0 12,6-6-7,-6 6 18,0 0-14,0 0 11,0 0-9,2-5 16,-2 5-16,0 0 20,0 0-19,0 0 19,0 0-18,0 0 14,-5-7-16,5 7 17,-11-7-21,3 2 18,-1 1-1,-1-4 0,-1 0-5,-2 0-1,-4-3-1,2 0-2,-2-1 4,-2-1 0,2 1 1,0-1-4,0 1 2,-2-2-2,3 1-6,-1 1 5,-1-1 16,2 0-15,1 2 13,1-1-8,-1 2 6,4 1-28,1 1 23,0-2-14,2 4 16,1-2-16,-1 3 14,0-1-18,3-1 16,-1 1-15,2 2 16,-1 0-15,5 4 13,-8-8-17,8 8 3,-9-9 2,9 9 0,-8-8 2,8 8-2,-7-8 0,7 8 2,-7-9 3,1 4-1,2 1 2,-1-2-1,1 2-3,-1-1 2,1-1-4,-2 2 3,2 0 1,-2-1-7,2 1 8,-1-1-4,0 1 7,-3 0-5,4 1 5,4 3-5,-9-7-6,9 7 7,-10-7 2,10 7-3,-6-4-1,6 4 6,-5-6-1,5 6-4,0 0 2,-8-5 2,8 5-5,0 0-12,-5-3-18,5 3-28,0 0-17,0 0-47,-7-6-68,7 6-58,0 0-145,0 0 149</inkml:trace>
  <inkml:trace contextRef="#ctx0" brushRef="#br0" timeOffset="112792.2511">13712 15358 42,'0'0'77,"-14"3"-6,14-3-11,-15 4-12,15-4-8,-16 3-17,16-3 5,-15 4-9,15-4 4,-13 3-10,13-3 1,-14 4-1,14-4-8,-14 4 4,14-4 2,-10 3-2,10-3 3,-12 5-3,12-5-5,-10 5-2,10-5 4,-11 3 0,11-3-3,-12 6-1,3-2-2,9-4 2,-10 6-2,10-6-2,-13 5-36,13-5 36,-9 7-27,9-7 33,-9 6-40,9-6 41,-11 4-34,11-4 35,-5 6-31,5-6 34,-7 5-34,7-5 41,0 0-34,-5 7 33,5-7-21,0 0 42,-6 4-27,6-4 39,0 0-30,0 0 28,-7 5-16,7-5 29,0 0-33,0 0 29,0 0-5,0 0-11,0 0-5,0 0-10,0 0 11,0 0 1,3 4 5,-3-4-3,0 0 0,11 5-6,-11-5 3,11 1-4,-11-1 2,14 3 5,-14-3 0,15 3-1,-6-2-6,-9-1-2,22 3-2,-12-1-7,3-1 2,-2 2-2,3-2-2,-3 1 0,0-1-3,3 2-1,-1-1-3,0-1 4,-2 1-2,2 0-2,0 0-9,-2 1 12,3-2-4,-2 1-1,-1-1-12,3 2 17,-1 0-19,3 0 17,0-1-13,1 3 11,-2-4-15,2 2 19,2 1-17,-4 0-4,4 0 8,-1-1 17,-1 0-14,1 1 17,0 0-24,1-1 20,-1 1-18,-1-2 14,0 3-16,2-1 16,-3-1-17,2 0 11,-3 1-11,1-2 14,1 2-14,-3-1 10,3-1-2,-2 2 6,0-1-21,1-2 21,-3 4-18,3-2 19,-3-1-17,4 1 15,-2 1 0,2-2-8,0 2-8,-1-2 15,0 1-20,1 0 19,1 0-14,-1 0 18,0 0-21,0 0 19,2 0-20,0-1 18,-1 0-15,0 2 13,-1-2-11,1-1 16,-2 2-19,2-1 17,1 1-15,-3-2 15,1 1-14,0 0 12,2-1-14,-2 1 11,2-2-10,0 1 17,1 0-16,-1 2 9,2-2-8,-3 1 13,3-1-18,-1 1 21,-2-1-18,1-1 13,-1 2-12,1 0 17,0-1-19,-6 1 9,6-2-7,-2 1 16,-2 1-18,1 1 16,-1-3-13,-1 1 16,1 0-21,-2 1 5,1-1 3,2 0 10,-2 1-13,1-2 13,-2 2 4,2-1-18,-1 0 11,1 1-11,0-2 13,1 0-14,-2 2 11,1-1-11,1 1 15,-1-2-15,-1 0 14,2 1-17,-1-1 18,0 2-11,-2-2 12,4 1-17,-3-1 12,1 2-9,-2-2 13,1 0-13,1 0 12,-3 1-15,2-1 16,-1 0-15,2 0 15,0 0-16,-1 0 15,-1 1-18,2-2 16,1 1-14,-1 0 16,-1 0-18,0 0 20,2 0-16,-1-1 16,0 1-16,-1-2 12,3 2-17,-3-1 14,1-1-10,-2 1 15,2 1-15,-2 0 13,1-3-17,-1 1 15,1 2-20,-2 0 20,-1-3-17,3 2 16,0-1-18,-1 2 19,-2-2-20,1 1 17,3 1-13,-4-1 18,2-1-12,-1 0 13,0 2-12,0-2 7,1-1-9,-1 2 15,-1 1-16,2-3 16,0 1-17,-2 0 13,2-1-10,-3 1 16,2-1-21,-1 0 17,1 2-15,-2-1 17,3-1-15,-2 1 19,1-1-22,-1 0 13,1 2-13,-1-2 21,1 2-22,-1 0 14,3-1-10,-3 0 17,1 0-22,1 0 23,1 0-18,-2 1 16,-1-1-15,2-1 14,0 2-16,-3-1 11,4 2-10,-4-3 17,3 2-13,-3-2 14,1 2-21,1-1 20,-3 0-18,3 0 17,-2 0-13,-10 2 12,19-2-15,-19 2 11,16-4-7,-16 4 12,16-3-18,-16 3 15,17-1-13,-17 1 19,13-3-22,-13 3 10,15 0-42,-15 0-2,13 0-44,-13 0 1,12 0-41,-12 0 10,12 3-30,-12-3-17,13 4-78,-13-4 78</inkml:trace>
  <inkml:trace contextRef="#ctx0" brushRef="#br0" timeOffset="113781.2718">17674 15625 79,'0'0'133,"0"0"-45,0 0 14,0 0-45,0 0 26,0 0-37,0 0 14,0 0-34,0 0 18,1-6-36,-1 6 32,0 0-32,0 0 23,0 0-31,13 0 28,-13 0-29,10 2 25,-10-2-28,12 2 28,-12-2-26,14 1 24,-14-1-28,20 5 25,-8-4-31,-1 0 33,7 4-32,-1-1 32,2-3-27,0 4 27,5-1-28,1 1 29,0-1-35,8 0 32,-1 2-30,2 1 28,0-3-32,7 6 31,-4-5-26,5 1 25,5 2-29,-2-2 32,0 2-30,2-1 23,0-1-23,-2-1 29,1 2-34,2-1 34,0-1-30,-2 1 29,3 0-35,-3-2 38,2 2-27,2-1 22,-1 0-31,0 0 30,-1-1-30,0 2 32,0-1-31,0 0 30,-2 1-33,1 1 30,0-3-26,-3 3 35,2-1-35,-1 0 18,0 1-23,-1 1 34,-1-2-27,0 2 30,2-2-30,-2 2 29,1 1-35,-3-2 33,2 0-30,-1 0 33,-5-1-32,0 0 30,0 0-29,2 0 25,-4-1-22,1 0 33,-1-2-2,-1 2 4,-7-1-1,3-1-2,-4 0-8,0 0-2,-1 0-4,-3-1 1,0 0 0,-2 1-1,0 0-3,1-1-1,-2 1 0,-2-2 2,2 2-4,-2-1 2,-2-1-9,-1 2-13,0-2-21,-1 1-21,-1-1-22,0-1-18,-3 2-159,3 1 82</inkml:trace>
  <inkml:trace contextRef="#ctx0" brushRef="#br0" timeOffset="115165.1256">16214 15029 102,'0'0'118,"0"0"-3,0 0-20,0 0-6,0 0-6,-2-6-10,2 6-8,0 0-12,0 0-2,0 0-10,0 0-4,0 0-6,0 0-8,0 0-6,0 0-8,0 0 2,14 2-8,-14-2 5,10 4-5,0-2 3,-1 0 0,4 2 0,1 0-3,0 1 3,1-1-1,2 2 2,2-1-1,-2-1 2,2 2-3,0-2 2,-1 1 1,3-1 0,-2 0-3,-1 1-1,1-1-4,-1 0 3,1 0-11,0 1 13,-2-2 0,-1 0 1,2 2-2,0-2-2,-4 2-2,1-1 0,-2-2 3,1 0-3,-3 2-7,-1-2 3,0 0-4,0 0-9,-10-2-4,14 4-10,-14-4-5,14 3-9,-14-3-12,11 1-10,-11-1-8,0 0-16,12 3-13,-12-3-77,0 0 51</inkml:trace>
  <inkml:trace contextRef="#ctx0" brushRef="#br0" timeOffset="116066.2919">16723 15040 46,'0'0'96,"0"0"-48,0 0 26,0 0-42,0 0 29,0 0-53,5-4 35,-5 4-26,0 0 20,0 0-33,0 0 28,0 0-32,0 0 25,0 0-33,0 0 28,0 0-32,0 0 31,0 0-30,0 0 31,0 0-35,0 0 39,0 0-33,12 1 30,-12-1-2,0 0 10,0 0 5,2 7-9,-2-7 9,3 8-9,-3-8 8,1 6-2,-1-6 5,1 13-3,-1-13-6,-1 12 3,0-5 2,-1 0-3,1 1 2,1 0-5,-2 2-6,0-1-3,1 2-1,-3-2 0,2 1 11,-1 2-5,2-2-1,-2 2-4,1 0-2,-1-2-11,1 1 8,-2 1 0,0-2 1,3 0-3,-4 2 1,1-3 1,0-1-2,-1 0 6,0 0 0,1 0-10,-1 0 20,-3-3-3,3 1-2,-1-2-2,-1 0-2,-3 1 1,4-2-4,-3 0 6,1 0-7,-3-2 3,0 2-10,1-3 8,-3 1-6,0-2-3,-1 1 4,0-1-2,-2-2-4,-1 0-1,1 1 6,-3-1-5,2-3-18,-1 2 6,-1 0 0,-2-2 1,1 1-4,1-1 9,-2 1 0,2-1 6,4 0-8,-1 0 5,1 0 0,1 3 0,1-1-2,3 1 6,0-1-7,-1-1 5,1 3 0,2-2 3,0 1-5,1-1 3,0 1-4,0-1 4,7 4-7,-11-7 7,11 7-4,-9-7-1,9 7-11,-8-7 14,8 7-1,-6-11 1,6 11-2,-2-8 0,2 8 0,-2-11 0,2 11 7,2-11-3,-2 11-11,2-12 18,0 6-2,1 0-3,-1 0 0,1-2 1,1 1-4,0-1-4,-2 1 3,2-3 2,2 4-4,-2-3 0,1 1 0,-1-1 1,3 0-10,-2 0 14,2 1 0,-3-1-3,4 0 0,-2 2 1,2-3 2,-2 3-6,2 0 4,0 2-10,-2-2 11,4 1-4,-3 1 4,3 1-3,-1 1-4,-2-2 5,1 2 0,1 0-1,-9 3-1,17-2 1,-17 2-2,15-3-5,-15 3 9,19 0-5,-19 0 4,20 0-2,-8 2 1,0-1-1,2 1 2,-2 0-1,6 1 0,-2 1 1,2-2 2,-1 2-6,0-1 3,2 2 0,-1-1-3,1-1 5,-1 1-2,-1-1 3,-1 3-9,-2-3 6,2 1-1,-5-1-2,1-1 5,-1 2-16,-2-1-22,-1 0-15,-8-3-8,13 4-20,-13-4-16,7 7-31,-7-7-43,2 6-117,-2-6 257</inkml:trace>
  <inkml:trace contextRef="#ctx0" brushRef="#br0" timeOffset="118273.1344">16907 15080 10,'7'-3'81,"-7"3"-7,0 0-12,0 0-6,0 0-9,8-3-20,-8 3-6,0 0-3,0 0-2,0 0-3,0 0 2,0 0-11,0 0 0,0 0 9,0 0-2,0 0 9,0 0 6,0 0 1,0 0 10,0 0-3,0 0 2,0 0-7,0 0-1,-16 0-1,16 0-6,-12-2-3,12 2 0,-14 0 1,4-1-5,-3-1-4,0-1-1,-1 3-4,-2-3-26,-3 1 32,-2-1-2,2 0-29,-5 0 32,1-2-26,-3-1 28,1 2-35,-1-2 34,3 0-22,0-1 25,-1 1-27,1 2 29,1-3-27,4-1 25,0 4-22,0-1 28,2 0 2,2 0-16,0 1 31,3 0-1,-1 0 6,3 1-2,0 1-4,9 2-5,-16-5 1,16 5-6,-11-5-3,11 5-7,-10-3-13,10 3 8,-11-3-3,11 3-2,-6-3-3,6 3-3,0 0-1,-9-2-2,9 2-1,0 0 0,0 0 0,-9-2 0,9 2-3,0 0 2,0 0-3,0 0 5,0 0-3,-11-1 3,11 1 5,0 0-1,0 0 1,-7 3 0,7-3 3,0 0 1,-5 4-1,5-4 1,-4 4 0,4-4 3,-5 3 6,5-3-9,-6 7 3,6-7-3,-8 6 3,8-6-4,-6 6-1,6-6-4,-7 7 5,0-3-2,7-4-2,-8 8 6,8-8-6,-10 8 1,5-3 2,-3 1 1,4-2-3,-2 2-1,-1-2 2,1 0 1,-3 1 0,3 1-1,-1-3-10,-2 0 9,2 1 0,0-1-1,1 0-2,6-3 3,-12 5-4,12-5 0,-10 4 3,10-4-1,-8 4-9,8-4 15,-6 4 2,6-4-2,0 0-1,-8 5 3,8-5-3,0 0-4,-6 3 3,6-3-2,0 0 2,0 0-6,0 0 5,1 8-1,-1-8-4,7 4 3,-7-4 1,9 5 0,-9-5-5,11 8 6,-1-3-4,-2 0-4,0-1 5,1 1-3,1 0 1,0 1-2,-1-1 6,2-2 0,1 5-4,2-2 4,-4-1-3,1 0 1,0-1-4,-2 1 3,0-1 1,-1 1-4,2-1 4,-4 0-2,3-1 0,-1 0 1,-3 1-2,-5-4 13,14 7-14,-14-7 5,13 5-3,-13-5 4,11 6-3,-11-6 2,9 6-4,-9-6 4,8 3-5,-8-3 8,10 5-6,-10-5 4,8 3-7,-8-3 10,6 4-8,-6-4 7,10 2-5,-10-2 4,8 3-6,-8-3 6,0 0-4,9 5 1,-9-5-10,0 0 13,10 3-10,-10-3 7,0 0-6,9 3 8,-9-3-6,0 0 5,8 3-10,-8-3 7,0 0-4,0 0 4,8 4-4,-8-4 4,0 0-6,0 0 8,6 4-14,-6-4 15,0 0-7,0 0 9,6 5-5,-6-5 7,0 0-11,6 5 9,-6-5-9,0 0-1,7 3 8,-7-3-2,0 0-3,8 3 2,-8-3 2,9 4 1,-9-4-2,9 3-2,-9-3 3,11 1-6,-11-1 8,12 3-5,-12-3-2,12 3 9,-12-3-13,12 0 12,-12 0-5,15 2 2,-15-2-2,12 1 2,-12-1-1,16 0-2,-16 0 4,16-1 1,-16 1-20,16-2 25,-16 2-10,13 0 7,-13 0-8,15-3 9,-15 3-7,13-3 8,-13 3-10,14-1 6,-14 1-6,9-3 7,-9 3-5,9-4 4,-9 4-8,9-3 8,-9 3-2,6-3 1,-6 3-8,8-5 8,-8 5-4,0 0 6,8-3-7,-8 3 9,0 0-7,6-4 6,-6 4-3,0 0 9,8-4-13,-8 4 13,0 0-10,6-6 7,-6 6-8,0 0-1,4-7 1,-4 7-5,4-7 9,-4 7-2,3-7-1,-3 7 3,2-8 1,-2 8-2,4-10-4,-4 10 3,6-10-1,-6 10 2,3-11 6,-2 6-9,-1 5 0,5-11-1,-2 4 2,-3 7-1,4-10-2,-2 4 3,1 0 0,-3 6 6,6-11 0,-3 5 3,-3 6 7,3-11-2,-3 11 0,6-8-5,-6 8 0,2-8 0,-2 8-9,4-6 5,-4 6-1,0 0-5,5-8-2,-5 8 2,0 0 1,3-6-7,-3 6 3,0 0 1,0 0-2,1-7 3,-1 7-4,0 0-3,0 0-1,0 0 8,5-6-5,-5 6-13,0 0-10,0 0-10,0 0-8,0 0-13,0 0 0,0 0-10,0 0-24,0 0-27,0 0-32,0 0-42,0 0-105,0 0 239</inkml:trace>
  <inkml:trace contextRef="#ctx0" brushRef="#br0" timeOffset="120389.8017">14998 15349 67,'0'0'83,"19"0"-6,-19 0-7,15 3-21,-15-3-1,18 0-7,-18 0-10,18 0 1,-18 0-11,19 3-4,-19-3-8,23 1 6,-23-1 0,21 0 0,-21 0-5,20 2 8,-20-2-3,18 1-8,-18-1 4,14 0 0,-14 0-2,17 1 0,-17-1-1,11 0-10,-11 0 6,13 1 9,-13-1-13,15 0 1,-15 0 4,13 1-1,-13-1-3,13 0-1,-13 0 4,14 1 0,-14-1-3,14 2-5,-14-2 4,14 1-3,-14-1 1,17 0 4,-17 0-2,15 0 2,-15 0-2,15 2 7,-15-2-9,17 0 2,-17 0 1,16 0 1,-16 0-2,17 0-3,-17 0 4,22 1 1,-11 1-4,3-1-6,1 0 10,2 0 1,0 0-3,5 3-3,-2-3-6,6 4 9,-2-3-23,2 1 32,-1 0-29,1 0 28,-1-1-27,1 1 33,-6-2-32,2 2 29,0-1 0,-3 0-6,1 0 4,-3-1-5,2 2 4,-1-2-2,-4 1-1,0-2 1,-2 0-1,-1 2 1,0 1 2,-11-3-3,17 0-2,-17 0-7,15 0 5,-15 0 2,13 1-5,-13-1-6,13 2 10,-13-2-2,10 1-3,-10-1 4,8 2 2,-8-2-1,9 1-1,-9-1-1,0 0 0,15 2 3,-15-2-1,0 0 2,13 1 0,-13-1 3,0 0-2,10 1 4,-10-1 1,0 0-2,0 0 4,0 0-3,12 2 0,-12-2 0,0 0-5,0 0 0,0 0-5,0 0 1,0 0 3,10 0-2,-10 0-1,0 0 4,0 0-15,0 0 12,0 0-2,0 0-9,0 0-5,0 0-11,0 0-18,0 0-22,0 0-41,0 0-74,0 0 50</inkml:trace>
  <inkml:trace contextRef="#ctx0" brushRef="#br0" timeOffset="121263.1323">16147 15293 67,'0'0'101,"0"0"-5,0 0-23,0 0-9,-4-6-18,4 6-7,0 0-20,0 0 6,0 0-20,0 0 11,0 0-2,0 0 10,0 0-3,0 0 7,0 0 5,10 6-3,-10-6 0,12 8-9,-5-3-6,3 1 1,-2-2-4,4 4 6,0-1-5,1-1-2,-1 1-4,2 1 3,-1-1 4,0 0-25,-1-1 26,3 1-30,-4 0 30,0-2-22,-1 2 26,-1-3-31,0 2 27,-1-2-23,1 2 27,-3-1-28,-2-1 27,3-1-23,-7-3 25,8 7-23,-8-7 27,4 8-23,-4-8 31,0 9-29,0-9 28,-4 7-30,4-7 27,-10 7-26,3-2 16,-1-1-20,-4-1 23,2 1-25,0-1 19,-3 1-22,-2 1 23,0-1-28,-1 0 29,-2 1-39,3-2 7,-3 1-34,1-1 18,1 1-49,0 0 2,-1-1-32,0 2 13,4-2-100,0 0 59</inkml:trace>
  <inkml:trace contextRef="#ctx0" brushRef="#br0" timeOffset="121985.1937">16332 15508 35,'0'0'122,"0"0"-46,0 0 20,0 0-38,0 0 19,0 0-29,6-4 23,-6 4-41,0 0 23,0 0-30,0 0 24,0 0-34,0 0 23,0 0-30,0 0 4,-6-5-10,6 5 28,-6-3-34,6 3 30,-11-5-35,11 5 30,-11-4-29,11 4 20,-16-3-24,6 2 22,1-2-7,-1 2 2,1-1-16,-1-1-19,-2 2-28,2 0-43,-3 0-102,3-2 62</inkml:trace>
  <inkml:trace contextRef="#ctx0" brushRef="#br0" timeOffset="123676.187">16015 15398 37,'0'-8'83,"0"8"-9,0 0 2,0 0-11,0 0-12,0 0-10,0-7-6,0 7-13,0 0-8,0 0 2,0 0-5,0 0-3,0 0-4,0 0-12,0 0 14,0 0-3,0 0 4,0 0-2,0 0-10,9 2 8,-9-2-5,0 0 5,10 3-4,-10-3-2,9 5 2,-9-5 4,9 5 2,-9-5-10,10 3 3,-10-3 2,9 3-3,-9-3 0,9 4 6,-9-4 1,10 3 2,-10-3-1,7 4 2,-7-4-6,7 3 3,-7-3-3,8 3 0,-8-3-2,8 2 7,-8-2-6,6 6-26,-6-6 26,9 4-22,-9-4 27,12 6-24,-5-2 31,1-1-37,0 2 36,-1-1-30,2-1 33,0 1-39,-9-4 42,14 4-24,-14-4 33,14 6-33,-14-6 36,11 3-28,-11-3 25,10 4-20,-10-4 23,9 2-35,-9-2 44,0 0-41,10 3 23,-10-3-26,0 0 15,10 2-14,-10-2 17,0 0-40,0 0 3,8 1-66,-8-1-8,0 0-80,0 0 49</inkml:trace>
  <inkml:trace contextRef="#ctx0" brushRef="#br0" timeOffset="126889.1194">13318 15221 6,'0'0'36,"0"0"-6,0 0 6,0 0-9,0 0 5,11-2 8,-11 2 3,0 0 4,0 0-6,0 0-3,9-3-1,-9 3-7,0 0-6,0 0-2,6-4 1,-6 4-6,0 0-2,0 0 3,0 0-5,10-3-4,-10 3-1,0 0-2,0 0-4,0 0 6,8-3-3,-8 3 0,0 0-2,0 0-2,0 0 1,0 0-2,11-2 0,-11 2 2,0 0 2,0 0-4,12-2-2,-12 2 0,0 0 4,9-3 0,-9 3 0,0 0-2,0 0 2,10-2 2,-10 2-3,0 0 2,10-3-5,-10 3 7,9-1-6,-9 1 2,9-3 2,-9 3-1,14-3-2,-6 0 1,1 2 0,2-3 1,0 0-2,1 0 1,4-1-2,-2 1-3,1 0-3,-1-2 4,0 1 7,0-1-3,1 2 2,0-3 8,0 3-8,-1-1 1,1 0 7,1 0-34,-1 2 33,-1-1-25,0-1 28,0 0-26,3 2 30,-4-1-31,-1 1 32,3-1-31,1 1 27,-2 0-29,2 1 30,0-1-31,1 0 26,1-1-24,1 1 29,1 2-27,1-2 32,3 0-32,-1 0 25,1 1-19,2-1 25,-6 2-23,6-3 25,-6 2-28,2 1 30,0-2-8,-2 1-2,1 1 7,0-2 2,0-1-2,3 2-1,0-1-2,0 1-6,3 0-1,-2-1 2,0 1-33,2-2 34,3 3-24,-2-4 29,2 3-29,3-2 33,1 0-32,0 1 27,1 0-27,-1-1 29,3 2-27,-1-2 25,-1 1-22,-1-1 23,3 3-23,-7-2 28,0 1-24,0 0 25,-2 1-3,0-2-3,-1 1-1,-2-1-1,-3 3-1,5-2 2,-5 2-1,-1-3-5,0 2-2,-1-1 0,2 2-1,-3-1-2,3-1-26,-2 2 25,2-2-20,0 1 24,-2 1-21,2-1 29,0 0-39,1-1 36,0 2-23,0-1 22,2 1-25,2 0 31,-1-1-28,-2-1 27,0 2-22,1 0 23,-3-2-20,1 1 20,0-1-20,-1 2 20,1-1-26,-1-1 29,-2 1-30,2-1 24,2 2-24,-2-1 25,-1 1-6,2-2-3,-2 2 0,1 0-1,2 0-1,-1-1 0,0 1-6,-1 1 3,1-1-4,1 0-19,-1 2 23,-1-2-20,1 1 24,1-1-26,-1 0 30,-1 2-27,1-1 17,0-1-12,3 2 22,0-1-22,0-1 18,0 2-20,-1-1 25,3 1-29,-2 0 29,-3-1-23,-1-1 20,1 1-23,-1 1 28,0-1-22,4 1 17,-2-1-21,2 2 26,-1-2-25,1 1 17,-2-1-18,2 2 27,-1-1-32,-1 0 30,3 1-21,-6-2 17,0 1-21,1 0 25,0-1-23,-2 0 22,2 1-25,0 0 23,-2-1-24,1-1 27,0 4-30,-2-3 25,3 1-19,-1-1 19,-1 1-18,3 1 20,-1-3-25,-1 3 21,4-1-18,-1 0 29,0-1-34,2 3 33,-5-2-29,2 0 25,1-1-28,-4 1 28,2 1-15,2-2-1,-3 1-6,-1-1 23,3 2-21,-2-2 18,-2 1-20,1-1 22,2 2-30,-3-2 29,4 3-21,-2-2 23,-1-1-24,0 3 17,2-1-14,0 0 21,4 0-3,-3 0 0,-2-1-21,-2 0 19,6 2-25,-2-1 23,1 1-21,-5-2 25,3 1-22,-2 0 23,1 1-23,2-1 20,1 0-17,-1 2 19,0-2-25,0 1 27,0-1-21,1 1 20,-2 1-24,1-2 26,3 2-3,-3-2-3,0 1-1,2 0-3,-2-1 4,1 1-2,2 0 0,-3-1-4,0 2 0,3-2-1,-2 0 2,-1 0-2,1 1 1,-1 0 1,0 0-1,-1-1-1,0 0 5,2 0-5,-1 1 1,-4-1 3,3 0-8,1 2 5,-4-3 0,1 1-4,2 0 3,-4 0-2,4 0 0,-2 1-2,0-1 4,0 1-1,0 0-1,0-1 1,0 1 2,0-1-2,-2 2-2,3-1 4,-3-1 0,1 1 1,1 0-3,-2-1-1,1 2 2,-2-2-6,2 3 4,0-2 2,-3-1-2,1 3 2,0-3 0,2 2 2,-2-2-9,1 2 8,1-2-2,-2 3 0,2-1-1,-3-1 2,4 0-2,-3 1 5,1-1-4,-1 1-2,0-1-1,-1 1 4,1-1-1,-1 0 0,-1 0 2,-2-2 1,0 2-3,1-1 2,-3-1 0,0 1 1,-1 1-1,-1-2-2,2-1-4,-1 0 4,-3 2 2,-7-3-1,16 5-2,-16-5 2,15 3 3,-7 0-8,-8-3 5,16 3 2,-7 1-2,-1-2-22,2 2 26,-1-3-23,1 4 16,-2-3-10,2 1 22,-1 0-28,1 1 30,2-2-25,-3 0 26,0 2-27,2-2 26,-1 3-19,1-4 18,0 4-21,-2-4 20,0 2-19,3 0 25,-3-2-27,0 3 24,1-2-29,-1 1 28,-9-3-23,15 5 24,-6-1-24,0-3 22,-1 2-24,2 0 28,-3 1-29,4 1 25,-2-2-21,2 0 22,-2 3-28,1-2 29,2 0-26,1 3 27,-1-3-24,0 3 25,1-3-24,-2 1 21,-1 0-20,1 1 24,0-5-31,-2 4 27,0-2-20,1 0 25,-1 1-26,-9-4 28,12 4-26,-12-4 26,11 5-46,-11-5 5,9 3-45,-9-3 19,8 2-45,-8-2 16,0 0-36,9 2 27,-9-2-102,0 0 55</inkml:trace>
  <inkml:trace contextRef="#ctx0" brushRef="#br0" timeOffset="127650.434">19831 15331 19,'0'0'96,"-4"-7"-10,4 7-5,-5-6-8,5 6-11,-6-7-11,6 7 2,-7-6-1,7 6 1,-5-7 0,5 7-6,-5-7 1,5 7-5,-4-4-5,4 4-4,0 0-4,-6-7-1,6 7 2,0 0 10,0 0 2,-4-6-9,4 6-6,0 0-2,0 0-7,0 0-6,-5-6-7,5 6 0,0 0-4,0 0-2,0 0-1,0 0-5,0 0 5,0 0 1,0 0-3,0 0 0,0 0 1,0 0 2,0 0 0,0 0-3,4 9 4,-4-9-12,5 7 11,-5-7 0,10 9 0,-5-3 1,0 3-1,4-3-5,-2 3-21,0-1 27,2 2-20,1 1 24,0-1-22,-1 2 26,3 0-27,-3 0 22,2-1-17,0 0 26,-2 2-33,1-3 35,1 3-30,0-3 27,-1 3-31,0-2 30,-1-1-21,2 1 25,-1 0-26,1-1 21,-2-1-25,1-1 29,-2 2-31,-2-1 30,1-3-28,2 2 30,-4-3-27,1 3 25,-2-3-25,1 0 24,0 1-24,-5-6 23,9 8-25,-9-8 31,7 8-30,-7-8 27,5 6-29,-5-6 30,5 7-31,-5-7 28,0 0-24,5 6 23,-5-6-24,0 0 25,1 6-21,-1-6 29,0 0-29,0 0 34,-5 8-20,5-8 26,-6 2-18,6-2 22,-13 1-26,13-1 19,-19-1-26,7 1 21,-2-2-22,-2 1 19,-5-2-21,2 1 17,-4 0-36,-3-2 15,1 0-33,-1 1 16,0 0-40,-1-1 7,1 1-40,-2-1 12,2 1-55,0 1 6,0-1-73,2-1 64</inkml:trace>
  <inkml:trace contextRef="#ctx0" brushRef="#br0" timeOffset="149040.2366">12166 16343 124,'2'-6'124,"-2"6"30,0 0-26,0 0-14,2-7-16,-2 7-7,0 0-10,0 0-13,0-7-1,0 7-7,0 0-4,0 0-8,0-6 3,0 6-7,0 0-15,0 0 12,0 0-2,0 0 0,0 0-4,-2-8 5,2 8 2,0 0-7,0 0 6,0 0-20,0 0 17,0 0-3,0 0-3,0 0-3,0 0-15,0 0 2,0 0-5,0 0-4,0 0-3,0 0-6,0 0 12,0 0 2,0 0 8,0 0 5,-5 8 4,5-8-2,-4 9-8,2-4 1,-1 1 5,-1 4-23,-1-2 20,3 2-1,-1-1-3,-2 2-4,1 0 1,0 2-6,-1-1-7,1 1 6,-2 1-2,2-1-3,-1 0-1,1 0-10,-1-1-19,1 0-21,-1 1-2,0-2-12,1-2-27,0 2-30,1-3-7,0 2-25,-1-3-12,0 0-31,3 1-162,1-8 187</inkml:trace>
  <inkml:trace contextRef="#ctx0" brushRef="#br0" timeOffset="150293.2481">12359 16363 71,'0'0'212,"7"-7"2,-7 7-34,7-5-55,-7 5-4,0 0-16,6-5-21,-6 5-25,0 0 8,0 0-7,3-7-3,-3 7-7,0 0-1,0 0-5,0 0-5,0 0-1,-11 3-8,11-3 1,-6 5-6,6-5 7,-10 7-5,5-3-6,0 3 9,-2-1-2,2 0-4,-3 3-3,2-2 0,2 4-4,-2-3-8,1 3 4,-3 0-1,4 0-3,-1 0-6,3 0 3,-2-1 3,1 0-9,-1 4 6,4-3-3,-2 0-1,2 0 2,-2-2-5,2 2 1,0-3-9,2 0 8,-1 1 0,0-2-6,2 0-10,1-1-7,0 0-6,-4-6-10,9 9 0,-9-9 2,11 4-7,-11-4 0,11 4-15,-11-4 8,12-4 10,-12 4-40,15-6 41,-11 0-24,3-1 41,-1 1-28,0-1 39,-2-2-30,0 0 38,-1-3-30,-1 2 33,1-1-3,-1-2-36,-2 1 38,0-1-24,-1-3 28,-3 3-30,4-1 40,-2 0-33,0-2 33,0 4-34,-1 2 37,2-1 4,-2 3 1,3-1-2,-1 2 0,0-1-6,1 8-12,0-11 6,0 11 3,2-11-4,-2 11 0,7-6-3,-7 6 7,7-5-8,-7 5 4,13-1 5,-13 1 5,17 2-2,-17-2 1,20 4-2,-8-2-3,-1 1 3,3-2 6,-1 4-1,4 0 10,-4-2 0,3 2-2,-2-1-4,0 2 1,0-2 0,0 2-2,0 0 6,2 0 1,-5 0-5,2 2-4,0-1 2,-3 2 1,1-3-9,0 1 2,-5 2-3,2 0-2,-1-2-1,-3 0 0,0 2 1,-1 0-3,-1-2 5,-1 4 0,1-3 0,-2 1 0,-2 1 2,1 0-5,1-1-4,-4 1 11,2 1-6,-1-2 3,-1 3-2,1-3-12,-1 1 10,1 0 0,-2 1 2,4-1 1,-2 0-2,-1 0 0,2 1-1,-1 1 3,2-3-3,0 2 0,-1 0 9,0-3-14,4 3 1,0-1-5,-2-1 7,2 1-1,-2 0-8,3-2 9,-1 0-3,2 0-1,-1-1-1,-2-1 2,4-1-8,-2 1-6,-3-6-2,10 7-8,-10-7-1,10 3-9,-10-3-10,0 0-14,14-2-5,-14 2 5,12-7 4,-6 1-10,-2-1 9,0-1 10,-2-2-20,1-1 6,1-2 11,-2 1 5,-2-1 8,0-1 5,0-3-24,-1 1 48,0 0-19,-2 3 53,2 0-10,1 2 8,-1-1-8,1 1-3,0 1-8,0 1-1,0 1-1,1 0-40,-1 2 42,1-2-38,2 2 40,-3 6-39,5-10 42,-1 5-37,-4 5 29,11-6-27,-4 3 41,3 1-41,-1-1 40,1 2-21,-10 1 43,23-4-36,-10 4 44,-2-1-33,2 1 39,1 0-25,-2 0 27,2 1-26,-3-1 26,-1 1-25,3 2 19,-3-3-37,-10 0 23,18 2-31,-18-2 21,13 4-25,-13-4 4,9 3 1,-9-3 21,9 5-3,-9-5-16,4 8 9,-4-8 1,0 9-10,0-9 5,-3 10-4,2-3-1,-2-1-4,0 3 3,0-2-2,1 3-6,-1-1 6,-1 0 2,2 1-4,0 3-4,0-2 7,-1 1-4,3 1 3,-1 0 1,1 0-6,0 1-2,1-1 2,0 0-4,3 2 10,-1-2 3,3 0 1,-2-1 1,4 0 5,-2 0 3,2-4 8,0 0 2,0-1 3,1-1 7,-1-2-5,1 1-8,1-4-4,-10-1-7,17 0-3,-7-6 2,-2 3-9,-2-4-15,1-3-44,-1-3 22,-1-1-15,-3-2-34,1-2 4,-2-1-14,-2-6-11,-3 3 32,2-1-33,-2 0 16,-4 1-33,2 0 17,-2 3-57,2 0 41,-3 0-143,2 5 82</inkml:trace>
  <inkml:trace contextRef="#ctx0" brushRef="#br0" timeOffset="151720.631">15867 16199 119,'0'0'245,"0"0"-48,0 0-15,6-5-18,-6 5-5,0 0-5,0 0-17,4-7-16,-4 7-14,0 0-1,0 0-11,0 0-9,2-4-10,-2 4-7,0 0-13,0 0-11,0 0-4,0 0-8,0 0-6,0 0-10,0 0-3,0 0 1,0 0-3,0 0 26,0 0-21,-3 9-4,3-9 1,-7 10-4,5-3-5,-1 2 3,-2-1-4,1 3 3,-1 0-3,-1 2 0,-2 0-2,3 0-3,-1 2 5,-1 0-19,1-1 4,-2-1-28,2 1 14,-1 0-36,1-1 15,-3 0-41,5 0-5,-3-1-37,0 1 13,3-4-50,-2 0 18,2-1-41,2-2 19,-2 2-31,4-8-84,-3 10 260</inkml:trace>
  <inkml:trace contextRef="#ctx0" brushRef="#br0" timeOffset="152145.2249">16050 16261 207,'0'0'218,"8"-6"-30,-8 6-30,7-6-14,-7 6-23,5-6-25,-5 6-22,4-5-14,-4 5-9,0 0-2,0 0 0,0 0-4,0 0-8,0 0-1,0 0-3,0 0-2,-12 5 0,8 0 3,-2 1-9,2-2-12,-2 1 3,-1 3 2,2 0-4,-4 0-22,3 3 27,-2 0-30,3 1 27,-1 0-25,0 2 24,0-2-27,2 2 23,1-1-17,0-1 18,2 0-21,-1 1 2,2-3-2,2 0 25,-1 2-25,3-3 26,-2 1-27,4-3 26,-2 3-24,4-3 29,-1-1-5,2-1-1,0-2-4,1 0-1,0-2-1,-10-1-5,23-3 4,-11 1-20,-1-4 21,1 0-25,-2-4 24,1 0-32,-2-1 20,0-2 4,-2-2 4,0 1 0,0-1-1,-2 1-10,-1 0-7,0-1-15,-3 2-6,-1 1-11,0 0-14,0-1-13,-3 4-31,1-1-8,-1 3-16,1-2-31,-2 2-22,1 1-97,-1-1 267</inkml:trace>
  <inkml:trace contextRef="#ctx0" brushRef="#br0" timeOffset="153426.0963">16452 16449 122,'0'0'80,"0"0"19,6-6-25,-6 6 31,7-4-50,-7 4 32,8-3-30,-8 3 25,7-5-52,-7 5 36,12-1-32,-12 1 33,11-1-35,-11 1 37,11 0-31,-11 0 20,13 0-33,-13 0 24,13 1-22,-6 3 17,-7-4-23,15 6 23,-9-3-31,1 2 27,2 1-33,-4-1 21,1 1-23,-2 0 12,1 2-11,-3-3 24,-1 3-25,0-1 17,-1 0-24,-1 2 24,-2-1-23,-1 2 23,-1-1-23,0 0 15,-3 1-18,0 0 24,-1-1-27,-2 1 21,1-1-19,-1 0 20,0 0-28,-1-2 28,0 0-1,3-1-3,-1 1-3,1 0-1,1-2-1,-2 1-9,0-1 6,6-1 3,-2-1 2,-2 2 7,8-5 17,-9 5 11,9-5 4,-6 6 20,6-6-4,-7 3-8,7-3-10,0 0-3,0 0-7,0 8-9,0-8-2,9 3-3,-9-3-2,12 1-7,-12-1 1,19 4-8,-9-3 4,4 0-5,-1 0-2,2 2-6,-2-1-17,4-1-23,1-1-27,-2 2-40,1 1-38,1-3-18,-4 1-25,2 1-59,-2-2-149,3 0 145</inkml:trace>
  <inkml:trace contextRef="#ctx0" brushRef="#br0" timeOffset="153746.3357">16914 16604 170,'8'-6'239,"-8"6"-26,0 0-66,7-5-5,-7 5-49,0 0 9,6-4-31,-6 4 13,0 0-27,0 0 13,0 0-33,0 0 15,-8 4-32,8-4 18,-7 6-24,1 1 19,-1-1-29,3 3 24,-1-1-5,0 0-2,-1 3-6,2 0-2,0-2-2,0 2-5,2 0 8,0 0 0,2-2 4,0 1 7,0-1 6,3 1 6,-1-3 3,4 2 4,-1-2-1,2 0 7,1 0-4,0-2-3,-1 0-3,2-3-8,0 2-10,0-3 2,-9-1 3,19 0-5,-10-2-7,-1-2-22,1-2-14,-3 2-8,0-4-40,0 1-34,-5-1-14,2-3-41,-3 1-73,-3 0 9,-2-4-201,-1 1 114</inkml:trace>
  <inkml:trace contextRef="#ctx0" brushRef="#br0" timeOffset="153984.6325">16226 16525 201,'0'0'283,"0"0"-75,0 0-10,0 0-47,0 0 2,0 0-57,5 8 2,-5-8-37,13 5 10,-6 0-36,2 0 8,2 1-50,0 0-19,2 1-65,0-1-13,-1 1-92</inkml:trace>
  <inkml:trace contextRef="#ctx0" brushRef="#br0" timeOffset="157937.3958">15633 16586 21,'0'0'116,"0"0"-59,0 0 45,0 0-57,0 0 31,-4-6-45,4 6 24,0 0-39,0 0 40,0 0-42,0 0 39,-6-4-45,6 4 39,0 0-38,0 0 38,0 0-37,0 0 40,-8-3-37,8 3 32,0 0-28,0 0 36,0 0-37,-6-5 35,6 5-29,0 0 28,0 0-32,0 0 30,-11-1-31,11 1 28,0 0-21,0 0 24,-12 1-29,12-1 21,0 0-25,-8 3 29,8-3-22,-7 3 28,7-3-23,-5 6 17,5-6-23,-7 9 16,4-3-22,3-6 17,-6 11-27,3-5 24,2 0-22,-2 3 24,1 0-11,0-2-1,1 1-1,1 1-9,0-1-4,0 1 10,0 0-5,3 0-1,-2 0-1,4 1 4,-2-1-3,2-1-3,0 1 0,3-1-5,-2 0-1,3 1-17,0 0 22,2-2 2,0-1-5,0 1 4,3-1-6,-1 0 2,1 0 0,0-1-6,0 0 4,-1-1-4,2 0 6,-2 1 0,0-2-2,0 0 0,0-1 1,-1 3-2,1-4-1,0 4 0,-2-3 2,2 1-1,0 0-2,0 3 3,2-3-21,-2 2 17,1 0-20,0 1 23,-1 0-16,-1 0 25,1 0-21,0 1 5,-3-1 0,1 1 30,0-1-24,-1 3 24,-1-1-22,1 0 20,-1 2-23,0 0 32,-2-1-32,0-1 28,0 3-31,-1-3 26,-1 3-29,-1-3 0,2 1 4,-2 0-3,-1-2 6,-2 3 2,2-2 0,-1-1 1,-2 2-2,1-4 2,1 4-1,-1-4 4,-1-5-1,0 10-8,0-10 2,0 10 0,0-10-1,0 7 0,0-7 4,0 0 0,0 10 4,0-10 0,0 0-6,1 8 2,-1-8-5,0 0 1,0 0 1,0 0 1,0 0 3,0 0-3,0 0-1,8 1-2,-8-1-2,0 0-1,8-6-3,-8 6 6,7-3 2,-7 3 2,8-4-4,-8 4 2,9-6 1,-9 6 1,13-5 0,-13 5 1,13-2 0,-5-1-3,-8 3 2,17-3 1,-17 3 0,20-4 2,-20 4-2,21-1-2,-21 1 2,24 0 0,-10 1 1,-2 1 4,2 0 21,0-1-29,1 1 3,2 2 4,1 0 5,-3-1-4,4 2 2,-3-1 2,0-1-2,2 2-3,-3 0-2,2-2 14,0 3-16,-2-1 4,3 1 0,-3-2-4,3 0 0,0 2 4,-2 0-4,4-1 5,-1 0-1,3 2 2,1-3-2,-2 2-12,1-1 14,1 0 1,0 0-2,1-1 7,-7 0 2,3-1 2,-2-1 2,2 0-4,-3 0 5,-1-1-6,0-1 0,-3 0-6,4 0 0,-3-3 0,-1 3-1,1-2-1,-1 0 2,0-1 0,-1 1 1,1-2 24,-2 1-14,0-1-4,-1 1-1,-1-1-3,-2 0 6,1-1 0,1 2-3,-3-2 4,-6 5-1,11-6 6,-11 6-8,11-7-2,-11 7-2,8-7 0,-8 7 3,6-6-9,-6 6 0,5-7-3,-5 7 6,4-9-8,-4 9 6,3-8-3,-3 8 7,2-6-1,-2 6-2,4-5 2,-4 5-6,0 0 1,3-8 2,-3 8 0,0 0-2,0 0 1,2-7-2,-2 7 2,0 0 1,0 0 6,0 0-12,3-6 3,-3 6-3,0 0-2,0 0 0,0 0 8,0 0-8,0 0 1,2-4 2,-2 4 0,0 0 5,0 0-8,0 0 6,0 0 0,0 0-4,0 0 3,0 0 1,0 0-1,0 0 1,0 0 0,0 0 4,2-7 11,-2 7-16,0 0 0,0 0 2,0 0 0,0 0 24,0 0-32,0 0-2,0 0 1,0 0 1,0 0 5,0 0-3,0 0 0,0 0 1,0 0-1,-2-6 0,2 6-3,0 0 14,0 0-10,0 0 1,0 0 0,0 0 1,0 0-1,0 0 1,0 0 5,0 0-9,0 0 10,0 0-3,0 0 0,0 0-8,0 0 2,0 0 1,0 0 2,0 0 2,0 0 1,0 0 4,0 0-3,0 0 2,0 0-5,0 0 8,0 0-5,0 0-8,0 0 9,0 0-3,0 0-6,0 0 10,0 0-11,0 0 1,0 0 3,0 0 0,0 0 0,0 0 4,0 0-8,0 0 8,0 0 0,0 0 3,0 0-6,0 0 13,0 0 2,0 0-6,0 0 5,0 0-8,0 0 2,0 0-11,0 0 7,0 0-4,0 0 4,0 0-7,0 0 11,0 0-12,0 0 6,0 0-3,0 0 7,0 0-11,0 0 7,0 0-5,0 0 2,0 0-2,0 0 3,0 0-5,0 0 6,0 0-4,0 0 3,0 0-9,0 0 15,0 0-8,0 0 2,0 0-1,0 0 0,0 0-5,0 0 3,0 0 0,0 0 4,0 0-5,0 0 15,0 0-17,0 0 12,0 0-9,0 0 4,0 0-2,0 0 1,0 0-2,0 0 5,0 0-5,0 0 8,0 0-13,0 0 9,0 0-6,0 0 5,0 0-10,0 0 12,-5-4-10,5 4 2,0 0 1,0 0-4,0 0-1,0 0 0,0 0 4,0 0-4,0 0 5,0 0-5,0 0 8,0 0 23,0 0-30,0 0-1,0 0-7,0 0 16,0 0-2,0 0-3,0 0 5,0 0-3,0 0 1,0 0-1,0 0 2,0 0-4,0 0 2,0 0 5,0 0 1,0 0-6,0 0 4,0 0-4,0 0 1,0 0-1,0 0 1,0 0-3,0 0 5,0 0-10,0 0 5,0 0 4,0 0 3,0 0-7,0 0 3,0 0 3,0 0 0,0 0-7,0 0 6,0 0-4,0 0 7,0 0-8,0 0 4,0 0 0,0 0 1,0 0-2,0 0 3,0 0-3,0 0-1,0 0 4,0 0 0,0 0-6,0 0 8,0 0-2,0 0 2,0 0-7,0 0 2,0 0-1,0 0 6,0 0-3,0 0-5,0 0 8,0 0-3,0 0-3,0 0 2,0 0 0,0 0-2,0 0 0,0 0 2,0 0-3,0 0 6,0 0-6,0 0-12,0 0 18,0 0-1,0 0-1,0 0-3,0 0 5,0 0 0,0 0-6,0 0 3,0 0-1,0 0 0,0 0-1,0 0 3,0 0-5,0 0 10,0 0-7,0 0 3,0 0-5,0 0 6,0 0-5,0 0 4,0 0-3,0 0 2,0 0-5,0 0-2,0 0 0,0 0-2,0 0-1,0 0-7,0 0 3,0 0-3,0 0 5,0 0-6,0 0 2,0 0 3,0 0 0,0 0 0,0 0 4,0 0 0,0 0-6,0 0 5,0 0 1,0 0 9,0 0-17,0 0-2,0 0-2,0 0-8,0 0 3,0 0-10,0 0-6,0 0-4,0 0-14,0 0-12,0 0-13,0 0-27,0 0-29,0 0-27,0 0 7,0 0-76,0 0-107,0 0 197</inkml:trace>
  <inkml:trace contextRef="#ctx0" brushRef="#br0" timeOffset="159975.2953">11822 16298 124,'0'0'179,"0"0"12,0 0-54,0-8 7,0 8-37,0 0 13,0 0-40,0 0 23,0 0-21,0 0 23,-1-6 8,1 6-18,0 0-3,0 0-9,0 0 0,-8 3-10,8-3-8,0 0-4,-10 5-5,10-5 1,-8 6-8,4-2 6,-1 2-7,-1 0-8,-2 1-7,2 1-14,-1 0-2,-2 2-7,-1-1 9,2 3-9,-1-1 6,1 2-3,-1 0 5,1 2-2,-1 2-2,0 0 1,3-3-3,-1 5-6,2-2 2,1 0 0,-2 0 0,2 1-5,3 0-3,0 1 4,-1 0 1,2 2 5,2 0-7,0 0 1,2 2-1,2 0-2,-2 1-2,3-1-1,0 0 1,3-2 9,-2 2-7,2 0-2,4 0 2,-2 1-4,1-3 1,3 1 3,-2-1-3,4 0 8,1 0-7,1-2-1,1 0-7,2-1 1,-1 0-4,4-2-2,-1 0 36,2 0-36,-2-1 1,2-2 0,-1-1 2,1 1 3,0-1 1,1-2 3,1 0-2,0 1 1,2-3 1,1 2-1,0-1 6,1 0-2,1-1-3,-1-1-2,0 2-1,0-2 9,2 1-7,-3-1-1,0-1 2,-2 0-2,2 2 2,0-2-2,-1-1 1,1 1 0,-2 0 1,-1-2 2,0 0 1,0 0 0,-3-1-1,3 1 3,0-1 0,1 0-9,0-1-1,0 1-5,0-1 0,-1-1-1,2 0 2,-2 1-4,0-2 8,0 0-12,1 0-5,-3-3-4,1 1-4,0 0 9,-1-2-13,-2-1 2,0-1 3,2 0 4,-3-1 1,0 0 2,-2-2 4,6-3-4,-3 0 4,-3-1-4,0-3-8,1 0 5,-2-2-13,0-1 5,-3-3-5,0-2 5,0-1-2,-1 1 3,-3-2 23,1 0-10,-3-1 27,0 2-22,-3-1 23,-1 3 4,-3 0-4,4 1-8,-5 0-19,-1 0 25,0 5-24,-1-3 25,-2 3-24,1-1 23,-2 0-16,-1 0 24,1 3-27,-3-2 21,2 1-19,-2 2 24,-3-2-25,2 4 23,-1-2-18,1 2 22,-2-1-23,-1 1 26,-2-1-23,3 3 29,-5-2-11,2-1 18,1 3-10,-5 0 17,3-2-18,-5-1 17,2 0-26,-2 1 35,0-1-24,-3 1 17,0 0-28,0 1 21,-5-2-22,-2 0 24,3 1-17,-3-1 22,1 1-28,-1 0 21,-2 0-16,0 2 18,2-1-11,-2 0 3,0-1-20,-1 1 27,1 1 3,-2-1-6,1 2-4,-2-2-2,3 2-7,-1 0 11,-2 0 3,2-1-8,-1 3-2,2-3 12,-2 2-23,0-1 5,2 1 6,1 0 2,0 1-3,4 1-1,-2 0 0,0 0-7,2 0-1,-1-1 8,1 2-4,0-1 0,0 2-1,0 0 0,-1-2-5,2 3 7,2 0-1,-1-2 3,1 3-6,0-2 2,0 2 0,0 2-5,-1-3 2,1 0 3,-2 3-7,2-3 2,-2 1-3,0 2-1,2-1-1,-1 1 2,0-1-4,1 1 12,0 0-10,0 0 33,2 0-34,-2 1 26,1-1-37,3 1 30,-2 1-30,2-1 36,1-1-41,2 2 41,-3-2-42,3 1 5,0 1-1,-1-1 3,1 1 1,-1-2 4,3 1 3,-2 3-1,0-3-5,2 1 4,-2 1 4,0 0-3,0-1 3,2 1 4,-1-2-4,0 2-1,0 0-7,2 0 7,-2 0 2,2-2-2,1 2 1,0 0-3,9-3 0,-14 5 1,14-5 3,-14 4-1,14-4-6,-10 0 9,10 0-2,-9 3-6,9-3 6,-10 1-2,10-1 1,-8 3-8,8-3-10,0 0-3,-10 3-14,10-3-7,-7 3-18,7-3-20,0 0-32,-12 4-32,12-4-58,0 0 0,-9 3-47,9-3-204,0 0 74</inkml:trace>
  <inkml:trace contextRef="#ctx0" brushRef="#br0" timeOffset="161402.3002">15606 14752 35,'0'0'170,"0"0"-20,-8-5-29,8 5-12,0 0-10,0 0-14,-7-4-7,7 4-10,0 0-11,0 0-8,0 0-1,0 0 1,0 0-6,0 0 4,0 0-3,0 0-8,10 7 5,-10-7 0,10 6-2,-2-1-3,1-2 4,0 2-4,0 1-7,5-1 5,0 2 6,2 0 1,1 1-8,5 0-8,1-2 1,-1 4-7,7-2 1,-1 1 1,5-1 1,-1-1 0,3 1 0,8 0-4,-1 2-6,4-1 4,2 0-4,1 0-2,1 1-1,3-2 0,0 0-2,2 1 2,-1-1-3,1-1 2,0 2-2,-2 0-2,0-3-3,2 2 2,-3 0-2,3-1-5,-4 1 4,3-1 0,0 3 1,-1-4 0,1 2-3,0 0 4,-2-1-6,2 2 8,-2-3 2,-1 2-5,2-2-2,-3 0 2,-2 1 15,0 0-25,1-2 24,-4 2-19,0-1 18,-7-1-22,-1 0 21,0 1-20,0-2 17,0 2-15,-3-3 15,-1 3-18,0-2 14,-6-1-12,2 1 19,-2 0-27,1 0 23,-2-1-16,-3-2 17,2 3-16,-3-2 14,-4 1-16,2-2 17,-2 2-14,0-1 18,-5 0-21,2-1 12,-2 0-21,-1-1 9,-2 2-42,-10-2 23,18 0-22,-18 0-13,13 1-20,-13-1-18,12 2-16,-12-2-14,12 1 0,-12-1-13,0 0-2,10 0 3,-10 0 16,0 0-3,0 0-64,14 0 57</inkml:trace>
  <inkml:trace contextRef="#ctx0" brushRef="#br0" timeOffset="161784.3862">18335 15105 197,'-7'-6'182,"1"0"-40,-1 1-19,2 2-2,-1-2-10,1 2-8,5 3-13,-10-8-6,10 8-13,-8-6-15,8 6-6,-9-4-4,9 4-5,0 0-7,-6-5 0,6 5-11,0 0 2,0 0 14,0 0 1,0 0-2,0 0-5,0 0-2,0 8 4,5-1-8,2 1 8,4 0 6,-1 1-1,1 2 9,5 2-25,0-1 16,-2 1-28,3 2 29,-2-2-19,-1 2-17,-1-4 12,-1 1 16,-1 0-25,-2-3 26,0 2-24,0-1 26,-3-1-25,-1-1 22,1 1-24,-4-2 28,1 0-31,-3 0 29,0 1-27,-3-2 26,1 2-31,-5-1 3,-1 0-5,-3 0 5,-2 1-21,-3-2 24,0 0-4,-5-1 3,-1 1-3,-1-1-7,-3 0-3,-2-1-18,3 0-8,-3-1-7,1 2-30,1-1-30,-1-1-20,0 2-12,2-2-11,2 2-13,0 1-17,1-1-14,4 0-20,1-2-127,2 3 210</inkml:trace>
  <inkml:trace contextRef="#ctx0" brushRef="#br0" timeOffset="169084.1668">16144 16772 43,'17'1'410,"-2"0"-119,2 1-68,-1 1-46,3-1-36,2 3-38,-2-1-15,0 0-21,0 0-16,-2 0-11,2 0-20,-3 1-19,-1 0-21,-2-1-16,-1 0-13,-1 1-44,-2 1 16,-3-1-56,4 1-5,-5 0-212,2-2 192</inkml:trace>
  <inkml:trace contextRef="#ctx0" brushRef="#br0" timeOffset="170050.2559">13372 16293 58,'5'-6'172,"2"-2"15,-3 2-29,1 0-19,0 0-23,-1 1-12,-2 0-14,-2 5-11,10-9 1,-10 9-3,4-8-15,-4 8 0,5-8-3,-5 8-6,5-5-4,-5 5-6,0 0-5,7-6-26,-7 6 25,0 0 5,0 0 2,9-4 12,-9 4-2,0 0 2,11 5-13,-11-5 11,13 8-3,-3-2-2,-1 1-9,-1 2-8,6 0-6,-4 2-2,5 2-7,-2 1 3,0-1-4,4 2 0,-3 0-6,2 0-4,-2 1-14,4 2 11,1-1-9,-3-1 13,0-3-15,0 4 4,0-3-44,-3 0-3,4 1-48,-5-2-1,0 0-53,0-1 10,-1-4-55,-2 1 22,0-1-68,-1-2-105,-1 1 196</inkml:trace>
  <inkml:trace contextRef="#ctx0" brushRef="#br0" timeOffset="170248.1753">13859 16334 238,'-1'-7'374,"-2"1"-76,3 6-48,-4-10-37,0 5-25,-1-2-10,-2 1-22,-2 2-19,-3 0-26,2-1-20,-6 2-10,0 0-20,-3 2-14,-3-1-7,-3 2-10,-3 2-7,-2-1-17,-7 4-16,-1 0-28,-4 3-19,-2-1-30,3 5-62,-1 0-15,4 1-66,1 1 10,2 2-272,8-5 18</inkml:trace>
  <inkml:trace contextRef="#ctx0" brushRef="#br0" timeOffset="181943.3539">21076 16758 119,'28'0'163,"1"0"-61,1 0 21,-2 1-47,0-1 23,0 0-57,-1 0 28,-3 2-36,-2-2 31,1 0-33,0 0 27,-1 0-39,-2 0 27,1 1-34,0-1 29,-3 0-40,1 0 34,-1 0-34,0-1 33,-4 1-34,2 0 30,-4 0-33,4 0 23,-3 0-28,-1 0 26,2 0-29,-1 0 28,-1 0-32,-1 0 32,1-2-35,-12 2 35,20 2-32,-20-2 30,19 1-31,-19-1 27,22 0-27,-22 0 30,19 2-39,-19-2 40,21 3-27,-10-2 25,0-1-28,-11 0 27,27 1-25,-14-1 24,0 3-23,4-1 29,-1-2-28,1 1 23,-1-1-27,0 0 31,0 0-28,-3 0 29,4 0-31,-4 0 29,-3 0-31,5 0 28,-15 0-43,19 0-2,-19 0-74,18-1-5,-18 1-200,14 1 231</inkml:trace>
  <inkml:trace contextRef="#ctx0" brushRef="#br0" timeOffset="182597.2519">21325 17261 4,'0'0'208,"0"0"-8,0 0-20,0 0-33,0 0-30,-13 0-15,13 0-8,0 0-17,0 0-8,0 0-8,0 0-3,0 0-5,4-6-1,-4 6 3,0 0 1,10-3-1,-10 3-7,9-5-5,-9 5-10,13-7 3,-3 3 1,-1 1-3,2-3 2,1 1 1,1 0-4,4-3-10,1 1 6,2 0-4,0-1-3,2-2 3,0 0-5,2-1-3,3 1 1,-3-2 3,2 1 4,-2-2 2,-2 3 3,0 0-3,-2-1-3,2 0 0,-3-1 0,0 4 5,-1-3-2,-1 3-5,-3-1-2,-2 1-3,1 1-6,1 0-2,-2 2 1,1-2 2,-4 1-9,0 2 7,1-2-13,-1 2 8,-2 0-25,1 0 2,1 1-31,0-1 6,-9 4-43,13-4-22,-13 4-14,14-4 11,-14 4-40,11-2 23,-11 2-44,14 1 25,-14-1-68,13 3-135,-13-3 193</inkml:trace>
  <inkml:trace contextRef="#ctx0" brushRef="#br0" timeOffset="183113.0396">21801 17743 56,'0'0'190,"9"-4"-19,-9 4-23,10-8-21,-5 6-11,-1-7-9,1 1-8,1 1-10,-2-2-11,2-3 0,1 0-14,-2 0-5,0-3-6,0 1-12,0 0-5,2-2-7,0-2 5,-2-2 2,3 1 0,1 0-10,-1-1 0,-1-1 6,1 1 8,2-1-5,-1 1 2,0 1 0,3-2 4,-3 0-4,0 1-6,1 1 0,-1 0 6,-1-1-9,2 1 1,-2 1-2,0 0 11,1 1-3,-4 2-7,4-1-4,-4 2 1,2 2-3,-2-1-4,0 1-1,0 5 0,-1-4-8,-2 4-6,2-1-8,-1 2-14,-2 0-27,-1 6-27,4-10-23,-4 10-29,3-8-44,-3 8-31,2-8-21,-2 8-21,0 0-133,5-5 170</inkml:trace>
  <inkml:trace contextRef="#ctx0" brushRef="#br0" timeOffset="183631.2872">22431 17809 172,'0'0'201,"0"0"-7,-2 7-21,2-7-8,0 0-18,0 0-1,0 0-17,0 0-16,0 0 6,0 0-27,0 0 8,8-7-12,-8 7 9,1-12-20,0 4 8,1 0-25,0-1-9,-2-2-6,0-1-7,0 0-4,0-2-6,-2-3 1,-1-2-3,-1-1 9,-2-2-16,-3-6 1,1 1-6,-4-1-2,-1-5 5,-1-1-8,2 6 5,-2-5 3,0 5-3,4 2-3,0 1 0,-2 0 0,3 4-4,2 1 2,-2 1-10,1 1 5,2 3 4,-1 1-6,3-1 0,-2 4 1,2-3-3,0 4-2,-1-1-4,3 3-7,-2-3-3,1 3-12,-1-1-9,1 0-29,0 2-19,1-2-9,0 2-15,0 0-30,-1 1-58,3-1-29,0 7-18,-2-12-193,2 12 90</inkml:trace>
  <inkml:trace contextRef="#ctx0" brushRef="#br0" timeOffset="184358.2106">22056 16769 46,'0'0'181,"4"-7"-47,-4 7 18,4-6-52,-4 6 13,4-5-45,-4 5 18,5-5-33,-5 5 30,6-6-25,-6 6 16,9-4-32,-9 4 27,10-6-30,-10 6 26,13-1-21,-13 1 15,17-2-19,-17 2 24,16 0-23,-16 0 25,23 2-28,-12-1-14,1 3 8,-1-1 24,0 0-28,3 2 11,-2 0-18,2 1 25,-3 2-26,2 1 22,-1-1-32,0 3 33,2 1-27,-1 2-6,-1 1 4,0 0 4,-1 2-2,-1-1-3,-1 3-1,0 0 1,-3 0-3,3 3 4,-3-2-4,-2 2-2,-1-1 1,-2-1-6,1-1 6,-3 0-2,0 0-1,0-1-3,-3 1 6,-1 0-6,0 1 18,-3-4-28,2-2-8,-1 0-8,-2 0-2,-1-3 14,1 0-5,-2 0 0,-2-4 0,1 0-9,-3-2 1,2-1-6,-1-2 3,0-2-2,-1-2 6,-2-2 4,1-2-6,-2-1 4,0-4 1,0-1-8,-1-4-9,-2-2 2,3-1 7,1-2-1,1-1 9,0-2 5,1 0 2,5 5 5,2-1 3,2-1 17,0 1-17,3 2 36,1 2-26,2-3 23,2 1 2,1 0-2,1 1-20,2-1 50,2 0-31,3 2 15,-2 0-33,3 0 22,0 2-30,3 1 19,-2 0-27,4 0 5,-4 4-36,6-1-23,-5 2-24,0 0-41,3 2-42,-4 1-52,3-2-201,-2 4 115</inkml:trace>
  <inkml:trace contextRef="#ctx0" brushRef="#br0" timeOffset="185601.3043">22110 16318 35,'0'0'103,"0"0"-55,0 0 45,0 0-49,0-7 34,0 7-41,0 0 37,0 0-42,0 0 38,0 0-35,0 0 33,0 0-37,0 0 33,-3-6-37,3 6 27,0 0-33,0 0 23,0 0-40,0 0 33,0 0-38,0 0 31,0 0-37,0 0 34,0 0-36,0 0 35,0 0-34,0 0 33,0 0-30,0 0 31,0 0-26,0 0 34,3-7-38,-3 7 38,0 0-29,0 0 34,0 0-33,0 0 34,0 0-27,0 0 21,0 0-17,0 0 23,0 0-26,0 0 29,0 0-22,0 0 21,0 0-21,0 0 1,0 0 0,0 0 24,0 0-23,0 0 17,0 0-17,0 0 20,0 0-25,0 0 24,-3-5-27,3 5 20,0 0-28,0 0 24,0 0-30,0 0 18,0 0-16,0 0 19,0 0-25,0 0 20,0 0-23,0 0 22,0 0-27,0 0 30,0 0-27,0 0 26,0 0-29,0 0 24,0 0-26,0 0 25,0 0-30,0 0 5,0 0-40,0 0-8,0 0-68,0 0-26,0 0-85,0 0-168,0 0 129</inkml:trace>
  <inkml:trace contextRef="#ctx0" brushRef="#br0" timeOffset="186373.4619">20742 16698 76,'0'0'121,"0"0"30,0 0-51,-5-6 37,5 6-47,0 0 30,0 0-37,0 0 21,-7 6-32,7-6 25,-6 7-37,6-7 4,-3 13-27,0-8 17,-1 3-30,3 1 11,-2 1-21,1-1 8,-2 1-13,2 1 18,0-1-28,0 0 15,-1 0-54,2-1 15,-2 1-48,3-3 18,-1 0-54,0-1 18,1-6-64,1 13 12,0-8-115,-1-5 81</inkml:trace>
  <inkml:trace contextRef="#ctx0" brushRef="#br0" timeOffset="186865.0086">20726 16612 56,'4'-4'234,"-4"4"-90,7-9-18,-7 9-14,11-7-24,-4 2-15,0 1-4,3 0-14,-1 2-18,2 1-2,-1-2-6,3 3-6,0 0-4,2 0-7,-3 0-3,6 0-1,-4 3 31,2-2-35,-3 1 33,1-1-30,0 2 27,1 0-24,-3-2 23,2 2-29,0 0 33,-3-1-22,2 1 24,-2-3-25,0 3 22,-2 0-28,0-1 18,0 1-21,-9-3 25,15 5-19,-15-5 19,11 4-16,-6 2 22,-5-6-28,9 7 26,-9-7-15,5 11 9,-5-11-20,1 12 20,2-5-27,-2 1 25,0 2-20,-1-2 28,0 3 0,-1 1-5,1 1 0,-1 0-30,1-1 28,-3 2-34,3 4 27,0-1-27,-1-1 5,-2 1-1,3 1 1,-2-1 1,-1-1 3,-1 2-3,2-3-1,-1 0 2,-2-2 1,2-1 2,0-1-1,-1-2 6,-1 1 9,-3-1-5,2-4 6,-2 1-4,-1-1-9,-2-2-2,0 0-3,-4-1-10,2-4 0,-1 1-6,-2-2-4,-4-2 0,1 0 3,-4-3 3,3 2-7,-1-1-8,0-1-8,0-1 14,-1 1-23,1 0 7,0-1-54,3 2 18,-1 1-59,4-1 12,-1 1-68,4 0 25,0 2-118,3 1 260</inkml:trace>
  <inkml:trace contextRef="#ctx0" brushRef="#br0" timeOffset="187245.1311">20920 17429 224,'0'0'222,"0"0"-58,9-3-26,-9 3-27,0 0-19,0 0-15,0 0-10,0 0 7,0 0-2,0 0-8,-3 4 1,3-4-5,-6 9-3,5-5-13,0 4-7,-1-1-3,0 2-6,-1-1-7,-1 3 1,3-2-7,-2 2-2,-1 0-8,3 1-3,-3 0 2,-1-1-15,3 0-21,-1 2-37,-1 0-34,1-1-7,0-1-29,-1 1-32,0-3-21,0 1-85,1-2 270</inkml:trace>
  <inkml:trace contextRef="#ctx0" brushRef="#br0" timeOffset="187741.1947">20951 17293 28,'15'-3'95,"-3"0"-24,0 1-2,1 1-9,2 1-12,-3-1-16,-1 1-1,2 0-11,-1 1 2,2-1-4,-4 1 0,0 1 14,2 0-10,-12-2 4,16 3 3,-16-3 4,16 1 4,-16-1-5,12 2 6,-12-2-4,14 3-3,-14-3 1,9 1-6,-9-1-3,0 0-2,13 2 1,-13-2-1,0 0 2,12 3 0,-12-3 10,6 5 7,-6-5 17,5 8-6,-5-8-9,7 13-1,-5-6 4,1 4-2,-2-1-3,3 1-6,-2 4-3,0-4-10,-1 3-1,0 1 20,-1 3-27,0-2-1,1 2-2,-2-1-2,2 1-4,-1 0-3,0 0-3,0-1 0,-1 2 1,1-3 9,-1 2-8,0-4 7,-1 2-6,1-5 1,-3 3 0,3-3-2,-2-1-1,1 1 5,-1-3 5,-2 1-2,1-1-2,-1-3-5,0 1-15,-2-3-11,-2 2-14,9-5-2,-21 1 0,10-1 4,-2-1 4,-4-4 7,-2 2 2,-3-3 10,1-1 4,-2 0 11,1-1 8,-1 1 0,0 0-5,1-3 0,2 3-34,-1-1-26,3 2-25,4-1-25,-1 1-8,2 1-4,2 0 6,0 0-117,4 2 75</inkml:trace>
  <inkml:trace contextRef="#ctx0" brushRef="#br0" timeOffset="188076.3679">21509 17708 139,'0'0'264,"0"0"-52,9-2-32,-9 2-23,0 0-15,0 0-9,0 0-17,0 0-6,13 0-6,-13 0 3,0 0-6,0 0-10,-1 6-12,1-6-2,-3 8 13,3-8-23,-4 10 13,2-3-34,-1 2 15,0 1-28,2 1 11,-1 1-28,-3 3 20,2 0-31,-1 0 24,2 0-30,-1 1 23,1 0-9,-1 0-18,0-1-54,1 0 3,-1 1-20,2 0-18,0-4-27,-1 0-21,-1 0-28,1-1-17,1-2-2,1 0-17,-1-2 20,1-7-149,0 10 209</inkml:trace>
  <inkml:trace contextRef="#ctx0" brushRef="#br0" timeOffset="188549.5738">21523 17676 109,'9'-4'103,"-1"-1"-4,-1 1-28,1 1-13,1-1-13,3 3-9,-2 0-1,-1-1-16,-9 2 3,23-2-1,-23 2-9,23 0 4,-12 1-3,1 0-6,-1 1 0,0-1 3,1 0-7,-1 1-10,-1 0 20,0 0-8,3-1-2,-2 2-8,-2-2 7,0 1-4,3 1 3,-2-1 4,-1 0-2,-1 1 8,-8-3-4,17 5-14,-10-3 18,-7-2 5,11 5-4,-11-5-3,12 7-1,-12-7-1,9 6 4,-9-6 0,9 7 3,-7-1-2,3 0 8,-2 0 14,-1 2-11,1-2 11,-2 5-4,1-3 5,-1 4-7,-1 0 7,0 0-1,0 1 1,0 0-6,-1 0 3,-1 2-3,2 0 5,-1-3-8,-2 2 1,1 1-4,1-1-1,-1-2 6,0 1-8,-1-1 1,1-2-4,-1 0-4,2-1 10,-2 1-4,1-3 3,-2 2 15,1-2 6,-1 1 12,-1-3-5,-1 0 11,2-1-9,-5 2 11,3-3-18,-4 0 7,-1-2-26,0-1 16,-2 2-25,-1-4 5,-4 2-21,-1-4-1,1 1-39,-5-3-22,4 0-35,-3-2-52,3 2-16,1 0-45,0-2-11,4 1-143,0 0 179</inkml:trace>
  <inkml:trace contextRef="#ctx0" brushRef="#br0" timeOffset="188934.3687">22391 17877 50,'0'0'274,"9"-4"-53,-9 4-14,0 0-27,0 0-12,9-5-16,-9 5-31,0 0-13,0 0-27,0 0-12,0 0-22,0 0-5,0 0-11,0 0 3,0 0-9,0 0 13,6 5-18,-6-5 27,-2 8-16,2-8 17,-3 14-21,0-5 16,2-1-25,-1 3 13,0-1-22,-3 2 10,3 1-12,-2 1 8,1 0-18,1 1 9,-1-1-32,1 0-12,-2 0-33,1 1-19,1-1-15,-1-3-32,1 1-16,0 1-21,1-4-7,1 1-197,-2-4 166</inkml:trace>
  <inkml:trace contextRef="#ctx0" brushRef="#br0" timeOffset="189382.4551">22339 17762 41,'6'-4'115,"-6"4"-10,10-7-7,-10 7-23,14-5-2,-14 5-24,16-4-3,-16 4-22,17-2 5,-17 2-11,22 2 1,-10-2-12,-1 1 12,1 4-14,0-4 7,1 4-4,0-3 15,-3 1-15,2 0 22,-1 2-6,1 0 15,-2-2 7,1 1-17,-2-2-4,-1 3 1,4-4-5,-5 3 1,-7-4-8,13 6 7,-13-6-10,13 3-2,-13-3-6,10 6 2,-10-6-4,9 7 7,-3-2-4,-3 1 1,2 0 14,-2 1-4,-1 4-5,2-3 6,-1 3-4,-2 1 5,0-1 14,0 3-3,1-1 1,-2 3 0,0 1 1,0 0-4,0 1 2,0-1 3,-3 2 1,3-1-5,-2-1-2,0 3-5,0-2 6,-1 0-3,1-1 0,-1-1-8,0 0 7,1-3-2,-1 0 8,0-1-10,-1-3 13,1 1-13,1-1 11,-2-1 0,1-1 15,-1-1-13,-1 0 9,-1-2-19,6-4 7,-14 3-19,14-3-20,-19-3-18,7 0-10,-3-4-19,-4-3-17,-4-3-27,-2-3-61,4-1-28,-2-1-230,-3-5 114</inkml:trace>
  <inkml:trace contextRef="#ctx0" brushRef="#br0" timeOffset="190042.2132">22447 16824 165,'0'0'224,"0"0"-83,0-9 28,0 9-40,4-9 19,0 4-22,-4 5 9,5-10-35,3 3 8,-3 0-35,1-1 3,3-2-11,2 1-11,4-4 3,1-1-8,4-1 6,4-5-3,4-1-8,4-2 4,2-3 3,6-5-11,3-1 2,0-2 9,1-3-23,2 1 10,0-3-11,2 1-4,1-3-8,0 0 7,1 0-2,0-1 4,-3 4-2,-1-1-12,-1 1-5,-4 2-3,-6 7 4,-3 1-10,-2 3 11,-2 0-7,-4 2 3,-1 4-2,-1 3 5,-7 2-9,3 0 6,-4 1-7,0 2 6,-2 2-10,0 1 12,-3-1 1,-1 2-21,-1 1-34,1 0-6,-5 1-48,3 1-17,-6 4-65,9-7 21,-9 7-15,8-2 30,-8 2-41,0 0 9,10 4-150,-10-4 210</inkml:trace>
  <inkml:trace contextRef="#ctx0" brushRef="#br0" timeOffset="192368.1724">23613 15408 78,'0'0'109,"0"0"26,0 0-49,0 0 18,0 0-43,6-4 28,-6 4-41,0 0 17,0 0-37,0 0 23,0 0-31,0 0 17,8-2-40,-8 2 35,0 0-35,0 0 29,0 0-35,0 0 21,0 0-37,0 0 26,0 0-40,0 0 30,0 0-32,0 0 31,0 0-30,0 0 29,0 0-37,0 0 35,0 0-27,0 0 22,0 0-34,0 0 29,0 0-36,0 0 33,0 0-38,0 0 30,0 0-22,0 0 30,0 0-88,0 0 38</inkml:trace>
  <inkml:trace contextRef="#ctx0" brushRef="#br0" timeOffset="193350.2692">22698 15827 128,'0'0'225,"4"-11"-80,-2 7 18,-2 4-29,3-10 25,0 4-27,-1 0 9,0-1-39,-2 7 9,3-10-28,-3 10 14,2-11-22,-2 11 8,2-8-40,-2 8 4,2-8-28,-2 8 11,0 0-26,0-9 11,0 9-15,0 0 11,0 0-18,0 0 17,-13 6-16,7 0 19,0 1-12,-3 2 24,0 3-24,-3 5 28,-1 1-7,0 6 7,-2 2-3,-2 8 4,0 4-9,-1 1-1,1 3-24,-6 10 13,3 2-14,-2 0-2,4 0 6,-3 1 2,3-2-1,-1 0-8,4-7 2,-2-2 12,1-2-32,1-2 24,0 2-38,2-5 13,0-3-36,2-5 13,0-4-48,4-3-29,-2-1-13,2-2-26,2-4-11,0-2-37,1 1-104,2-5 221</inkml:trace>
  <inkml:trace contextRef="#ctx0" brushRef="#br0" timeOffset="193879.4529">24006 16759 108,'13'-3'193,"-13"3"-22,9-2-16,-9 2-13,9-4-10,-9 4-5,0 0-17,8-2-16,-8 2-17,0 0-7,0 0 2,0 0 9,0 0 7,0 0-3,-9-3-9,9 3 3,-18 1 13,5-1-20,-5 0 18,-1 2-21,-5-2-3,-6 2-4,-8-2-13,-2 1-14,-8 2 2,-5-2-10,-3 0 0,-3 1-6,-1-1-6,-5 1-1,1-1-3,-12 1 0,0 1-5,3-1-11,11 1-8,-1 0-11,2 1-9,2-2 1,4 3-11,1 0-19,7-2 17,0 2-28,8-2 29,4 1-29,5-1 19,3 0-24,1 0 9,3 0-17,3-1 25,1 0-25,5-1 29,0 0-28,2 1 31,1-1-40,11-1-12,-17 2-117,17-2-113,-12-3 209</inkml:trace>
  <inkml:trace contextRef="#ctx0" brushRef="#br0" timeOffset="194366.8002">22744 15452 76,'0'0'162,"0"0"-7,1-7-70,-1 7 10,0 0-49,0 0 31,0 0-29,0 0 31,0 0-32,0 0 21,0 0-22,-11 6 18,7-1-28,1 1 26,-1 4-26,0-1 17,-1 1-29,-1 4 8,0 0-22,0 2 18,1 0-20,0 1 18,-1 1-27,-2 1 24,2 0-25,-2-2 8,2 2-42,-2 0 10,3-3-39,-2-1 1,2-1-53,0 1 18,1-2-47,-1-1 19,2-2-98,-1-1 72</inkml:trace>
  <inkml:trace contextRef="#ctx0" brushRef="#br0" timeOffset="194802.3259">22672 15371 20,'10'-9'213,"-3"2"-39,-1 1-34,3 0-13,1 0-21,1 3-13,-2 0-16,3 2-19,-2 0-9,2 1-13,2 2-7,-2 0-5,4 2-7,-2 0-1,1 3-1,0 0-7,1 0-8,-2 2 5,0-1-3,-1 1-24,0 1 29,2-1-28,-4-1 29,2 0-32,0-1 32,-4 0-23,3-1 27,-5-1-26,1 2 29,0-3-27,-8-4 26,11 7-24,-11-7 31,9 8-25,-9-8 27,7 5-30,-7-5 30,5 5-22,-5-5 24,2 7-22,-2-7 25,0 11-29,0-11 27,-2 10-26,-1-1 23,-2-1-27,1 1 24,-1 1-27,1 1 19,-2 0-18,-1 2 24,0 0-22,-2 0 24,4 1-28,-3-1 24,-1 0-21,0-1 22,-1 0-17,-1 0 20,2-1-10,-2-2 33,-3 0-10,0-2 21,0 1-17,-1-3 15,-2-2-23,-1 1 14,-1-2-24,-3 0 15,3-2-27,-4-2 11,-1 0-25,-2-2-6,3 1-23,-1-1 4,-2-3-39,4 2-1,2-1-62,-1-1 17,4 1-44,2 0 9,-2 0-157,6-1 230</inkml:trace>
  <inkml:trace contextRef="#ctx0" brushRef="#br0" timeOffset="195185.0568">23527 15356 128,'0'0'230,"5"-4"-62,-5 4-31,0 0-38,3-5-17,-3 5-13,0 0-9,0 0-6,0 0-6,0 0 6,2 8 6,-2-8-5,-2 11-28,1-3 17,-1 3-22,-2 0 17,2 1-22,-1 3 15,-1-1-22,1 4 8,-1-1-15,-1 1 19,0 1-20,1 2 18,-1-2-22,-2 3 1,3-2-45,-3 1 3,2-2-38,-2-2 16,3 0-68,-1-2-8,1 0-168,1-1 231</inkml:trace>
  <inkml:trace contextRef="#ctx0" brushRef="#br0" timeOffset="195648.0049">23512 15366 234,'2'-7'202,"1"0"-43,-1 1-31,-2 6-32,6-9-5,-6 9-24,5-8-16,0 4-10,-5 4-9,11-3-8,-11 3-7,14 0-2,-14 0-4,19 2-5,-7 3 1,2-1 1,0 0-8,3 3 1,-3 1 3,2-1-30,0 0 31,0 1-25,-2-2 27,3 2-25,-3 0 31,1 0-20,-2-2 27,0 0-18,0 1 22,-4-3-28,1 2 17,0-2-14,-2 0 19,-2 1-27,2-2 21,-8-3-20,11 9 22,-7-5-29,0 2 30,0 0-20,-1 1 22,-1 2-26,2 0 22,-2 2-24,-2 0 25,0 1-29,0 1 31,0 1-26,0 3 23,-2-1-25,2 2 24,-4 1-23,3-1 27,-2 0-28,1 0 25,-2-1-19,1 0 22,1-2-23,-2 0 27,-1-2-26,0-2 31,0-2-17,-2 1 22,3-2-12,-3-1 19,-2-1-20,0 0 12,0-2-22,-4-2 14,1 0-17,0-1 15,-2-2-22,-2-3 21,-3 0-55,1-2 22,-2 0-51,-1-1 16,0-2-43,0 0 18,2 1-53,1-1 23,0 0-33,2 2 17,2-1-95,2 2 68</inkml:trace>
  <inkml:trace contextRef="#ctx0" brushRef="#br0" timeOffset="196192.0372">23953 16596 82,'-2'-7'221,"1"-1"-18,0 3-28,-2-3-4,3 2-18,0 6-20,-2-13 0,0 7-6,2 6-10,-3-9-8,3 9-21,-3-10-17,3 10-19,-2-7-18,2 7-11,0 0-8,-2-7-6,2 7-3,0 0 4,0 0 6,-7 3-1,7-3-1,-7 11-3,5-2 3,-1 0-2,-3 3-4,3 2 1,-1 1-6,-1 1 6,1 2 17,-2 1-25,1 1 23,0 1-20,1 1-9,-1 0-26,0-1-17,-2-1-21,5-2-18,-3-1-28,1-2-11,0-1-1,0-2-10,3-1-1,-2-1 13,0-1 1,2-3-30,1-6-102,-1 7 81</inkml:trace>
  <inkml:trace contextRef="#ctx0" brushRef="#br0" timeOffset="196576.6507">23953 16506 117,'2'-8'138,"1"2"-24,-1 0-45,-2 6-10,6-10-13,-6 10-10,3-8-5,-3 8-4,12-1-10,-12 1-9,11 0 1,-11 0-1,18 1-3,-9 2-2,0 0-7,5 0 8,-4 1-3,3 2-3,0-2 5,2 2-2,-1-2 10,-1 1-2,-3 1 12,6 0 0,-4 0 5,0 1-3,-4-1-4,6 1-1,-5 1-4,0 1 1,-2-2 3,2 4-10,-2-1 6,-1 0 7,-3 2 6,3 1 3,-2 0-4,-2 2 0,-2-2-6,0 3-8,0 1 41,0 2-38,-2 0-5,0 1 3,-4 3-9,4-2 9,-5 2 4,3-1-6,-2 1 4,-2-1-8,3 0 9,-1-3 3,-2 1 7,0-2 3,1-3 11,-1-1 23,0-1 21,-1-3 25,-1 0 1,1-2 21,0-2-21,-3-1-12,0-3-11,-2 0-16,1-5-16,-6 0-17,0-5-28,-3-1-32,2 1-41,-2-6-47,-1 0-45,-1-1-66,1 0-1,0-1-259,0 0 33</inkml:trace>
  <inkml:trace contextRef="#ctx0" brushRef="#br0" timeOffset="199274.2145">21113 16788 138,'0'0'100,"0"0"33,0 0-62,0 0 40,-11-1-45,11 1 29,0 0-40,0 0 38,0 0-32,-11-1 35,11 1-24,0 0 20,0 0-27,0 0 14,0 0-28,0 0 23,0 0-23,-9-3 23,9 3-28,0 0 26,0 0-13,0 0 0,0 0-3,0 0-6,0 0-10,0 0-4,0 0-9,0 0-8,0 0 5,0 0-6,0 0-3,0 0-6,10 4 2,-10-4-3,8 3 2,-8-3-3,13 3-1,-13-3-3,14 4 8,-5-2 2,1 0 1,0-1-2,2 2-2,1 0-4,0-1-9,4 0 8,-1 1 1,2-1-1,-2 0-26,3 2 21,2-1-12,-3 0 23,2-1-23,0 2 21,0-1-23,0 1 24,1-1-22,-3 1 21,1 1-22,-1-3 21,0 2-21,-1-2 7,0 3-1,-2-2 5,1 0-9,-2-2 7,-1 2 1,-1-1 1,2 0-1,1 1 2,-3-1 4,2-1-3,2 1-3,-4-1 5,4 1-3,-2-1 3,2-1-1,-3 3-1,3-3-1,0 3 1,1-2 3,-2-1 20,3 2-26,-1 0-1,-1 0 21,2-2-23,-2 3 4,-1-1 18,0-1-34,-2-1 33,1 2-23,-4-1 16,3 1-15,0-1 22,-2 0-19,-11-1 20,21 0-24,-21 0 25,20 0-22,-20 0 22,19-2-20,-7 0 18,-3-1-22,2 0 21,1 0-26,-1-3 31,1-1-24,0 1 18,1-2 4,1-1-1,-2 1 3,-2-2-4,5 0-11,-2-1 9,0 2-8,0-3 11,1 0-15,-1 0 11,-1-1-12,1-1-2,0 0 7,-2-1 5,1 0 0,-2-2 2,2 0-4,-2-2 0,0-1-4,0 0 6,-1-4 5,-1-1-4,3 0-4,-2-2-4,-1 0 7,1 1-4,-1 3 1,-2 1-2,-1-2-2,4 1-3,-4 2 8,3-1-4,-2 1 0,-1 2-5,2-1 2,-2 1 4,1-2 8,-1 1-9,1 4-4,-1-2 0,-1 1-2,1 0-4,0 1 9,0-2-3,-1 1 5,-1 2-5,3-2-2,-2 3-4,-1-1 7,4 0-1,-5 1-2,3 2-1,-1 0 4,-1 0-1,1 2-2,-2 0-2,1 0 7,2 1-2,-3 1-4,1-1 9,-2 1-3,3 0-6,-3 1 2,2 1 1,-2 0 1,2-1-6,1 2 6,-2-1 1,-2 6-1,4-11-3,0 6 1,-4 5 1,2-12 4,-2 12-4,5-9 7,-5 9-9,4-10 4,-4 10 6,5-8-1,-5 8 1,3-8 1,-3 8 3,3-8 0,-3 8-6,2-7 3,-2 7 10,5-7-9,-5 7-3,3-8-5,-3 8 2,2-5-6,-2 5 6,3-6-2,-3 6-1,1-6 1,-1 6-2,4-6 0,-4 6-3,1-6 6,-1 6 2,0 0 0,4-6-3,-4 6-1,0 0-1,3-7-1,-3 7 3,0 0-3,2-6 4,-2 6 0,0 0-2,0 0 1,3-4-4,-3 4 4,0 0-4,0 0 6,0 0-3,2-8 2,-2 8 7,0 0-11,0 0-4,0 0 4,5-5 1,-5 5 0,0 0-2,0 0 0,0 0 4,0 0-9,0 0 4,0 0 0,0 0 4,2-5-2,-2 5 1,0 0-4,0 0-3,0 0 11,0 0-1,0 0-5,0 0 1,0 0 1,0 0 1,0 0-6,0 0 4,0 0 2,0 0 1,0 0-4,0 0-1,0 0 3,0 0-6,0 0 3,0 0-6,0 0 4,0 0-1,0 0 0,0 0 0,0 0 1,0 0 0,0 0 2,0 0-5,0 0 2,0 0 4,0 0-1,0 0-1,0 0-1,0 0 0,0 0-1,0 0 6,0 0-3,0 0 4,0 0-6,0 0-2,0 0 6,0 0 1,0 0-8,0 0 5,0 0-4,0 0 7,0 0-12,0 0 10,0 0-9,0 0 21,0 0-23,0 0 8,0 0-3,0 0 7,0 0-6,0 0 6,0 0-3,0 0 7,0 0-5,0 0 4,0 0-4,0 0 8,0 0-11,0 0 4,0 0-3,0 0 6,0 0-7,0 0 7,0 0-8,0 0 4,0 0-2,0 0 6,0 0-7,0 0 11,0 0-10,0 0 6,0 0-9,0 0 7,0 0-8,0 0 9,0 0-11,0 0 6,0 0-8,0 0 11,0 0 3,0 0 0,0 0-16,0 0 12,0 0-12,0 0 12,0 0-8,0 0 8,0 0-4,0 0 7,0 0-7,0 0 10,0 0-9,0 0 0,0 0 5,0 0 5,0 0-7,0 0 7,0 0-9,0 0 8,0 0-17,0 0 18,0 0-12,0 0 14,0 0-13,0 0 10,0 0-13,0 0 10,0 0-8,0 0 13,0 0-11,0 0 8,0 0-10,0 0 9,0 0-8,0 0 12,0 0-12,0 0 12,0 0-11,0 0 12,0 0-15,0 0 16,0 0-15,0 0 5,0 0-2,0 0 10,0 0-13,0 0 16,0 0-13,0 0 7,0 0-6,0 0 7,0 0-9,0 0 8,0 0-9,0 0 13,0 0-20,0 0 15,0 0-8,0 0 12,0 0-13,0 0 12,0 0-11,0 0 9,0 0-10,0 0 11,0 0-15,0 0 18,0 0-17,0 0 11,0 0-14,0 0 12,0 0-20,0 0 15,0 0-18,0 0 10,0 0-18,0 0 16,0 0-21,0 0 9,0 0-10,0 0 17,0 0-21,0 0 12,0 0-19,0 0 12,0 0-19,0 0 23,0 0-15,0 0 25,0 0-13,0 0 18,0 0-15,0 0 16,0 0-13,0 0 20,0 0-16,0 0 23,0 0-19,0 0 22,0 0-19,-2 6 21,2-6-15,0 0 18,0 0-21,0 0 19,0 0-13,0 0 19,0 0-21,0 0 20,0 0-18,0 0 20,0 0-19,0 0 18,0 0-17,0 0 20,0 0-24,0 0 21,0 0-18,0 0 19,0 0-21,0 0 24,-5 4-24,5-4 15,0 0-13,0 0 20,0 0-19,0 0 17,0 0-17,0 0 16,0 0-16,0 0 13,0 0-13,0 0 18,0 0-14,0 0 14,0 0-19,0 0 19,0 0-20,0 0 16,0 0-12,0 0 17,0 0-22,0 0 21,0 0-20,0 0 22,0 0-22,0 0 17,0 0-12,0 0 15,0 0-20,0 0 18,0 0-21,0 0 22,0 0-24,0 0 26,0 0-22,0 0 22,0 0-20,0 0 18,0 0-18,0 0 10,0 0-12,0 0 22,0 0-21,0 0 21,0 0-23,0 0 27,0 0-22,0 0-1,0 0 24,0 0-22,0 0 19,0 0-18,0 0 21,0 0-20,0 0 15,0 0-18,0 0 19,0 0-22,0 0 16,0 0-21,0 0 18,0 0-21,0 0 12,0 0-20,0 0 28,0 0-27,0 0 22,0 0-26,0 0 20,0 0-29,0 0 10,0 0-29,0 0 12,0 0-60,0 0 5,0 0-53,0 0 16,0 0-99,0 0 76</inkml:trace>
  <inkml:trace contextRef="#ctx0" brushRef="#br0" timeOffset="199575.563">22764 15505 39,'0'0'188,"4"-5"5,-4 5-66,0 0 7,1-7-63,-1 7 16,0 0-43,-2-10 13,2 10-44,-7-6 23,7 6-43,-9-6 11,9 6-54,-12-9 15,5 6-74,0 0 20,-1 2-135,1-5 72</inkml:trace>
  <inkml:trace contextRef="#ctx0" brushRef="#br0" timeOffset="201643.5229">21220 16623 145,'0'0'114,"0"0"16,0 0-63,-2 6 33,2-6-43,0 0 29,0 0-45,-3 5 36,3-5-35,0 0 31,0 0-29,0 8 40,0-8-18,0 0 24,1 7-37,-1-7 11,4 7-14,-4-7 12,5 7-16,-1-2 16,4 0-29,-2 1 16,2 0-24,0-1 16,3 3-25,3-2 22,0 0-21,-1 1 22,4-1-28,-2 0 23,3 1-31,1-1 19,2 0-23,0 1 30,0 0-30,2-1 21,-2 1-32,1-1 24,-1 0-19,0 1 25,2-1-25,-2 0 19,3 1-24,-2-1 23,2 1-22,-2-2 23,1 1-25,0 0 6,1-1 24,-1 1-28,0-2 5,1 0 18,-1 2-19,-1-3 23,2 0-27,-2 2 23,-4-3-22,4-2 23,-2 3-21,-3 0-6,3-3 9,1 2 2,-3-1-1,-1-1 2,0 0 1,1-1 3,-4 1 3,1 0-1,0-2 1,0 1 2,-1-1 23,2-1-25,-3-1 25,2 0-21,0-1 16,0 1-20,-2-2 21,1-1-23,0-1 18,-1-1-24,3-1 16,-3-2-16,4 0-3,-3-1 5,1-1 0,-1-3 0,0 3-2,-1-4 4,1 2-4,-1-1 5,-2-1-4,3-1 2,-2 1-2,-1-1 0,1 0 2,-2 0 7,0-1-7,-1 1 5,0-2 9,1 2 0,-3-1 6,0-1-4,1 1 4,0-1-11,-2 0 19,1-1-25,-2 3 17,1-1-17,2 1 10,-2 0-12,-1 1 13,0 3-1,-1-1-7,0 1 7,2-1-6,-2 0-14,0 1 5,1 1 6,0 0-1,-1 0 2,0-1-1,1 2-2,-2 1-1,0-1-8,1 2 7,-1-1 4,-1-1-2,2 3-1,0-2-4,-1 1 4,0 0-14,1-2-1,-1 2 7,1 0 15,0 0-20,-2 0 16,2 0-6,-1 2 19,-1-2-12,4 3 14,-3-2-18,-1 0 11,2 1-12,0 2 6,-1-3-5,-1 2 3,2 0-8,-3 2 16,2-1-21,-2 0 14,3 2-12,-4 5 16,4-13-15,-4 13 14,2-10-17,-2 10 17,4-8-15,-4 8 18,4-8-20,-4 8 8,0-9-4,0 9 16,3-6-18,-3 6 14,0 0-13,4-7 9,-4 7-7,0 0 12,2-6-12,-2 6 10,0 0-14,0 0 13,1-7-13,-1 7 15,0 0-3,0 0 2,0 0-14,3-6 12,-3 6-10,0 0 10,0 0-9,0 0 6,0 0-7,0 0 14,0 0-17,0 0 15,2-6-10,-2 6 6,0 0-3,0 0 10,0 0-14,0 0 15,0 0-11,0 0 14,0 0-14,0 0 5,0 0-2,0 0 11,2-6-10,-2 6 5,0 0-12,0 0 10,0 0-7,0 0 16,0 0-17,0 0 7,0 0-9,0 0 8,0 0-8,1-6 9,-1 6-8,0 0 5,0 0-10,0 0 17,0 0-14,0 0 13,0 0-15,0 0 7,0 0-4,0 0 9,0 0-13,0 0 14,0 0-12,0 0 9,0 0-4,0 0 6,0 0-8,0 0 9,0 0-11,0 0 9,0 0-11,0 0 9,0 0-4,0 0 8,0 0-8,0 0 6,0 0-8,0 0 7,0 0-6,0 0 10,0 0-12,0 0 11,0 0-11,0 0 8,1-8-10,-1 8 12,0 0-8,0 0 7,0 0-8,0 0 10,0 0-14,0 0 12,0 0-15,0 0 8,0 0-5,0 0 12,0 0-9,0 0 13,0 0-15,0 0 9,0 0-5,0 0 8,0 0-11,0 0 12,0 0-12,0 0 9,0 0-11,0 0 12,0 0-9,0 0 11,0 0-15,0 0 16,0 0-9,0 0 4,0 0-8,0 0 1,0 0-2,0 0 11,0 0-14,0 0 14,0 0-17,0 0 14,0 0-8,0 0 6,0 0-16,0 0 18,0 0-18,0 0 16,0 0-19,0 0 14,0 0-8,-2 7 0,2-7 5,0 0 15,-2 7-18,2-7 12,-3 8-8,3-8 13,-3 10-15,1-4 17,-1 1-16,0 0 16,1 2-20,-1 0 23,-2 2-20,1-2 22,-2 5-4,2-3-4,-2 2 2,-1 1 4,2 0 10,-2-1-21,0 0 13,1 0 3,-1 0 3,2 3-10,-5-2-2,5 2-1,-3 0-4,1 2-11,-1 0 19,0 0-17,1 0 14,-1 1-12,-1 1 14,1 0-12,1 1 0,-1 1 1,-1-2 2,-1 6 1,2-4-3,-1 1 2,0 0 3,0 1-3,2-3 3,-2 0-4,0-1 3,1-1 1,-1 0 0,2-1 2,-2-2 12,1-1-19,0-2 3,2 1 3,-2-2-2,0 0 2,2 0 4,-3 0-5,0-1-2,4-2 0,-3 1 0,0 1 3,1-2-2,1-2-1,-1 0 3,-3 1-1,1 0-3,3 0-5,-3-1 0,-1 0 6,-1-1 5,2 3-10,-5-3 14,3 2-13,-2-1 10,2-1-10,-2 0 7,-1 0-13,2-1 15,-2 0-11,3-1 9,0 1-11,-1-1 12,0-1-16,-2 1 12,4-1-17,-2 2 7,-2-4-13,1 2 17,0-1-26,-2-2 9,0 0-26,0 1 4,-3-2-35,0 1 3,-1-2-32,0-1-3,-1 2-41,1-4 6,1 2-75,-1-1-175,3-1 146</inkml:trace>
  <inkml:trace contextRef="#ctx0" brushRef="#br0" timeOffset="204594.7755">21342 17398 156,'0'0'148,"0"0"-12,0 0-19,0 0-11,0 0-15,-13 1-6,13-1-4,0 0-6,0 0-18,0 0 10,0 0-12,0 0 1,-10 0-9,10 0-7,0 0-4,0 0-4,0 0 0,0 0-5,-9-2 3,9 2 1,0 0-3,0 0-4,0 0-3,0 0-1,-8-3-1,8 3-2,0 0 3,0 0 9,0 0-2,0 0 3,0 0 5,-8-2 2,8 2-1,0 0 0,0 0 5,0 0 1,0 0 6,0 0 4,0 0-5,0 0-4,0 0 6,0 0-7,0 0 1,0 0-11,0 0-2,0 0-7,2-6-3,-2 6 0,0 0-2,6-5 1,-6 5 2,6-5 9,-6 5-10,11-6-1,-4 4 3,0-1 7,0-3-1,2 3-4,3-2-3,-2 1 14,2-1-17,2-1 9,-1 1 9,0-1 1,2 1-3,0-3-14,0 2-2,2 1-2,-2-1-2,2 0 2,0 0 3,0-1-4,-1 1-3,2-2 0,-1 2-2,0-2-3,2 1 0,-1 0-1,1-2 4,0 1 9,-1-3-20,3 4 2,-3-5 2,1 4 0,0-3 2,-2 1-1,2 0 6,-2-1-6,0 0 1,-3 1 8,1 0-6,-1 3 0,-2-1-2,5-3 3,-2-1-6,-2 2-40,0 1 48,-2 0-45,1 0 50,-1 1-39,1-3 47,-2 3-55,3 2 49,-3-4-44,0 2 46,0 1-46,1-1 46,-1-1-44,1 2 47,0 0-45,0-1 46,-1 1-46,-1 0 4,-1-1-10,5 2 12,-6-1 25,1 1-17,4 0 0,-3-2 2,0 2 3,-1 1-12,1-1 12,-1 0 4,-1 2 2,1-2-4,-1 1 2,-1 0 4,1 2-13,0-1 4,-2-2 10,1 2-5,-6 4-1,11-7 8,-6 4-7,1-2-4,1 1 5,-1 0 42,1-1-49,-1 0 40,3 0-44,-3-1 38,2 0-48,0 2 54,-1 0-49,0-2 42,-1 1-47,1-2 46,1 4-49,-1-3 49,-1 1-47,-1-1 43,1 0-43,1-1 48,-2 2-50,0-1 48,2-1-45,-2 1 45,0-1-13,1-1-2,1 0-4,-1 0 2,-1-4-6,2 0 1,0 2 2,0-3-2,-2 1-2,1 0 2,1-2-6,0-1-2,-2 1 5,2-2-5,-1 2 1,-1-3 2,3-2-43,-2 3 49,-2 0-38,3 0 46,-2 0-42,1-1 41,-2 3-35,1-1 40,-1 1-41,0 0 44,0-2-45,-2 1 6,4 2 3,-2-1 6,-1-3 1,1 4 3,-2-1 3,1 2-1,1-5 1,-2 5-2,1-1 8,-1 0-2,3 1 38,-3 1-47,0 0 3,1 0 1,-2 0-4,4 3 7,-5-3 7,4 2-4,-3-1 5,2 3-3,-2-1-6,2 3 7,-2-2-4,0 0 4,2 1 3,-1 1-1,-2 5-3,2-11-11,-2 11 8,2-10 6,-2 10-5,3-10 3,-3 10 2,2-10-8,-2 10-6,2-9 1,-2 9 11,1-10-6,0 3 0,-1 7 3,3-10-6,-3 2-7,2 2-3,-2-1 4,2 0 0,-2 1 1,2-1 2,-2-2 3,1 2 0,1-1-3,-1 1 5,1-2 3,0 2-8,-1-2 17,0 2-26,-1-1 16,1-1-16,1 2 31,-1-2-28,0-1 16,-1 3-18,2-1 12,-1-1-5,0 1 9,-1-3-10,2 3 13,-2-3-17,1 2 3,-1-1-1,1 1 7,-1-1-3,0 1 2,1-1-5,-1 3 4,2-3 3,-2 3 0,0 7 0,0-13 2,0 5-7,0 8 12,1-10-6,-1 10-1,0-9-3,0 9 3,1-10 0,-1 10-6,0-6 2,0 6 2,0 0-10,0-8 2,0 8-10,0 0 7,0 0-13,0-8 11,0 8-1,0 0 3,0 0-4,0 0 9,0 0 0,0 0 7,0 0-10,0 0 16,0 0-15,0 0 15,0 10-12,0-10 11,-2 6-12,2-6 9,-3 13-6,2-8 11,0 2-12,-1 3 13,0-2-14,-1 2 16,-1 0-18,2 0 23,-2 1-18,0 1 17,2 1-20,-2 2 15,0-2-10,0 2 8,-2 1-4,3 1 0,-3 0 10,1 2-4,-2 0 1,2 2-1,-1-1 1,-2 1 2,3 2-6,-3 0 5,2 0-16,-1 4 20,-3-1-17,3 0 11,-2 2-14,-3-1 8,6-1-5,-3 1 3,1 1 6,-2-2-6,0-1-2,-2 2 2,3-2 7,0-2-1,-2 2-2,1-3 1,-1 0 2,-3 1 0,3 0-6,-1-4 6,1 0 1,-1 1-4,2-5 1,-4 4-2,4-2 5,-2-1 0,1-1-2,-1 1 2,0-3 10,0 2-18,0-2 12,-2 0-9,4-1 10,-4-1-11,5 2 3,-4-2-2,-1 3 10,0-3 1,0 1-2,1 0-2,-2-1-12,2 1 13,-3 0-11,4-3 8,-4 1-11,0 1 7,3-2-4,-2 0 1,0 0 2,-2 1-6,1 1 7,2-3-2,1 0-2,-4 1 2,4-2-2,-1 2 4,0-2-1,0 1 0,1-1 4,-2 1-5,4-1 2,-2-1-1,1 0-1,-1 0 3,2 0 1,1-1-5,1-1 4,-1 1-4,1 1 2,0-1 1,0-1-1,1 0 2,-1 2-1,1-3-2,0 2-1,1-1 0,-1 2 1,2-3 4,0 1-2,-2 1-1,2-2-2,6-3 2,-11 7 14,11-7-15,-12 7 0,12-7 1,-12 8-2,12-8 7,-9 7-7,9-7 2,-11 6 1,11-6-2,-12 7 7,8-3-5,4-4 0,-14 7-2,14-7 2,-9 7 0,4-3 0,-1-1-1,6-3 1,-10 6 4,10-6-7,-9 6 7,9-6-5,-9 6 2,9-6 0,-9 6-3,9-6 4,-9 6-4,9-6 1,-8 6 0,8-6 0,-8 4 1,8-4 2,-6 4-4,6-4-3,-9 5 1,9-5-3,-5 6-1,5-6 1,-6 4-6,6-4 5,-6 3-1,6-3 6,-5 6-9,5-6 4,-6 4 2,6-4-4,-4 3 24,4-3-27,0 0 21,-6 8-19,6-8 14,-5 4-11,5-4 0,0 0-1,-7 6-2,7-6 2,0 0 29,-4 6-39,4-6 12,0 0-10,-7 7 21,7-7-20,0 0 25,-5 6-23,5-6 16,0 0-13,-5 4 13,5-4-15,0 0 18,-6 7-16,6-7 13,0 0-15,-3 3 12,3-3-13,0 0 12,-4 6-12,4-6 15,0 0-16,0 0 18,-5 5-16,5-5 17,0 0-10,0 0 7,-5 5-7,5-5 7,0 0-9,0 0 11,0 0-9,0 0 12,0 0-15,-7 3 16,7-3-13,0 0 9,0 0-15,0 0 16,0 0-14,0 0 0,0 0-2,0 0 3,-4 4-14,4-4 4,0 0-10,0 0-2,0 0-3,0 0-2,0 0-5,0 0-3,0 0-11,0 0-1,0 0-5,0 0-5,0 0-1,0 0-5,0 0-10,0 0-11,0 0-36,0 0-16,0 0-150,0 0 250</inkml:trace>
  <inkml:trace contextRef="#ctx0" brushRef="#br0" timeOffset="204997.6145">21621 17267 41,'13'-4'59,"-13"4"1,13-3-2,-13 3-6,12-4-14,-12 4-2,14-2-11,-14 2-13,15-6-16,-15 6-33,13-5-31,-13 5-25,13-6 31</inkml:trace>
  <inkml:trace contextRef="#ctx0" brushRef="#br0" timeOffset="209277.8169">22047 17791 122,'3'-10'131,"-3"10"-6,2-7-33,-2 7 12,4-9-10,-4 9-5,1-10-8,-1 10 0,4-12-16,-4 12 8,3-10 0,-3 10 3,2-12-8,-2 12-2,4-11-5,-4 5-2,3 0-9,-3 6-1,4-12-8,-3 5 5,0 1-3,2 0 2,-1-1-5,2 1 2,-3-1 2,4 1-12,-1-2-3,-1 0-2,1 0 2,0 0 3,-2 0-1,3-1 2,-1 1 3,4 0-3,-3-1 12,0 0-5,0 0-5,0-1-11,-1 1-4,4-1 2,-3 1-6,1-2 1,1 0-5,-1-1-4,2 2 0,-2-3 15,-1 1-21,2-1 21,0 0-18,-2 1 26,3-2-26,-2 0 22,1 3-20,0-4 23,0 2-21,-1-1 21,3 2 2,-1-1-36,-1-1 5,1 1-5,1-2 5,1 2 3,-3 0-2,2 0-1,-2 0 2,6-4-2,-5 4 3,1 1-4,0-1 1,1-2 6,-2 4 2,2-3 2,-1 2-8,1-4-2,-2 3 3,2 0 2,-1 1-1,1-5 1,-1 3 8,1 1-18,-1 0 3,1 1-4,-1 0 7,0-1-8,0 1 7,3 0-6,-3-1 10,1 1-5,0 1 1,0-1-1,-1 2-1,1-3-8,1 2 14,-2 1-7,3 0 5,-3-2-5,2 1 3,0-1 1,-1 3 0,-1-3-2,3 1 6,-2 0-6,1 0-4,0 0 5,-1-1 2,1 2-5,0-3 4,-1 4 1,1-3-5,2-1 0,-1-4-1,3 7-1,-2-3 1,1-2 1,-1 2 5,-1 1-4,1 0-1,0-1 1,2-1-1,-4 3-2,2-1 1,0 1 0,-1 1 7,-1 0-9,1-3 5,1 6 0,-3-5 1,0 3-1,1-1 1,0 3 2,-1-4-6,0 3 2,0-2 0,0 3 1,0-1 0,0 0-4,-1-1 7,1 2-5,-1-1 1,1-2 1,-3 4 0,1-1 0,0 0 0,3-2-4,-1 0 4,0 3-1,0-3-1,0 1 3,-1 0-2,0 0-3,1 2 7,-1-1-7,-2 0 5,2 1 0,0-2 5,-2 3-5,1-3 0,0 1 1,1 1 3,-2 0-7,2-1 1,-2 1-1,3-2 2,-2 2-1,1-3 6,1-1-9,0 2 5,0-1-2,0 2-2,1-1 4,-2 0-2,3 0-1,-3 0-1,0 0 2,3 1 2,-5-1 0,2 1-5,-1 1 0,0 0-3,1-1 2,-2 1 6,1 2-5,0 0 5,-1-2-3,0 1 0,-2 1-4,4-1 5,-4 0 2,1 0-3,0 2-5,1-1-2,1-1-1,-1 1-4,0 0 6,-1-1 2,3 0-8,-3 2 13,2-1-9,0 0 5,-1 0-5,1-1 16,-1 2-16,-7 3 8,10-6-7,-10 6 9,10-5-5,-10 5 2,10-5-6,-10 5 3,7-5-4,-7 5 14,0 0-13,8-4 9,-8 4-13,0 0 7,8-4-5,-8 4 0,0 0-3,0 0 6,7-5-11,-7 5 10,0 0-17,0 0 15,0 0-13,0 0 11,6-3-21,-6 3 9,0 0-17,0 0 15,0 0-9,0 0 11,0 0-4,0 0 24,0 0-11,-4 8 12,4-8-11,-6 6 18,6-6-15,-11 7 17,5-2-17,-2 1 21,1 0-20,-1 1 22,-5 1-3,3 1-3,-4 0 3,3 3-17,-5 0 20,2-1-19,-1 3 13,-2 0-15,-1-1 2,0 5 3,-2 0 1,-2 0-1,4 1 3,-5 0 3,2 0-4,0 1 2,-2-1-1,2 1 3,-3 3 5,1-4-7,2 0 4,-2 0 2,2 0 0,-2-1-5,-1 0 5,1-2 1,2 0-1,0 0 2,-1-1-4,2 0 1,2-3 1,-1 1 1,2-1 0,-1-1-6,1 3 2,1-2 2,-1 0 0,1 0-5,0 0 2,1 0-1,-1 0-1,1 1 4,1-1-6,-2 1-2,1 0 4,0 0 2,1-1 0,-1 2 2,1 2-5,-2-3 21,2 3-23,-1-1-1,2-1 2,0 3 2,-2-2 0,4 0-4,-3 1 2,2 0 3,1-1-3,-1 0-2,2-1 3,-3 0 4,4-1-4,0 0-2,0-1 13,0 1-13,0-1 10,2-1-11,-3 1 11,2-2-11,1 1 13,-3 1-16,3-1 18,-1-3-15,1 3 6,0 0-2,-1-2 3,-1 2-7,3-3 9,1 3-8,-3-3 9,2 1-10,-1-1 11,1 0-12,1 1 13,-3-1-12,1 0 12,3-1-16,-2 3 16,0-3-13,-2 0 11,2 1-8,2-1 8,-1 0-9,0 1 7,0-2-7,-3 1 7,4-1-9,-1 0 8,0 0-9,0 0 15,-1 0-15,2 0 14,-1 0-18,0 1 25,-1-1-20,1 0 10,-2 1-5,2-1 5,-2 1-8,3-1 7,-2 1-9,1-1 10,-3 1-10,4-1 12,-1 2-10,1-1 8,-1-1-5,1 2 9,-3-3-14,4 2 16,-1 0-14,-1-1 12,3-1-12,-1 2-1,-1-1 19,2-2-16,-3 3-1,5-7-1,-5 10 3,1-4 2,4-6-3,-5 12 4,2-7-3,0 1 2,0 0 2,-1 0 2,1 0-6,-2 0 1,3 0 2,0 0-7,-2-1 5,2 3-3,-1-2 5,1 0 0,-1 1-3,1-1 2,-1 0 4,-2 1-3,4 0-2,-2-2 0,1 1-3,0 1 4,2-7-2,-5 11 1,4-4 12,-2-3-15,1 2 2,2-6 1,-4 12-1,1-6 1,0 0-3,3-6 17,-4 8-18,1-2 13,3-6-12,-4 11 8,4-11-9,-3 8 10,3-8-12,-3 11 33,3-11-39,-3 8 16,3-8-4,-5 8 1,5-8-7,-1 9 14,1-9-17,-3 7 19,3-7-18,-2 7 11,2-7-8,-3 6 11,3-6-14,0 0 17,-1 11-14,1-11 8,-2 5-10,2-5 12,0 0-11,-2 8 11,2-8-10,0 0 13,-2 6-20,2-6 28,0 0-22,-2 6 12,2-6-12,0 0 13,0 0-11,-1 8 11,1-8-14,0 0 13,0 0-11,0 0 13,-1 5-11,1-5 9,0 0-10,0 0 15,0 0-18,0 0 22,0 0-27,0 0 22,0 0-19,0 0 21,-1 7-15,1-7 19,0 0-23,0 0 16,0 0-16,0 0 18,0 0-19,0 0 20,0 0-14,0 0 15,0 0-19,0 0 20,0 0-19,0 0 12,0 0-11,0 0 10,0 0-10,0 0 13,0 0-17,0 0 17,0 0-18,0 0 18,0 0-17,0 0 17,0 0-22,0 0 26,0 0-24,0 0 21,0 0-16,0 0 14,0 0-16,0 0 19,0 0-16,0 0 13,0 0-19,0 0 18,0 0-19,0 0 25,0 0-21,0 0 15,0 0-18,0 0 20,0 0-17,0 0 15,0 0-12,0 0 10,0 0-12,0 0 17,0 0-17,0 0 14,0 0-23,0 0 28,0 0-21,0 0 22,0 0-19,0 0 15,0 0-16,0 0 15,0 0-13,0 0 11,0 0-13,0 0 13,0 0-17,0 0 25,0 0-23,-2 7 15,2-7-13,0 0 16,0 0-18,0 0 25,0 0-26,0 0 18,0 0-18,0 0 21,0 0-18,0 0 16,0 0-15,0 0 16,0 0-14,0 0 17,0 0-4,0 0 1,0 0-20,0 0 21,0 0-22,0 0 28,0 0-21,0 0 20,0 0-16,0 0 18,0 0-26,0 0 25,0 0-21,0 0 16,0 0-18,0 0 20,0 0-21,0 0 18,0 0-19,0 0 18,0 0-20,0 0 25,0 0-24,0 0 17,0 0-17,0 0 19,0 0-15,0 0 18,0 0-25,0 0 19,0 0-25,0 0 6,0 0-26,0 0-8,0 0-32,0 0-22,0 0-53,0 0-54,0 0-28,0 0-225,0 0 60</inkml:trace>
  <inkml:trace contextRef="#ctx0" brushRef="#br0" timeOffset="211321.3339">22707 18020 72,'0'0'118,"0"0"-7,0 0-16,0 0-15,0 0-7,0 0 3,0 0-6,0 0 1,0 0-10,0 0 1,0 0-1,0 0-3,0 0 3,0 0 8,0 0-19,0 0-1,0 0-2,0 0 0,0 0-3,0 0-5,0 0-3,5-5 1,-5 5 0,0 0-5,0 0-2,0 0 12,0 0-9,0 0 0,0-9-8,0 9 16,0 0-19,0 0-3,1-8 0,-1 8-8,0 0 7,0-7-7,0 7-6,1-6 6,-1 6-7,0-6 7,0 6-8,-1-10 6,1 10-8,-1-9 4,1 9-2,-2-11 3,2 11-5,0-13 5,-2 6-13,1 0 14,-1-3-8,1 0 6,1 0-3,-2-1 6,0 1-11,1-1 12,-2-1-13,2 1 7,0-1-7,0-1 7,-1 1-5,0-1 6,0 2-6,1-1 4,-1 0-4,2 0 7,-2 1-7,2-1 1,-2-1 0,2 1 2,-3 1 3,3-1-6,-1 1 2,0 1 1,1-2-1,0 1 3,0-2-3,0 3 0,-2-2 10,4 1-12,-2 0 8,0-1-8,0 1 12,0 1-15,1-1 7,0 0-4,-1 2 3,0-2-5,0 2 6,3 1-4,-3 0 6,0 1-8,2 0 7,-2 7-7,0-15 10,2 9-5,-2-1 12,0 7-5,2-13 3,1 8-5,-3 5 3,2-11-6,-2 11 8,3-10-7,-3 10 13,2-8-8,-2 8 10,4-9-16,-4 9 15,2-7-18,-2 7 12,2-7-17,-2 7 14,4-6-13,-4 6 11,5-6-11,-5 6 8,4-7-7,-4 7 10,4-6-12,-4 6 9,5-5-10,-5 5 14,6-6-9,-6 6 27,4-8-19,-4 8 14,8-6-14,-8 6 12,7-5-10,-7 5 2,5-8-6,-5 8 11,9-6-16,-9 6 14,11-7-12,-11 7 9,9-7-13,-4 2 10,-5 5-14,9-7 23,-3 2-25,-6 5 14,10-6-13,-10 6 15,9-8-19,-4 4 19,3 1-16,-8 3 15,10-8-20,-3 4 23,-1 0-17,3 0 11,-3 0-12,2-1 16,0 1-21,0 1 25,0-3-23,1 3 16,-1 0-14,3-3 19,-2 4-21,0-3 14,3 2-13,-2-1 13,0-1-14,2 2 18,-1-1-15,1 1 16,-1-1-17,0-1 18,1 4-20,-2-4 23,3 2-19,-1-1 15,-1 1-17,3 0 12,-2 0-12,1-1 13,1 2-15,-1-1 16,0 1-17,3 0 19,0-1-16,1 2 13,0-2-14,-2 2 17,4 0-19,0 0 21,-2 0-17,1-1 12,-1 1-13,2 1 18,-3-1-20,1 0 16,-1 0-12,-1 1 14,-1-1-13,2-1 12,-3 1-13,2 1 12,-2-1-14,4 1 15,-4-1-12,0-1 26,1 2-31,1-2 16,-4 2-12,3 0 14,0 0-14,-1-1 10,2 1-13,-2 0 13,0 0-14,0 0 16,-2 0-13,3 1 15,-1-1-15,-13 0 12,23 0-11,-11 0 11,-12 0-8,19 0 7,-19 0-9,18 2 12,-18-2-10,15 0 11,-15 0-15,15 2 13,-15-2-14,13-2 23,-13 2-22,12 0 15,-12 0-15,0 0 15,16 0-13,-16 0 2,0 0-1,12 2 11,-12-2-11,0 0 13,0 0-15,14-2 12,-14 2-11,0 0 11,0 0-15,0 0 17,11 2-11,-11-2 5,0 0-5,0 0 6,0 0-9,0 0 10,0 0-8,0 0 10,12-2-11,-12 2 18,0 0-16,0 0 8,0 0-12,0 0 17,0 0-17,0 0 20,0 0-19,0 0 15,0 0-14,0 0 9,0 0-12,0 0 14,0 0-12,0 0 14,0 0-14,0 0 12,0 0-12,0 0 14,0 0-13,0 0 12,0 0-15,0 0 20,0 0-17,0 0 11,0 0-9,0 0 9,0 0-10,0 0 10,0 0-9,0 0 6,0 0-8,0 0 13,0 0-12,0 0 13,0 0-12,0 0 13,0 0-19,0 0 23,0 0-22,0 0 11,0 0-15,0 0 6,0 0-16,0 0-1,0 0-11,0 0 2,0 0-9,0 0 4,0 0-2,0 0-7,0 0-3,0 0-3,0 0-8,0 0-8,0 0-1,0 0-13,6-2-2,-6 2-13,0 0-9,0 0-21,0 0 14,0 0-34,0 0 14,0 0-82,0 0 69</inkml:trace>
  <inkml:trace contextRef="#ctx0" brushRef="#br0" timeOffset="214165.3689">22828 16979 52,'0'0'126,"0"0"-8,10-3-19,-10 3-22,0 0-18,7-3-11,-7 3-13,0 0-10,0 0-2,0 0-5,0 0 5,11 1-9,-11-1 21,0 0 6,5 6 2,-5-6 3,7 6 4,-7-6 19,5 12 6,0-6-6,-1 1-5,1 0-7,0 4 3,2-1-3,1 2-4,-3 1-4,3 2-8,2-1-2,-1 2-6,0 1-1,1-1-8,-1 3 0,0-3-12,0 2 5,3-1-4,-3 1 6,0 0-9,2 0 8,-2-1-11,0 1 7,2-2-21,0 1-34,-1-1-29,0 0-32,2-2-16,-3-1-23,1-1-27,0 0-23,-2-2-105,4 0 243</inkml:trace>
  <inkml:trace contextRef="#ctx0" brushRef="#br0" timeOffset="214369.198">23346 17200 180,'0'0'282,"-3"-11"-30,3 11-17,-4-8 3,4 8-36,-9-7-5,9 7-36,-14-4 0,14 4-47,-21-3-3,10 3-37,-4 0 1,0 0-28,-3 1 3,-3 1-39,-4 1-3,-1 1-40,-3 0-21,-4 2-39,-2 0-20,2 2-56,-7 2-35,-2-1-24,1 2-43,3 0-125,-1 1 150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9-23T03:47:03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4770 7975 56,'-5'-6'127,"5"6"-13,0 0-45,-5-5-11,5 5-32,0 0-6,-8-4-30,8 4 21,0 0-22,-4-6 18,4 6-16,0 0 16,0 0-17,-6-4 15,6 4-7,0 0 14,0 0-20,0 0 18,0 0-21,-5-5 12,5 5-27,0 0 24,0 0-32,0 0 25,-4-4-24,4 4 29,0 0-20,0 0 16,-4-6-33,4 6 35,0 0-42,0 0 41,0 0-33,-4-4 40,4 4-61</inkml:trace>
  <inkml:trace contextRef="#ctx0" brushRef="#br0" timeOffset="31.0367">4715 7922 65,'0'0'-23</inkml:trace>
  <inkml:trace contextRef="#ctx0" brushRef="#br0" timeOffset="1084.4466">4715 7922 113,'0'0'25,"0"0"35,0 0-14,0 0 34,-5-4-10,5 4 8,0 0-11,0 0 14,0 0-9,0 0 5,0 0-3,0 0 0,0 0 4,0 0-1,0 0 3,0 0-7,0 0 7,0 0-2,0 0 15,0 0-10,0 0 0,0 0-3,0 0-2,0 0-10,0 0-8,0 0-23,0 0-9,0 0-2,10 0-8,-10 0 6,0 0 1,13 0 3,-13 0-9,10 0-7,-10 0 15,14 1 3,-14-1-4,14 3 3,-14-3 2,19 3-7,-11 0 0,2-2-4,2 1 0,-1-1 1,0 1-6,1-1-2,0 2-8,2 0 8,-3-1-2,2 2 4,1-2-1,-2 0 4,2 0 0,-3-1-14,2 2 11,0 0 3,-3-2-2,4 1-1,-2 1-5,-1-1 3,0 0-8,1 0 11,2-2-4,-2 2-3,-1-1 2,2 2 3,0-2-5,1 0-10,-2 0-11,2 0 23,3 0-2,-4 1-1,4-1-1,-1-1-20,1 2 26,1-1-5,0 1-2,-2-2-1,2 1-20,1 0 19,-2 0 6,2 1-3,0-1-6,-1 1 4,1-2-2,0 4 0,-2-4 2,2 1-1,-5 0-8,3-1 7,-3 1-2,2 0-1,0-1 2,-1 1-16,3-1 21,0 0-20,-1 2 16,-1-1-15,2-1 18,-1 2-17,1-2 21,-3 2-15,3-1 9,-1 1-15,0-1 19,0 1-17,2-1 16,-2 1-18,-4-2 19,3 1-4,-2 0-2,3 1-19,-2-2 20,-2 1-17,2 0 18,-1 0-10,2-1 12,-3 1-19,-1 1 19,1-2-15,1 1 20,-2-1-4,-1 1-4,0-1-1,1 2-2,-12-2 0,19 0-1,-19 0 2,20 0-1,-20 0-1,19 2-4,-19-2 1,15 0 3,-15 0-3,17 0 2,-17 0-4,16 0 2,-16 0 0,14 0-22,-14 0 27,14 0 9,-14 0-11,16 0-1,-16 0 2,12-2-4,-12 2-4,16 0 9,-16 0-2,13 0 2,-13 0-1,13 0 0,-13 0-3,15-2-10,-15 2 5,15 0 1,-15 0 7,15-1-3,-15 1 2,18 0-2,-18 0-3,16-1 5,-16 1 0,16-2 2,-16 2-2,16-1 1,-16 1 0,16-1-5,-16 1 6,17-1-1,-17 1 0,15-1 1,-15 1 0,14-3 1,-14 3-7,14-1 8,-14 1-1,14 0-4,-14 0 2,14-3 2,-14 3-2,13-3-5,-13 3 6,10 0 2,-10 0-4,13-3 1,-13 3 2,9-2 0,-9 2-7,0 0 7,15-2-1,-15 2 1,0 0-2,11-1 2,-11 1-2,0 0-6,9-2 9,-9 2 2,0 0 5,0 0-7,10-2 1,-10 2 0,0 0-11,0 0 10,0 0-4,0 0 0,0 0-3,10-2 5,-10 2-4,0 0-5,0 0 5,0 0 1,0 0-2,0 0 1,0 0-2,0 0 4,0 0-9,0 0 10,0 0-5,0 0 4,0 0-3,0 0-1,0 0 3,0 0-6,0 0 6,0 0 2,10 1-2,-10-1 3,0 0-2,0 0 0,0 0-5,0 0 6,0 0-2,0 0 1,0 0 1,0 0 0,0 0 3,0 0-10,0 0 11,0 0-4,0 0 3,0 0-3,0 0-3,0 0 6,0 0-4,0 0 2,0 0 0,0 0-1,0 0 2,0 0-4,0 0 6,0 0-3,0 0 0,0 0-1,0 0 0,0 0-7,0 0-13,0 0-4,0 0-16,0 0-9,0 0-11,0 0-13,0 0-9,0 0-21,0 0-17,0 0-17,0 0-9,0 0-35,0 0-12,12 2-226,-12-2 118</inkml:trace>
  <inkml:trace contextRef="#ctx0" brushRef="#br0" timeOffset="7465.4412">14034 8510 16,'0'0'44,"0"0"9,0 0-28,0 0 0,0 0-39,0 0 14,0 0-52,0 0 18</inkml:trace>
  <inkml:trace contextRef="#ctx0" brushRef="#br0" timeOffset="18516.526">13464 8975 42,'0'0'80,"0"0"5,0 0-16,0 0 8,0 0-28,0 0 8,0 0-21,0 0 10,0 0-16,0 0 12,0 0-13,0 0 4,0 0-16,0 0 4,0 0 5,0 0-13,0 0-4,0 0 8,0 0-10,0 0-9,0 0 10,0 0 5,0 0-8,0 0 8,0 0-9,0 0 9,0 0-8,0 0 5,0 0-2,0 0-2,0 0-2,0 0 9,0 0-5,0 0 6,0 0-6,0 0 5,0 0-4,0 0 7,0 0-3,0 0-2,4 5-8,-4-5 5,0 0-1,0 0 3,13 2-4,-13-2 5,0 0-2,9 3 6,-9-3-2,0 0-1,0 0 2,10 1-2,-10-1 3,0 0-7,0 0-2,0 0 2,15 1-1,-15-1-2,0 0-5,0 0 5,11 1-2,-11-1-1,0 0-1,0 0-2,12 1 5,-12-1 1,0 0 12,12 0-1,-12 0 2,0 0 3,0 0-2,14 2-1,-14-2-5,0 0-3,0 0-1,13 1 0,-13-1-2,0 0 1,0 0 1,11 0-5,-11 0 6,0 0-6,0 0 3,13 1-1,-13-1 0,0 0-15,0 0 15,0 0-4,13 0 3,-13 0-2,0 0 0,0 0-5,12 1 0,-12-1 2,0 0 1,11 1-1,-11-1-2,0 0 2,11 0 3,-11 0-9,0 0 6,13 2 1,-13-2 2,0 0-4,10 2 1,-10-2-3,0 0 4,13 0-1,-13 0 2,0 0-5,13 0 3,-13 0-2,0 0 5,14 0-4,-14 0 2,11 1 2,-11-1 4,0 0 2,13 1 6,-13-1-6,0 0 7,17 0-5,-17 0-1,10-1-7,-10 1 6,11 0-3,-11 0 5,13-1-5,-13 1 5,12 0-6,-12 0 9,14-2-8,-14 2 6,11-2-6,-11 2 3,12-2-7,-12 2 6,11-1-10,-11 1 7,13-3-3,-13 3 4,13-2-6,-13 2 5,13-1-2,-13 1 9,11-3-8,-11 3 4,14-2-4,-14 2 12,11-5-13,-11 5 11,13-2-11,-13 2 9,13-4-18,-13 4 15,12-3-7,-12 3 4,12-4-8,-12 4 9,13-6-16,-13 6 15,14-4-12,-5 2 10,-2 0-6,-7 2 8,16-5-7,-16 5 7,16-6-11,-6 3 9,-1 0-6,-2 0 6,1 0-8,4 1 5,-3-3-4,0 2 6,1 0-8,0 0 10,0 0-10,0-1 10,-2 0-10,2-1 10,2 2-7,-3-1 9,0-1-10,0 1 7,1 0-6,-2 2 8,1-2-9,-1 0 10,-1 0-14,-1 1 15,-6 3-8,12-6 7,-12 6-12,11-5 10,-11 5-7,12-5 6,-12 5-8,9-5 8,-9 5-9,10-5 8,-10 5-9,10-6-2,-10 6 4,9-5 8,-9 5-6,13-4 4,-13 4-3,10-7 8,-3 4-14,1-2 13,-8 5-8,13-5 8,-13 5-12,13-8 11,-4 4-10,-1 1-6,-1-2 8,1 1 9,1 0-12,-1-1 11,1 1-8,-1-1 6,0 1-6,-2 0 3,2 1-3,2-2 7,-3 0-6,-1 1 5,3 0-5,-1 1 6,-2-1-12,3-1 14,-2 0-10,1 2 8,0-2-8,0 0 9,0 1-6,0-1 11,-1 0-10,0 0 10,1 0-14,1 1 17,-3-1-11,2-1 9,0 1-8,1 0 13,-3 0-6,2 1 11,0-2-11,0 1 15,0 0-17,0-1 12,-1 1-16,2 0 11,0-1-14,0 0 15,-1 1-25,1-1 18,-1 0-8,1 2 12,-1-1-15,0 0 13,0 0-15,-2 1 16,4-2-24,-1 1 19,-1 0-13,1-1 11,1 0-7,-1-1 8,3 1-11,-1-2 17,1 1-22,0 1 22,0-3-10,1 3 25,-1-2-5,1 0-2,1 1-1,-1-2 0,1 1-4,0 0-4,-1-1 12,2 0 2,-3 0-1,6 0 4,-5 2-5,2-3-2,-1 0-5,0 2 1,0-2-1,1 3-3,-3-2 0,1 0-2,1 0 0,-1 1 2,-1-1-35,2 0 42,-1 1-23,-1-1 26,-2 1-28,1-1 22,1 3-26,-2-3 30,3 2-34,-4-2 27,1 2-24,0-1 19,0 1-20,-2 0 23,2 0-20,-1 2 20,0-2-28,1 1 28,-2 1-24,0-2 23,-1 1-22,2 0 22,0 1-25,-2-1 26,-2 1-28,6-1 23,-4 2-21,0-3 28,1 3-28,1-2 26,-3 2-31,2-1 33,0-1-26,1 2 22,-2-2-24,0 2 28,-1 0-25,4-1 24,-3 1-27,-1-2 28,2 2-23,1-1 18,-2-1-26,1 2 29,1-1-24,0 0 24,-1 0-22,1 1 22,-3-1-21,3 0 21,-1 0-25,-1 1 21,1-1-23,-1 0 29,1 1-24,-1 0 21,-1 0-19,3 0 21,-4 0-23,3-1 23,-2 1-19,-6 4 28,12-6-24,-12 6 26,10-8-28,-4 4 19,-2 0-22,4 1 26,-8 3-21,10-7 23,-5 1-25,0 3 28,0 0-30,3-1 11,-3-1-9,0 0 34,2 2-28,-1 0 31,0-2-32,-6 5 34,12-9-30,-7 5 34,-5 4-33,13-7 29,-13 7-35,11-7 28,-11 7-33,9-6 30,-5 1-35,-4 5 40,10-6-35,-10 6 31,9-5-33,-9 5 32,8-6-37,-8 6 33,5-4-36,-5 4 35,8-4-36,-8 4 32,0 0-30,7-3 31,-7 3-29,0 0 28,5-4-35,-5 4 34,0 0-34,0 0 34,7-5-32,-7 5 30,0 0-26,0 0 27,0 0-32,0 0 33,0 0-32,5-3 31,-5 3-35,0 0 39,0 0-40,0 0 25,0 0-40,0 0 22,0 0-39,0 0 20,0 0-40,0 0 1,0 0-32,0 0-24,0 0-37,0 0-35,0 0-32,0 0-44,4-7-134,-4 7 125</inkml:trace>
  <inkml:trace contextRef="#ctx0" brushRef="#br0" timeOffset="19589.8607">15652 7711 9,'0'0'173,"0"0"-13,0 0-18,0 0-11,0 0-13,0 0-13,0 0-7,0 0-3,0 0-5,0 0 3,0 0-7,0 0 4,0 0-10,0 0 8,0 0-25,0 0 13,0 0-30,0 0 22,0 0-15,0 0 7,0 0-20,0 0 20,0 0-31,0 0 20,0 0-25,0 0 19,0 0-31,0 0 16,0 0-27,0 0 19,0 0-29,13 0 22,-13 0-18,10 0 18,-10 0-24,18-1 26,-18 1-25,19-2 19,-5 2-20,0 0 23,0 0-31,2-1 26,3 0-19,-1 1 19,1-1-20,1 0 23,-3 1-17,1-1 18,0-2-27,-2 2 30,-3 1-24,1-2 26,-2 0-24,-2 2 23,3-1-2,-13 1-21,15-1 20,-15 1-4,15-2-23,-15 2 24,12 0-21,-12 0 19,11-2-23,-11 2 18,0 0-16,12-1 21,-12 1-25,0 0 25,0 0-18,11 0 17,-11 0-20,0 0 19,0 0-21,12-2 24,-12 2-21,0 0 11,0 0-11,0 0 16,0 0-19,0 0 17,0 0-18,10 0 14,-10 0-16,0 0 11,0 0-19,0 0 10,0 0-13,0 0 14,0 0-9,5 5 21,-5-5-14,0 0 18,2 9-11,-2-9 12,0 10-11,0-10 10,0 12-11,0-12 14,0 11-11,-2-1 14,2-4-13,0 2 14,0 1-33,0 0 30,-1 0-11,0 1 11,-1 0-12,1 2 6,1-3-2,-1 2 12,-1 0-14,1-1 12,1 1-9,-2-2 6,0 0-7,1 1 8,0-2-11,-1 1 10,1 0-27,1-2 31,-1 0-12,0 1 13,1 0-10,-4 1 7,4-1-9,0 0 14,-1 0-20,1-1 19,0 1-12,-2-1 8,1 1-7,1-1 6,0-1-8,0-6 10,0 12-14,0-12 12,-1 11-7,1-11 10,-1 9-14,1-9 14,0 8-12,0-8 14,0 0-14,0 10 10,0-10-10,0 0 10,-2 8-11,2-8 8,0 0-6,0 8 10,0-8-15,0 0 16,0 7-11,0-7 11,0 0-11,0 0 11,0 9-11,0-9 12,0 0-29,0 0 32,0 8-12,0-8 9,0 0-11,0 0 11,0 0-10,0 6 14,0-6-27,0 0 28,0 0-11,0 0 11,0 0-12,0 0 11,0 0-13,-2 7 13,2-7-15,0 0 21,0 0-20,0 0-18,0 0-49,0 0-46,0 0-64,0 0-69,0 0 33,0 0-145,-7 5 183</inkml:trace>
  <inkml:trace contextRef="#ctx0" brushRef="#br0" timeOffset="23005.5814">16370 8406 93,'0'0'130,"3"-6"0,-3 6-28,0 0 6,0 0 0,1-6-12,-1 6 4,0 0 2,0 0 9,0 0-6,0 0 5,5-6-14,-5 6 6,0 0-12,0 0 8,0 0-8,0 0-10,0 0-3,0 0-8,0 0-13,3-6-8,-3 6-8,0 0-7,0 0-8,0 0-6,0 0-6,0 0-2,0 0-9,0 0-3,0 0 0,0 0-5,0 0-2,0 0 0,0 0-4,0 0 2,0 0-2,0 0-2,0 0 3,0 0 6,0 0-6,0 0 4,0 0-2,0 0 4,0 0 0,0 0-12,-3 9 15,3-9-16,0 0 20,-2 9-14,2-9 15,-3 7-15,3-7 20,-4 11-20,4-11 16,-6 11-13,2-4 14,2 0-11,-2 1 12,0 0-16,0 1 14,-1-2-10,1 2 13,-2 0-18,2-1 20,-1 0-13,1 1 10,-1-2-14,0 1 11,1 0-11,-1 0 16,2-2-21,-2 0 17,1 1-11,2-1 14,-1-1-13,-1 1 16,0 0-17,-1-1 21,2 2-19,-1-1 12,-1 0-31,1 0 35,-1-1-14,1 1 14,-4 2-15,3-2 14,1-1-16,0 3 19,-1-1-24,0-1 20,-1 1-15,-1 0 12,2 0-14,0 0 15,0 0-14,-3 0 17,3 1-16,-1-2 13,-1 2-15,2-1 15,-4-1-13,4 2 16,-2-2-13,0 2 14,-2-1-13,3 0 18,-2 1-25,-1-2 21,4 1-15,-4 0 17,0-1-18,1 0 13,0 1-14,1-1 18,-2 0-33,2 0 36,-2 0-17,1 0 14,0 0-19,-1 0 13,1-1-12,-2 1 19,3 0-22,-3-1 22,1 0-21,-2 1 22,4 0-23,-5-1 18,3 1-17,0-1 20,-1 0-25,1 1 23,0 0-19,-2-1 24,1 0-21,-2 1 19,-2 0-21,4-2 24,-4 4-25,2-3 10,1 1-6,-2 0 23,0 0-20,-1-1 19,3 1-25,-2 1 24,-1-4-7,2 3 3,-2 1-5,1-3 3,2-1-6,-1 2-1,2 0 3,-4 0-6,5-1 2,-1-1 0,-1 2-1,0-1-3,2-1 2,-2 1 7,1 1-2,-1 0-1,1-2 4,-1 1-3,0-2 0,1 4-2,1-2 0,-2-1 4,1 1-3,1-1-4,-2 2 3,0-1-1,3-1-2,-1 1 6,-1 0 0,1-1-2,1 2 3,-1-1-7,-1-1 5,1 1-5,0-2 3,-1 2 1,2-1-4,0 2 2,0-3-3,-1 2-3,0 1 3,1-2 1,-2 2 0,1-2 1,1 0-3,1 2-22,-3-2 27,2 2-28,-1-2 33,-1 2-20,1-1 19,0 0-23,-2 0 25,3 1-25,-1 0 27,0-2-30,-3 2 33,3-2-29,0 2 27,-1 0-25,1-3 23,1 3-20,1-1 24,-3 1-32,3-2 30,-2 1-23,-1-1 23,3 1-25,0 2 23,-1-4-21,-3 1 25,6 1-32,-3 1 30,0-2-24,-2 2 23,2-2-27,1 1 23,-1 2-21,-1-2 23,0-1-22,0 2 26,-1-1-26,2 2 28,0-3-28,0 1 29,-2 1-26,1-1 5,1 0-5,-2 1 25,2-1-28,-1 1 25,1 0-25,-2 0 16,3-2-19,-1 2 28,-1 0-20,1-1 22,1-1-23,-1 2 20,-1 0-27,1-2 31,1 1-33,-1-1 32,-1 3-29,3-2 28,-2 0-24,0 0 23,-2 1-27,1 0 29,0 1-24,-1-2 19,1 2-18,-1-2 24,1 1-27,-1 1 27,-1-2-30,2 2 25,-1-3-33,1 3 39,0 0-25,-1-4 26,1 4-30,0-2 28,-1 0-30,1 1 25,0-3-19,3 2 22,-3 1-23,1-1 24,0-1-26,1 1 29,-1-2-34,-1 3 32,1-3-28,1 2 26,-1-2-28,-1 1 29,0-1-27,3 2 25,-4-2-19,2 2 23,-1-2-26,-1 0 30,1 1-33,-2-2 34,0 1-40,2 0 30,0 1-22,-1-2 27,0 1-31,10-2 30,-21 3-28,11-2 26,10-1-33,-19 2 38,9-1-27,-2-1 28,1 2-31,-1-2 25,1 0-27,-2 0 24,0 1-24,13-1 28,-23 0-26,23 0 27,-23 1-31,12-1 31,11 0-35,-21 0 33,21 0-25,-19 0 26,19 0-27,-22-1 28,22 1-33,-24 0 31,12-1-26,0 1 27,0 0-28,-2 0 28,1-2-30,2 2 31,-2 0-33,2 0 28,0-1-24,11 1 29,-21 0-30,21 0 27,-19-2-28,19 2 32,-17 0-33,17 0 34,-18-1-30,18 1 31,-14 0-33,14 0 28,-18 0-28,18 0 28,-13-2-25,13 2 28,-14-1-29,14 1 28,-10 0-31,10 0 28,0 0-31,-17-2 35,17 2-31,0 0 32,-12-1-30,12 1 27,0 0-29,-13 0 25,13 0-26,0 0 33,-18-2-32,18 2 29,-8-1-30,8 1 32,-12-2-38,12 2 37,-13 0-30,13 0 32,-14-1-34,14 1 28,-14-1-30,14 1 35,-13 0-28,13 0 25,-14-1-30,14 1 31,-12 0-32,12 0 32,-10-1-29,10 1 23,0 0-23,-13-2 31,13 2-30,0 0 29,0 0-35,-13 0 36,13 0-34,0 0 36,0 0-33,0 0 36,-11-1-30,11 1 37,0 0-31,0 0 33,0 0-33,0 0 33,0 0-32,-9-1 29,9 1-33,0 0 31,0 0-38,0 0 36,0 0-39,0 0 25,0 0-44,0 0 20,0 0-61,0 0 2,0 0-11,0 0-10,0 0-47,0 0-24,0 0-83,0 0-283,0 0-33</inkml:trace>
  <inkml:trace contextRef="#ctx0" brushRef="#br0" timeOffset="23516.8946">13798 9491 87,'6'-4'211,"-6"4"-33,0 0-15,0 0-24,0 0-9,0 0-19,0 0-13,4-6-26,-4 6-13,0 0-23,0 0-4,0 0-11,0 0-2,0 0-7,0 0-1,0 0-5,0 0 4,0 0-7,0 0 7,0 0-3,0 0 3,0 0-10,0 0 9,-8 3-4,8-3 11,-6 4-3,6-4 5,-8 3-7,8-3 6,-10 6-6,4-2 4,-2 1-7,3-2 6,-4 1-6,0 1 8,0 1-4,0-2 13,-2 0-14,2 2 10,-2-1-15,1-1 8,1 0-6,-1 2 11,-1-1-8,1-2 9,1 1-15,1 1 14,0-3-12,0 2 12,8-4-11,-13 5 20,13-5-2,-10 4 25,10-4-9,-7 7 21,7-7-26,-7 4 21,7-4-27,0 0 20,-9 5-38,9-5 35,0 0-33,-5 5 22,5-5-30,0 0 23,-4 6-32,4-6 25,0 0-24,2 8 31,0-3-29,2 1 26,2 2-27,1 0 9,-1 3-12,3 2-26,4 1-30,0 1-56,2 0-6,0 4-25,4-1-44,-2 4-4,4 0-28,-1-1-201,-1 1 111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9-23T03:47:55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2241 5328 12,'10'-2'16,"-10"2"-3,0 0-9,0 0 7,13-1-6,-13 1 3,0 0-1,0 0-7,14 1 2,-14-1-2,0 0 7,15 0-7,-15 0 2,0 0 2,17 0 3,-17 0 0,12 0-10,-12 0 6,13 0-4,-13 0-1,13 0 5,-13 0-2,14 0 2,-14 0-8,13 0 9,-13 0-4,15 2-2,-15-2 1,12 0-2,-12 0 3,14 0-17,-14 0 4,13 0-13,-13 0 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9-23T03:55:52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5293 11599 102,'0'0'229,"0"0"-52,0 0-19,0 0-26,0 0-8,0 0-19,0 0-10,0 0-18,0 0-6,0 0-19,0 0 4,0 0-11,6-3 7,-6 3-6,0 0-1,9-2-10,-9 2 9,10-2-18,-10 2 10,10 0-13,-10 0 10,12-2-14,-12 2 17,15-1-11,-15 1 18,17-2-21,-17 2 17,15-1-21,-15 1 19,22-3-18,-12 3 22,2-2-33,2 2 37,-3-1-38,3-1 35,0 2-32,1 0 30,0-2-36,1-1 31,1 2 3,2 0-3,-2 0-1,1 0-5,1-3-3,-1 3-1,1-1-7,-1-1 2,1 0-1,0 0 2,-1 1-6,2-1-4,2 1 2,-4 0-10,8-3 7,-5 5-4,5-4 1,-2 3-5,0-1 0,3 1 2,0-1-8,0-1 9,0 3-1,0-1-2,1-3 1,1 1 2,1 1-5,-1 1-2,-1-2 11,3 0-2,-2 1-2,0-1 2,1 0 2,-1 1 2,3-1-12,-2 0 9,-1 1-22,-1-2 23,1 2-19,1-2 23,3 1-17,2 0 7,-2 0-12,1-1 21,2 0-23,-4-1 24,5 2-20,0 0 16,-3-3-14,4 2 16,-1 1-21,0 0 18,2-1-19,1-1 19,0 3-11,7-2 6,-1 1-11,-5 1 21,0-1-25,4 0 20,3-1-16,-7 1 20,9 0-21,-3 2 20,0-2-22,3 1 20,-2-1-17,0 1 18,1-1-2,-1 1-11,1-1 11,-7 3-3,7-1-2,-2-1 0,-2 1-17,-2-1 20,-1 2-15,2-3 16,-3 3-18,2-1 19,0 1-21,0-1 19,1 1-11,-3 0 7,0 0-11,3 0 16,-3 0-15,-2 0 18,3 0-4,-3 0 4,-1 0-21,-1 0 16,-4 0-16,2 0 18,-3 1-15,0-1 14,0 0-12,-2 0 7,1 1-11,-2-1 23,-2 0-21,1 2 17,1-1-18,-3-1 17,1 0-16,-4 0 21,0 2-22,0-2 17,-2 1-16,0 1 16,0-2-15,-1 1 9,1-1-13,-3 0 21,-1 0-20,0 2 13,2-1-18,-5-1 20,3 2-14,-4-2 14,1 0-20,-1 0 22,-1 2-25,0-2 22,-2 1-21,-10-1 11,22 2-19,-12-2 14,3 2-31,0-2 34,-1 1-26,0-1 37,-12 0-21,20 1 23,-20-1-29,16 0 30,-16 0-1,16 1-30,-16-1 36,16 1-28,-16-1 25,16 2-28,-16-2 32,21 1-28,-7 1 28,-1-1-28,2 1 25,0-1-24,-1 0 25,-1 0-28,1 2 33,0-1-29,4 1 32,-1-1-30,2-1 25,-1 1-27,1-1 31,0 1-32,0 1 30,0-3-28,2 3 22,-2-1-24,0-1 32,3 2-30,-2-1 25,6-1-28,-2 1 35,3 0-30,0 1 25,-2-1-2,4 0-3,-1 0-3,0 1 2,1-1-2,-1-1-8,3 1 5,-2-1-1,1 2 3,0-2-2,2 1-1,-2-1 2,2 1-9,-2-1 7,2-1 1,0 2 0,0-2-2,-1 1-1,1-1 1,0 1-7,0-1 8,0 2-26,1-2 29,0 0-26,-1 0 30,6 0 2,-2 0-11,-4 0 5,5 0 1,-1 0 0,-3 0-4,1 0-2,4 0 5,-6 0-10,1 0 7,0 0-1,4 0-2,-5 2 2,0-4-4,1 4 7,1-2-7,1 0 5,-1 1-2,-1-2-3,4 2 3,-5 1 0,0-2-24,0 1 32,0-1-30,1 1 32,3-1-5,-4 2-1,2-2-1,2 0 0,2 2 2,-2-2-2,1 1-1,0-1 1,-1 1-3,2-1 0,-2 2 3,1-2-3,-5 0-1,7 0-1,-1 0 2,-4 0 0,5 1-2,-2-1 3,0 0 0,1 2-20,-2-2 24,1 0-29,0 1 34,0-1-6,1 0 2,-2 0-4,1 0-15,-1 2 4,1 0 16,0-2-1,-1 0-4,2 0 2,-2 2-5,1-2-1,3 0 5,-3 1-3,1-1 2,-1 0-12,-1 2 16,2-2-4,-6 0-3,1 1 5,1-1-5,-2 0 4,0 0-1,1 0 2,-1 0-3,1 0-9,-1 0 10,1 1-1,-1-1 0,0 0 0,0 0-4,0 0 3,0-1-6,1 1 7,0 0 2,-1 0-4,0 0 1,0 1 0,0-1-1,0 0-5,0 0 10,-1 1-2,1-1-4,-2 0 2,1 1 0,1-1 0,-1 0-8,-2 2 12,2-2-2,-1 0-1,1 0-12,0 2 12,-1-1 4,1 0-8,1-1 0,-1 2 3,1-2 0,4 3 1,-6-3 1,2 2-2,0 0-10,5-1 9,-2-1 2,2 2 1,-2-1-1,-3 1-5,6-2 3,-7 1 2,7-1 2,-6 1-1,0-1-3,1 1 1,4-1 4,-5 1-1,1-1-6,0 0 6,0 0 0,-1 0-3,5 0 0,-3-1 1,3 1 0,-5 0-4,2 0 3,-1 0-1,3-1 0,-4 1-12,1-1 16,-1 1-1,0-1-4,0 1 5,0-2-4,0 2 2,-1 0-4,1-1 5,0-1-2,-2 2-15,2 0 19,0 0 0,-2-1-3,-1 1 3,0-3-12,1 3 15,-1-1-10,-1 0 7,-1-1-1,0 2-3,0-2 1,-4 2-4,1-1 9,-1 0-8,1-1 0,-3 2 3,2 0 0,-2-2-2,0 1 0,2 0 1,-1 0 0,-2 1 3,-2-3-2,0 2 1,1-1-1,-1 2 0,-4-2 5,1 0-5,0 2-4,0-1 1,-2 1 0,2-2-3,-1 1 2,1 1 3,-2-2-10,2 1 5,-1 0-2,2 1-9,-1-2 2,-2 2-6,2-2 13,-1 1-2,3 1-13,-3-1 18,1 1 3,1 0-3,0-2 2,-2 2 1,4-1 0,-4 1-7,4-2 9,0 2-3,-4 0 4,3 0-3,-2 0 2,3-2-1,-4 1-1,5 0 4,-1 1-6,1-2 0,0 2 4,-1-1 3,0 1-3,0-2-1,1 1 1,-5 1 3,2-2-4,-2 1 2,1 0-1,-1 1 2,0-2-7,-1 1 4,2-1 0,-3 2-1,1-1 2,-1 1-3,1 0 7,1-2-6,-1 2-16,1-1 17,-1-1 0,0 2 2,1 0-4,0-2 5,2 1-3,-3 1-5,3-1 4,0-1-1,-1 2 2,1 0-3,0 0 6,0 0-2,0-1-1,-3 1 5,2-2-2,-2 2 5,1 0-2,-2-1-1,-1 1 2,1-1-6,-1 1 4,-11 0 0,23-2-3,-23 2-2,18 0 2,-18 0 1,18-1-5,-5 1 5,-13 0-2,16-2-2,-16 2 1,20-3 4,-20 3-1,16-1-8,-16 1-7,17 0-41,-17 0-72,17-3-74,-17 3-64,16-2-271,-16 2-41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9-25T08:42:20.3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14520 15218 30,'3'-5'342,"-3"5"-89,0 0-48,0 0-25,6-5-23,-6 5-38,0 0-16,0 0-20,0 0-16,0 0-6,3-6 1,-3 6 7,0 0 4,0 0 10,0 0-3,0 0-26,0 0 40,0 0-23,0 0 25,0 0-21,0 0 10,3-5-20,-3 5 3,0 0-12,0 0-4,0 0-12,0 0 0,0 0-12,0 0-1,0 0-3,0 0-4,0 0-8,0 0 0,0-6-1,0 6-9,0 0 8,-4-4-1,4 4 0,0 0-5,-6-6 6,6 6-7,-5-6-1,5 6-2,-7-5 0,7 5 6,-5-5-5,5 5-1,-6-7-1,6 7 3,-8-6-2,8 6 3,-6-7-2,6 7 2,-10-8 6,10 8-3,-9-8 2,3 3 0,6 5 2,-10-8-2,5 4 8,0 1-13,1-2 10,-2 0-2,1 2 3,-3-2-5,8 5-6,-11-8 5,4 2-11,1 1-1,-2 1 8,-1-2 0,3 2 0,-2-2-3,-1 1-3,0-1-1,0 1-3,-1 0 11,1-1 2,0 1-7,-1 0 10,1 1-12,0-2 2,-1 2-3,0-1 4,1 0 3,-2 0 4,1 1 5,1 1 0,0-3-1,-1 1-7,1 2 8,-2-2-1,2 2 1,0-2 2,0 0-8,0 2 4,-3 0-7,2-1 6,0 0 0,0 2-5,1 0 2,0-2-9,-4 1 12,3 0-14,-3 0 13,3 0 1,-2 2-8,1-2 1,-1 2-3,-1-1 3,1 1 1,0 0 3,0-1-6,-1 2 0,-1 0 3,2 0-9,0 0 7,0 0-2,-1 0 1,-1 2-1,1-1 1,0 0 1,-1 1-5,3-1 1,-3 2 9,2-2-5,-3 2 2,3 2-1,1-4-1,-2 4-3,-1-2 0,1 0 6,1 1-1,-1 0-1,-1 2-1,0-2-1,0 0-7,1 1 6,-1 0 5,2-2-1,-1 2-2,-1 1-3,2-1 2,-1 0-18,0 1 16,-1 0 8,3 1-1,-1-3 0,-1 4-4,0-1 0,1-1 1,0 0-6,2 1 2,-3-1 5,3 1 0,-2 0 0,2 1 0,-2 0 0,0-2-6,3 3 6,-1-2 1,-2 0-1,2 0 3,0 1-11,0-1 11,-1 0-8,1 1 9,0 0-7,0-2 4,1 2-3,-3 1 4,2-2-5,2 0 2,1 0-3,-2 1 1,0-1 4,0 1 0,0-1-6,1 1 5,-1 0 1,2 0 3,-2-2-3,1 2-4,2-2 5,-2 2-6,-1-1 4,2 0 3,1 1-2,0-1-1,-1 0-2,0-1 0,0 3-5,2-3 2,0 1 4,-1 1-3,-2-1 2,3 0 1,1 2 1,0-1-5,-3-2 3,4 4 6,-3-2-2,1 1-1,1 0 4,0 0-2,0 0-6,0 0 2,2-1 1,-3 3-2,2-3 3,-1 2-1,2 1-1,-1-2-1,1 2-1,0-3-1,0 3 2,-1-1 2,3 0-4,-1 2-1,-1-2 4,1 0-6,1-1 4,0 1 3,0-1-2,0-1 2,0 3-8,0-2 7,0 1-3,1-1-1,1 2 1,-1 0 3,0 0-1,3 0-5,-2 0 4,0 0 0,1 1 0,1-2 0,-2 2-1,3 0 1,-2-1-6,-1 0 3,2-1 0,1 1-1,-1 0 1,0 0 1,0-2 1,1 2-7,-1 0 6,-1-1 3,3 0 0,-3 0 3,3 1-3,-1 1 3,2 0-6,-2 1 0,1-5 3,0 3 0,-2-1-1,2 0 0,-1-1 2,3 1-10,-3 1 7,3 0 0,-1 1 4,-2-3-3,2 1-1,-1-1 3,2 2-13,0-2 19,-1 2 5,2-1-4,-2 1 0,1-2-2,2 2-19,-3-2 24,3 3-22,-1-2 19,0 0-24,0 1 25,3-3-23,-3 3 26,0-1-27,2 0 25,-2 1-28,3-1 28,-1-1-24,-1 3 25,3-2-26,-3 0 26,3 2-24,-1-3 22,-1 2-26,1 0 28,-1-2-28,1 1 27,0 0-24,1 0 24,-1 0-27,0 0 30,1-1-27,1 1 27,-2-1-30,-1 1 28,3-1-23,-1-1 21,1 1-20,-2-1 22,2-1-24,-1 0 17,-2 0-19,3-1 27,-1 0-28,1 0 29,-3 0-27,2-1 24,1 1-26,-1-1 28,1 2-17,2-2 11,0 1-25,-2-2 29,4 2-21,-3 0 15,3-1-17,-2 1 25,1-4-31,1 4 34,-2-1-28,0-2 26,2 0-24,-1 0 26,0 1-30,0-3 26,-4 1-23,6-1 24,-3 2-26,0-3 23,-3 2-19,4-4 23,-2 4-29,2-2 28,-3 0-24,1 0 25,-1 0-30,0 0 29,0 0-27,0-2 25,0 2-23,0 0 28,0-1-25,2-2 19,-5 1-13,2 1 23,2 0-31,-2-4 27,1 4-5,-2-2-25,2 1 19,-3-2-13,1 1 20,0-3-27,0 5 26,1-4-23,-2 2 24,-2-1-27,3-1 25,-1 1-26,-2 0 16,1-1-9,-1 0 23,2 1-24,-1-1 18,-1 0-14,1-1 16,-1 1-27,2-2 25,1 1-25,-1-1 25,0 0-24,0-1 22,1 1-19,-1-2 21,-3 3-24,3 0 26,0-2-22,-2 0 18,2-1-15,-1 2 20,-1 0-27,1-2 19,-1 0-26,-1 1 28,2-2-24,-1 2 28,0-2-29,0 1 24,0-1-29,-1-1 30,-1 2-28,1-3 14,1 2 18,-1 3-2,-1-5 3,1 2-6,2-2-6,-2 0 7,1 0 1,0 1-5,-2 1-1,1-2 2,-1 1 1,3-1-1,-4 1-2,2 0 2,0 0-3,0 0-2,-4 1 5,4-1-3,-3 1-2,0 1-4,-1-1 6,2 0-3,-2 0 2,1-1 2,-2 4-2,1-5 2,0 5-6,-2-3 5,3 2 0,-2 0-1,-1-3-1,1 1 2,-2 1 1,3 1-7,-3 0 10,2-2-6,-2 2-5,2-1-1,-2 0-2,0-1-1,1 2-5,-2-3 3,1 2 8,0-1-1,-1 1 2,1 0 3,2 1 4,-3-2-12,1 2 8,0 0 4,-1-1-7,2 2 7,-2-1 0,0-3-3,2 4-3,-2-1 0,0 0 5,1 0-1,-2 0 0,1-1-3,0 1 1,0 0-5,0-1 0,0-1 6,-2 1 1,2-1 0,-2 1-3,2-1 0,-1 2 2,-3-2-5,3 3 7,0-3-1,0 3-1,-3-2-1,1 0 0,2 5 0,-2-5-11,2 3 16,-2-2-4,1 2-4,-1-1-3,1 0-1,0 0-7,-1 1-7,-1-3 6,1 2 3,-1 0 4,2 0 0,-1 2-4,3 5 10,-5-9-6,5 9 7,-4-9-5,4 9 3,-6-7 2,6 7-7,-3-6 2,3 6 1,-2-6 1,2 6 5,-5-8-2,5 8 1,-7-5-5,7 5 6,-7-7 1,7 7-3,-10-8 4,10 8-2,-7-9 4,7 9-12,-6-4 4,6 4 4,-7-6-3,7 6 4,-9-4-2,9 4 6,-5-5-7,5 5-2,-6-6 8,6 6-10,-7-4 9,7 4-1,-5-4-2,5 4 0,0 0-3,-6-5 8,6 5-1,0 0-1,0 0 1,-6-3-1,6 3-8,0 0 1,0 0 7,0 0-5,0 0 1,-7-5-2,7 5-2,0 0-5,0 0-12,0 0 5,0 0-2,0 0-6,0 0 0,0 0 1,0 0-4,0 0 1,0 0 4,-5-4 1,5 4-2,0 0 5,0 0 1,0 0-5,0 0 1,0 0-11,0 0 0,0 0-12,0 0-14,0 0-14,0 0-15,-5-3-23,5 3-41,0 0-54,0 0-45,0 0-68,0 0-172,0 0 18</inkml:trace>
  <inkml:trace contextRef="#ctx0" brushRef="#br0" timeOffset="835.6199">14664 15215 61,'0'0'157,"0"0"-18,0 0-23,0 0 2,0 0-9,-5-6-1,5 6 8,0 0-9,0 0 4,0 0 4,0 0-10,-4-5 2,4 5-11,0 0-3,0 0-5,0 0-5,0 0 1,0 0-9,0 0-9,-1-7-10,1 7-12,0 0-3,0 0-5,0 0-5,0 0-5,0 0 1,0 0-4,0 0-6,0 0 3,0 0 4,-4-6 5,4 6-21,0 0 24,0 0-27,0 0 28,0 0-16,0 0 19,0 0-24,-3-5 20,3 5-15,0 0 12,0 0-19,0 0 12,0 0-20,-1-7 19,1 7-21,0 0 8,0 0 1,-2-8 9,2 8-3,0 0 18,0 0-7,-2-6 2,2 6 3,0 0-8,0 0 1,0 0-8,0 0-1,0 0-6,0 0 6,-5-6-19,5 6 11,0 0-7,0 0 7,0 0-1,0 0 4,0 0-12,0 0 25,-12 2 0,12-2 5,-8 3-8,8-3 4,-12 4-1,12-4 6,-10 7-12,4-1 7,-1-1-4,-1-1-5,1 2-5,-2 0 6,3 1-5,-3 0-1,0 4 0,0-2 1,-1 1-8,1-1 1,0 1-10,0 1 13,-1 0-7,3-2 3,-3 3-4,1-2 3,0 1-4,3-3-3,-1 2 8,0-2 1,2 0-3,-2 2 1,3-3-13,-1 0-18,1 0-19,-1-2-10,3 1 1,2-6-10,-7 8-20,7-8-22,-5 10-25,5-10-38,-2 6-27,2-6-30,-4 5-50,4-5-299,0 0-91</inkml:trace>
  <inkml:trace contextRef="#ctx0" brushRef="#br0" timeOffset="1366.5253">14839 15348 47,'0'0'227,"0"0"-33,0 0-16,0 0-6,8-4 2,-8 4-11,0 0-7,0 0-11,0 0-3,0 0-5,0 0-4,0 0-16,5-3-4,-5 3-20,0 0 0,0 0-16,0 0-10,0 0-13,0 0-33,0 0 17,0 0-12,0 0-3,0 0 4,0 0 3,0 0 5,3 7 2,-3-7 16,-3 6 1,3-6 1,-4 8 4,2-4 2,-2 3-4,0 0 5,-1 0-2,1 4-10,-4-4-10,3 3-11,-1 4 1,-2-6-11,1 4-1,-1 0-2,0-1-8,-2 0-18,2 0-42,1 1-26,-2 0-54,2 0-23,-3-1-78,2 2-61,2-1-81,0 1-276,-2-3-158</inkml:trace>
  <inkml:trace contextRef="#ctx0" brushRef="#br0" timeOffset="2654.0738">14255 14691 294,'0'0'237,"0"0"-37,0 0-25,4-5-25,-4 5-9,0 0-13,0 0-19,0 0-10,5-3-8,-5 3-4,0 0 1,0 0-8,0 0 6,0 0-10,0 0 0,0 0-5,4-4-4,-4 4-6,0 0-13,0 0-3,0 0-7,0 0-9,0 0-4,0 0-3,0 0-6,0 0-9,0 0 0,0 0 1,0 0-2,0 0-1,0 0-2,6 4-1,-6-4-6,0 0 5,0 0-1,0 0 1,0 0 2,0 0-2,0 0 1,-2 4 2,2-4 2,0 0-4,0 0-16,0 0 23,0 0-12,0 0-21,0 0-31,0 0-41,0 0-71,0 0-70,0 0-56,0 0-242,-4 6-42</inkml:trace>
  <inkml:trace contextRef="#ctx0" brushRef="#br0" timeOffset="2953.4457">13823 14784 311,'0'0'451,"0"0"-81,0 0-68,0 0-34,-6-4-37,6 4-31,0 0-43,0 0-36,0 0-27,0 0-26,0 0-5,0 0-12,-5-3-10,5 3-11,0 0-3,0 0-10,0 0-25,0 0-7,0 0-16,0 0-27,0 0-33,0 0-53,0 0-43,0 0-55,0 0-56,0 0-242,0 0-47</inkml:trace>
  <inkml:trace contextRef="#ctx0" brushRef="#br0" timeOffset="3209.8492">13545 14897 403,'0'0'465,"-7"5"-82,7-5-76,0 0-42,0 0-40,0 0-42,0 0-47,-5 3-37,5-3-12,0 0-20,0 0-22,0 0-8,0 0-10,0 0-10,0 0-18,0 0 0,-6 4-13,6-4-19,0 0-22,0 0-29,0 0-38,0 0-14,0 0-51,0 0-61,-8 4-55,8-4-187,0 0 19</inkml:trace>
  <inkml:trace contextRef="#ctx0" brushRef="#br0" timeOffset="3433.2276">13187 15158 438,'0'0'507,"0"0"-139,0 7-103,0-7-52,0 0-47,0 0-42,0 0-22,0 0-39,-3 7-28,3-7-23,0 0-23,-7 5-21,7-5-48,0 0-37,-8 4-35,8-4-34,0 0-33,-10 5-252,10-5 47</inkml:trace>
  <inkml:trace contextRef="#ctx0" brushRef="#br0" timeOffset="3653.6116">12861 15498 102,'0'0'542,"-2"6"-122,2-6-155,-2 6-44,2-6-73,0 0-3,-6 6-60,6-6 11,0 0-57,-7 6-5,7-6-69,-5 5-25,5-5-58,-6 5-51,6-5-43,-9 5-261,9-5 44</inkml:trace>
  <inkml:trace contextRef="#ctx0" brushRef="#br0" timeOffset="3872.7895">12582 15797 652,'0'0'553,"4"5"-116,-4-5-83,6 3-64,-6-3-68,0 0-48,0 0-38,8 5-29,-8-5-44,0 0-42,0 0-33,0 0-31,4 5-31,-4-5-47,0 0 2,0 0-54,1 7-43,-1-7-58,-1 7-59,1-7-182,-1 5-13</inkml:trace>
  <inkml:trace contextRef="#ctx0" brushRef="#br0" timeOffset="4038.2435">12747 16062 441,'0'0'308,"7"7"-46,-7-7-68,6 5-34,-6-5-49,6 6-16,-6-6-56,4 6-42,-4-6-45,5 6-42,-5-6-39,2 8-59,-2-8-177,5 9 179</inkml:trace>
  <inkml:trace contextRef="#ctx0" brushRef="#br0" timeOffset="4210.7586">13015 16439 283,'8'4'389,"1"1"-108,-1-4-56,-2 5-51,1-3-40,-7-3-60,11 7-56,-7-4-75,2 4-82,-2-2-71,3 1-161,-5 0 171</inkml:trace>
  <inkml:trace contextRef="#ctx0" brushRef="#br0" timeOffset="4349.2941">13338 16765 20,'6'7'229,"3"-2"-58,-3-1-42,-3 2-36,5 0-21,-3 0-55,2-1-41,-2 1-34,1 1-58,1-2-51,-3 2 43</inkml:trace>
  <inkml:trace contextRef="#ctx0" brushRef="#br0" timeOffset="4518.0032">13658 16952 27,'0'0'237,"14"2"-54,-14-2-46,16 0-29,-16 0-37,14 1-48,-14-1-55,15 1-45,-15-1-139,13 0 68</inkml:trace>
  <inkml:trace contextRef="#ctx0" brushRef="#br0" timeOffset="4711.7306">14131 16995 246,'0'0'201,"19"1"-35,-19-1-26,20-3-17,-8 3-28,-3 0-16,2-1-40,0-3-55,-2 1-53,0-1-37,-1-1-57,3-1-70,-2 1 76</inkml:trace>
  <inkml:trace contextRef="#ctx0" brushRef="#br0" timeOffset="4843.6038">14590 16829 4,'10'-5'152,"-2"3"-60,-1-2-95,1 1-34,0-1-34,-2-1 24</inkml:trace>
  <inkml:trace contextRef="#ctx0" brushRef="#br0" timeOffset="5347.1228">15194 15902 35,'4'-7'318,"-1"-1"-166,1 2-77,-2-2-29,1 2-44,-2-2-40,0 0-68,1 0-47,-2-2 40</inkml:trace>
  <inkml:trace contextRef="#ctx0" brushRef="#br0" timeOffset="5498.49">15147 15568 43,'0'-10'382,"0"0"-115,0-1-61,0 3-44,0 0-20,0-1-39,0 1 5,0 1-28,2 0-7,-2 7-38,0-13-29,0 13-56,0-11-47,0 11-42,-2-10-43,2 10-178,-2-8 182</inkml:trace>
  <inkml:trace contextRef="#ctx0" brushRef="#br0" timeOffset="9195.3056">14531 15429 201,'0'0'170,"0"0"-38,0 0-26,0 0-16,0 0-14,0 0-6,0 0-8,0 0-3,0 0-4,0 0-7,0 0 5,0 0-1,0 0-10,0 0-5,0 0-5,3-6 0,-3 6 8,0 0-4,0 0 5,0 0-26,0 0 23,0 0-9,0 0 5,1-7-9,-1 7 12,0 0-17,0 0 11,0 0-21,0 0 8,0 0-12,0 0 4,0 0-2,0-7 2,0 7-17,0 0 17,0 0-13,0 0 10,0 0-8,0-7 15,0 7-2,0 0 17,0 0 5,0 0 8,0 0 0,0 0 1,0 0 3,0-6-6,0 6-8,0 0 0,0 0-7,0 0-6,0 0-2,0 0-3,0 0-8,0 0 0,0 0 0,0 0-4,0 0 4,0 0-6,0 0 4,9 2 5,-9-2-14,8 4-11,-8-4 28,6 6-22,-6-6 29,8 7-24,-8-7 33,9 8-37,-2-4 41,0 1-32,-1 0 32,-1 1-35,2-1 33,0 1-35,0-1 25,-1 0-21,-1 2 25,2-3-33,0 2 31,-3-1-36,2 0 38,0-2-42,-1 2 39,-5-5-33,9 7 30,-4-2-31,-5-5 39,6 5-42,-6-5 31,8 7-29,-8-7 30,5 6-31,-5-6 33,6 4-35,-6-4 37,4 4-35,-4-4 30,0 0-33,7 4 33,-7-4-33,0 0 29,0 0-29,5 7 34,-5-7-46,0 0 50,0 0-32,0 0 30,0 0-34,5 4 36,-5-4-37,0 0 29,0 0-27,0 0 30,0 0-34,0 0 29,0 0-33,0 0 34,0 0-34,0 0 34,0 0-30,0 0 32,-8-4-31,8 4 26,-6-5-24,6 5 22,-7-5-21,7 5 26,-10-8-27,10 8 24,-9-6-42,4 1 57,0 2-44,0-2 41,0 0-33,0 1 31,-2-1-34,2-1 34,1 1-3,-3 0-9,2-1-2,-2 2 3,3-3-1,-2 2-3,1 1-2,-2 0 5,2-1-6,0 2 6,1-3-4,4 6 1,-7-7 1,7 7 1,-9-6-1,9 6-10,-5-6 6,5 6 4,-6-3-1,6 3 1,0 0-2,-6-6 5,6 6-5,0 0 2,-4-5-1,4 5 1,0 0 1,0 0 3,0 0-4,-4-5-5,4 5 3,0 0 1,0 0-1,0 0 1,0 0-3,0 0 3,0 0-5,-6-5 1,6 5-1,0 0-6,0 0 1,0 0-6,0 0 7,0 0-5,0 0 2,0 0 0,0 0 1,0 0-1,0 0-2,0 0 9,0 0-5,10 5 3,-10-5-26,8 6 30,-8-6-24,8 6 25,-8-6-22,6 7 28,0-2-23,-6-5 25,9 7-26,-9-7 26,9 7-26,-5-1 30,0-1-32,2 1 17,-1-2-9,1 2 26,-1-2-26,0 2 23,1 0-27,-6-6 30,8 7-34,-8-7 36,6 9-32,-6-9 30,7 6-27,-7-6 25,5 7-28,-5-7 27,0 0-25,7 4 26,-7-4-29,0 0 28,0 0-26,4 6 28,-4-6-34,0 0 36,0 0-28,0 0 26,-6-6-29,6 6 23,-8-4-31,8 4 31,-9-7-23,9 7-19,-9-8 23,5 4 23,-3-2-23,2 1 26,0 0-9,-2-1-17,2 0 21,-1 0-2,-1 1-4,2 0 0,-1-1 4,1 2-13,-3-3 8,4 1 1,-2 1-3,-2-1 1,4 2-3,4 4 5,-9-7-7,9 7-4,-6-7 16,6 7 3,-5-6 4,5 6 3,-5-4 2,5 4-8,0 0 2,-7-5-1,7 5-2,0 0-5,0 0-1,-6-6-1,6 6-8,0 0 2,0 0 1,0 0 0,0 0 0,0 0 2,13 4 7,-13-4-11,6 5 8,-1-1 3,-5-4 0,12 8-3,-6-3-2,-1 0-25,3 0 33,-3 1-30,3-1 32,-1 1-28,-2 0 28,2-1-33,-2 1 41,2 0-36,0 0 25,-2 0-27,0-2 32,-2-1-31,-3-3 16,11 7-17,-11-7 31,5 8-49,-5-8 50,5 4-37,-5-4 31,0 0-31,6 4 32,-6-4-30,0 0 28,0 0-26,0 0 33,-4-4-33,4 4 29,-5-6-26,5 6 27,-7-7-34,7 7 35,-9-9-1,6 5-4,-1-1-1,0 0-5,0 0 3,-1 0-3,1 0 0,-2-2 0,1 1 1,-1 1-3,3-1 1,-4 1 1,3-1-2,-2 1 0,6 5 1,-6-9-4,2 5 6,4 4 10,-5-8 6,5 8-5,-7-6 7,7 6 4,-2-6-6,2 6-2,0 0-3,-7-5 0,7 5-13,0 0 5,0 0-4,0 0 0,0 0-1,0 0 1,0 0 1,13 3-8,-13-3 9,8 5 1,-8-5 4,9 7-4,-2-3 0,-2 1 5,2-1-9,-1 1 8,1 0-1,0 1 3,-2 0-6,2-1-6,-1 0 3,-1 1-5,3 0 8,-3 0-3,0-2-35,-5-4 40,7 9-38,-7-9 36,6 9-40,-6-9 36,8 4-33,-8-4 38,3 6-35,-3-6 37,0 0-37,4 6 37,-4-6-26,0 0 35,0 0-32,0 0 34,0 0-4,-9-6 2,9 6-7,-8-7-5,2 2-8,1-2-1,0 3-6,-1-4 0,-3 4 4,4-3-1,-2-1 1,1 3 1,-1 0 1,1-1 0,0 2-1,1-3 9,5 7-5,-9-6 1,9 6 4,-8-6 5,8 6-1,-6-7 1,6 7 1,-7-6 1,7 6-23,0 0 24,-5-5-5,5 5 2,0 0 0,0 0 2,-5-6 0,5 6-8,0 0 9,0 0-3,0 0 2,0 0-2,0 0-3,0 0 1,0 0-11,8 5 8,-8-5 3,9 6 2,-4-1-1,2-1-1,-3 1-1,4 0-6,-3 1 7,0 1-4,3-3 5,-3 2-6,0-2 0,0 2-2,0-1-6,-5-5 8,7 10-4,-7-10 4,7 8-4,-7-8 2,8 8-2,-8-8-8,5 7 8,-5-7-2,5 6-3,-5-6 3,0 0-6,4 6 1,-4-6-6,0 0 9,0 0 3,0 0 3,0 0 0,0 0-1,0 0 1,0 0-10,-9-6 13,5 2-4,-1 0-2,0-2 1,-5-1 3,6 2-6,-4-4-3,2 2 9,-3 0-1,3 1 2,-1-2-1,3 0-3,-3 3 6,3-1-16,-2 0 17,-1 0-20,3 0 23,-1 2-18,5 4 17,-6-8-8,1 4 10,5 4-11,-5-7 18,5 7-10,-4-6 11,4 6-14,0 0 11,-6-6-9,6 6 7,0 0-16,0 0 8,0 0-8,0 0 13,0 0-4,0 0-11,11 4 7,-11-4-5,9 6 5,-4-2 0,1 2 3,-1-1-2,2 3-10,2-2 16,-2 2-6,0 1 0,0 1-5,2 1 6,0-2-4,0 1-3,-2 0 5,0-2-1,0-1 0,-1 1-1,-1 0 2,3-1-2,-4-1-6,-1-2 11,-3-4-3,8 9-2,-8-9 0,4 6 2,-4-6 0,5 6-4,-5-6 6,0 0-1,0 0 1,0 0-2,0 0 3,-9-4-2,5-1-7,-2-1 7,-2-1-2,1-1 2,-2-3-6,0 1 5,-1-1-3,1 1-5,1 0 10,-2 0-10,3 2 11,1 0-10,-2 1 11,4-1-5,-3 2 0,2-1-3,1 3 9,4 4-11,-8-10 9,8 10-8,-6-6 10,6 6-6,-5-7 12,5 7-6,-5-6 5,5 6-6,0 0 7,-3-4-5,3 4 0,0 0-8,0 0 8,0 0-6,0 0-3,11 1 2,-11-1-7,11 4 2,-11-4 12,11 9-2,-7-4-5,4-1 3,-1 0-6,-3 2-3,4-2 0,-3 2 9,1-1-5,1 1 2,-2-1-30,0-2 35,-5-3-12,8 10-1,-8-10 13,7 7-3,-7-7-3,5 4-3,-5-4 0,0 0-1,5 6-4,-5-6 13,0 0-2,0 0 1,-5-5-4,5 5 5,-6-6-7,0 0-3,1 1 5,-2-1-15,1 0 13,-1 1-8,1-1 11,1-1-2,-2 3-4,4 0 2,-4-2 9,7 6-10,-9-6 6,9 6-5,-5-7 5,5 7-6,-6-6 7,6 6-6,-5-4 8,5 4-11,0 0 8,-7-5 1,7 5-5,0 0 3,0 0 4,0 0-4,0 0-24,0 0 29,8 3 5,-8-3-4,10 9 8,-2-4-22,-2 2 25,3-1-2,-1 1 1,3 3-11,-2-2 8,0 0-5,1 3-1,1-4-4,-2 1-2,-2 2 3,2-3-22,-1 0 16,-3-1 8,3 2-3,-1-1-39,-3-3 44,3 2-41,-7-6 45,7 7-44,-7-7 46,7 8-42,-7-8 43,5 4-6,-5-4-40,0 0 46,0 0-5,2 6 4,-2-6-5,0 0 1,-7-3-5,7 3 2,-9-6-9,2 3-5,2-3-9,-4 3 10,4-4-1,-4 1-3,3 1 3,-1-1 0,0-1-2,-1 2 6,3-2 2,-3 1 0,4 1 0,-4-2 1,1 1-4,3 0-2,-2 0 7,1 0-7,-2 1 3,4 2-1,-3-3 7,6 6-5,-6-7-2,6 7-2,-6-6 10,6 6-10,-7-6 10,7 6-12,0 0 10,-5-6-8,5 6 9,0 0-10,-5-5 12,5 5 12,0 0-19,0 0-1,0 0-1,0 0 2,7 5 3,-7-5-2,8 6-2,-8-6 6,7 6 1,-7-6-12,6 6 11,-6-6-2,9 9 0,-5-4 0,1 0-2,-5-5 2,8 8-9,-4-2 8,-1-1-4,1 0 4,-1-1-3,-3-4 1,9 10-8,-9-10 4,5 7 9,-5-7-4,5 7-1,-5-7 2,4 4 3,-4-4-4,0 0-5,4 7 11,-4-7-4,0 0 1,0 0-2,0 0 5,0 0-4,0 0-7,-11-3 3,11 3 0,-7-8-3,7 8 2,-12-5-7,12 5-1,-9-9-9,4 4 9,1 2 2,-3-2 3,2 0 3,-2 1 0,7 4 1,-9-8-6,9 8 11,-6-6-1,6 6-2,-8-7 0,8 7-1,-6-3 3,6 3-10,0 0 13,-8-6 1,8 6-5,0 0-2,0 0-1,-4-5 1,4 5-9,0 0 8,0 0 2,0 0-3,0 0-4,3 6 6,-3-6 7,6 7-5,-2-2 1,0 1 0,0-2-4,2 1 1,-3 1-1,2 0-2,-1-1-8,-1 0-16,1 1-21,0-1-56,-4-5-24,6 9-58,-6-9-52,4 10-27,-4-10-276,4 8-48</inkml:trace>
  <inkml:trace contextRef="#ctx0" brushRef="#br0" timeOffset="10387.2565">14691 15683 65,'0'0'63,"0"0"21,0 0 2,0 0 10,0 0-12,0 0 20,-4-6-5,4 6 0,0 0-3,0 0-5,0 0-6,0 0-3,0-9-8,0 9-8,0 0-1,0 0-11,0 0 4,0-7-14,0 7 5,0 0-15,0 0 6,0 0-15,1-7 12,-1 7-14,0 0 17,0 0-10,0 0 27,3-6-10,-3 6 24,0 0-22,0 0 32,0 0-37,3-5 35,-3 5-35,0 0 28,0 0-44,0 0 33,0 0-42,0 0 13,0 0-11,0 0 34,0 0-42,0 0 39,0 0-50,1-7 48,-1 7-12,0 0 4,0 0-44,0 0 43,0 0-46,0 0 43,0 0-44,0 0 35,0 0-42,0 0 45,0 0-40,0 0 53,0 0-39,0 0 47,-1 10-33,1-10 33,-3 9-32,3-9 40,-1 11-28,-2-4 31,3 0-18,-4 1 17,2 2-31,-1-2 21,1 2-21,-2 0 13,0 1-3,0-3-2,2 3-15,-2-2 5,1 3 3,-1-1 4,2 0-7,-1 0 6,1 0-2,-1-1-1,-3 2-2,6-1-2,-3-3-1,1 3-12,-1-3 3,2 3-4,0-4-4,-1 0-1,2-1-1,-2 1 0,2-7-2,-3 12 1,3-12-5,-1 10 6,1-10 1,-3 8-1,3-8-3,0 6 3,0-6-4,0 0-5,-1 8 5,1-8-5,0 0-10,-1 6-9,1-6-5,0 0-9,0 0-11,0 0-9,0 0-21,0 0-33,2 7-18,-2-7 2,0 0-11,0 0 17,0 0 3,0 0-7,9-3-2,-9 3 0,0 0-18,5-6 14,-5 6-26,6-5 1,-6 5-7,5-4 3,-5 4 5,7-6-4,-7 6 8,4-5-13,-4 5-3,5-6-165,-5 6 214</inkml:trace>
  <inkml:trace contextRef="#ctx0" brushRef="#br0" timeOffset="10985.9424">14731 15754 134,'0'0'177,"1"-8"-38,-1 8-14,0 0-20,5-9-10,-5 9-15,0 0-12,1-4-7,-1 4-7,0 0-7,3-7-12,-3 7 6,0 0-7,1-6 6,-1 6-7,0 0 8,1-6-1,-1 6 7,0 0-3,2-8 13,-2 8-14,0 0 15,0 0-15,0-7 13,0 7-50,0 0 46,0 0-17,1-8 14,-1 8-20,0 0 31,0 0-23,0 0 27,1-6-29,-1 6 30,0 0-44,0 0 35,0 0-36,0 0 27,0 0-37,0 0 27,0-6-39,0 6 34,0 0-38,0 0 33,0 0-40,0 0 36,0 0-36,0 0 36,0 0-36,0 0 33,0 0-31,0 0 37,0 0-30,0 0 37,0 0-35,0 0 43,0 0-48,0 0 54,0 0-43,0 0 41,0 0-42,0 0 39,0 0-43,0 0 34,0 0-41,0 0 43,0 0-35,0 0 47,0 0-44,0 8 39,0-8-37,-1 9 41,1-9-37,-3 13 45,2-6-45,0 3 64,-2 0-31,3 0 35,-2 0-29,-2 3 26,3-1 4,-2 1-3,2 2-1,0-1-7,-1 0-8,0 3-4,-1-4-11,3 0-5,-2 0-8,0 0-1,2-1-4,-2 0-6,0-1-4,1 0-3,1-2-3,-1 1-6,0-2-2,1-1-9,-2 0-16,2-1-14,0-6-16,-1 12-17,1-12-35,-1 7 1,1-7-2,0 9-9,0-9-11,0 0-17,-3 9-23,3-9-38,0 0-50,0 0-77,0 0-299,0 0-141</inkml:trace>
  <inkml:trace contextRef="#ctx0" brushRef="#br0" timeOffset="12046.676">14324 15464 8,'0'0'172,"0"0"-4,0 0-10,0 0 0,0 0-5,0 0 0,0 0-17,0 0-4,0 0-29,0 0 6,0 0-28,0 0 6,0 0-20,0 0 3,0 0-21,0 0 18,0 0-29,0 0 20,0 0-24,0 0 26,0 0-6,0 0-3,0 0 3,0 0-3,0 0-25,0 0 22,0 0-4,0 0-9,0 0 0,0 0-4,0 0-4,0 0-9,0 0 13,0 0 6,0 0 4,0 0 3,-11 0-1,11 0-2,0 0-5,-9 4-2,9-4 2,-13 5 8,13-5-6,-10 4-9,3-2 3,-3 2 2,1-3-9,0 2-4,-2 1 1,1-1-12,-1 2-20,1-2 34,-1 3-31,-2-2 35,0 0-35,3-1 28,-3 2-41,3 0 38,-1-1-29,0 1 33,1-2-33,0 4 31,-2-4-40,3 1 21,1 0-40,1-1 38,-2 1-51,1-2 52,2 3-49,6-5 46,-13 4-43,13-4 43,-9 3-39,9-3 49,-9 4-47,9-4 42,0 0-47,-10 3 38,10-3-57,0 0 39,-6 4-47,6-4 15,0 0-55,0 0-8,0 0-37,0 0-17,0 0-21,0 0-16,0 0-7,0 0-34,0 0-131,10 2 161</inkml:trace>
  <inkml:trace contextRef="#ctx0" brushRef="#br0" timeOffset="12889.1938">14336 15549 32,'0'0'102,"0"0"3,0 0-28,0 0 1,10-1-19,-10 1 11,0 0-11,0 0 5,0 0-13,0 0-3,0 0 0,0 0-5,10 0 2,-10 0 1,0 0 11,0 0 2,0 0-2,0 0-4,0 0 0,0 0-8,0 0 1,10-3-8,-10 3 10,0 0-10,0 0 4,0 0-7,0 0 4,0 0-14,0 0 12,0 0-9,0 0 9,0 0-13,9-2 11,-9 2-12,0 0 11,0 0-16,0 0 20,0 0-14,0 0 22,0 0-21,0 0 35,0 0-41,0 0 33,0 0-29,0 0 25,0 0-30,0 0 28,0 0-37,0 0 27,0 0-24,0 0 35,0 0-25,0 0 38,0 0 1,0 0-2,0 0-13,2 6 2,-2-6-3,-4 5 4,4-5 0,-5 6-5,5-6-3,-8 6 6,8-6-3,-9 7-44,5-1 52,-2-2-45,-1 0 46,0 0-35,-1 1 23,2 1-29,-1-2 24,-3 1-34,4-4 32,-2 5-25,0 0 24,-2-1-24,2-1 21,1 1-27,-3 0 29,3 0-28,-2 1 32,1-1-16,0-1 6,1 2-22,-2-1 18,2 1-24,-4-1 22,4 1-23,-1-1 23,0 0-28,0-1 28,0 1-26,0 0 25,-2-2-29,4 2 25,-2-1-20,8-4 19,-12 6-26,12-6 28,-12 4-26,12-4 17,-9 6-14,9-6 18,-11 6-22,11-6 27,-8 5-26,8-5 23,-7 2-28,7-2 31,-5 3-29,5-3 25,0 0-23,-8 3 26,8-3-23,0 0 16,0 0-32,-7 4 40,7-4-24,0 0 27,0 0-30,0 0 28,-5 6-33,5-6 23,0 0-26,0 0 19,0 0-25,0 0 20,0 0-37,0 0 20,0 0-34,0 0 28,0 0-47,0 0 37,0 0-39,0 0 36,0 0-51,0 0 33,0 0-47,0 0 16,0 0-34,0 0 5,0 0-32,0 0-43,0 0-40,0 0-29,0 0 1,0 0-171,3 5 99</inkml:trace>
  <inkml:trace contextRef="#ctx0" brushRef="#br0" timeOffset="18294.9168">13651 15441 53,'0'0'217,"0"0"-39,1-8-32,-1 8-25,0 0-19,1-7-12,-1 7-11,0 0-13,1-6-3,-1 6-15,0 0 6,0 0-6,3-8 3,-3 8-11,0 0 10,0 0-10,1-5 4,-1 5-6,0 0 1,0 0-16,4-8 14,-4 8-11,0 0 4,5-5-14,-5 5 11,0 0-17,4-4 11,-4 4-10,7-4 11,-7 4-12,0 0 6,7-6-16,-7 6 15,0 0-18,10-1 17,-10 1-12,0 0 10,11-5-14,-11 5 1,0 0-4,9-2 12,-9 2-18,0 0 16,11 1-11,-11-1 8,9 2-11,-9-2 14,9 4-15,-9-4 14,10 7-15,-5-2 11,-2-2-4,2 2-6,0 1 3,-1-1-1,0 1-2,0 1 6,-2-1 3,0 1-2,1-2 1,-3 2 2,2 1 0,-2-2-5,0 3 6,0-3-1,-2 1 0,1 2-1,-2-2 5,1 2-7,-1-2 0,-2 1 3,3 0 1,-3 0 1,1 0-5,-1-2 0,-1 1-1,1 0-7,-1-2 4,2 1 3,-2 1 2,1-2 0,-1-1 0,6-4 2,-10 9-3,10-9 4,-10 5 1,10-5 4,-8 5-2,8-5 1,-10 2-2,10-2-5,0 0 8,0 0 3,-14 0-9,14 0 6,0 0-5,-8-4 12,8 4-6,-3-6 6,3 6-5,-2-4 0,2 4-8,-5-9 1,5 9 0,-1-9-3,1 9-6,-1-11 8,1 11-2,-1-12 0,1 12-7,0-12 2,1 4 4,0 3-13,-1 5 19,0-12 13,0 12-8,2-12 9,2 6-9,-4 6 10,3-10-15,1 5 19,-4 5-16,6-10 10,-2 4-13,1 3 21,-5 3-23,10-10 13,-6 7-15,1 0 13,-5 3-14,9-7 9,-9 7-20,9-6-5,-9 6-35,8-4-7,-8 4-18,6-3-17,-6 3-8,0 0-19,9-3-20,-9 3-29,0 0-173,12 3 196</inkml:trace>
  <inkml:trace contextRef="#ctx0" brushRef="#br0" timeOffset="18770.0141">13660 15701 75,'0'0'178,"0"0"-30,0 0-29,1-6-8,-1 6-11,0 0-14,1-7-12,-1 7 2,0 0-6,1-8 1,-1 8-2,0 0-5,3-6-12,-3 6 0,0 0 2,3-6-1,-3 6-5,0 0 6,3-6-6,-3 6-7,0 0 7,6-6-5,-6 6-8,0 0-4,0 0-3,5-4-2,-5 4-16,0 0 7,0 0-6,0 0-5,5-5 0,-5 5-7,0 0-3,0 0 0,0 0 7,0 0 3,0 0 5,0 0 6,6 5 11,-6-5 5,3 7 1,-3-7-4,2 7-5</inkml:trace>
  <inkml:trace contextRef="#ctx0" brushRef="#br0" timeOffset="20217.1664">13678 15750 86,'0'0'105,"0"0"-18,-4-7-21,4 7-19,0 0-2,-4-6-5,4 6-1,0 0-9,-4-6-3,4 6-3,0 0-7,0 0-2,-4-7 3,4 7 2,0 0 5,0 0 0,0 0-2,-4-4-1,4 4 0,0 0-1,0 0-4,0 0 0,0 0 1,0 0-1,0-6-2,0 6 0,0 0 1,0 0 8,0 0-3,0 0-1,0 0-6,0 0-2,0 0 2,0 0-2,0 0 0,-1-8-2,1 8 6,0 0-7,0 0 8,0 0 0,0 0 4,0 0 4,0 0 4,0 0 1,0 0-4,0 0 1,0 0-2,0 0-4,0 0 2,0 0-5,0 0-2,0 0-5,0 0 1,0 0 1,0 0-6,0 0 4,0 0-3,0 0 2,0 0-4,0 0-1,0 0 0,0 0-5,0 0 3,0 0-3,0 0 0,0 0-1,0 0-1,0 0 9,0 0-1,0 0 1,0 0 0,0 0-2,0 0 4,1 9-6,-1-9 3,0 0-3,-1 8-4,1-8 6,0 0-3,-3 8 0,3-8-3,-1 6 2,1-6 2,0 0-5,0 9 6,0-9-1,0 0-1,-1 9-1,1-9 3,0 0-4,-1 7-6,1-7-2,0 0-8,-3 7-10,3-7-10,0 0-5,0 8-8,0-8-10,0 0-8,-1 7-12,1-7-4,0 0-10,0 9 6,0-9-3,1 6-3,-1-6-3,3 6-11,-3-6-51,0 0 38</inkml:trace>
  <inkml:trace contextRef="#ctx0" brushRef="#br0" timeOffset="20829.5982">13689 15830 164,'0'0'158,"0"0"-32,0 0-15,0 0-11,0 0-15,0 0-15,0 0 1,0 0-5,0 0-4,0 0-11,0 0 3,-9 4-3,9-4-11,0 0-2,-9 3-10,9-3-3,-8 4-6,8-4 2,-9 5-1,9-5-7,-8 3-1,8-3 3,-9 6-5,9-6-6,-9 7 6,1-4-1,8-3-6,-9 8 3,9-8 0,-12 4-3,12-4-3,-11 6 4,11-6 0,-9 4-7,9-4 1,-9 6 2,9-6-4,-10 6-1,10-6 0,-6 3-2,6-3-8,-7 4 2,7-4-3,0 0 5,-6 5-1,6-5 0,0 0 5,0 0 0,-7 5 7,7-5 0,0 0 0,0 0-1,0 0-2,0 0 0,0 0-5,0 0-5,0 0-6,0 0-1,0 0-5,0 0 0,0 0 4,7-5-8,-7 5-2,5-5 5,-5 5 5,6-4 8,-6 4-4,8-6 6,-8 6 0,10-4 5,-10 4-2,9-6 0,-9 6 7,12-6-7,-12 6 4,12-7 0,-5 4 5,-7 3 5,13-5 5,-7 2 13,-6 3 3,14-4 4,-14 4 9,15-4-3,-15 4-3,11-5-10,-11 5-11,11-1 3,-11 1-3,10-3-3,-10 3-3,9-2-1,-9 2 0,11-2-1,-11 2-1,0 0-4,16 2 3,-16-2 8,12 3-7,-12-3 2,12 5-1,-5-2-2,-2 1-3,-5-4 4,13 6-2,-6-2-4,-3-1 2,3 2 3,-7-5-1,10 7-9,-10-7 9,11 9-1,-11-9-1,8 8-2,-8-8-5,8 6-11,-8-6-14,6 6 0,-6-6-16,6 9-14,-6-9-12,4 4-11,-4-4-4,4 6-5,-4-6 4,0 0-9,4 7 14,-4-7 8,0 0 3,0 0-55,-4 6 40</inkml:trace>
  <inkml:trace contextRef="#ctx0" brushRef="#br0" timeOffset="21594.6766">13753 15899 56,'0'0'211,"0"0"-41,-9-6-34,9 6-22,0 0-12,-4-6-10,4 6-12,0 0-8,-5-6-14,5 6-7,0 0-11,0 0-7,-4-4-2,4 4-7,0 0-6,0 0-10,0 0 8,0 0 1,-5-4 3,5 4 7,0 0 6,0 0 3,0 0-1,0 0 8,-6 6-6,6-6-21,0 0 14,-5 5-2,5-5 11,-3 6 1,3-6-1,-4 10 0,4-10 10,-2 11-21,2-11 9,-3 12-19,2-6 11,-2 1-17,3 0 18,-2 0-28,0 2 26,1-2-19,0 1 9,1-1-23,-3 2 25,3-1-21,0-1 12,-2 0-16,2 1 16,-4-1-15,4 0 13,0 1-15,0-8 11,-1 13-29,-2-7 1,3-6-4,0 11-3,0-11-4,-1 9 5,1-9 2,-1 7 3,1-7-1,-2 8 3,2-8 5,0 0 9,0 8 1,0-8-1,0 0-6,0 0 3,2 7 3,-2-7-1,0 0-1,0 0 1,0 0 5,0 0 3,6 2-2,-6-2 3,0 0-1,0 0-7,0 0 5,0 0 2,0 0 1,0 0-22,0 0 16,0 0-3,0 0 0,0 0-1,0 0 3,0 0 0,0 0-1,0 0 5,0 0-1,0 0 1,0 0-1,0 0 3,0 0-3,-9-1-2,9 1 5,0 0 0,-8 3-1,8-3 0,0 0 3,-13 2 1,13-2-9,-8 4 10,8-4-3,-12 3 0,12-3-7,-13 5 7,13-5-3,-11 5-8,3-3-2,8-2-3,-13 7-2,13-7 0,-10 5-4,6 1 2,4-6-5,-9 4 10,9-4 0,-10 6 4,10-6 4,-5 4 0,5-4 4,0 0 5,-6 5-1,6-5 3,0 0 0,0 0-3,0 0-3,0 0 4,0 0 1,0 0-4,0 0 4,0 0-1,0 0-1,11 0-1,-11 0 2,5-5-1,-5 5-1,10-1 1,-10 1 2,9-5-2,-9 5-1,9-6 8,-9 6-1,12-2 0,-12 2 4,10-2-1,-10 2 1,14-3 1,-14 3 10,14 0 4,-14 0-1,13 0 6,-13 0 3,19 0 2,-19 0 4,19 2-3,-10 1 4,2-2-13,0 0 7,-1 4-9,-1-4-2,1 4-6,1-2-2,-2 4-6,-2-3-7,3 2-2,-2 1-15,1 0-25,1 1-27,-1 4-40,0-2-46,-2 1 4,3 1-81,-4 1-142,3 0 172</inkml:trace>
  <inkml:trace contextRef="#ctx0" brushRef="#br0" timeOffset="64380.9454">14341 15898 148,'0'0'310,"0"0"-59,0 0-43,4-6-23,-4 6-24,0 0-27,0 0-17,2-5-17,-2 5-11,0 0-8,0 0-13,0 0-4,4-6-1,-4 6-3,0 0-6,0 0 14,0 0 4,0 0-10,0 0 5,3-7-11,-3 7 0,0 0-3,0 0-3,5-6-1,-5 6-42,0 0 44,5-4-7,-5 4-2,4-5-9,-4 5 4,0 0-26,5-8 23,-5 8-6,5-3-2,-5 3 4,5-7-6,-5 7 1,5-6 1,-5 6-1,5-6-5,-5 6 0,9-8-1,-9 8-4,7-8 7,-7 8 1,7-7-1,-7 7-3,8-7-7,-3 2-1,-1 1-4,2 0-2,-2-2 3,3 0 2,0-2 4,-2 3-2,3-2-1,-2-1-8,2-1 0,2 2 7,-2-3-2,2 2 1,-1-2-2,0 1-2,0-1-3,1 1 1,-1 0 3,-1 0-4,2-1 3,0 1 2,-1-1-7,-1 1-19,1 0 20,0 0 5,0-1-4,0 0 7,1 0-6,-1 0 0,0-1-1,2 2-5,2-5 5,-4 3 1,4 0-4,-3 0 8,-1 1-4,4 0 10,-2-1-7,1 3 7,-1-3-8,-2 1 10,3 0 2,-3 0 4,2 1-12,-1 1-8,1-2 8,-2 3 4,3-4-9,-3 3 10,3-2-18,-2 1 16,-1 1-9,4-1 4,-2 1-10,-2 0 7,3-1-6,-1 1 7,-2 1-10,0-1 7,1 0-10,-1 2 14,0-1-8,1 1 7,-3-2-12,2 3 11,-4-1-3,6-1 8,-3 0-9,-1 2 7,0-2-7,3 0 6,-3 0-1,0 1 15,1 1-11,0-2 3,-1 1-9,0 2 7,-1-2-10,4-1 7,-3 3-7,-1-2 8,1 1-1,1 0 2,-1 0-11,-1-1 12,1 1-11,-1 2 10,2-2-10,-2 1 10,-1-1-12,3 0 10,-8 5-13,11-6 13,-6 1-12,2 2 11,-7 3-8,10-6 8,-10 6-12,11-8 13,-11 8-7,12-8 8,-12 8-12,10-5 8,-2 2-6,-8 3 8,9-6-9,-9 6 8,10-4-7,-10 4 6,9-4-8,-9 4 8,7-4-16,-7 4 5,7-4-15,-7 4-7,0 0-21,7-3-12,-7 3-29,0 0-14,8-4-23,-8 4-51,0 0-6,0 0-56,0 0-50,0 0-64,7-2-264,-7 2-132</inkml:trace>
  <inkml:trace contextRef="#ctx0" brushRef="#br0" timeOffset="65539.3154">15158 14915 222,'0'0'204,"0"0"-32,2-6-22,-2 6-18,0 0-5,6-5 7,-6 5-9,0 0-4,0 0 2,0 0-4,0 0-2,3-5 1,-3 5-16,0 0 3,0 0-8,0 0-6,0 0-26,0 0 9,0 0-7,0 0-20,0 0 11,0 0-11,0 0 8,0 0-13,0 0 2,0 0-7,-9 3-2,9-3-4,-5 6-4,5-6 1,-8 7-2,3-3-2,1 2-2,-3 0-6,0 1 5,1 2-1,-2-1-2,-2 0-9,2 3 6,-1-1 3,0 1-5,-1-1 1,-1 3-11,0-2 11,1 0-14,-3 4 10,1-2-7,0 2 5,-1-1-5,1 0 3,0 1-5,-2-2 8,4 3-15,-2-1 11,0-1-5,-1 1 3,0-2-6,3 2 7,-1-2-8,0-2 8,2 1-10,-1 1 8,0-2-5,1 0 6,-2 0-10,0 0 3,5 0-4,-3-1 5,0 1 0,-3 0 1,5 0 2,-3 0-7,2 0 7,-1 0-6,2-2 8,0 1-3,-1 0 0,2-3 3,-1 2-6,1 1 4,-1-1 4,1-1-4,0-1-1,-1 0 2,2 2-2,-1 0-3,-3-1 6,4 2-2,-4-3 2,2 0-5,0 1 4,0 1 0,0-1-4,-2-2-4,1 3 11,2-2-1,-1 1-2,-2 0 2,0 0-1,2 0-12,0-1 8,-2 1 8,2-2-1,-1 3-4,0-2 2,1 0-3,-4-1-4,4 1-1,-1 1 10,0-2-6,-2 0 2,3 0-1,0 1 3,-3-3-9,5 3-1,-3-3 13,2 0-2,-1 2 0,0 0 0,-1-1-1,3-1 3,-3 0-8,2 1 7,-2-2 1,2 2-1,-2 0-3,3 0 0,-4-3-1,3 4-9,-1-2 12,1-1 1,-1 1 0,7-4-1,-12 7-4,5-3 0,7-4-7,-11 7 10,3-4-2,0 1 2,2 0-1,1-1-6,5-3 6,-13 5-19,7-2 20,6-3-2,-11 7 3,11-7 0,-11 4-7,11-4 6,-9 6-2,9-6 2,-6 4 0,6-4-3,-7 3 1,7-3-6,-7 5 8,7-5-1,0 0-2,-8 4 1,8-4 0,0 0 0,-6 3-6,6-3-1,0 0 4,0 0-1,-7 5-18,7-5 2,0 0-11,0 0-12,0 0-22,0 0-28,0 0-68,0 0-85,-6 2-119,6-2-316,0 0-188</inkml:trace>
  <inkml:trace contextRef="#ctx0" brushRef="#br0" timeOffset="67605.3104">15302 14985 207,'0'0'190,"0"0"-34,0 0-20,0 0-21,0 0-12,-12 1-8,12-1-6,0 0-8,0 0-4,0 0-6,-10 1-12,10-1-1,0 0-2,0 0-3,0 0 3,0 0 1,0 0 3,-10 3 5,10-3-4,0 0 3,0 0-2,-8 3 0,8-3-5,0 0-6,-12 2-4,12-2-5,0 0-8,-13 3-6,13-3-2,-9 3-4,9-3-13,-12 3 6,12-3-5,-9 1-4,9-1 0,-10 3-3,10-3 6,-10 4-9,10-4 7,-8 2-3,8-2 0,0 0-2,-10 2-1,10-2 6,0 0-10,-10 4 6,10-4 0,0 0-1,0 0 1,-9 3 0,9-3 2,0 0-8,0 0 8,0 0 1,0 0 5,-8 4-2,8-4 2,0 0 1,0 0-11,0 0 4,0 0 3,0 0-4,0 0 0,0 0-6,14-2 8,-14 2-11,10-2 6,-10 2 1,11-1 0,-11 1 1,11-2-2,-11 2 2,14-2-7,-14 2 6,14-3 0,-14 3 3,14-3 4,-14 3-4,16 0 11,-16 0 7,16-3-1,-16 3-4,13-1-4,-13 1-3,15 0-4,-15 0 3,12 0-3,-12 0-3,13 1-2,-13-1 0,11 3 0,-11-3 0,9 0 1,-9 0 11,10 3-3,-10-3-13,9 3 23,-9-3-5,9 5 12,-9-5 9,9 8-4,-5-3-6,5 0-4,-5 1 5,0 1-6,1-2 12,-1 2-27,-1 1 8,4-2-9,-3 2 2,-2 1-4,3-1 1,-2 2-17,1-1-7,0 0-13,-3 1-38,3 1 5,1 0-71,-3 1-3,2 0-57,-3 1-92,3 1-81,-2-1-162,0-1-33</inkml:trace>
  <inkml:trace contextRef="#ctx0" brushRef="#br0" timeOffset="68851.0904">14245 15736 2,'0'0'236,"0"0"-43,0 0-38,0 0-19,2-6-27,-2 6-12,0 0-8,0 0-11,0 0-2,0 0-10,4-6 0,-4 6-5,0 0 11,0 0-11,0 0 25,0 0-17,0 0 18,0 0-21,0 0 23,0 0-4,0 0-2,0 0 0,0 0-9,0 0-31,2-6 23,-2 6-5,0 0 5,0 0 1,0 0-7,0 0-5,-7 5-17,7-5 5,0 0-7,-10 8-7,10-8-7,-6 6-9,1-2 11,-1 1-5,1 1-1,-2-2-3,0 2-7,2 1 1,-3-1-8,3 0 6,-4 1-1,3-1 3,0 2-7,-1-1 1,1-1-3,-2 0-5,2 0 7,-1-2 1,2 2-3,-2 0 0,2-1-7,-1 1-9,6-6 8,-7 7 4,7-7 0,-7 6-2,7-6 7,-7 6-6,7-6 1,-5 6 3,5-6-22,0 0 28,-7 5-5,7-5 4,0 0 2,0 0-7,-2 6 1,2-6 2,0 0-2,0 0 3,5 6 1,-5-6 2,0 0 3,10 4 1,-10-4 7,13 2 4,-13-2 0,14 0 0,-14 0 9,16 0-21,-16 0 12,17 2 6,-17-2-5,19 0-11,-19 0-25,21 0-24,-21 0-34,16-2-53,-16 2-74,15 0-90,-15 0-101,15 0-233,-15 0-136</inkml:trace>
  <inkml:trace contextRef="#ctx0" brushRef="#br0" timeOffset="71937.3981">13796 15137 72,'0'0'270,"0"0"-64,3-7-37,-3 7-25,0 0-21,0 0-7,1-7-20,-1 7-2,0 0-18,0 0-1,0-7-21,0 7-6,0 0-6,0 0 8,0 0-12,0 0 17,-1-6-12,1 6 14,0 0-22,0 0 23,0 0-27,0 0 19,0 0-21,0 0 3,0 0-8,0 0 27,0 0-23,0 0 27,0 0-47,0 0 49,0 0-34,0 0 27,-5 3-37,5-3 36,-3 7-36,3-7 27,0 9-31,0-9 30,-3 11-9,2-4-6,0 1 1,1-1-8,-1 1-6,0 1 3,-1-1 1,2 2-7,-2 1-6,-1-1-15,2-1-10,-2 0-45,2 1 23,0-1-43,0-2-2,-2 1-37,3 1-13,-1-4-21,1 2-22,-2 0 8,2-7-4,0 10 5,0-10-44,3 7-89,-3-7 231</inkml:trace>
  <inkml:trace contextRef="#ctx0" brushRef="#br0" timeOffset="72650.6762">13775 15132 108,'0'0'250,"0"0"-55,-2-10-31,2 10-27,0 0-14,-1-9-19,1 9 1,0 0-23,1-6-10,-1 6-25,0 0 4,3-8-15,-3 8-3,0 0-14,9-6 2,-9 6-10,8-3 5,-8 3-7,11-4 4,-11 4-12,14-2 11,-14 2-9,16-2 6,-16 2-7,17-2 12,-17 2-11,17-3 9,-17 3 15,22-2-5,-22 2 9,20-3-12,-11 3 15,-9 0-15,19-3 17,-19 3-19,13-1 15,-13 1-13,15-2 12,-15 2-18,13-1 23,-13 1-32,0 0 25,13-2-21,-13 2 16,0 0-22,11-1 19,-11 1-26,0 0 23,0 0-22,0 0 19,13 0-19,-13 0 15,0 0-14,0 0 28,0 0-28,9 3 35,-9-3-21,0 0 19,4 7-26,-4-7 22,1 8-29,-1-8 23,1 10-19,-1-10 31,2 12-31,-1-5 22,-1 0-31,0 1 34,1 1-35,1 1 28,-1 1-26,0-1 28,-1 0-7,1 0-26,1 0 29,-1 1-32,-1-1 31,1-1-28,1 1 27,-1-3-27,0 1 25,-1 1-31,2-2 25,-2-7-39,1 12 44,-1-12-24,1 10 27,-1-10-28,0 9 30,0-9-30,4 9 28,-4-9-28,0 6 22,0-6-18,0 0 26,0 7-27,0-7 26,0 0-32,1 6 31,-1-6-28,0 0 23,0 0-27,-5 6 28,5-6-26,0 0 19,-13 1-22,13-1 25,-14-1-34,14 1 27,-19-1-23,7-1 32,0 0-36,0 1 36,-2 0-28,0 0 27,-1-1-25,1 0 29,-3 0-25,3 1 19,0 0-18,1-1 24,0 2-25,1-1 25,0-2-23,1 3 29,11 0-40,-17-2 37,17 2-27,-15-1 23,15 1-27,-13-3 20,13 3-28,-9-1 9,9 1-23,0 0 2,-13-2-24,13 2-9,0 0-46,0 0-17,-9-1-10,9 1-5,0 0-4,0 0-27,0 0 4,0 0-123,12 0 247</inkml:trace>
  <inkml:trace contextRef="#ctx0" brushRef="#br0" timeOffset="73344.6802">13902 15320 141,'0'0'232,"0"0"-52,0 0-17,0 0-22,0 0-10,0 0-18,0 0 1,0 0-25,8-2-5,-8 2-34,0 0 9,0 0-17,0 0 2,0 0-16,0 0-1,0 0-7,0 0 15,0 0 0,0 0 20,5 5-28,-5-5 23,0 0-19,2 7 12,-2-7-24,1 7 15,-1-7-24,1 9 19,-1-9-25,2 9 17,-2-9-18,2 10 17,-2-10-22,1 10 22,-1-10-31,0 10 28,0-10-27,2 11 24,-2-11-24,1 11 14,-1-11-32,0 9 12,0-9-20,0 11 13,0-11-14,0 9 0,0-9 2,1 9-1,-1-9-3,0 9-2,0-9-5,0 7-5,0-7-4,3 7 0,-3-7 1,3 7 6,-3-7 6,2 8 4,-2-8 5,2 7 8,-2-7 0,0 0 11,4 6 12,-4-6 10,0 0 6,4 4 7,-4-4 8,0 0 0,0 0 4,0 0 2,0 0-3,0 0 9,0 0 2,0 0-1,0 0-9,0 0-5,0 0-11,0 0-4,0 0 6,0 0-8,0 0 0,0 0-4,0 0 0,0 0 1,-8-4-5,8 4 10,-10-3 0,10 3 14,-11-2-11,11 2 15,-17-1-15,17 1 17,-17-4-25,6 2 18,-2 1-19,3 1 15,-3-2-23,4 1 21,9 1-30,-23-3 26,23 3-23,-16 0 18,16 0-15,-16-2 13,16 2-15,-14-1 18,14 1-18,-14-1 15,14 1-15,-12 0 14,12 0-19,0 0 24,-12-1-22,12 1 19,0 0-15,-12-1 19,12 1-19,0 0 17,0 0-18,0 0 17,0 0-32,0 0 31,0 0-20,0 0 15,0 0-14,0 0 23,12-5-22,-12 5 13,14 0-3,-14 0 8,18-1-19,-18 1 14,23 0-15,-10 0 18,2 0-24,0 0 28,1 0-16,3 0 18,0 0-20,-1 0 19,-1 0-20,2 1 14,-3-1-48,0 0-32,1 2-56,0 1-60,0-1-58,-1-1-187,-1 2 98</inkml:trace>
  <inkml:trace contextRef="#ctx0" brushRef="#br0" timeOffset="100889.3217">14101 15360 102,'0'0'172,"0"0"-39,0 0-16,-6-5-13,6 5-10,0 0-10,0 0-10,-3-5 5,3 5-2,0 0-5,0 0-12,0 0-2,-7-6-10,7 6 1,0 0-10,0 0 4,0 0-7,0 0 10,0 0-9,0 0 6,-5-3-16,5 3 9,0 0-16,0 0 5,0 0-17,0 0 11,0 0-15,0 0 10,0 0-18,0 0 12,0 0-11,0 0 7,0 0-6,0 0 12,0 0-20,0 0 15,0 0-8,0 0 13,0 0-10,0 0 8,0 0-6,0 0 9,0 0-8,0 0 8,0 0-11,0 0 7,0 0-9,0 0 13,0 0-21,0 0 21,0 0-12,0 0 15,0 0-14,0 0 8,0 0-7,0 0 13,0 0-17,0 0 14,0 0-13,0 0 13,0 0-16,0 0 19,0 0-10,0 0 15,0 0-14,0 0 9,8-5-15,-8 5 11,0 0-10,0 0 17,7-3-12,-7 3 5,0 0-4,0 0 17,11-3-23,-11 3 27,0 0-20,6-3 16,-6 3-14,0 0 19,8-3-26,-8 3 26,0 0-27,6-6 21,-6 6-27,0 0 29,6-6-2,-6 6-1,4-4-1,-4 4 0,0 0-3,6-7-4,-6 7 3,0 0-1,6-8-3,-6 8 1,2-6 1,-2 6-1,4-7-4,-4 7 8,1-6 2,-1 6 3,3-6-5,-3 6 1,0 0-11,3-8-1,-3 8 5,0 0-2,2-8 3,-2 8-1,0 0-2,0-8 4,0 8-8,0 0 6,3-6 0,-3 6-2,0 0 0,0 0-3,1-6 0,-1 6-3,0 0 9,0 0-7,0 0 3,0-8-4,0 8 2,0 0-2,0 0-7,0 0 6,0 0 1,0-8-2,0 8-2,0 0 2,0 0 2,0 0-4,0 0 7,0 0 0,0 0-3,0 0 0,1-5 1,-1 5 1,0 0-4,0 0 6,0 0 1,0 0-4,0 0 7,0 0-2,0 0-2,0 0-8,0 0 7,0 0-1,0 0-2,-1-6-1,1 6 3,0 0-2,0 0-8,0 0 14,0 0-1,0 0-4,0 0-3,0 0 1,0 0-2,-1-6-10,1 6 9,0 0 3,0 0-3,0 0 0,0 0-1,0 0-1,0 0 2,0 0-2,0 0 2,0 0-1,0 0-1,0 0-1,0 0 4,0 0-2,0 0 0,0 0-1,0 0-8,0 0-9,0 0-11,0 0-11,0 0-13,0 0-12,0 0-28,0 0 12,0 0-12,0 0-3,0 0-23,0 0-24,0 0-51,0 0-7,-8 5-17,8-5-185,0 0 139</inkml:trace>
  <inkml:trace contextRef="#ctx0" brushRef="#br0" timeOffset="102396.7191">14113 15402 30,'0'0'223,"0"0"-57,0 0-36,0 0-16,0 0-17,-2-4-7,2 4-2,0 0-7,0 0-3,-5-7-3,5 7-7,0 0-7,0 0-23,-4-4 23,4 4-10,0 0 4,0 0-17,-5-3 13,5 3-13,0 0 8,0 0-14,0 0 15,-5-5-14,5 5 11,0 0-18,0 0 22,0 0-32,-7-5 27,7 5-19,0 0 16,0 0-25,0 0 31,-5-5-30,5 5 23,0 0-27,0 0 22,0 0-34,0 0 28,0-6-28,0 6 34,0 0-44,0 0 39,0 0-36,-2-5 32,2 5-32,0 0 29,0 0-34,0 0 32,1-8-19,-1 8 29,0 0-5,1-6-2,-1 6 0,0 0 0,0 0-9,3-7 1,-3 7 6,0 0-6,2-6-2,-2 6-4,0 0 5,5-7-12,-5 7 7,0 0-2,4-8 0,-4 8 1,4-4 2,-4 4 3,3-6-9,-3 6 15,2-5-4,-2 5-1,5-5 2,-5 5-1,4-7 1,-4 7-5,3-5 6,-3 5-3,5-7-3,-5 7-3,3-7-2,-3 7 3,6-7 1,-6 7 1,3-6-3,-3 6 0,7-9-3,-7 9 0,5-7 0,-5 7 1,6-8-1,-6 8-8,4-9 5,-4 9-1,7-8 1,-7 8-3,6-8 5,-6 8 0,5-9 2,-5 9-1,8-8 1,-8 8-2,4-8-4,-4 8 5,9-12-2,-6 7-3,3 1 1,-1-2 2,1-1-3,-1 1-1,2-2 0,-1 2-16,-1-2 22,5 0-2,-1-1-3,-1-1 4,2 1-1,0-1-2,-2 1-6,1-2 10,2 0 5,0 1-39,-2-1 45,1 0-47,0 3 52,-1-3-47,1 0 44,-1 0-41,1 1 42,2 0-44,-2 0 44,-1-1-38,2 0 30,0 0 9,-1 0-43,3 0 41,-3-2-46,5 2 46,-3-3-38,1 1 29,2 0 9,-5 2-39,7-3 38,-3 0-6,1 0-3,1-1 3,0 1-7,-2 0 1,3 2 1,-3-1-1,1-1-10,-2 3 10,2 1 3,-2-1-2,0-1-6,2 2 4,-2-1-6,4-2 1,-6 4-4,6-1 4,-4 1 3,2 0-1,-2 1 1,2-1-4,-2 1 2,3 0-9,-4 1 10,6-1 2,-3 0-4,0 2 2,1-1-1,2 1-6,-3 0 4,2 2 1,-2-2-5,0 2 7,2-1 1,-2 2-5,1-2 2,-1 3-1,0-1 1,-1 2 0,-1-2 0,2 1 1,-2 1-2,2 1 2,1-2-2,-2 2 0,1 0 3,1 0-1,3 0 0,1 2-2,-2-2 2,4 1-4,-2 1 2,2 1 2,0-2 1,2 2 1,-2-1-3,-2 0-1,3 1 2,-2 0 0,-1-1-4,3 1 4,0 1 2,1-1 0,-2 3-1,1-3-1,0 1-1,-4-1-20,4 2 26,0 0-2,0 0 0,-1-1 0,1 3-2,1-1 1,-1-1-10,-1 1 15,0 2-2,-1-4-4,0 5 1,1-2-2,-2 0-1,-2 2-2,4-3 3,-3 3 5,0 0-2,0-1-1,0 0-1,-2 2 6,3 0-36,-2-2 43,2 2-37,0-1 47,-3 0-43,2 1 46,-1-1-40,0 0 39,-4-2-33,2 1 45,-3 0-48,2-1 46,-2 1-40,1-1 37,-2-1-30,-2 1 29,3 1-36,-3-4 35,0 1-45,-2 0 40,-2 0-40,3-2 39,-1 2-39,-8-5 35,10 7-33,-10-7 29,10 5-25,-10-5 28,7 7-35,-7-7 36,7 6-39,-7-6 30,6 5-64,-6-5 33,6 6-49,-6-6 19,6 7-39,-6-7 13,4 7-45,-4-7-7,5 8-32,-5-8-28,3 6-14,-3-6-16,2 5-19,-2-5-20,0 0-136,0 0 153</inkml:trace>
  <inkml:trace contextRef="#ctx0" brushRef="#br0" timeOffset="102835.7074">16407 14739 13,'0'0'354,"0"0"-79,0 0-53,0 0-9,0 0-22,0 0 1,0 0-54,0 0 36,0 0-49,0 0 12,-1-6-54,1 6 14,0 0-50,0 0 17,0 0-39,0 0 26,0 0-41,0 0 29,0 0-29,0 0 40,0 0-35,0 7 42,0-7-36,-1 7 31,1-7-39,0 11 35,0-3-30,0-2 34,0 2-38,0 2 35,1-1-38,-1 3 36,1 0-39,-1 1 40,0 0-34,0 0 30,2-1-39,-2 4 35,1 0-38,0 0 41,-1 0-34,0 0 26,0 0-32,0 0 25,0-3-31,0 2 23,1-2 5,-1 0-3,2-1-13,-2 1 7,0-3-5,0 1-11,0-3-23,1 2-18,-1-4-5,0 0-12,0-6-16,0 13-13,0-13-17,1 10-16,-1-10-30,2 9 3,-2-9-53,0 0-55,2 7-39,-2-7-233,0 0-32</inkml:trace>
  <inkml:trace contextRef="#ctx0" brushRef="#br0" timeOffset="103473.1836">16374 14682 4,'-4'-8'196,"4"8"-14,-2-6-32,2 6-20,0 0-31,0-9-4,0 9-6,0 0-9,2-9-5,-2 9-7,4-4-2,-4 4-9,9-5 6,-9 5-6,15-1 6,-15 1-15,14-4 3,-14 4-18,22-3 7,-10 3-15,2 0 6,-1-2-15,1 1-2,2 1 9,-2 0 12,5 0-13,1-1 17,-4 1-16,2 0 15,-1 0-19,-1-2 18,-2 2-17,3 0 25,-3 0-17,0 0 19,-1 0-31,0 0 30,-13 0-32,20 0 21,-20 0-29,19 0 24,-19 0-34,13 0 29,-13 0-24,14 3 45,-14-3-40,9 4 38,-9-4-33,8 9 25,-8-9-28,6 11 30,-5-4-38,-1 0 31,2 2-28,-2-1 27,0 3-31,-2 0 32,2 0-35,0 2 31,0-1-39,0 3 24,0-2-19,0 0 37,0 2-38,2 2 38,-1 0-44,0-1 38,-1 0-33,3 2 35,-2-4-35,0 1 33,1-2-39,0 0 36,-2-2-41,0 1 43,1-1-42,1 0 39,-1-1-35,-1-1 38,0-2-44,1 2 37,-1-4-33,2 3 37,-2-8-36,0 12 43,0-12-47,0 9 42,0-9-42,0 9 49,0-9-42,-3 8 58,3-8-46,-4 8 42,-2-5-45,-1 0 38,-3 0-43,-1-1 39,-3 1-40,-2 0 41,-3 0-54,0-3 47,1 2-43,-2 1 32,-1-1-46,-1-2 37,1 1-32,0 1 31,-2-1-2,2 0 2,1 0-3,-4 0-2,6 0-2,-2-1-2,2 1-5,0-1-5,5 0-3,-1 0-33,0 2 27,14-2-34,-22 0 28,22 0-37,-15-2 0,15 2-48,-14 0-25,14 0-40,0 0-37,-13-2-7,13 2-24,0 0-165,0 0 123</inkml:trace>
  <inkml:trace contextRef="#ctx0" brushRef="#br0" timeOffset="104019.3029">16547 15186 15,'0'0'229,"0"0"-41,0 0-42,0 0-10,0 0-12,0 0-5,0 0 0,0 0-13,0 0 5,0 0-18,0 0 7,0-7-22,0 7 10,0 0-19,0 0 9,0 0-24,0 0 18,0 0-46,0 0 27,0 0-26,0 0 35,0 0-20,0 0 42,2 5-3,-2-5-21,5 7 5,-5-7 1,3 11-1,-2-5-11,2 1-8,-1 1-10,1 1-8,-2-1 1,2 1-4,-1 0-5,1 1 1,-3 1-45,2-3 39,2 3-41,-3-1 45,1-2-40,-1 1 34,0-1-54,-1 2 24,0-3-48,0 1 17,1 0-39,-1-8-9,2 13-46,-2-6-19,1-2-26,-1 3-6,3 0 0,-1-3-3,-2 1-6,4 0-167,1-1 176</inkml:trace>
  <inkml:trace contextRef="#ctx0" brushRef="#br0" timeOffset="104310.8616">16754 15479 35,'0'0'303,"14"-2"-67,-14 2-27,11 0-25,-11 0 8,9-2-26,-9 2 15,0 0-44,14 0 27,-14 0-55,0 0 16,0 0-55,9-1 18,-9 1-53,0 0 27,0 0-32,0 0 24,-18-1-36,18 1 30,-19 1-40,5-1 32,-4 1-31,-1 1 22,-1 0-37,-5 0 36,1 0-29,-3 2 36,-1-1-42,1 0 42,-1 0-46,0 1 44,-1-2-42,2 2 38,0-1-40,-1 0 38,2-2-38,-1 2 29,3 0-33,5 0 40,0-2-40,2 2 39,1-2-37,4 1 36,-2-2-41,4 0 39,10 0-36,-17 1 38,17-1-47,-15 0 32,15 0-61,0 0 4,-15 0-42,15 0-6,0 0-49,0 0-32,0 0-44,0 0-52,0 0-248,0 0-22</inkml:trace>
  <inkml:trace contextRef="#ctx0" brushRef="#br0" timeOffset="106976.8112">13915 15380 267,'0'0'231,"0"0"-34,0-7-36,0 7-12,0 0-15,-4-7-3,4 7-26,-1-5 1,1 5-26,0 0-4,-4-7-23,4 7 9,0 0-25,-1-6 18,1 6-23,0 0 20,0 0-23,-5-5 22,5 5-28,0 0 25,0 0-28,0 0 27,0 0-35,-3-6 36,3 6-32,0 0 33,0 0-28,0 0 35,0 0-11,0 0-6,0 0 6,0 0-6,0 0-6,0 0-6,-1-6-2,1 6-11,0 0-6,0 0 4,0 0-1,0 0-2,0-7-1,0 7 0,0 0-1,0 0-9,1-9 5,-1 9 1,0 0-4,2-9 2,-2 9 1,1-8 1,-1 8-8,0-9 6,2 3 0,-2 6-3,4-10-1,-1 3 1,-2 0-2,4-1-4,-2 0 5,2 0-33,0 0 40,1 0-29,-1 0 35,2-1-48,-2 0 46,2 2-27,-1-2 36,0 0-36,-1 3 34,0-2-35,1 0 36,-1 1-40,1 1 42,-1-1-39,0-1 38,-1 1-38,1 1 37,0-2-37,3 2 35,-3-1-30,0 0 34,2-1-38,-1 1 38,2 0-36,-1-1 37,0 0-43,-1 2 41,4-5-36,-2 3 36,0-1-36,1 0 31,-2 0-30,2 2 36,-2 0-35,-1 0 36,3 0-38,-4-1 35,3 1-34,-2 0 34,3 0-32,-4-1 33,3 2-35,-2-1 37,-1 0-35,3 1 33,-3-1-40,2 2 40,-2-2-46,0 2 49,2-1-33,-3 1 31,3-2-35,-2 1 38,0 1-39,0-2 28,1 4-28,-3-3 38,3 1-39,-2-1 36,-4 6-36,9-7 39,-9 7-45,10-10 45,-10 10-37,8-8 39,-5 3-38,3 0 35,-6 5-35,10-7 29,-10 7-28,9-8 36,-4 4-3,-5 4-5,9-7-3,-4 2-5,2 2-3,-7 3 8,9-8-2,-4 5-2,1 0-2,-2-3 0,3 2-5,0 1-1,-2-1-2,2 0 8,-1 0-1,0 0 2,1 1-1,-7 3-27,11-8-10,-6 5 48,3-1-1,-2 0-1,2 1-2,-3-2 0,5 0-3,-3 2-1,-1-1 0,3 0-1,-1 0-2,-1 0 0,1 1-2,1-1 1,0 1-12,-1-1 14,-1 1-3,1-1-2,2 2 0,-2-3 1,0 4-1,-8 1-5,15-7 6,-15 7-1,13-3 1,-13 3-3,15-5 3,-15 5 1,13-4-7,-13 4 8,15-7 0,-7 5 0,-1-1-3,1 0 3,2-1 1,-1 1-4,0-1 4,-1 0 2,2 0-2,0 0-1,2-1 1,-3 1 0,0 0 1,0-1 3,1 2 1,-1-3 1,0 3-5,0-1-8,-3 0 9,2 0 1,0 0-3,0 1 0,-1-1-1,-1 1 0,-6 3-3,13-8-5,-5 5 6,-1 0 0,-7 3-1,13-7-1,-5 3-3,-2-1 3,3 1-7,0 1 2,1-4 6,-1 4 2,0-2-1,1 1 1,-1-3-1,-1 2-5,1 1 1,1-2 4,-1 2 1,-1-1 0,3 2-5,-2-1 2,-1-2-19,1 2 16,0-1 6,-3 2 2,3-2-3,1 1-2,-3 1 1,0-1 1,1 1-2,2-2 1,-1 1-1,-1 2-1,0-2-4,2 1 6,-1-1-4,-1 1-2,2 0 3,0 0 0,-1 0 3,1 1-1,0-2 1,-1 1-1,-2 2 6,3-2-6,-1 0-2,-9 3-32,16-3 37,-16 3 7,14-6-40,-14 6 35,18-4 2,-9 4-5,0-2 4,1-1-38,-10 3 45,17-3-38,-17 3 30,18-4 7,-8 3-5,-1-1-34,3 1 37,-2-1-35,-1 1 40,5-1-39,-4 2 40,2 0-42,-12 0 44,23 0-38,-23 0 40,23-2-51,-23 2 45,22 0-31,-22 0 34,24 0-34,-13 2 36,-11-2-34,24 0 31,-13 0-36,0 0 39,1 0-37,-1 0 34,-1 2-31,3-2 33,-1 1-42,0-1 38,-1 2-31,0-1 36,2-1-36,-3 2 35,3 0-1,0-2-8,-2 2-4,3-1 3,-2 1 0,-2-1 1,4 1 0,-5-1-3,5 1-3,-2 0-3,-1 3 5,0-5-2,1 3 5,-3 0-8,4 0 2,-2 0-3,1 0 4,-1 0-1,0-1 1,0 1 0,-1 0-2,1 0 0,0 0-5,-1 0 1,-1 1 5,4-2 3,-4 2-3,1-2-1,1 1 0,0 0-5,-2 1-3,2-2 15,-2 2-4,2-2-3,-1 3 0,0 0 2,0-2-8,0 1 3,-1 0 8,0 0 2,1 1-3,-1 0 0,0-2 0,0 2-7,0 0-5,0 0 17,0-1-6,1 1 4,-3 0-5,-1 0 1,3 1-7,-1-2 6,-2 0 0,0 1 2,2 1 2,0 0-3,-3-2 10,3 2-1,-2 0-5,-1-1-3,4 1-1,-4 0 1,2 0-7,0-1 5,-3-1 5,0 4 2,3-2-2,-1 0 0,-1 1-1,1-3-42,-2 2 50,2 3-36,-2-3 37,1-2-37,-1 3 41,0-2-39,1 1 35,-1-3-29,1 4 30,-1-3-36,0 1 37,-2-1-42,-2-4 47,7 10-44,-7-10 35,6 8-30,-6-8 39,6 8-41,-6-8 36,5 6-34,-5-6 35,4 7-35,-4-7 37,4 6-37,-4-6 40,4 6-49,-4-6 30,0 0-51,5 8 35,-5-8-43,0 0 5,0 0-25,3 6 25,-3-6-48,0 0 5,0 0-33,1 6-10,-1-6-30,0 0-2,0 0 3,0 0 8,0 0-4,0 0-37,0 0-210,0 0 135</inkml:trace>
  <inkml:trace contextRef="#ctx0" brushRef="#br0" timeOffset="107359.4899">16360 14461 12,'0'-8'227,"0"8"-29,0 0-32,0-8-9,0 8-10,0 0 5,-1-6-14,1 6-12,0 0-28,0 0-5,1-6-24,-1 6-1,0 0-28,0 0 2,0 0-15,0 0 24,0 0-14,0 0 26,0 0-9,8 6-2,-8-6-4,6 7 4,-1-1-8,-1 1-10,1 2-1,0 0-6,3-2-5,-2 5-25,1-1 29,-1-2-31,4 3 24,-3-1-26,0 2 34,1-1-31,0-2 25,-2 3-30,1-3 31,-2-1-33,0-1 32,-1 2-27,1-3 33,-3 2-27,-1-3 39,-1-6-51,3 13 58,-3-13-45,-4 9 39,2-3-45,-6-1 37,2 0-44,-1-2 22,-2 1-47,-3 0 12,1-1-45,0 0 0,-3-2-51,2 1-29,-4-2-47,1 1-53,0 1-256,1-2-1</inkml:trace>
  <inkml:trace contextRef="#ctx0" brushRef="#br0" timeOffset="108505.1214">14154 15145 135,'0'0'203,"0"0"-36,0-8-12,0 8-20,0 0-2,0-5-2,0 5-17,0 0 6,1-9-23,-1 9 10,0 0-11,2-7 13,-2 7-27,0 0 18,1-8-30,-1 8 19,0 0-39,5-7 37,-5 7-38,0 0 24,3-5-40,-3 5 21,0 0-41,0 0 25,5-5-31,-5 5 34,0 0-38,0 0 34,0 0-35,0 0 31,0 0-42,13 2 49,-13-2-35,3 6 36,-3-6-43,6 9 35,-6-9-9,2 10-7,1-4 5,-1 2-30,-2-3 32,2 4 2,-1-1-7,0 0-4,-1 0-9,0 1 9,0 1 1,0 0-6,-1-1 0,0 1-5,-1-1-2,0 0-6,-1 1 12,1-2-7,-1-1 4,0 0-5,0 1 2,3-2-37,-3-1 37,-1 1 7,4-6-36,-2 9 43,2-9-39,-3 9 40,3-9-33,-2 5 34,2-5 15,0 0-42,-3 8 48,3-8-46,0 0 41,0 0-18,0 0 7,13 1-4,-13-1-3,11-3-3,-11 3-13,16-6-17,-8 2-36,3 1-30,-1 0-40,0-1-63,3 0-68,4 1-86,-2-2-291,4 2-141</inkml:trace>
  <inkml:trace contextRef="#ctx0" brushRef="#br0" timeOffset="111965.6944">16379 14794 135,'0'0'122,"0"0"-12,-2-7-24,2 7-12,0 0-3,-3-7 1,3 7-8,0 0-11,-3-8-2,3 8-13,0 0 1,-1-8-1,1 8 5,-2-6 4,2 6-4,0 0 0,-4-8-20,4 8 14,-4-7-6,4 7 4,-1-4-6,1 4 16,0 0-5,-3-8 5,3 8-9,-2-7 14,2 7-5,0 0 5,-4-6-11,4 6 11,0 0-19,-4-7 12,4 7-6,-4-6 14,4 6-21,0 0 19,-2-6-24,2 6 22,0 0-18,-4-6 23,4 6-27,0 0 26,-4-6-29,4 6 28,0 0-37,0 0 34,-4-5-31,4 5 29,0 0-33,0 0 30,0 0-37,-1-8 29,1 8-34,0 0 38,0 0-37,0 0 29,0 0-34,0 0 30,0 0-42,0 0 39,0 0-31,0 0 27,-4-5-34,4 5 35,0 0-32,0 0 32,0 0-19,-1 8 36,1-8-39,-2 6 42,2-6-41,-1 10 34,1-10-43,-2 11 45,2-4-35,-2 0 37,2 2-34,-2 3 35,0-1-42,0 1 35,1 0-35,-1 4 39,0-1-39,-2 1 36,2 0-40,-2 1 36,0 0-35,1 1 38,-2-1-43,1 1 41,2-2-42,-3 1 45,2-3-40,-1 1 37,0 0-43,1-1 43,1-2-8,-2-2-4,3 2-5,-1-3-3,0 1 4,0-1-4,-2-2 0,3 0 0,-1-1-5,1 1 7,1-7-11,-2 11 9,2-11-4,-3 9 2,3-9-1,0 9 4,0-9-5,-1 6-6,1-6 10,-3 6 2,3-6-7,0 0 0,0 6-1,0-6-2,0 0-2,0 0-4,0 0 8,0 7 1,0-7 2,0 0-8,0 0 7,0 0-17,0 0 20,3 7-5,-3-7 0,0 0 1,10 1-6,-10-1 3,15 2 2,-15-2-3,18 0 4,-18 0-34,21-2 38,-7 2-29,-3 0 32,6-1-35,-3 1 37,0-1-30,5-1 30,-1 2-36,-1-1 35,-1-1-30,0 1 36,0 1-39,-2-2 38,1 1-34,0 0 26,-1-1-30,1 1 36,0-1-30,-2 0 31,2 1-31,-2 0 35,0-1-37,1 2 28,-2-2-28,0 1 32,-1 0-36,0-1 35,-11 2-38,21-2 36,-21 2-44,17 0 37,-17 0-32,13-1 40,-13 1-42,13-1 41,-13 1-40,0 0 40,18 0-40,-18 0 44,0 0-38,13 0 41,-13 0-44,0 0 46,11-1-49,-11 1 46,0 0-33,0 0 38,12-2-42,-12 2 42,0 0-39,0 0 37,0 0-26,0 0 28,12-1-37,-12 1 38,0 0-40,0 0 37,5-7-48,-5 7 43,3-6-37,-3 6 41,1-9-43,-1 9 39,2-13-40,-2 6 39,1 0-34,-1-1 36,1-1-41,-1 2 44,0-3-43,1 1 41,1-3-45,-2 2 43,1-1-37,-1 2 44,3-2-44,-3 0 40,2 0-44,-2 1 46,2-1-40,-1 1 42,-1 3-42,1-2 41,-1 2-42,1-2 41,2 1-44,-2 1 41,0-1-37,-1 0 24,0 2-23,0-2 38,2 1-39,-2 0 43,0 0-45,1 1 45,-1 6-44,0-13 43,0 13-42,0-12 41,0 12-46,1-11 38,-1 11-31,0-12 29,0 12-29,0-11 40,0 11-39,0-10 34,0 10-36,-1-11 38,1 11-40,0-8 41,0 8-41,-1-9 39,1 9-46,-2-8 42,2 8-37,-2-8 35,2 8-37,-4-7 45,4 7-43,0 0 38,-1-8-39,1 8 35,0 0-37,-3-6 38,3 6-43,0 0 45,-6-6-49,6 6 38,-7-2-31,7 2 29,-10-1-30,10 1 35,-14-1-36,14 1 34,-14-1-38,14 1 38,-18-2-40,18 2 38,-23 0-35,13 2 43,-2-2-41,-2 1 41,1-1-38,0 1 33,-2-1-28,0 1 34,2 0-34,-3-1 38,2 1-36,-4-1 33,6 2-35,-4-2 39,2 2-39,-2-2 44,3 2-40,1-2 37,-2 0-39,2 2 33,-2-2-31,4 1 38,10-1-35,-19 0 34,19 0-36,-16 1 15,16-1-9,-15 0 44,15 0-40,0 0 38,-14 0-36,14 0 34,0 0-45,-14 0 35,14 0-34,0 0 33,0 0-52,-13 1 18,13-1-56,0 0-3,0 0-56,0 0-34,-10 0-52,10 0-52,0 0 14,0 0-214,-9 4 53</inkml:trace>
  <inkml:trace contextRef="#ctx0" brushRef="#br0" timeOffset="112544.5164">16559 15148 30,'0'0'223,"0"0"-35,0 0-41,0 0-19,0 0-18,-12-1-9,12 1-3,0 0-11,0 0 16,-7-6-4,7 6 17,0 0-14,-4-4 17,4 4-29,0 0 14,0 0-33,0 0 1,-5-5-19,5 5 28,0 0-41,0 0 19,0 0-43,0 0 13,0 0-29,0 0 30,0 0-24,-5 3 36,5-3-28,-2 8 40,2-8-38,-2 12 38,2-5-7,0-1-3,-1 3-6,0 1 2,-2 0 6,2 1-5,1 0-11,0 2 2,-1-1-35,0 1 36,-1 0-38,2 1 38,-1 0-47,0 0 44,-2 1-44,3-1 32,-1-1-30,-2-1 41,3 1-43,-2-1 40,-1 1-42,3-4 41,-1 2-41,-1-1 42,1-1-48,1-1 10,-1-1-24,0-1 24,1-6-49,-2 13 24,2-13-54,0 10 11,0-10-46,-1 9-26,1-9-21,-2 8 12,2-8-2,3 7-17,-3-7-25,4 8-36,-4-8-131,9 8 171</inkml:trace>
  <inkml:trace contextRef="#ctx0" brushRef="#br0" timeOffset="112923.0375">16787 15606 113,'11'-1'259,"-11"1"-62,9-3 3,-9 3-9,8-4 0,-8 4-13,9-2-14,-9 2 14,9-3-40,-9 3 22,0 0-51,8-3 26,-8 3-56,0 0 23,5-3-56,-5 3 27,0 0-51,0 0 33,0 0-49,0 0 42,0 0-45,0 0 39,-14 0-45,4 0 38,-3 2-45,-1 2 35,-3-2-36,-2 1 40,-3 1-45,-2 0 41,-2-1-40,-2 0 40,0 3-48,0-1 43,-5-1-39,-2 0 42,3 2-43,0-2 42,0 2-40,4-1 29,-1-2-27,2 1 32,0-1-31,-1 0 39,5-2-38,-1 2 29,2 0-33,3-2 42,0 0-41,2-1 37,4 2-43,-2-2 32,15 0-52,-22 0 23,22 0-53,-16-3 3,16 3-45,-12-4-31,12 4-29,-4-4-34,4 4-49,0 0-24,4-7-156,-4 7 94</inkml:trace>
  <inkml:trace contextRef="#ctx0" brushRef="#br0" timeOffset="115148.5176">16411 14947 41,'0'0'197,"0"0"-23,0 0-29,0 0-14,0 0-17,0 0-11,0 0-7,0 0-14,0-6-5,0 6-8,0 0-17,0 0 0,0 0 4,0 0-9,0 0 2,-4-5-12,4 5 9,0 0-17,0 0 19,0 0-12,0 0 11,-5-3-20,5 3 18,0 0-18,0 0 16,0 0-20,0 0 13,-7-4-21,7 4 10,0 0-14,0 0 19,0 0-29,-7-4 24,7 4-17,0 0 12,-9-3-21,9 3 26,0 0-24,-11-3 19,11 3-14,0 0 20,-14-3-21,14 3 23,-8-3-24,8 3 25,-9-1-34,9 1 31,0 0-28,-14-4 29,14 4-25,-10-2 22,10 2-25,-12-4 25,12 4-23,-10-2 33,10 2-31,-12-4 25,12 4-29,-13-5 26,13 5-29,-13-4 29,13 4-31,-14-4 28,14 4-30,-14-7 30,6 4-33,-1 0 35,0 1-35,1-2 32,1 2-29,-3-3 32,2 2-28,0 1 32,-2-2-32,2 1 28,1 1-28,-2-3 33,1 2-33,0 1 31,1-2-34,-1 1 37,-2-1-40,2 0 43,-1 1-45,-1-1 50,2 1-38,-1-1 45,0-1-45,-1 2 29,1-2-28,1 3 34,8 2-39,-15-6 28,6 2-2,0 0-48,-1 1 47,1-1-36,0 0 39,-1 2-37,2-2 12,-1 1-11,0 0 30,-1 0-34,1-1 36,0 2-33,0-1 35,0 2-44,0-2 49,2 0-48,-6 1 33,5-2-30,-1 1 40,-1 2-42,1-1 40,0 1-39,9 1 38,-19-4-39,19 4 43,-15-2-44,15 2 42,-18-3-38,18 3 35,-18-3-42,18 3 36,-14-3-26,14 3 36,-17-1-37,17 1 34,-14-3-39,14 3 37,-15-3-7,15 3 4,-15-1-2,15 1-1,-17-2-35,17 2 36,-17-2-4,17 2-6,-19 0 8,19 0-38,-18 0 37,18 0-2,-20-2 3,20 2-40,-22-1 52,22 1-47,-22 0 37,11-1-3,11 1-3,-22 0 7,10-2-46,12 2 45,-19 0-3,19 0-2,-19 0-2,19 0 0,-18 0 0,18 0-6,-16 0 2,16 0 0,-17 0 0,17 0 1,-18 0-1,18 0 1,-18 0-1,18 0 0,-16 0 1,16 0-35,-18 0 41,18 0-40,-18-1 48,18 1-44,-15 0 45,15 0-37,-17 0 40,17 0-40,-14 0 39,14 0-36,-15 0 39,15 0-35,-12-1 34,12 1-37,-13 0 43,13 0-44,-15-1 37,15 1-37,-14 0 32,14 0 7,-13-1-42,13 1 37,-14 0-39,14 0 43,-16-1-40,16 1 37,-18 0-37,18 0 43,-21-2-41,21 2 40,-20 0-43,20 0 42,-21 0-45,21 0 51,-20-1-42,20 1 40,-22 0-37,22 0 39,-18 1-41,18-1 42,-19 0-44,19 0 39,-17 0-41,17 0 44,-19 2-47,19-2 40,-21 0-35,21 0 27,-21 2-26,8-2 40,2 1-42,-2 0 38,3-1-38,-2 1 37,0 1-39,1 0 43,-1 0-35,0-2 39,0 2-43,0-1 35,2 0-31,-1 1 39,-1 0-37,1-1 36,0 1-41,-2-2 32,4 1-25,-1 1 28,-2 0-39,2 1 40,2-1-33,8-2 33,-19 2-46,19-2 42,-19 2-28,19-2 30,-15 3-30,15-3 34,-17 3-34,17-3 30,-17 3-23,17-3 25,-17 4-27,8-2 31,9-2-28,-17 4 26,17-4-35,-18 2 32,8-1-22,1 2 25,9-3-24,-14 2 23,5 0-28,9-2 23,-15 5-24,15-5 20,-16 3-29,16-3 28,-14 3-24,14-3 26,-15 4-27,15-4 21,-13 4-25,13-4 27,-13 5-20,13-5 19,-15 4-23,15-4 23,-12 5-21,12-5 20,-12 4-27,12-4 29,-10 5-26,10-5 23,-11 4-22,11-4 22,-12 4-20,12-4 22,-13 7-22,13-7 26,-13 5-22,13-5 22,-9 6-21,9-6 16,-10 4-19,10-4 29,-13 7-30,13-7 19,-10 7-18,10-7 16,-11 4-16,6 2 25,5-6-24,-11 5 21,11-5-26,-12 7 26,12-7-18,-11 8 17,11-8-23,-10 5 22,10-5-21,-9 6 15,4 0-13,5-6 12,-10 6-12,10-6 22,-10 7-25,10-7 25,-9 7-28,9-7 31,-11 8-23,11-8 23,-9 7-27,9-7 24,-9 7-22,9-7 19,-10 7-18,10-7 20,-9 6-23,9-6 26,-8 6-24,8-6 24,-9 8-27,3-3 23,6-5-20,-10 7 20,10-7-19,-9 7 22,4-3-23,5-4 18,-9 7-16,9-7 25,-8 7-26,8-7 21,-9 7-20,9-7 18,-6 8-25,6-8 23,-8 7-14,8-7 21,-6 8-27,6-8 21,-7 7-24,3 0 21,4-7-13,-7 7 18,7-7-25,-8 10 26,8-10-15,-5 8 13,5-8-24,-6 8 20,6-8-16,-6 8 20,6-8-15,-3 6 15,3-6-22,-7 7 20,7-7-16,-3 6 23,3-6-26,-5 4 22,5-4-22,0 0 25,-4 8-25,4-8 17,0 0-16,-4 6 18,4-6-19,0 0 23,-4 4-20,4-4 12,0 0-14,0 0 7,-5 4-35,5-4 14,0 0-40,0 0 25,0 0-48,-5 6 50,5-6-30,0 0 32,0 0-38,0 0 39,-5 5-6,5-5-12,0 0-40,0 0 18,-6 3-53,6-3-25,0 0-61,0 0-53,0 0-31,0 0-231,0 0-28</inkml:trace>
  <inkml:trace contextRef="#ctx0" brushRef="#br0" timeOffset="148603.3135">13754 15115 102,'0'0'188,"0"0"-38,0 0-16,0 0-18,0 0-10,0 0-9,0 0-20,0 0 13,0 0-8,0 0-3,0 0-13,0 0 4,0 0-9,0 0 7,0 0-16,0 0 11,0 0-16,0 0 8,0 0-16,0-6 11,0 6-26,0 0 16,0 0-23,0 0 25,0 0-33,-1-7 18,1 7-20,0 0 16,0 0-18,-3-6 18,3 6-23,0 0 26,0-9-20,0 9 27,0 0-39,0-8 28,0 8-23,2-7 27,-2 7-30,1-9 26,-1 9-28,4-7 24,-4 7-21,4-9 22,-4 9-20,3-10 25,-3 10-28,6-8 34,-4 2-46,-2 6 34,9-8-25,-5 4 25,-1-2-35,2 2 41,-2-1-30,3 0 37,-3 0-29,4 2 30,-1-1-35,1-2 35,-2 1-32,-5 5 37,12-6-35,-5 2 33,-1 1-42,1 0 35,-7 3-35,15-5 32,-15 5-42,14-6 43,-14 6-37,15-1 36,-4-1-37,-11 2 36,17-2-35,-17 2 34,16-1-37,-16 1 18,19 0-10,-19 0 29,18 0-34,-18 0 38,20 1-42,-9 0 40,-11-1-41,21 3 44,-10-2-40,0 1 37,-1-1-36,-1 2 35,4-1-36,-3 0 25,-1 1-28,2 0 34,0-1-33,-1 0 34,0 0-38,-1 1 36,0-1-42,1 2 43,-1 0-36,-2-1 30,2 0 0,-2 0-1,2 1-1,-1 0-9,-2 0 6,3 1 2,-2-2-1,-1 3-4,2-2 0,1 1-2,-3 0-3,-1 1 11,3 0 0,-3 0-3,2 0 1,-3-1 0,2 2 5,1-2-1,-3 3 3,2-2-5,-2 1-1,3 0-3,-4 0 1,3 1 1,-2-1-8,-1 0 6,2 0 0,-1 0-11,-1 1 14,1 1-10,-2-2 9,-1 0-4,1 0 4,-1 2-16,-1 0 18,0 0-11,0 0 11,0 2-8,-1-1-7,-1 1 10,1 1-2,-1-1 1,0 2-1,0-3-4,-2 2-4,1 2 1,-3 0 5,2 0 2,-1-1-22,1 2-13,-2-1 41,-1 0-43,0-1 43,-1 1-23,0-1 29,1 0-40,-2 0 44,0-1-43,-1 1 42,-1-1-41,1-2 47,-1 2-44,-1-1 37,1 0-41,-2-2 36,0 1-48,0-1 54,-2 0-47,1-1 44,-1-1-38,-1 1 39,0-2-40,2 0 36,-3-1-39,2-1 39,-2 0-41,2-2 41,-2 1-40,0-1 42,2 0-42,0-2 41,-2 0-44,4-2 47,-4 1-38,-1-2 38,2 0-38,0 1 41,-1-2-45,2 1 37,-1-3-34,1 2 41,2-2-41,-3 0 42,3-1-40,1 1 39,-3-2-47,3 2 45,1-3-4,0-1-1,0 2-2,1-2-2,1 1-2,-1-2-7,0 1 7,2-2-4,-1 2 0,3 0-8,-3-2 1,2 1 3,2-1-6,-1 2 11,2-1-2,-1 0-1,1 0-2,2 0-1,-1-1-4,0 0 3,2 1-11,0-2 22,1 3-2,1-3-5,-1 1 5,3 0-3,-1 1-6,2 0 8,0-3-4,2 1 2,1 1-3,-1-1-1,1 2 0,1-1-14,-3 2-4,3-1-27,0 1-48,-3 2-12,4-1-45,-3 1-31,-1 0-29,3 1-39,0 0-240,-2 1 18</inkml:trace>
  <inkml:trace contextRef="#ctx0" brushRef="#br0" timeOffset="149277.0621">14608 15137 56,'0'0'248,"0"0"-58,0 0-34,0 0-22,0 0-9,0 0-18,0 0-1,0 0-17,0 0-13,0 0-14,0 0 2,0 0-11,0 0 5,0 0-8,0 0 10,0 0-15,0 0 8,0 0-21,0 0 11,0 0-22,0 0 8,0 0-22,0 0 13,0 0-17,0 0 7,0 0-10,0 0 11,0 0-23,0 0 21,0 0-15,0 0 15,10 4-16,-10-4 19,5 6-19,-5-6 14,8 9-14,-4-4 5,2 0-12,-1 1-15,2 2 4,-1-2-18,3 1-15,1 2-39,-1 0-27,0 1-44,1-2-35,-3-1-158,-1 0 180</inkml:trace>
  <inkml:trace contextRef="#ctx0" brushRef="#br0" timeOffset="149523.6403">14719 15149 131,'0'0'477,"-13"-1"-139,13 1-67,-12 0-54,12 0-41,-16 1-35,5 1-24,0-1-23,1 2-19,-2 0-14,-3 1-11,0 0-14,2 4-18,-3-2-14,-1 3-20,-1 1-24,1 2-16,0 0-25,1 1-36,0 0-20,0 1-20,1 2-22,2-4-41,-1 2-162,3-3 162</inkml:trace>
  <inkml:trace contextRef="#ctx0" brushRef="#br0" timeOffset="149756.7849">14807 15316 503,'0'0'433,"16"-4"-106,-16 4-82,0 0-49,14 0-39,-14 0-21,0 0-17,5 6-23,-5-6-23,0 0-12,-3 9-17,-2-5-5,1 2-21,-5 0-53,3 3 2,-3 0-58,-2 1-17,-1-1-39,-2 4-35,-1 1-43,-1-3-68,-2 4-130,2-2 114</inkml:trace>
  <inkml:trace contextRef="#ctx0" brushRef="#br0" timeOffset="150309.0487">13308 15589 34,'0'0'379,"5"-3"-69,-5 3-66,0 0-6,9-7-54,-9 7 11,0 0-50,7-6 17,-7 6-52,0 0 31,5-5-56,-5 5 28,0 0-56,0 0 32,4-4-53,-4 4 37,0 0-47,0 0 34,0 0-48,0 0 36,5-4-49,-5 4 31,0 0-35,0 0 38,0 0-44,0 0 37,0 0-43,0 0 31,0 0-46,0 0 25,0 0-57,0 0 12,0 0-62,5-5-41,-5 5-72,0 0-70,0 0-8,0 0-184,0 0 22</inkml:trace>
  <inkml:trace contextRef="#ctx0" brushRef="#br0" timeOffset="153345.1931">13490 15498 67,'0'0'200,"0"0"-41,0 0-24,2-7-12,-2 7-16,0 0-5,0 0-10,0 0-1,0-8-14,0 8-5,0 0-15,0 0 0,2-6-11,-2 6 2,0 0-16,0 0 8,0 0-27,0-9 19,0 9-7,0 0 8,0 0-7,1-9 9,-1 9-9,0 0 5,0-7-14,0 7 8,0 0-16,4-9 22,-4 9-18,1-6 10,-1 6-11,6-5 19,-6 5-13,3-8 11,-3 8-19,2-8 12,-2 8-18,6-8 25,-6 8-4,3-10 0,1 5-10,-4 5 12,4-11-2,1 6-12,-2 0 11,-1-1-11,2 1 7,1 0 1,-2-1 2,1 0-7,-1 3-9,-3 3 2,9-10 0,-5 6-1,1 0-3,-5 4 6,8-9-8,-8 9-1,8-6 4,-8 6-5,10-7 1,-10 7 0,9-8 10,-3 5-9,-6 3-6,10-4 8,-10 4 0,12-6-4,-12 6 2,10-4 1,-10 4-3,13-3-3,-13 3 4,10-3-1,-10 3 0,12-2-4,-12 2 2,12-2 0,-12 2-1,13 0 0,-13 0 4,0 0-3,17 0-3,-17 0 3,10 2 2,-10-2-5,13 0 2,-13 0 3,11 2 2,-11-2 0,12 3 6,-12-3 2,13 3-3,-13-3 5,11 3 0,-11-3 1,12 3-2,-12-3 0,14 4 3,-14-4-11,11 1 6,-11-1-1,13 6 0,-13-6-2,14 5-1,-14-5-1,14 4-3,-14-4 5,13 6-3,-13-6 0,11 4 1,-11-4 2,14 6 1,-14-6-3,13 6 5,-6-1-3,0-1 2,2 0-3,-2 0 0,-1 1-1,4-1-37,-3 2 42,-1 0-28,2 0 29,-1 0-35,2 0 37,-2 1-35,-1 2 34,2-1-31,-2-1 39,0 0-48,2 4 49,-4-3-37,4 0 36,-3 2-42,0-1 42,0 1-34,0 0 33,-2 2-35,2-2 38,-1 0-38,-2 3 39,1-1-36,-1-1 34,1 2-41,-2-1 41,2 0-38,-3 3 39,2-3-40,-2 2 36,0 0-33,0 1 33,0-1-36,0 1 37,-2 2-38,2-1 38,-3 0-41,2 2 43,0-2-38,-2 0 36,-1 1-32,2 0 34,-2-1-39,0 1 31,0-1 8,-1 1-6,1 0-1,0 0-6,-1-1 0,1 1-37,-2-2 34,4 2-33,-2-2 44,0 1-40,0-2 40,0 2-36,0-4 37,-1 3-51,0-3 16,1 1 10,0-1 25,1 0-39,-1-1 38,-2 3-50,3-3 45,-5 0-28,3 0 34,1 2-38,-2-2 40,-1 0-39,0 0 42,0 0-46,2 0 11,-3 0 34,3 0-39,-3-2 6,0 3-4,0-3-2,2 2-1,-3-2 13,1 0-1,2-2 1,-1 2 1,-3-3 0,4 1 0,-3 0 5,2-1 1,-3-2-1,1 1-1,-1 0 1,-1-1 2,0-2 34,0 0-42,-3 1 37,2-2-41,-2 0 36,0-1-40,0 0 40,1-1-41,-3 0 41,0-2-52,0 2 49,2-2-34,-3-1 34,4 1-39,-2-1 40,1-1-40,2 2 31,-3-3-32,2 0 41,2 1-39,-1-1 35,1-2-37,-1 1 40,2-1-47,0 0 49,-3-3-39,5 1 39,-2 1-40,1-2 41,0-3-41,0 4 33,-1-4-31,4 0 36,-1 1-41,0 0 44,-1 1 2,4-1-5,-2-2-9,2 2-8,-1-2 17,2 5-6,-1-2-1,2-2 5,-2 4 0,2-2-4,0-1-6,1 2 9,-2-1-4,2-1-2,0 1-39,-2-3 44,3 2-45,0-1 52,0 0-41,-1 0 45,1-2-47,1 3 47,-1-4-41,0 3 37,3 0-30,-2-1 45,-1 1-42,3 2 42,-1-2-49,1 0 38,-2 2-37,3 0 41,-2 0-40,2 0 43,-1-1-41,1 3 46,-3-2-36,4 1 32,0 0-35,-1 1 28,2 0-39,-2-1 28,3 3-29,-2-2 22,0 2-24,1-1 30,-1 1-34,3 1 40,-3 0-49,2 0 43,-1 0-25,-1 2 24,-1-2-37,1 2 35,-1 1-34,-4 4 31,6-9-40,-6 9 40,8-7-55,-8 7 41,5-6-49,-5 6 40,6-7-48,-6 7 48,4-4-40,-4 4 35,5-5 7,-5 5 3,3-3-3,-3 3-1,0 0-1,9-7-9,-9 7 5,0 0 9,5-6-1,-5 6 0,0 0 1,4-4 1,-4 4 1,0 0-8,0 0 10,5-4 2,-5 4-4,0 0 5,0 0-7,0 0 3,6-4-4,-6 4 7,0 0-5,0 0-13,0 0-50,0 0 12,0 0-54,5-5-28,-5 5-54,0 0-36,0 0-28,0 0-279,8 6-38</inkml:trace>
  <inkml:trace contextRef="#ctx0" brushRef="#br0" timeOffset="154049.4076">13467 15650 35,'0'0'202,"0"0"-38,0 0-33,0 0-15,0 0-15,0 0-9,0 0-8,0 0-8,0 0-12,0 0 0,0 0-8,10-1-6,-10 1-7,0 0-2,0 0-9,0 0-2,0 0-7,0 0-3,0 0-10,0 0 1,0 0-2,0 0 5,0 0-14,0 0 8,0 0-6,0 0-3,0 0 4,0 0 3,0 0-5,0 0 2,0 0-8,0 0-10,0 0-28,0 0-23,0 0-18,0 0-21,0 0-28,0 0-12,0 0-7,0 0-83,0 0 76</inkml:trace>
  <inkml:trace contextRef="#ctx0" brushRef="#br0" timeOffset="154826.0577">13239 15480 76,'0'0'168,"0"0"-28,9 3-17,-9-3-2,0 0-9,0 0-2,0 0-15,0 0-6,0 0-11,0 0-9,0 0-9,14-2-4,-14 2-13,0 0 6,0 0-5,0 0 6,0 0-10,0 0 15,0 0-10,0 0 17,0 0-12,0 0 17,0 0-15,0 0 23,10 0-22,-10 0 33,0 0-40,0 0 47,0 0-38,0 0 25,0 0-47,0 0 27,0 0-46,0 0 32,2-7-38,-2 7 33,0 0-43,0 0 34,-3-9-42,3 9 39,-4-6-37,4 6 44,-6-7 2,2 3-4,-2-3-8,-1 2-4,0-2-5,-1-1-3,-2-1 11,0 1-1,-1-2-6,-3 1 3,3-1-3,-3 1-13,2 1 10,-1-2-1,-3-1-5,2 3 4,-2-1-1,2 0-1,-1 2-9,0-2 7,1 1 1,-1 0-4,0 2 0,1-2-2,-1 2 1,1-1-9,-2 1 10,4 1-1,0-1 0,1 1-4,-1 2-3,2-1-1,2 0-10,2 1 19,-2 0-4,8 3 0,-13-5 0,13 5-6,-10-3 1,10 3-8,-6-3-1,6 3-6,-7-5-5,7 5-10,0 0-8,-8-4-13,8 4-9,0 0-20,-7-3-24,7 3-31,0 0-48,0 0-13,0 0-9,0 0-40,0 0 2,0 0-175,1 7 114</inkml:trace>
  <inkml:trace contextRef="#ctx0" brushRef="#br0" timeOffset="155211.2814">13141 15612 102,'0'0'277,"9"4"-61,-9-4-17,6 5 2,-6-5-26,0 0 9,10 2-43,-10-2 7,0 0-40,0 0 18,0 0-49,0 0 13,0 0-38,0 0 26,-1-9-46,1 9 24,-14-8-36,8 4 24,-3-2-46,-4-1 43,0 1-39,-2-1 37,2-1-36,-2 1 40,-1 0-40,1-1 28,0 0-28,-2 2 46,3-2-47,-3 2 41,3-1-8,-1 1-9,2 0-3,0 0 3,1 0-2,0 2-2,2 0-4,2-1-5,-1 3-7,1-2 0,8 4 5,-12-6-10,12 6-8,-10-6-11,10 6-10,-9-4-15,9 4-18,-9-4-38,9 4-5,0 0-42,-9-3-28,9 3-35,0 0-42,0 0-25,-8-5-160,8 5 95</inkml:trace>
  <inkml:trace contextRef="#ctx0" brushRef="#br0" timeOffset="155538.4688">12798 15366 91,'-4'-6'299,"1"1"-71,-2-1-34,-1 0-34,1 0-20,-2 2-20,-1-4-25,-1 3-13,1-1-10,-7 0-14,2 2-8,0-2-9,-2-2-6,0 2-6,-3 1-3,0-1-16,0 1 11,0 0-6,0 1 8,-1-1-10,0 0 10,1 3-15,0-2 19,0 2-11,0-2-16,3 3-8,-3-2-37,4 2-20,-1-1-21,2 2-16,-1-1-10,14 1-11,-23 0 11,23 0-20,-17 0 17,17 0-17,-16 1 1,16-1-96,-12 0 74</inkml:trace>
  <inkml:trace contextRef="#ctx0" brushRef="#br0" timeOffset="156029.2762">12002 15333 113,'0'0'224,"-13"4"-54,13-4-23,-12 4-27,12-4-19,-13 6-16,13-6-15,-17 5-9,8-2-6,9-3-1,-16 6-6,7-4 3,0 3-5,-1-1 1,-1-1-8,2 2 9,-1 0-5,1 0 6,0-1-18,-2 1 4,2 1-13,-2-1 3,1 1-16,0-1 3,1 1 2,0 0 10,0-2-19,0 2 17,0-1-14,-1 1 13,4-1-13,-1 0 15,-2-1-9,1 2 18,0 0-17,0-2 17,2 2-26,-3-3 28,1 3-26,2-3 18,-1 3-19,-3-2 19,2 0-28,2 1 22,-2 0-21,-1-1 21,2 0-25,-1 0 23,2-1-25,-2 2 24,1-2-33,1 2 25,6-5-17,-10 7 18,10-7-21,-13 7 21,8-2-22,5-5-1,-9 6 28,4-1-24,5-5 7,-10 7-3,10-7 3,-9 7 1,9-7-7,-8 7 8,8-7-1,-6 4-1,6-4 20,-8 6-27,8-6 5,-6 4 2,6-4-1,0 0 0,-7 5-4,7-5-11,0 0-6,-5 6-4,5-6-4,0 0-23,0 0 15,-7 4-7,7-4-8,0 0-9,-5 4-1,5-4-14,0 0-8,-7 5-10,7-5-7,-7 4-23,7-4-21,-6 5-153,6-5 239</inkml:trace>
  <inkml:trace contextRef="#ctx0" brushRef="#br0" timeOffset="156222.2135">11297 15799 134,'0'0'107,"0"0"-37,0 0-44,0 0-52,0 9-81,0-9 37</inkml:trace>
  <inkml:trace contextRef="#ctx0" brushRef="#br0" timeOffset="156418.832">11155 15896 135,'0'0'200,"0"0"-59,9-4-32,-9 4-19,0 0-25,6-5-10,-6 5-11,0 0-9,9-6-13,-9 6-11,0 0-15,8-5-14,-8 5-6,9-3-14,-9 3-19,9-5 0,-9 5-32,11-4-108,-3 1 59</inkml:trace>
  <inkml:trace contextRef="#ctx0" brushRef="#br0" timeOffset="156598.7486">11624 15573 90,'7'-7'137,"1"2"-33,1 1-45,-1-1-31,-1 1-26,1-3-22,1 2-28,0 1-73,0-1 42</inkml:trace>
  <inkml:trace contextRef="#ctx0" brushRef="#br0" timeOffset="156767.8613">12058 15331 98,'9'-2'115,"-9"2"-102,13-5-91,-13 5 27</inkml:trace>
  <inkml:trace contextRef="#ctx0" brushRef="#br0" timeOffset="157052.2263">12644 15274 90,'11'3'104,"-11"-3"-52,0 0-12,10 2-56,-10-2-12,0 0-55,12 3 28</inkml:trace>
  <inkml:trace contextRef="#ctx0" brushRef="#br0" timeOffset="157851.3577">12595 15448 165,'0'0'172,"0"0"-38,0 0-25,0 0-6,0 0-8,0 0-9,0 0-14,0 0-10,0 0-11,0 0-14,0 0-10,0 0-1,-9-5-4,9 5-5,-10 0-4,10 0-6,-10-2-1,10 2-4,-16-2-9,16 2-19,-18-2-19,18 2-5,-20 0-31,10 0-11,-2 0-27,0 2 4,0-2-98,-2 1 66</inkml:trace>
  <inkml:trace contextRef="#ctx0" brushRef="#br0" timeOffset="158036.6139">12118 15500 83,'-12'2'209,"12"-2"-54,-12 3-41,12-3-21,-11 1-24,11-1-21,-12 2-2,12-2-5,-13 1-15,13-1-13,-15 2-27,15-2-3,-15 1-21,15-1-4,-17 4-13,17-4 11,-13 2-7,13-2-12,-17 5-12,17-5-81,-15 4 40</inkml:trace>
  <inkml:trace contextRef="#ctx0" brushRef="#br0" timeOffset="158204.1706">11727 15619 79,'-6'5'159,"6"-5"-39,0 0-35,-9 5-19,9-5-14,0 0-23,-9 4-13,9-4-20,-5 5-8,5-5-21,-7 5-4,7-5-7,-5 6-18,5-6-74,-7 3 40</inkml:trace>
  <inkml:trace contextRef="#ctx0" brushRef="#br0" timeOffset="158367.6426">11496 15780 175,'0'0'216,"0"0"-63,-4 3-35,4-3-29,0 0-19,0 0-12,-6 5-19,6-5-17,0 0-21,-8 3-25,8-3-29,0 0-31,-8 3-161,8-3 76</inkml:trace>
  <inkml:trace contextRef="#ctx0" brushRef="#br0" timeOffset="159928.9176">12929 15462 143,'0'0'266,"0"0"-59,0 0-40,0 0-6,0 0-6,0 0 11,-7-3-20,7 3 18,0 0-32,0 0 25,0 0-44,0 0 26,0 0-61,0 0 39,0 0-27,-2-5-19,2 5-15,0 0-9,0 0-9,0 0-16,0 0-9,0 0-51,0 0 19,0 0-61,0 0-15,2-6-71,-2 6-67,0 0-46,0 0-263,0 0-53</inkml:trace>
  <inkml:trace contextRef="#ctx0" brushRef="#br0" timeOffset="160925.6052">13353 15633 131,'0'0'371,"0"8"-82,0-8-79,1 7-15,-1-7-29,0 0 25,-1 8-33,1-8 13,0 0-43,-1 7 26,1-7-61,0 0 23,0 0-58,-3 8 31,3-8-58,0 0 41,0 0-49,0 0 35,-5 6-53,5-6 49,0 0-54,0 0 31,0 0-32,0 0 45,0 0-52,0 0 42,-1 4-44,1-4 29,0 0-32,0 0 42,0 0-46,0 0 44,0 0-51,0 0 46,0 0-40,0 0 35,0 0-35,0 0 42,-3 6-45,3-6 45,0 0-45,0 0 42,0 0-43,0 0 46,0 0-48,0 0 48,0 0-48,0 0 49,0 0-44,0 0 35,0 0-35,0 0 42,0 0-43,0 0 40,0 0-38,0 0 36,0 0-40,0 0 45,0 0-47,-8 3 46,8-3-51,0 0 52,0 0-46,-9 3 39,9-3-41,0 0 39,-11 5-46,11-5 45,-6 4-51,6-4 41,-7 4-45,7-4 30,-9 6-21,9-6 44,-10 6-45,10-6 44,-9 6-46,9-6 40,-6 7-33,6-7 43,-7 6-45,7-6 43,-10 8-42,10-8 40,-5 7-43,5-7 43,0 0-32,-8 4 39,8-4-38,-4 6 40,4-6-38,0 0 40,-5 4-37,5-4 43,0 0-43,0 0 41,-6 6-43,6-6 42,0 0-43,0 0 44,0 0-43,0 0 43,0 0-48,0 0 43,-5-7-41,5 7 42,0 0-44,-1-9 44,1 9-45,0-10 39,0 10-37,0-12 41,0 12-48,0-14 35,2 6-29,-2 0 34,2-1-33,-1-1 40,0 1-36,0-1 41,1 2-48,1-2 46,-1 0-39,-1 1 43,1-1-42,1 2 44,-3-1-45,3 0 36,-1 3-26,-2-2 41,3 2-42,-2 1 40,-1 5-45,3-11 39,-3 11-46,2-9 42,-2 9-40,3-8 43,-3 8-46,1-7 43,-1 7-49,0 0 39,5-7-32,-5 7 5,0 0 2,3-7 36,-3 7-39,0 0 38,0 0-45,2-4 46,-2 4-43,0 0 40,0 0-38,0 0 43,0 0-48,10 1 40,-10-1-35,0 0 39,8 3-39,-8-3 39,0 0-45,0 0 39,6 4-49,-6-4 30,0 0-40,0 0 24,0 0-36,5 6 25,-5-6-25,0 0 19,0 0-25,0 0 14,0 0-28,3 4 5,-3-4-18,0 0-5,0 0-21,0 0-19,0 7-21,0-7-17,0 0-32,0 0-142,-3 6 196</inkml:trace>
  <inkml:trace contextRef="#ctx0" brushRef="#br0" timeOffset="161564.9143">13294 15582 160,'0'0'192,"0"0"-61,0 0-24,5 5-16,-5-5-20,0 0-14,0 0-8,3 6-9,-3-6-11,0 0 7,0 0-14,0 9-6,0-9-2,0 0-18,0 0 16,0 9 6,0-9-2,0 0-4,0 0 0,-3 7-3,3-7 0,0 0-2,-5 5 0,5-5 2,0 0 2,0 0 2,-8 4 1,8-4-9,0 0 7,0 0 2,-7 4 1,7-4-3,0 0 8,-5 6-1,5-6 1,0 0-1,0 0 7,0 0 0,0 0-9,-13-1 6,13 1-5,0 0 9,-9-5-11,9 5 5,-4-6-7,4 6 11,-5-7-9,5 7 10,-3-7-6,3 7 2,-1-9-8,1 9 10,-1-12-8,1 12 21,1-11-20,-1 11 6,0-11-13,0 11 7,4-8-5,-4 8 7,4-9-33,-4 9 38,4-8-21,-4 8 19,4-6-21,-4 6 20,7-3-20,-7 3 23,8-2-9,-8 2 22,0 0-18,13 3 23,-13-3-22,11 6 23,-4-2-29,-2 0 21,1 4-25,0-1 22,-2 2-32,0-2 27,1 2-30,-2 0 14,-1-1-15,0 4 27,0-3-28,-2 1 18,-1-3-28,0 3 17,-1-2-41,1-1 35,-2 1-18,2-2 20,-3 1-25,2-1 28,-1-1-23,-1-1 16,4-4-12,-10 7 15,10-7-19,-11 4 19,11-4-13,-14 2 18,14-2-26,-12-2 13,12 2 4,-13-4 15,13 4-12,-10-8 14,5 2-18,1 1 18,2-1-10,-1-1 25,2 1-19,-3 0 22,4-1-20,0 7 22,0-12-35,2 4 29,-2 8-25,3-11 21,0 5-31,-3 6 7,5-9-38,-5 9-16,6-9-45,-6 9-29,7-4-31,-7 4-30,8-4-20,-8 4-164,9-3 166</inkml:trace>
  <inkml:trace contextRef="#ctx0" brushRef="#br0" timeOffset="171975.6796">14246 16001 200,'0'0'188,"0"0"-35,9-3-20,-9 3-21,0 0-9,7-2-7,-7 2-12,0 0-6,6-3-19,-6 3-3,0 0-15,0 0-6,0 0-10,9-5 5,-9 5-2,0 0 9,0 0-7,0 0 2,0 0-10,0 0 11,6-4-10,-6 4 16,0 0-17,0 0 18,0 0-11,0 0 12,0 0-17,0 0 11,0 0-8,0 0 27,0 0-9,0 0 24,7 3-30,-7-3 14,0 0-33,1 9 26,-1-9-40,5 8 37,-5-8-31,4 11 22,-4-11-32,4 11 36,-2-4-37,-1-1 35,1 2-33,-1 0 31,2-1-39,-2 3 29,0-2-28,1 2 31,-2-1-40,0 2 34,2 0-33,-2-2-3,0 3-9,0 0-9,0-2-14,0 1-15,-2 0-30,2-1 6,0 0-16,0-1-7,0-1-14,0 0 2,0-1-1,0 1-1,0-8-12,0 12-21,2-7-17,-2-5-111,3 10 264</inkml:trace>
  <inkml:trace contextRef="#ctx0" brushRef="#br0" timeOffset="172538.9813">14345 16267 104,'0'0'193,"0"0"-41,0 0-23,-3-6-12,3 6-24,0 0 1,0 0-7,-4-6-7,4 6-10,0 0-4,-7-6-7,7 6-15,-3-6-4,3 6-7,-4-5 4,4 5-1,-4-5 8,4 5-2,-3-6-9,3 6-3,-2-8-3,2 8-6,-5-6 0,5 6 2,-3-7-2,3 7-7,-3-9 4,3 9 6,-5-10-15,5 10 10,-3-12-4,1 5 16,-1 1-26,3-1 20,-1 1-17,-2 0 19,3 6-18,0-13 25,0 13-17,-1-12 20,1 12-23,0-10 27,0 10-27,1-11 29,-1 11-34,3-10 26,-3 10-41,1-10 36,-1 10-28,5-9 26,-5 9-27,6-12 26,-6 12-27,5-6 30,-5 6-31,6-7 27,-6 7-32,6-7 27,-6 7-28,8-6 30,-8 6-39,11-4 35,-11 4-32,9-3 34,-9 3-28,12-2 29,-12 2-27,14 2 30,-14-2-49,13 1 51,-13-1-29,12 7 25,-4-4-30,-3 0 32,3 3-36,-3 1 28,1-1-27,-2 0 26,1 4-30,-2-3 32,-2 1-29,-1-1 27,0 3-44,-1-3 40,-2 2-31,1 0 26,-5-3-32,1 2 32,1-2-28,-3 0-6,2 0 11,-2-2 0,-2-1 2,1 2-1,-1-1 4,-2-4 2,3 2-1,-2-1 10,11-1-8,-23 0-1,23 0-11,-18-1-7,18 1-17,-16-4-26,16 4-11,-12-4-25,12 4-26,-9-4-25,9 4-33,-5-6-47,5 6-129,0 0 178</inkml:trace>
  <inkml:trace contextRef="#ctx0" brushRef="#br0" timeOffset="173900.8373">14306 16331 219,'0'0'225,"0"0"-45,0 0-35,0 0-17,0 0-17,3-7-7,-3 7-14,0 0-12,0 0-12,1-7-10,-1 7-7,0 0-13,0 0-2,0 0-9,1-8-3,-1 8-1,0 0-3,0 0 2,0 0 2,0 0 4,0 0 2,0 0-2,0 0 9,3-5-3,-3 5 1,0 0-4,0 0-3,0 0 1,0 0-19,0 0 15,0 0-6,0 0-3,0 0-6,0 0-2,3-6 4,-3 6-9,0 0 5,0 0-5,0 0 0,0 0-2,0 0 0,0 0-1,0 0 0,0 0 3,5-3-1,-5 3-1,0 0 2,0 0-1,0 0 0,0 0-8,0 0 12,0 0 1,2-6 2,-2 6-1,0 0 2,0 0 4,3-8 9,-3 8 5,0 0 1,0 0 2,1-4-3,-1 4-4,0 0-10,0 0-1,0 0-1,0 0-3,0 0-4,0 0 4,0 0 11,0 0 0,0 0-4,9 3-6,-9-3 2,1 9 0,-1-9-17,1 9 17,-1-9-1,2 11-3,-2-11-8,0 9 8,0-9-3,0 12-1,0-12 2,-2 9 0,2-9-4,-1 10-8,1-10 11,-4 7 5,4-7-2,-7 9-4,7-9-1,-10 4 2,10-4-9,-11 5 13,11-5-3,-16 1-1,16-1 0,-16 2-4,16-2 7,-19 0-6,19 0 9,-21 0-1,21 0-6,-24 0 3,12 0-1,12 0-3,-25 0 2,25 0 0,-21 0-1,21 0-6,-20 0-3,20 0-4,-17 2-3,17-2 1,-14 0 1,14 0-2,0 0 4,-17 0 1,17 0-5,0 0-4,-13 1 2,13-1-8,0 0 12,0 0-2,0 0-1,0 0-8,-11-1-1,11 1 2,0 0-4,0 0 7,7-3-3,-7 3 5,0 0-1,11-3 8,-11 3-4,10-4 0,-10 4 10,10-3 2,-10 3-20,10-4 20,-10 4 4,14-4 0,-14 4-7,13-3 12,-4 0 1,-9 3 4,17-2 7,-8 0 0,1 1 3,-10 1-8,20-3 13,-20 3-5,18 0-3,-6 0 3,0 2-2,-1 0 1,0 0-1,2 2-5,1 1-1,1 1-2,-2 1 1,2-2-5,-2 3-7,-1-1 4,0 0-20,0 2 22,-2-4-3,2 5-1,-3-4-17,-3 1-1,4-1-6,-3-2-11,-1 1 3,-1 0-8,-5-5-6,10 9-2,-10-9 8,9 8 6,-9-8-1,4 6 15,-4-6 2,7 4 5,-7-4-1,0 0 6,0 0-7,0 0 4,0 0 10,0 0 0,0 0 1,-7-4-5,7 4 5,-6-6 1,6 6-3,-8-8 9,8 8 7,-10-7-2,10 7 3,-10-7-1,10 7-3,-13-8-6,7 5 7,-1 0 1,-1-3-2,1 4-2,-1-1-5,-1 0 4,9 3-4,-13-3 0,13 3-5,-15-2 3,15 2 1,-12 2-2,12-2-1,-12 3-1,12-3-21,-10 4 26,3-1-1,3 3 0,-3-2-4,2 2 0,-2 0 1,3 0-10,-2 0 10,1 1 1,-3-1-1,2 1-4,-1 0 1,2 0 1,-4-1-16,3 0 7,-2 0 1,2 0-2,-3-2-3,1 1 2,-1 0-1,0 0-1,-1-3 5,1 3 2,1-1-1,1-2-3,-3 2 4,10-4 1,-15 3-3,15-3 8,-12 4 0,12-4 7,-10 3-3,10-3-6,-11 0 0,11 0-6,0 0 6,-12 0-2,12 0-1,0 0 1,-9-1-3,9 1-3,0 0-4,-7-5 4,7 5-9,0 0-3,-2-7 2,2 7-1,0 0 10,2-7 2,-2 7 1,3-8 15,-3 8-3,6-7 2,-6 7-2,7-8 4,-7 8-1,10-3-4,-10 3 11,10-5 9,-10 5 3,14-2 6,-14 2 1,14 0-3,-14 0-12,18 0 6,-18 0-6,19 3-6,-10-2-6,1 2 5,-1-1-5,0 3-10,1-3 7,-1 2-3,0 1-6,2-2-9,-1 2-19,-1 1-2,-2-2-10,4 0 5,-4 2-5,1 0 1,-2-1-5,3 0-13,-4 1-14,1-1-11,0-2-7,-2 3-10,-4-6-9,10 8-6,-10-8-9,6 6-14,-6-6 5,7 7-1,-7-7-65,6 4 62</inkml:trace>
  <inkml:trace contextRef="#ctx0" brushRef="#br0" timeOffset="174068.6898">14356 16629 300,'0'0'278,"0"0"-43,0 0-21,0 0-8,0 0-28,0 0-6,0 0-22,0 0-27,0 0-21,0 0-21,0 0-15,0 0-17,0 0-13,0 0-19,0 0-16,0 0-7,0 0-23,0 0-15,0 0-29,-2 8-27,2-8-40,1 9-25,-1-9-23,1 9-13,-1-9-200,2 10 141</inkml:trace>
  <inkml:trace contextRef="#ctx0" brushRef="#br0" timeOffset="190506.715">14488 16136 45,'0'0'87,"0"0"8,0-7-36,0 7 6,0 0-23,2-12 17,-2 12-13,0-6 4,0 6-7,3-7 8,-3 7-13,1-7 5,-1 7-5,3-6 6,-3 6-8,0 0 6,2-8-11,-2 8 4,0 0-6,2-9 3,-2 9-2,0 0-19,2-6 27,-2 6-1,0 0-2,1-6 2,-1 6-10,0 0-9,0 0 0,2-6-2,-2 6-5,0 0-2,0 0-2,0 0-1,2-6-2,-2 6-2,0 0 0,0 0-7,0 0 6,3-7-2,-3 7-3,0 0-3,0 0 2,2-6-4,-2 6 4,0 0-9,3-6-6,-3 6-8,0 0-22,5-5-20,-5 5-47,0 0 9,4-8-166,-4 8 273</inkml:trace>
  <inkml:trace contextRef="#ctx0" brushRef="#br0" timeOffset="190918.1497">14195 16077 69,'-13'3'92,"-1"0"-18,3-1-19,-2 0-11,1-1-12,1 2-9,-2-1 1,0-1-17,1 4 2,0-4 5,1 3-5,-3-4-3,2 2-4,-2 1 8,3-2-10,-2 1-8,-1-1-13,1 1-17,-1 0-10,0-1-73,-1-1 40</inkml:trace>
  <inkml:trace contextRef="#ctx0" brushRef="#br0" timeOffset="205689.0062">13146 5825 98,'0'0'109,"0"0"-8,0 0-18,0 0-15,0 0-10,2-6-13,-2 6-6,0 0-9,0 0-4,0 0-19,0 0 6,0 0-4,0 0 3,0 0 0,0 0 1,3-5-5,-3 5-1,0 0-1,0 0 11,0 0-4,0 0 7,0 0-1,0 0-2,0 0-6,0 0-2,0 0 4,0 0-3,0 0 2,0 0-1,0 0-1,0 0-1,0 0 7,0 0-5,0 0 5,0 0-1,0 0 1,0 0-1,17 0-8,-17 0 6,9 3-6,-9-3 2,14 2 2,-14-2 7,14 3 5,-14-3-2,14 1 4,-14-1-6,15 4-2,-7-2-1,2-1 0,0 0-2,2 0-2,0 1-1,1-2 5,0 1 2,2 0-2,2 1 0,1-1-5,5 1 2,-3-1-9,7 2 4,0-2-1,4 0-2,-2 0 1,3 0-3,5 0 3,1 1 0,1-1 1,-1-1 3,1 1-10,1 0 11,-3-1 0,2 0 2,-1 1-5,2-1 4,-3 0-1,1 0-2,-1 1 1,0-1 0,1 0 4,0 0 4,-1 0-4,0 0-2,2 0-7,-3 0 0,2 2 3,1-2 1,-2 1-8,4-1 3,-2 1 0,1-1-6,0 2 6,2-1-1,-1 0-2,0 0-5,0 0 6,-2 0 0,3-1-6,-2 2 9,-2-1 1,4 0-6,-6-1 6,1 1-3,-1 1 4,-4-2-13,-1 2 12,-1-1-5,1-1-1,1 1-2,-1 1-7,-2-2 9,3 1 2,-1 1-4,1-1 4,-3 0-4,4 1 2,-2-1-2,4 0 3,-4-1 0,6 2-11,-5-1 12,4 1 4,0 0 5,-5-1-11,1 1 9,0-1-3,-2 1 1,2-1-7,-2 1 9,3-1-10,3 1 6,-2-1-3,4 0 8,-2 1-15,2-1 14,0 0-9,0 1 8,3 0-6,-3-1 5,3 1-4,0-1 7,1 1-14,-3-1 14,4 1-10,-2-2 6,0 1-8,2 1 11,-2-1-14,0 1 10,1 0-5,0-2 3,2 2-8,-5-1 11,4-1-5,-3 3 8,1-3-9,-1 0 8,0 0-9,2 0 8,-3 0-8,1 0 12,2 0-9,-2 0 16,1-1-13,1-1 7,-1 2-11,0-1 7,1 1-9,1-2 12,1 2-13,-1 0 7,8 0-6,-1 3 4,3 0-4,-1-3 5,-1 2-9,3 1 10,-2-3-8,2 1 10,-4 1-9,-1-1 10,-5 1-12,-1-2 20,-2 0-7,0 0 10,-2-2-13,0 2 10,-1-1-12,2-1 9,-2 2-11,1-1 12,-1 1-18,2 0 6,1 0-9,-2 1 15,2 1-12,1-1 9,0 1-8,8 1 8,-5 1-13,-4-3 12,6 4-10,-6-4 16,-1 4-15,-1-2 14,-3 1-12,3-2 12,0 1-13,-2-1 11,0 3-9,2-3 8,-2 1-12,2 0 16,-2 0-12,3-2 7,-2 1-14,3-1 17,0 2-13,4-2 9,2 2-11,3-2 12,0 1-14,0-1 13,-3 0-12,4 2 16,-4-2-14,-3-1 10,-3 1-14,1 0 13,-1 0-6,-3-1 7,2 0-11,-1 0 11,0 0-12,-1-1 7,3 0-4,-3 1 8,4-1-11,8 0 10,1 0-9,-1 1 6,3-2-5,0 1 6,-2 0-10,3 1 10,0-1-7,-1 0 9,-3 1-7,1-1 7,-2 1-12,-6-2 14,0 1-9,-1 1 11,0-1-11,0-1 10,0 2-8,-1-1 7,-1 0-7,1 0 14,-2 1-7,2-1 6,-1 0-24,-2-1 29,-1 1-2,0 0 7,-1-1-9,2 1 7,-7-1-19,0 1 13,1 0-12,-2-1 13,2 2-14,0-1 8,-1 1-14,0-2 14,-1 2-11,1 0 9,-2-1-8,1 0 6,0-1-9,-4 1 12,2-1-9,0 1 9,-1-2-12,0 1 12,-1-1-13,0 0 12,2 2-9,-1-2 8,0 0-12,1-1 12,0 1-8,0-2 11,1 2-11,0 0 6,-1-3-6,0 2 6,0 0-7,0-1 5,-1-1-6,0 2 11,0 0-9,0-1 7,0 1-10,-1 0 2,1-1-8,-4 3 4,3-2 11,-2 0-6,0 0 12,-6 1 5,1 0 8,-1 2 5,-1-2 5,-3 0 2,-3 2-7,1-2-5,-2 2-10,0-2 6,-10 3-15,18-2 8,-18 2-18,13-2-16,-13 2-34,13-2-33,-13 2-32,11-1-39,-11 1-37,11-1-20,-11 1-186,0 0 135</inkml:trace>
  <inkml:trace contextRef="#ctx0" brushRef="#br0" timeOffset="209877.2788">13547 7132 95,'0'0'131,"-13"4"-28,13-4-26,-16 6-17,16-6-13,-14 4-10,14-4-4,-17 3-4,17-3-7,-11 3-5,11-3-4,-13 3 0,13-3-8,-10 2 1,10-2-4,-8 3 7,8-3 1,0 0 9,-11 3 5,11-3 7,0 0 3,-8 2 13,8-2 4,0 0 9,0 0 5,0 0 2,0 0-6,0 0-6,0 0-14,0 0 4,0 0-6,16 0-6,-16 0 0,17-2-5,-3 0 0,-1 1-1,1 0-5,5-2-6,3 1-1,5 0-6,1-1 5,5 1 1,4-2-4,0 0-1,3 1-1,7-1 0,-1 0 0,3 0-14,0-1 12,0 2 2,2-2 0,-1 1 10,2 0-16,2-2 13,-2 3-13,0 0 2,1-2-4,-2 0 2,1 2 6,-3-1 4,1 0 0,-4 0-1,4-1-6,-4 3 16,2-3-14,1 2 9,0-1-10,-1-1 11,2 1-3,-1 0 17,1-1-16,1-2 11,-2 2-15,3 1 13,-1-4-18,2 3 7,-1 1-10,1-4 7,2 4-11,1-2 11,-2 0-19,1 1 20,1-1-16,-1 1 13,-2-1-12,-1 0 11,2 3-11,-2-4 8,-1 1-13,0 1 11,0 2-10,1-2 10,0 0-14,0 1 11,0 1-9,1-1 10,2 1-9,-1-1 14,0 2-13,0 0 12,1-1-14,-1 2 14,-3-1-9,3-1 8,-2 2-10,-2-2 11,1 1-12,-1 1 9,-3 0-14,-2-1 13,-3 2-9,9-1 10,-1 0-8,0 0 8,-1 0-12,3 1 15,0 0-10,-2-2 8,4 2-11,0-2 14,0 2-8,3 0 6,-4 0-10,4-1 9,0 1-7,-1-3 11,2 2-12,-4 0 13,3 0-11,-3 0 11,-1-2-11,2 2 4,-5-1-6,3 1 10,-2-1-21,-1 0 22,-1 1-12,0-1 14,2 1-16,-1-1 13,1 2-13,-8 0 6,7 0-5,-4 0 5,2 2-4,-5-2 2,1 1 3,-1 1 0,-1-1-14,-1-1 14,1 2-8,-3 0 11,0 0-10,0-1 10,0 2-11,0-2 11,0 1-12,1 0 11,-1 2-9,0-2 2,-1 0 1,2 0 7,-1 2-15,-2-2 13,0 0-16,2 1 19,-4-1-10,1 2 10,-1-3-10,-4 2 9,-1-1-10,1-1 7,-2 1-8,2 2 9,-2-3-6,1 2 7,0-1-10,-2-1 11,2 2-6,-1-1 4,1-1-4,-1 2 4,0-1-8,-3-1 8,5 2-2,-3 0 3,1-3-7,-2 1 7,0 2-4,-3-1 4,3-2-7,-6 1 8,0 1-5,2-1 5,-2 1-4,-1-1 2,4 0 0,-2 1 1,0-1-5,2 1 4,-1-1-4,0-1 5,-2 3-7,0-1 4,2-2-5,-2 1 6,2 1-2,-2 1 5,2-2-5,-3 1 7,1-1-8,-3 1 5,0-1-7,1 0 8,-6-1-6,1 2 8,-1-1-7,-3 1 6,-10-2-3,21 1 6,-21-1-7,15 0 8,-15 0-7,14 2 8,-14-2-10,10 1 11,-10-1-9,12 2 4,-12-2-7,0 0 7,11 0-7,-11 0 9,0 0-10,0 0 11,12 0-6,-12 0 7,0 0 5,0 0 9,0 0-7,0 0 7,11 1-11,-11-1 4,0 0-16,0 0-40,0 0-82,0 0-123,0 0-214,0 0 59</inkml:trace>
  <inkml:trace contextRef="#ctx0" brushRef="#br0" timeOffset="219941.283">2867 10103 61,'0'0'65,"0"0"-11,0 0 8,0 0-19,0 0 1,0 0-9,-3-4-5,3 4-5,0 0 2,0 0 3,0 0-5,0 0 4,0 0 3,0 0-6,-2-6-1,2 6-2,0 0-10,0 0-3,0 0 5,0 0-9,0 0-2,0 0-5,5-5 4,-5 5 1,0 0-4,10-3 2,-10 3-6,12-3 4,-12 3 2,13 0-2,-3-1-13,-10 1 13,19-2 0,-8 1 0,2-1 1,-1 2-2,3 0 4,-2 0-2,2 0-7,-1-1 0,3 1 8,-3-1-2,6 1 0,-2-2 1,-1 2-1,2 0 0,-2-1 1,2 1 3,-3-2-2,5 2-1,-2-1-2,0 1 2,-1 0 2,4-2 2,-3 1-4,3 1 3,-1-2-5,1 1 0,0 1-2,3-2 7,-2 1-8,-2 1 4,7-2 5,-1 2 2,0 0-4,-2-1-2,2 1 4,2-2-1,-2 2 1,1 0-2,1 0-2,-1-1 1,0 1 4,-1 0-13,1-2 8,-3 2 3,-1 0-1,0 0 1,0 0 1,-1 0 2,2 0-4,2 0-2,-2 0 5,4 0-1,-2 0 2,2 0 2,2 0-4,-2 0-2,3 0 3,0-1 2,0 1 2,5-1 1,3 1-1,-9 0 2,7 0-3,-1 0 3,-5 0-3,1 0 3,0 0-4,-1-2 2,-1 2-2,2-1-1,-1 1 1,0 0-9,-1 0 7,-1 0 3,1-2-8,0 2 3,-1 0-4,1 2 3,-3-2-3,4 0 2,0 1 0,-1 1 0,2-2-3,-4 0 1,2 2 0,2 0-1,-4-1 2,5 1 1,-5-1-2,3 1 2,-1 1-1,-3-3-9,4 3 9,-3 0 0,2-2 4,5 2-3,-7-1-1,2 0 0,-2-2-1,3 3 3,-1 0 2,-3-3-3,5 3-2,-2-1 2,-1-2 1,-1 3-2,9-1-2,-2-1 1,-2 0 3,2 1-4,-1-1 2,0 2-3,2-2 2,-1 1 2,1-1-2,-1 1 0,0-1 1,1 1 3,0-2 0,0 2-7,0-1 6,0 0-5,0 1 4,1-2 3,1 2-4,-1-1 2,-2 0-4,5 1 8,-3-2-5,4 1-1,2 1 0,-2-1 2,9-1-1,-1 1-2,2-1 2,1 0-3,-1 0 1,1 0 1,0 0-2,-2-1 0,-1 1 1,0 0 2,-1-1 0,-5-1 3,6 2 2,-1-1-3,-6 1 3,7-1-1,1-1-3,-1 1 0,1-2 1,0 2-3,2-1 5,-1 0 1,0 0 4,2-2-5,-4 2 2,4 0 5,-5 0-8,1 0 4,1 0-1,-1-1 2,1 1-5,2 1 2,-3-1-3,2-1-4,-1 2 5,3-2-2,-3 1-1,5 1 1,-2 0-1,-2-1 0,3 1 0,0-1 2,0 1-4,-1 1 4,-2-2-1,-1 1-1,2-1-1,-3 1 1,-1-1-2,0 1 4,2-1-4,0 2 0,-3-1 0,4 1-3,-2-2 1,-2 1 4,-2 1-2,-4 0 5,2 0-6,7 0-3,-6 0 4,-2 0-2,1 1 4,5-1-2,-5 0-1,6 2 2,-8-1-5,3-1 4,3 0-2,2 2 2,0-1 2,-3 1 0,3-1-4,-1 2 3,-1-1 0,-6-2 0,2 1-12,3 2 13,-4-3 2,6 2-4,-7 0 0,7-2 4,-1 2-4,1 1 0,1-2 0,0 1 5,0-1-1,2 1-7,0-2 4,-2 1 1,1 3-3,2-3 2,-3 0 4,-1 0-2,-4-1-1,5 0 6,0 1-2,-7 0-1,-2-1-5,10 2 4,-8-1-3,0 0 2,-1-1 1,0 0-1,2 2-2,-2-2 1,1 0-2,-2 1 0,0 1 0,1-2-3,-1 1 4,0-1 1,0 0-2,-1 2-1,-1-2 1,-3 2 0,2-2 0,-2 1 1,-5 0-2,1-1 2,0 1 2,-3 0-2,4 1-3,-3-1 2,2 1 1,0-1-1,-2-1 0,6 3 2,-4-2 0,0 0-2,1-1-3,3 0 4,-4 0-2,6 0 0,-1 0 1,2 0 0,-1 0 3,2 0-3,-1 0 0,2 0 0,2 0-1,0-1 2,-1 0 1,3 1 0,3-3 3,2 2-8,1 0 4,-2 0-2,2 0 5,0-2-1,0 2 14,1-1 2,1-2-5,-2 4 7,0-3 2,0 0 3,-1 1-5,1-1 2,-1 1-1,-4-2-1,3 1-8,-3 0-4,-7 0 0,9-2-2,-1 1 2,-9 1 3,8-1-3,0-1 2,0 2-3,-5-1-4,4 0 1,2 1 3,-7 0-5,1 0 1,-2 0-6,3 1 6,-2-1-6,1 2 3,1 0-2,-1 0 2,-1 0-2,-1-1 2,2 2-4,-2 0 5,1-2-7,-3 2 6,2 0-6,-2-2 6,0 2-7,1-1 9,-1 1-6,0-2 6,2 2-8,-1-1 5,-1 1-4,3 0 3,-2 0-2,2-3 5,-2 3-2,-1 0-1,3 0 2,-2 0-1,-5 0-5,-2 0 4,-1 0-4,1 0 3,1 0-3,0 0 6,-1 0-5,-2 0 0,1 0-2,0 3 4,1-3-2,-2 0 0,1 1 0,0-1-1,1 2 1,0-1 0,-3 1 2,6-1-1,-2 0-1,-2 1 1,0 0 2,1-1-9,-4 0 10,2 0-1,0 1 0,-4 0-2,3-2 5,-1 3-1,-2-2-1,2 1-3,-5-1-2,0 2 6,-2-1-2,1-2 2,-2 1-2,1 0 4,-3 1-6,-2-2 3,-2 1 1,2-1 2,-3 2-1,-12-2 6,23 0-1,-23 0 4,18 1-2,-18-1 0,18 0-3,-18 0 0,15 0 2,-15 0-6,19-1-1,-19 1-1,17 0 0,-17 0 2,15-2 9,-15 2 5,17 0 11,-17 0 1,13-1 2,-13 1 1,11 0-5,-11 0-4,13-2-3,-13 2-7,0 0-3,14-1-2,-14 1-1,0 0-6,13-1 4,-13 1 3,0 0-4,11 0 1,-11 0 0,0 0-2,9-2 2,-9 2 0,0 0 2,12-1-1,-12 1-5,0 0 3,10-2-2,-10 2-2,0 0-2,10-1 2,-10 1-3,0 0 2,14-2-1,-14 2 1,0 0-3,17 0 3,-17 0 0,0 0 4,15 0 0,-15 0-2,0 0-12,12-1-30,-12 1-33,0 0-44,0 0-49,14 1-45,-14-1 16,0 0 29,7 6-90,-7-6 81</inkml:trace>
  <inkml:trace contextRef="#ctx0" brushRef="#br0" timeOffset="221527.3929">18062 8716 123,'0'0'118,"-10"-6"-17,10 6-17,-5-5 7,5 5 1,-5-5-9,5 5-12,-4-5-13,4 5-15,0 0-10,-1-8-10,1 8-5,0 0-3,6-6-5,-6 6-2,12-5-3,-3 4-2,2 0-3,1-1-3,4 1 2,3 0-1,3 1 1,4-1-2,3 1 4,2 0 2,2 0-1,4 0 1,5 0 0,0 1-2,8-1 2,0 1-2,4 0 6,1 1-4,1-2 6,5 1-2,1-1 0,0 1 2,15-1-1,0 2-5,-2-2 4,-10 0 2,0 0 3,1 0-1,10-2-4,0 2 3,0-1 1,0 0-1,-1 1-6,3-2 2,0 2 1,-2 0 1,1 0-3,0 2 2,2-1 2,1 2-3,0 0-5,3-1 4,-1 2 4,2-2-1,-3 2 9,-2-1 0,-3 1 1,-2-1-3,-12-2-2,-2 1 0,-1 0-1,0 0-2,-3 0 2,0 0 0,-2 1-2,1-1-5,-1 0-5,-1 1 4,0-2 1,0 2-4,2-1 1,-2 1-2,-3 2 3,2-3-2,-5 1 3,-3-2 1,-5 1-1,0 1-4,0-3-3,-4 2 4,-6 0-5,2 1 1,-2-2 3,-1-1-2,-3 2 2,2-1-2,-1 1-1,0-1-2,-1-1-3,-2 3 6,-2-1 2,1-2-2,-1 3 0,1 0 1,0-2 2,-2 0-5,2 1 6,-2 1-1,3-2 1,-3-1 3,0 2-5,0-1 1,0-1 0,0 2-1,-1-2 1,2 0 4,-2 0 9,0 0 7,-2-2-3,0 2 0,-1-1-7,-1-1-1,-1 2 0,2-1-3,-2-1-2,-2 1-2,1-1 1,0 2 0,1-1-2,-1 0-1,1-1-1,-1 1-1,1-2-2,-1 3 1,3 0 1,-2-2-3,-1 1 0,2-1 1,-2 2 1,2-1-1,0-1 4,-3 1-2,2 1 1,-1-2-4,-1 2 4,-1 0-1,3 0-2,-1-1-1,0 1 3,-2-2 1,1 2 0,-12 0-1,21-1 0,-21 1-3,20 0 1,-20 0 3,18 0-2,-18 0 2,17-2 0,-17 2-4,16 0 2,-16 0-1,20 0 4,-20 0 0,19-1 5,-19 1-7,17-1 2,-17 1 1,17 0 1,-17 0-1,14 0-1,-14 0 7,14 0-3,-14 0-1,11 0-1,-11 0-2,0 0 2,13-2-2,-13 2-12,0 0-23,13 0-32,-13 0-47,0 0-69,11 2 3,-11-2-98,9 2 274</inkml:trace>
  <inkml:trace contextRef="#ctx0" brushRef="#br0" timeOffset="229386.677">5843 11407 8,'0'0'64,"-10"-3"10,10 3-13,-10-3 7,10 3-13,-9-3-4,9 3-12,0 0 14,-12-3-20,12 3 6,0 0-19,-8-2-5,8 2-5,0 0-14,0 0 3,-8-3 10,8 3-14,0 0 8,0 0-5,0 0 2,0 0-5,11-1 10,-11 1-11,16 1 12,-16-1-11,20 0 15,-20 0-25,26 0 20,-12 0-12,2 0 19,5 0-6,-1 0 4,2-1-10,4 1 7,0-2-2,4 2 5,-1 0-4,3-2 9,4 1-7,0-1 4,2 2-10,-1-3 10,1 0-7,2 2 10,0-2-9,-1 0 4,1 2-6,2-1 0,4-2-1,4 2 6,-4 1-7,4-1 5,0-1-1,-1 2 1,4 1-6,-3-2 3,0 2 4,-7 2 0,2-4-4,-3 4-5,3-2 7,-3 1-6,-2 1-4,2-1 8,-3-1-6,0 0 6,-1 0-6,3 2 7,-2-2-6,1 0 6,1 0-4,0 0 2,-1-2-7,2 2 12,-1 0 3,-2 0-2,3-1 2,-1-1-3,0 1 4,0 1 4,-1-2-4,1 1-2,-2 1-4,2-1 0,-3-1 0,2 2 3,0 0-1,-2-1-3,-1-1 1,0 1-7,3 1 5,-3-2-6,1 1 8,1 0-1,1-1-1,-1 2 0,2-3-1,2 1 2,4 0-5,2 0 6,0 0-3,0-2 5,-4 1 2,4 0 0,-8 1-2,-1-3 3,1 4 2,-2-2-1,-1 1-5,0-1-1,2 0 2,-3 0-5,0 1 2,1-1-2,1 1-1,-1-1 2,-1 1 1,4-2 0,-1 1 1,-1 0-4,2 1-1,6-1 2,-4 1 3,5-2 0,-1 0-2,-6 1 1,0 2 0,0-1 5,-3-1-4,1 1 5,-2 0-2,-3 0-2,3 0-6,-6 1 4,2-1 0,-1 2 1,-1-2 0,1 2-7,1-1 4,2-1-2,-3 2 0,0 0 3,0-1-7,5-1 8,-3 2-4,4-1-1,-2-1 0,1 2 1,-5 0 0,7 0-2,-5-1 5,-2 1 0,0 0-3,0 1 1,-1-1-4,-2 0 1,0 0 2,1 2 1,-1-1-2,-1-1 0,2 2 0,-1-1-5,-1-1 6,3 2 1,-1-1-2,1-1 5,1 2-1,0-2-1,5 2-6,-2-1 6,3-1 0,-6 2-4,6 0 2,-2-2 0,3 0 1,0 0 0,-2 0-2,3 1-1,-3-2 0,4 1 1,-3-1 3,-1 0-2,3 1 0,-1-2-1,0 2 2,-1 0-4,2 0 2,-1 0 2,0 0-4,2 0 1,-1 2 2,1-1-2,0-1-2,3 1 6,-4 0-3,3-1-2,0 1 4,-2-1-1,0 1 2,1 0-4,-1-1 4,1 2 1,-1-1-3,-1-1 0,-1 0-4,3 0 5,-1 2-2,3-2 3,-1 1-1,8-1-4,-1 2 2,0-1 0,0-1-1,1 2 1,-1 3 1,-1-5 2,-6 0-4,-2 1 6,1 1-5,0-2 1,-1 1 5,-1-1-8,2 1 4,-1-1 0,1 1 1,0 0-6,2-1 3,5 1 0,0-1-1,2 1 5,0 1-3,-1-2 2,1 0 4,-1 1 3,-8-1-1,2 0 3,-1 0-5,-1 0 7,0 0-11,1 2 4,-2 0-5,2-2 0,-1 2-3,0-1 2,8 0-1,0 1 4,-1-1-10,2 1 6,-2-2-1,4 1 4,1 1-3,-2-1 0,3 1-1,0 0 1,0-2-3,0 3 4,1-2-5,-1 1 4,1-2-1,2 2 1,-1-1 1,0-1-2,1 1-1,1 0 5,0-1-4,-3 1 1,3-1-3,-3 0 3,3 2-9,-2-2 8,-2 1 1,0 1-3,3-2 3,-2 0 0,0 0-3,0 0 4,1 2-1,-2-2-2,1 0 3,-1-2 2,1 2 1,-1 0 4,-2 0-5,0 0 5,3 0-3,-3 0 8,-1 0-8,1 0 1,-1 0-3,-1 2 1,1-2-5,2 2 3,-3-2 0,4 3-4,0-2 1,0-1 2,1 3-5,-2-2 4,1 1 0,1 0 2,-1-1-12,1 0 14,-3 4-4,0-5 0,1 0-4,2 2 3,-2-2 0,2 1 0,1-1-2,-4 0 6,3-1-2,-2-1-2,-2 0 5,2 1 2,-4-2-5,0 0 2,0 3-4,-2-4 3,1 2 5,-3-1-5,-5 0 0,-2 1 2,2-1-3,0 0-1,5 0 0,1-1 0,-6 0 5,4 1 2,-3 1-2,4-1 2,1-2-6,-7 3 2,2-2-1,6 2-3,-7-1-3,1 1 7,-1 1-2,0-1-6,1-1 3,-3 2 1,2-1 2,-1-1 0,1 1-3,-2 2-2,0-1 4,1-1-1,0 2-1,0 0 0,1 0-1,-2 0 0,0 0 1,-1 2 0,3-1-1,-4-1 0,-1 0 3,-4 2 0,-2 0-2,1-2 1,-3 3 3,0-3-4,0 0 4,-5 1-1,-1-1-2,-1 2 4,-1-1-1,-2-1-1,-3 0-6,2 0 11,-3 1-2,-1-1-6,1 0-22,-3 1-42,2-1-37,0 1-32,-2 0-14,1 0-4,-4 2-94,2-1 78</inkml:trace>
  <inkml:trace contextRef="#ctx0" brushRef="#br0" timeOffset="231650.5938">11634 14098 82,'9'-4'111,"2"1"-28,0 2-13,-2 0-21,0-2-16,2 2 3,-2 0-8,3-1-8,-2-1-2,0 1 3,-10 2-5,22 0-11,-11 0 7,-11 0 2,23 0-2,-10 0 2,5 3 0,-3-1-8,3 0 12,1-1-1,3 1-3,4 1 1,-1 0 1,3 1-2,0-2-7,2 1 0,0-1 3,6 1 6,-1-2 12,1 1-2,-2-1 5,4 0-2,-6 1 11,0-2 0,1 0-7,5 1 5,-5-1-4,0 0-7,3 0-9,3 1 1,-3-1-7,2 2-4,2-1 2,0 0-2,-1-1-1,1 1-4,3 0 2,0 0 3,-1-1 1,1 1 3,-3-1 2,5 0-4,-2 0-6,-2 0 7,0 0-2,-2 0-3,1-1-1,0 1 0,-1 0 3,0 0-6,-1 0-1,2 0 1,-1 0-3,1 0 3,0 1 0,2-1-1,-1 0 4,1 2-13,1-2 15,7 1 2,0 0 7,1 0 4,-2 0-6,-1 1 0,-6-1-6,8 2 2,-9-2-2,0 1-10,1-2 20,2 1 2,-2 0-4,-3 1-3,2-2 6,1 0-4,-1 0-11,0 0 8,3 0-1,-2 0-3,4 0-8,4 0 4,1 0 0,0-2-4,0 1 2,0 0 2,-1-1 1,1 1-4,-2-2 4,1 0 10,-1 2-16,-1-1 3,0 1 2,-7-2-4,4 3-3,2-2 3,-5 1 0,8 0-4,-8 1 7,8-1-2,-7 1-1,1-2 2,1 2 1,-2 0 4,1 0-6,-1 0 8,1 0-3,-1-1 1,-1 2 0,-1-1-9,1 0 8,-1 2 0,1-2 6,2 1 0,-3-1-1,0 1 2,1-1 0,-3 1 2,1-1-4,1 0-18,-1 1 17,-1-1 0,-3 0-14,5 1 9,-3-1 2,-1 1 0,-1 1-9,4-1 6,-3 1 1,1 1-2,-1-1-4,1 1 5,-1-1-4,2 0-9,-1 2 10,-2-1-1,2 0 1,1 1-2,-2-1 3,0 1-3,1-1-1,-2 1 3,1-1 1,-1-1-1,1 1-3,-3-2 6,3 1 0,-5-1-9,0-1 10,0 0 7,1 0-5,3-1-1,1 1 6,-1-2 3,2 1-14,-4-1 22,3-1 5,-7 1-4,1 0-6,0 0-4,3 0-5,-2 0 0,1-1-4,-2 2-1,5-1 1,-2 1-2,3-2 0,-3 2-1,3-1-1,0 0-5,-1 1 6,1 0 5,0-1 0,-2 0 1,1 0-5,0 0 12,-1-1-6,-1 1 9,4-2 1,-3-1-1,-1 2-6,2-1 1,1-1 0,-1-1-12,2 2 8,-2-3-6,1 2 3,4-1-1,-1-2 3,2 1-5,-4 3 0,-2-2 2,9-2 1,-7 5-3,-1-3-5,4 2 2,-3-2 0,1 2-2,0 1-3,2-1 26,-2 2-24,-1-2 0,-1 2 3,2-1-2,0 2-1,-1-1-1,-1 1 0,4-2 3,-4 2 0,3-1 3,1 0-2,0 0-5,-2 1 2,5 0 3,-3-1 2,2 0-2,-1 2-3,-1-2 2,1-1 0,2 2 17,-6 0-20,3-2 15,0 1-29,-4 1 15,0-2 0,-1 2-1,0-1-1,-6 1 4,1 0 2,1-2 1,-1 0-9,-2 2-12,3-1 14,-1 1-5,-2 1-10,3 0-6,0 0-5,-1 1 0,2 0-6,-4 1-1,1 1 2,-1 0 4,0 0-3,0 0 3,-1 1 5,-3 1-1,1-1 2,-1 0 3,-3 1-1,2 1 4,-1 0 7,0-2-2,-2 2 3,0 0 2,-3-2 2,0 1 1,4 1 4,-4-1-3,0 0 4,2-2-11,-2 3 15,0-2 3,0 0-1,-1 1-1,4-2-2,-5 2 9,1-2 8,0 0 2,0-1 5,-2 1-1,-1-2 4,-2 1-3,2-1 8,-3 1-1,-2-1-1,4 0-7,-13-1-3,17 1 2,-17-1-8,16 2-1,-16-2-7,14 1-2,-14-1 2,14 0-7,-14 0-1,14 1-10,-14-1-9,14 1-16,-14-1-17,11 0-22,-11 0-15,11 1-22,-11-1-15,0 0-8,13 4 8,-13-4 6,6 5-13,-6-5-23,4 6-70,-4-6 74</inkml:trace>
  <inkml:trace contextRef="#ctx0" brushRef="#br0" timeOffset="235342.7321">2575 14008 87,'0'0'146,"-12"0"-16,12 0-20,0 0-10,-17 0-11,17 0-13,-11-2-4,11 2-3,-12-3-4,12 3-12,-11-1 5,11 1-7,-13-4-9,13 4 1,-10-2-7,10 2-3,-9-2-12,9 2 1,-10-3 3,10 3-8,0 0 0,-8-2 0,8 2-5,0 0-5,0 0-4,-9-2 3,9 2-6,0 0 2,0 0-2,0 0 0,0 0-2,0 0 1,0 0 0,0 0-3,6-5 5,-6 5-2,13 0 3,-13 0-4,23 0-1,-8 0 2,5 1 0,0-1-2,8 2 5,3 0 1,6 1-10,1 0 7,11 0 7,-2 2-4,4 0-9,1 0 13,0-2 0,1 4 0,2-1-2,3 0 0,-1 0 0,11 2-3,-8-2-14,9 3 21,-1-2-21,-11 1 17,2-2-10,-1 0 15,-1 1-17,2-1 20,0-1-15,-2 0 12,2 2 2,12-3 0,-9 1-4,9 1-6,2-1-10,3 0 18,-14-3-17,13 3 19,-1-3-20,-12 1 19,1-1-7,-2-1 2,-1 1 3,3-1-4,-2-1-1,-1 2-4,2-2 6,0 0 0,1 1 0,1 0 0,0 1 6,1-1-4,-1 0 10,-2 1 2,0-2 1,-1 3-4,-2-1 7,-2-2-3,0 1-5,-5-1-4,2 2 0,-3-1 7,-9-1-8,-1 2 1,1-2-3,-2 0 1,-3 3-4,1-3-1,-1 1 3,-5 1-6,-1-2 3,-1 2 1,1-2-4,-2 0 1,1 2 2,-3-1-2,0 2-2,-2-3 4,-3 0-2,2 2 2,-1-2 0,-2 0-3,-1 0 1,3 1 0,-5-1 2,4 2 1,-3-2 0,-1 0-3,0 0 1,-3 0-3,0 0-1,1 0 2,-2 0-3,0 0 3,-2-2 1,3 2-2,-4 0 2,3 0-4,-2-1 4,-12 1-4,23 0 1,-23 0 2,19-2 0,-19 2-2,16 0 3,-16 0-8,18 0 5,-18 0 5,12-1-6,-12 1-1,11-2 1,-11 2 2,13 0-7,-13 0 10,0 0 0,14-1-2,-14 1 2,0 0 8,13-2-1,-13 2-6,0 0 8,10 0-6,-10 0-3,0 0 2,9-2-3,-9 2-1,0 0-1,14 0-1,-14 0-1,10-2 2,-10 2 0,12-3-1,-12 3-3,14-1-2,-14 1 5,12 0 10,-12 0-16,12-2-34,-12 2-47,13 0-39,-13 0-40,15 2-44,-4 1-212,0-2 113</inkml:trace>
  <inkml:trace contextRef="#ctx0" brushRef="#br0" timeOffset="238533.5874">7500 14039 43,'0'0'32,"0"0"42,0 0-32,0 0 31,0 0 0,0 0-1,0 0-28,0 0 28,0 0-8,0 0-31,-12 2 14,12-2-29,-14-1 17,14 1-30,-19 0 33,19 0-30,-23 0 19,10 0-12,-1 0 11,-4 0-19,-1 1 16,0-1-26,-3 0 26,-1 2-27,-5-1 19,0 1-20,2-1 19,-4 1-23,-6 1 24,0-2-24,2 2 23,-3-1-20,-1 1 22,1 1-21,-2-3 26,2 2-24,-3 0 29,-2 0-19,-3-1 23,-6 3-25,4-2 20,-4-1-24,-2 2 20,2-1-22,-3 0 19,5 1-22,0-1 20,2 0-20,6-1 19,1 1-24,-2 1 26,4-1-6,-2 0-22,2-1 20,-2 1-20,2 0 23,-1 0-26,0 0 26,1 0-22,-1-1 20,2 0-16,-1-1 26,-2 1-17,2 0 16,-1-1-20,0 1 22,1-1-17,-1-1 23,-1 1-19,1-1 22,2 0-22,0 0 11,5 0-4,0 0 15,0-1-14,0 1 9,0 0-18,1-1 14,1 1-19,-1-2 15,0 2-13,1-1 12,2 0-19,-2 0 18,2 0-17,0 0 10,0 1-9,0-1 8,0 1-11,-3-2 13,4 2-13,-4-1 15,2 0-18,-3 1 15,1 0-11,1-2 14,-1 1-11,2-2 4,-1 2-6,0-1 19,0 0-15,2 0 12,0 0-6,1 1 5,-1 0-7,1-1 8,0 1-14,3 0 4,-3-2-6,3 2 13,-3-1-10,2 0 6,-2 0-14,0 1 14,3-1-12,-3 1 10,0-1-6,0 1 7,0-1-10,1 1 10,1 0-13,-1 0 11,0-1-6,0 1 9,3-1-11,-1 1 9,2 0-10,-1-1 15,3 1-10,-1 0 13,0 0-6,0 0 6,1 0-11,-1-2 8,1 1-12,-1 0 12,2-1 1,-2 2-5,0-2 0,1 1 0,-1 1-3,2-2 0,-3 0-2,3 2-5,1-1 6,-1-1 0,1 2 0,-1-2-4,-1 1-4,0 2 8,2-3-11,-2 2 14,3-1-11,-3 0 9,3 2-7,-2-3 7,0 1-12,0 1 10,0-1-5,-1 1 10,0-1-12,0 1 10,-1 1-8,1 0 8,-2-2-9,1 1 12,1 1-12,-2-2 11,3 2-9,-1 0 0,-1 0 1,3 0 7,-2 2-10,0-2 6,0 1-6,1 1 9,-1-2-8,0 1 9,0 1-10,1-1 5,-3 1 6,2-1-3,-1 1 1,2 1-2,-1-3 3,2 1-4,-3 0-4,2 2-3,1-1 9,0-1-9,2 1 6,-4-1-9,3 1 14,0-1-14,-1 2 16,0-1-14,2-2 8,-1 3-6,-1 0 9,3-2-7,-2 0 4,4-1-6,-1 3 8,1-1-6,1-1 7,-1 2-7,1-1 6,1-2-6,1 2 4,-2-1-5,2 1 11,10-2-8,-20 2 6,20-2-5,-14 2 11,14-2-16,-17 0 14,17 0-8,-13 1 11,13-1-9,-13 2 7,13-2-8,-12 1 5,12-1-5,-12 0 11,12 0-7,0 0 11,-14 0-11,14 0 5,0 0-11,-12 1 9,12-1-7,0 0 4,-10-1-9,10 1 8,0 0-8,0 0 1,-10 1-1,10-1 10,0 0-8,0 0 7,0 0-6,0 0 4,0 0-8,-14 0 9,14 0-9,0 0 4,0 0-25,0 0-13,0 0-34,0 0-22,0 0-54,-10 2-3,10-2-64,0 0-106,0 0 221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EA245-1008-4ADA-ADEC-D6EA468D113B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53701-2D3B-4071-ADC4-0FC6069E40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82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53701-2D3B-4071-ADC4-0FC6069E409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550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understand the real purpose of a proxy gateway, let us consider several examples.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􀁺 A company wants to set up an online price list so that outsiders can see the products and prices offered. It wants to be sure that (a)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outsider can change the prices or product list and (b) outsiders can access only the price list, not any of the more sensitive files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stored inside.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􀁺 A school wants to allow its students to retrieve any information from World Wide Web resources on the Internet. To help provide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efficient service, the school wants to know what sites have been visited and what files from those sites have been fetched;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particularly popular files will be cached locally.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􀁺 A government agency wants to respond to queries through a database management system. However, because of inference attacks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against databases, the agency wants to restrict queries that return the mean of a set of fewer than five values.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􀁺 A company with multiple offices wants to encrypt the data portion of all e-mail to addresses at its other offices. (A corresponding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proxy at the remote end will remove the encryption.)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􀁺 A company wants to allow dial-in access by its employees, without exposing its company resources to login attacks from remote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nonemployees.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53701-2D3B-4071-ADC4-0FC6069E409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66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understand the real purpose of a proxy gateway, let us consider several examples.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􀁺 A company wants to set up an online price list so that outsiders can see the products and prices offered. It wants to be sure that (a)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outsider can change the prices or product list and (b) outsiders can access only the price list, not any of the more sensitive files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stored inside.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􀁺 A school wants to allow its students to retrieve any information from World Wide Web resources on the Internet. To help provide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efficient service, the school wants to know what sites have been visited and what files from those sites have been fetched;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particularly popular files will be cached locally.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􀁺 A government agency wants to respond to queries through a database management system. However, because of inference attacks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against databases, the agency wants to restrict queries that return the mean of a set of fewer than five values.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􀁺 A company with multiple offices wants to encrypt the data portion of all e-mail to addresses at its other offices. (A corresponding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proxy at the remote end will remove the encryption.)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􀁺 A company wants to allow dial-in access by its employees, without exposing its company resources to login attacks from remote</a:t>
            </a:r>
          </a:p>
          <a:p>
            <a:r>
              <a:rPr lang="en-I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nonemployees.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53701-2D3B-4071-ADC4-0FC6069E409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66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Guard activities can be quite sophisticated, as illustrated in the following examples: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􀁺 A university wants to allow its students to use e-mail up to a limit of so many messages or so many characters of e-mail in the last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many days. Although this result could be achieved by modifying e-mail handlers, it is more easily done by monitoring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 point through which all e-mail flows, the mail transfer protocol.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􀁺 A school wants its students to be able to access the World Wide Web but, because of the slow speed of its connection to the web, 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allow only so many characters per downloaded image (that is, allowing text mode and simple graphics, but disallowing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 graphics, animation, music, or the like).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􀁺 A library wants to make available certain documents but, to support fair use of copyrighted matter, it will allow a user to retrieve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the first so many characters of a document. After that amount, the library will require the user to pay a fee that will be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forwarded to the author.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􀁺 A company wants to allow its employees to fetch files via ftp. However, to prevent introduction of viruses, it will first pass all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incoming files through a virus scanner. Even though many of these files will be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nonexecutable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text or graphics, the company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administrator thinks that the expense of scanning them (which should pass) will be negligible.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53701-2D3B-4071-ADC4-0FC6069E409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832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Guard activities can be quite sophisticated, as illustrated in the following examples: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􀁺 A university wants to allow its students to use e-mail up to a limit of so many messages or so many characters of e-mail in the last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many days. Although this result could be achieved by modifying e-mail handlers, it is more easily done by monitoring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 point through which all e-mail flows, the mail transfer protocol.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􀁺 A school wants its students to be able to access the World Wide Web but, because of the slow speed of its connection to the web, 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allow only so many characters per downloaded image (that is, allowing text mode and simple graphics, but disallowing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 graphics, animation, music, or the like).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􀁺 A library wants to make available certain documents but, to support fair use of copyrighted matter, it will allow a user to retrieve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the first so many characters of a document. After that amount, the library will require the user to pay a fee that will be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forwarded to the author.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􀁺 A company wants to allow its employees to fetch files via ftp. However, to prevent introduction of viruses, it will first pass all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incoming files through a virus scanner. Even though many of these files will be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nonexecutable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text or graphics, the company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administrator thinks that the expense of scanning them (which should pass) will be negligible.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53701-2D3B-4071-ADC4-0FC6069E409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832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Guard activities can be quite sophisticated, as illustrated in the following examples: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􀁺 A university wants to allow its students to use e-mail up to a limit of so many messages or so many characters of e-mail in the last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many days. Although this result could be achieved by modifying e-mail handlers, it is more easily done by monitoring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 point through which all e-mail flows, the mail transfer protocol.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􀁺 A school wants its students to be able to access the World Wide Web but, because of the slow speed of its connection to the web, 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allow only so many characters per downloaded image (that is, allowing text mode and simple graphics, but disallowing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 graphics, animation, music, or the like).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􀁺 A library wants to make available certain documents but, to support fair use of copyrighted matter, it will allow a user to retrieve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the first so many characters of a document. After that amount, the library will require the user to pay a fee that will be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forwarded to the author.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􀁺 A company wants to allow its employees to fetch files via ftp. However, to prevent introduction of viruses, it will first pass all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incoming files through a virus scanner. Even though many of these files will be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nonexecutable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text or graphics, the company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administrator thinks that the expense of scanning them (which should pass) will be negligible.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53701-2D3B-4071-ADC4-0FC6069E409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832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Guard activities can be quite sophisticated, as illustrated in the following examples: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􀁺 A university wants to allow its students to use e-mail up to a limit of so many messages or so many characters of e-mail in the last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many days. Although this result could be achieved by modifying e-mail handlers, it is more easily done by monitoring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 point through which all e-mail flows, the mail transfer protocol.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􀁺 A school wants its students to be able to access the World Wide Web but, because of the slow speed of its connection to the web, 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allow only so many characters per downloaded image (that is, allowing text mode and simple graphics, but disallowing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 graphics, animation, music, or the like).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􀁺 A library wants to make available certain documents but, to support fair use of copyrighted matter, it will allow a user to retrieve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the first so many characters of a document. After that amount, the library will require the user to pay a fee that will be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forwarded to the author.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􀁺 A company wants to allow its employees to fetch files via ftp. However, to prevent introduction of viruses, it will first pass all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incoming files through a virus scanner. Even though many of these files will be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nonexecutable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text or graphics, the company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administrator thinks that the expense of scanning them (which should pass) will be negligible.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53701-2D3B-4071-ADC4-0FC6069E409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832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A1F7-BE5A-4F49-AE76-0E9DD6ED6DB3}" type="datetime1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16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BDC6-9427-4E75-A735-6DCC992AD68F}" type="datetime1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8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1CF5-BCA1-4274-A99B-BFD851F759F9}" type="datetime1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75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74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433F-B215-4A1E-BDA5-738AEE747CBB}" type="datetime1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41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C72F-72BE-46A8-90A8-CF929DF511A8}" type="datetime1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42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4239-5AD8-4226-8DCD-A312B2D15223}" type="datetime1">
              <a:rPr lang="en-IN" smtClean="0"/>
              <a:t>06-10-2021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41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498-56FD-4E64-8294-7BF6FCEDFA59}" type="datetime1">
              <a:rPr lang="en-IN" smtClean="0"/>
              <a:t>06-10-2021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05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4D09-B641-4992-A6A2-58798E4269AE}" type="datetime1">
              <a:rPr lang="en-IN" smtClean="0"/>
              <a:t>06-10-2021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31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4AE8-DFA3-428D-9B0B-D9D472D814EA}" type="datetime1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23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3EBE-ECED-4D3F-A528-331CEAAD094E}" type="datetime1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2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FC7F4-5F44-4B6C-B331-42E8B9CAD10F}" type="datetime1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9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customXml" Target="../ink/ink8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Cyber </a:t>
            </a:r>
            <a:r>
              <a:rPr lang="en-IN" dirty="0"/>
              <a:t>S</a:t>
            </a:r>
            <a:r>
              <a:rPr lang="en-IN" dirty="0" smtClean="0"/>
              <a:t>ecurity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1800" dirty="0" smtClean="0"/>
              <a:t>Ritesh Dhanare</a:t>
            </a:r>
          </a:p>
          <a:p>
            <a:pPr algn="r"/>
            <a:r>
              <a:rPr lang="en-IN" sz="1800" dirty="0" smtClean="0"/>
              <a:t>Assistant Professor </a:t>
            </a:r>
          </a:p>
          <a:p>
            <a:pPr algn="r"/>
            <a:r>
              <a:rPr lang="en-IN" sz="1800" dirty="0" smtClean="0"/>
              <a:t>Information technology Department</a:t>
            </a:r>
            <a:endParaRPr lang="en-IN" sz="1800" dirty="0"/>
          </a:p>
        </p:txBody>
      </p:sp>
      <p:pic>
        <p:nvPicPr>
          <p:cNvPr id="5" name="Picture 2" descr="C:\Users\Ritesh Dhanare\Dropbox\NMIMS 20-21\ODD\IS\shield-logo-orig14970023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12776"/>
            <a:ext cx="694688" cy="82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438800" y="487692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29440" y="48675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713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 Proxy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10</a:t>
            </a:fld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16832"/>
            <a:ext cx="5773124" cy="3983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695600" y="2766960"/>
              <a:ext cx="4202280" cy="776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9840" y="2760840"/>
                <a:ext cx="4214160" cy="78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637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Guard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A guard is a sophisticated firewall. Like a proxy firewall, it receives protocol data units, interprets them, and passes through the same </a:t>
            </a:r>
            <a:r>
              <a:rPr lang="en-US" dirty="0" smtClean="0"/>
              <a:t>or different </a:t>
            </a:r>
            <a:r>
              <a:rPr lang="en-US" dirty="0"/>
              <a:t>protocol data units that achieve either the same result or a modified result.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guard decides what services to perform on </a:t>
            </a:r>
            <a:r>
              <a:rPr lang="en-US" dirty="0" smtClean="0"/>
              <a:t>the user's </a:t>
            </a:r>
            <a:r>
              <a:rPr lang="en-US" dirty="0"/>
              <a:t>behalf in accordance with its available knowledge, such as whatever it can reliably know of the (outside) user's identity, </a:t>
            </a:r>
            <a:r>
              <a:rPr lang="en-US" dirty="0" smtClean="0"/>
              <a:t>previous interactions</a:t>
            </a:r>
            <a:r>
              <a:rPr lang="en-US" dirty="0"/>
              <a:t>, and so forth.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degree of control a guard can provide is limited only by what is computable. But guards and proxy </a:t>
            </a:r>
            <a:r>
              <a:rPr lang="en-US" dirty="0" smtClean="0"/>
              <a:t>firewalls are </a:t>
            </a:r>
            <a:r>
              <a:rPr lang="en-US" dirty="0"/>
              <a:t>similar enough that the distinction between them is sometimes fuzzy. That is, we can add functionality to a proxy firewall until it </a:t>
            </a:r>
            <a:r>
              <a:rPr lang="en-US" dirty="0" smtClean="0"/>
              <a:t>starts to </a:t>
            </a:r>
            <a:r>
              <a:rPr lang="en-US" dirty="0"/>
              <a:t>look a lot like a guard.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11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806760" y="1917000"/>
              <a:ext cx="68040" cy="14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4240" y="1914480"/>
                <a:ext cx="73080" cy="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1905480" y="4093560"/>
              <a:ext cx="4444560" cy="824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00440" y="4086360"/>
                <a:ext cx="4453920" cy="9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069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Personal Firewalls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</a:t>
            </a:r>
            <a:r>
              <a:rPr lang="en-US" b="1" dirty="0"/>
              <a:t>personal firewall </a:t>
            </a:r>
            <a:r>
              <a:rPr lang="en-US" dirty="0"/>
              <a:t>is an application program that runs on a workstation to block unwanted traffic, usually from the network. </a:t>
            </a:r>
            <a:endParaRPr lang="en-US" dirty="0" smtClean="0"/>
          </a:p>
          <a:p>
            <a:pPr algn="just"/>
            <a:r>
              <a:rPr lang="en-US" dirty="0" smtClean="0"/>
              <a:t>A personal firewall </a:t>
            </a:r>
            <a:r>
              <a:rPr lang="en-US" dirty="0"/>
              <a:t>can complement the work of a conventional firewall by screening the kind of data a single host will accept, or it can </a:t>
            </a:r>
            <a:r>
              <a:rPr lang="en-US" dirty="0" smtClean="0"/>
              <a:t>compensate for </a:t>
            </a:r>
            <a:r>
              <a:rPr lang="en-US" dirty="0"/>
              <a:t>the lack of a regular firewall, as in a private DSL or cable modem connection.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82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Personal Firewalls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Just as a network firewall screens incoming and outgoing traffic for that network, a personal firewall screens traffic on a single workstation.</a:t>
            </a:r>
          </a:p>
          <a:p>
            <a:pPr algn="just"/>
            <a:r>
              <a:rPr lang="en-US" dirty="0"/>
              <a:t>A workstation could be vulnerable to malicious code or malicious active agents (ActiveX controls or Java applets), leakage of personal </a:t>
            </a:r>
            <a:r>
              <a:rPr lang="en-US" dirty="0" smtClean="0"/>
              <a:t>data stored </a:t>
            </a:r>
            <a:r>
              <a:rPr lang="en-US" dirty="0"/>
              <a:t>on the workstation, and vulnerability scans to identify potential weaknesses. </a:t>
            </a:r>
            <a:endParaRPr lang="en-US" dirty="0" smtClean="0"/>
          </a:p>
          <a:p>
            <a:pPr algn="just"/>
            <a:r>
              <a:rPr lang="en-US" dirty="0" smtClean="0"/>
              <a:t>Commercial </a:t>
            </a:r>
            <a:r>
              <a:rPr lang="en-US" dirty="0"/>
              <a:t>implementations of personal </a:t>
            </a:r>
            <a:r>
              <a:rPr lang="en-US" dirty="0" smtClean="0"/>
              <a:t>firewalls include </a:t>
            </a:r>
            <a:r>
              <a:rPr lang="en-US" dirty="0"/>
              <a:t>Norton Personal Firewall from Symantec, McAfee Personal Firewall, and Zone Alarm from Zone Labs (now owned </a:t>
            </a:r>
            <a:r>
              <a:rPr lang="en-US" dirty="0" smtClean="0"/>
              <a:t>by </a:t>
            </a:r>
            <a:r>
              <a:rPr lang="en-IN" dirty="0" err="1" smtClean="0"/>
              <a:t>CheckPoint</a:t>
            </a:r>
            <a:r>
              <a:rPr lang="en-IN" dirty="0"/>
              <a:t>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1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Personal Firewalls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The personal firewall is configured to enforce some policy. For example, the user may decide that certain sites, such as computers on </a:t>
            </a:r>
            <a:r>
              <a:rPr lang="en-US" dirty="0" smtClean="0"/>
              <a:t>the company </a:t>
            </a:r>
            <a:r>
              <a:rPr lang="en-US" dirty="0"/>
              <a:t>network, are highly trustworthy, but most other sites are not.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user defines a policy permitting download of code, </a:t>
            </a:r>
            <a:r>
              <a:rPr lang="en-US" dirty="0" smtClean="0"/>
              <a:t>unrestricted data </a:t>
            </a:r>
            <a:r>
              <a:rPr lang="en-US" dirty="0"/>
              <a:t>sharing, and management access from the corporate segment, but not from other sites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Personal </a:t>
            </a:r>
            <a:r>
              <a:rPr lang="en-US" dirty="0"/>
              <a:t>firewalls can also generate logs </a:t>
            </a:r>
            <a:r>
              <a:rPr lang="en-US" dirty="0" smtClean="0"/>
              <a:t>of accesses</a:t>
            </a:r>
            <a:r>
              <a:rPr lang="en-US" dirty="0"/>
              <a:t>, which can be useful to examine in case something harmful does slip through the firewall.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6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15</a:t>
            </a:fld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1859121"/>
            <a:ext cx="7802880" cy="400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81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What Firewalls </a:t>
            </a:r>
            <a:r>
              <a:rPr lang="en-IN" b="1" dirty="0" smtClean="0"/>
              <a:t>Can and Cannot Block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Firewalls can protect an environment only if the firewalls control the entire perimeter. That is, firewalls are effective only if </a:t>
            </a:r>
            <a:r>
              <a:rPr lang="en-US" dirty="0" smtClean="0"/>
              <a:t>no unmediated </a:t>
            </a:r>
            <a:r>
              <a:rPr lang="en-US" dirty="0"/>
              <a:t>connections breach the perimeter. If even one inside host connects to an outside address, by a modem for example, </a:t>
            </a:r>
            <a:r>
              <a:rPr lang="en-US" dirty="0" smtClean="0"/>
              <a:t>the entire </a:t>
            </a:r>
            <a:r>
              <a:rPr lang="en-US" dirty="0"/>
              <a:t>inside net is vulnerable through the modem and its host.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16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758880" y="2093040"/>
              <a:ext cx="7626960" cy="40258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4200" y="2088720"/>
                <a:ext cx="7635240" cy="403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112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What Firewalls </a:t>
            </a:r>
            <a:r>
              <a:rPr lang="en-IN" b="1" dirty="0" smtClean="0"/>
              <a:t>Can and Cannot Block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Firewalls do not protect data outside the perimeter; data that have properly passed (outbound) through the firewall are just </a:t>
            </a:r>
            <a:r>
              <a:rPr lang="en-US" dirty="0" smtClean="0"/>
              <a:t>as exposed </a:t>
            </a:r>
            <a:r>
              <a:rPr lang="en-US" dirty="0"/>
              <a:t>as if there were no firewall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Firewalls are the most visible part of an installation to the outside, so they are the most attractive target for attack. For this </a:t>
            </a:r>
            <a:r>
              <a:rPr lang="en-US" dirty="0" smtClean="0"/>
              <a:t>reason, several </a:t>
            </a:r>
            <a:r>
              <a:rPr lang="en-US" dirty="0"/>
              <a:t>different layers of protection, called </a:t>
            </a:r>
            <a:r>
              <a:rPr lang="en-US" b="1" dirty="0"/>
              <a:t>defense in depth</a:t>
            </a:r>
            <a:r>
              <a:rPr lang="en-US" dirty="0"/>
              <a:t>, are better than relying on the strength of just a single firewall.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17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826560" y="1099080"/>
              <a:ext cx="6407640" cy="48344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2960" y="1091880"/>
                <a:ext cx="6416640" cy="484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125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What Firewalls </a:t>
            </a:r>
            <a:r>
              <a:rPr lang="en-IN" b="1" dirty="0" smtClean="0"/>
              <a:t>Can and Cannot Block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Firewalls must be correctly configured, that configuration must be updated as the internal and external environment changes, </a:t>
            </a:r>
            <a:r>
              <a:rPr lang="en-US" dirty="0" smtClean="0"/>
              <a:t>and firewall </a:t>
            </a:r>
            <a:r>
              <a:rPr lang="en-US" dirty="0"/>
              <a:t>activity reports must be reviewed periodically for evidence of attempted or successful intrusion.</a:t>
            </a:r>
          </a:p>
          <a:p>
            <a:pPr algn="just"/>
            <a:r>
              <a:rPr lang="en-US" dirty="0" smtClean="0"/>
              <a:t>Firewalls </a:t>
            </a:r>
            <a:r>
              <a:rPr lang="en-US" dirty="0"/>
              <a:t>are targets for penetrators. While a firewall is designed to withstand attack, it is not impenetrable. Designers </a:t>
            </a:r>
            <a:r>
              <a:rPr lang="en-US" dirty="0" smtClean="0"/>
              <a:t>intentionally keep </a:t>
            </a:r>
            <a:r>
              <a:rPr lang="en-US" dirty="0"/>
              <a:t>a firewall small and simple so that even if a penetrator breaks it, the firewall does not have further tools, such as </a:t>
            </a:r>
            <a:r>
              <a:rPr lang="en-US" dirty="0" smtClean="0"/>
              <a:t>compilers, linkers</a:t>
            </a:r>
            <a:r>
              <a:rPr lang="en-US" dirty="0"/>
              <a:t>, loaders, and the like, to continue an attack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37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Firewalls </a:t>
            </a:r>
            <a:r>
              <a:rPr lang="en-US" dirty="0"/>
              <a:t>exercise only minor control over the content admitted to the inside, meaning that inaccurate data or malicious code </a:t>
            </a:r>
            <a:r>
              <a:rPr lang="en-US" dirty="0" smtClean="0"/>
              <a:t>must be </a:t>
            </a:r>
            <a:r>
              <a:rPr lang="en-US" dirty="0"/>
              <a:t>controlled by other means inside the perimeter.</a:t>
            </a:r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19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6336000" y="4485240"/>
              <a:ext cx="500400" cy="2264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0240" y="4480200"/>
                <a:ext cx="511200" cy="2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06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sz="2800" dirty="0" smtClean="0"/>
              <a:t>Firewalls</a:t>
            </a:r>
            <a:r>
              <a:rPr lang="en-IN" sz="2800" dirty="0"/>
              <a:t>, </a:t>
            </a:r>
            <a:endParaRPr lang="en-IN" sz="2800" dirty="0" smtClean="0"/>
          </a:p>
          <a:p>
            <a:pPr algn="just"/>
            <a:r>
              <a:rPr lang="en-IN" sz="2800" dirty="0" smtClean="0"/>
              <a:t>Kinds </a:t>
            </a:r>
            <a:r>
              <a:rPr lang="en-IN" sz="2800" dirty="0"/>
              <a:t>of Firewalls, </a:t>
            </a:r>
            <a:endParaRPr lang="en-IN" sz="2800" dirty="0" smtClean="0"/>
          </a:p>
          <a:p>
            <a:pPr algn="just"/>
            <a:r>
              <a:rPr lang="en-IN" sz="2800" dirty="0" smtClean="0"/>
              <a:t>Filtering </a:t>
            </a:r>
            <a:r>
              <a:rPr lang="en-IN" sz="2800" dirty="0"/>
              <a:t>Services, </a:t>
            </a:r>
            <a:endParaRPr lang="en-IN" sz="2800" dirty="0" smtClean="0"/>
          </a:p>
          <a:p>
            <a:pPr algn="just"/>
            <a:r>
              <a:rPr lang="en-IN" sz="2800" dirty="0" smtClean="0"/>
              <a:t>DMZ</a:t>
            </a:r>
            <a:r>
              <a:rPr lang="en-IN" sz="2800" dirty="0"/>
              <a:t>, </a:t>
            </a:r>
            <a:endParaRPr lang="en-IN" sz="2800" dirty="0" smtClean="0"/>
          </a:p>
          <a:p>
            <a:pPr algn="just"/>
            <a:r>
              <a:rPr lang="en-IN" sz="2800" dirty="0" smtClean="0"/>
              <a:t>Implementing </a:t>
            </a:r>
            <a:r>
              <a:rPr lang="en-IN" sz="2800" dirty="0"/>
              <a:t>policies (Default allow, Default Deny) on proxy, </a:t>
            </a:r>
            <a:endParaRPr lang="en-IN" sz="2800" dirty="0" smtClean="0"/>
          </a:p>
          <a:p>
            <a:pPr algn="just"/>
            <a:r>
              <a:rPr lang="en-IN" sz="2800" dirty="0" smtClean="0"/>
              <a:t>NAT</a:t>
            </a:r>
            <a:r>
              <a:rPr lang="en-IN" sz="2800" dirty="0"/>
              <a:t>, </a:t>
            </a:r>
            <a:endParaRPr lang="en-IN" sz="2800" dirty="0" smtClean="0"/>
          </a:p>
          <a:p>
            <a:pPr algn="just"/>
            <a:r>
              <a:rPr lang="en-IN" sz="2800" dirty="0" smtClean="0"/>
              <a:t>Intrusion </a:t>
            </a:r>
            <a:r>
              <a:rPr lang="en-IN" sz="2800" dirty="0"/>
              <a:t>Detection and Prevention Systems</a:t>
            </a:r>
            <a:r>
              <a:rPr lang="en-IN" sz="2800" dirty="0" smtClean="0"/>
              <a:t>,</a:t>
            </a:r>
          </a:p>
          <a:p>
            <a:pPr algn="just"/>
            <a:r>
              <a:rPr lang="en-IN" sz="2800" dirty="0" smtClean="0"/>
              <a:t> </a:t>
            </a:r>
            <a:r>
              <a:rPr lang="en-IN" sz="2800" dirty="0"/>
              <a:t>types of IDPS, </a:t>
            </a:r>
            <a:endParaRPr lang="en-IN" sz="2800" dirty="0" smtClean="0"/>
          </a:p>
          <a:p>
            <a:pPr algn="just"/>
            <a:r>
              <a:rPr lang="en-IN" sz="2800" dirty="0" smtClean="0"/>
              <a:t>Virtual </a:t>
            </a:r>
            <a:r>
              <a:rPr lang="en-IN" sz="2800" dirty="0"/>
              <a:t>Private Network, </a:t>
            </a:r>
            <a:endParaRPr lang="en-IN" sz="2800" dirty="0" smtClean="0"/>
          </a:p>
          <a:p>
            <a:pPr algn="just"/>
            <a:r>
              <a:rPr lang="en-IN" sz="2800" dirty="0" smtClean="0"/>
              <a:t>SSH</a:t>
            </a:r>
            <a:r>
              <a:rPr lang="en-IN" sz="2800" dirty="0"/>
              <a:t>, </a:t>
            </a:r>
            <a:endParaRPr lang="en-IN" sz="2800" dirty="0" smtClean="0"/>
          </a:p>
          <a:p>
            <a:pPr algn="just"/>
            <a:r>
              <a:rPr lang="en-IN" sz="2800" dirty="0" smtClean="0"/>
              <a:t>Security </a:t>
            </a:r>
            <a:r>
              <a:rPr lang="en-IN" sz="2800" dirty="0"/>
              <a:t>information and event management (SIEM)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67ED-54B6-4BF1-AC2F-26F85A5C9BD7}" type="datetime1">
              <a:rPr lang="en-IN" smtClean="0"/>
              <a:t>06-10-2021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Ritesh Dhanare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33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Intrusion Detection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</a:t>
            </a:r>
            <a:r>
              <a:rPr lang="en-US" b="1" dirty="0"/>
              <a:t>intrusion detection system (IDS</a:t>
            </a:r>
            <a:r>
              <a:rPr lang="en-US" dirty="0"/>
              <a:t>) is </a:t>
            </a:r>
            <a:r>
              <a:rPr lang="en-US" dirty="0" smtClean="0"/>
              <a:t>a </a:t>
            </a:r>
            <a:r>
              <a:rPr lang="en-US" dirty="0"/>
              <a:t>device, typically another separate computer, that monitors activity to identify malicious or suspicious events.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20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4585680" y="3494880"/>
              <a:ext cx="2435040" cy="14749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5240" y="3486600"/>
                <a:ext cx="2451240" cy="149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68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Intrusion Detection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/>
              <a:t>IDSs perform a variety of functions:</a:t>
            </a:r>
          </a:p>
          <a:p>
            <a:pPr algn="just"/>
            <a:r>
              <a:rPr lang="en-US" dirty="0" smtClean="0"/>
              <a:t>monitoring </a:t>
            </a:r>
            <a:r>
              <a:rPr lang="en-US" dirty="0"/>
              <a:t>users and system activity</a:t>
            </a:r>
          </a:p>
          <a:p>
            <a:pPr algn="just"/>
            <a:r>
              <a:rPr lang="en-US" dirty="0" smtClean="0"/>
              <a:t>auditing </a:t>
            </a:r>
            <a:r>
              <a:rPr lang="en-US" dirty="0"/>
              <a:t>system configuration for vulnerabilities and misconfigurations</a:t>
            </a:r>
          </a:p>
          <a:p>
            <a:pPr algn="just"/>
            <a:r>
              <a:rPr lang="en-US" dirty="0" smtClean="0"/>
              <a:t>assessing </a:t>
            </a:r>
            <a:r>
              <a:rPr lang="en-US" dirty="0"/>
              <a:t>the integrity of critical system and data files</a:t>
            </a:r>
          </a:p>
          <a:p>
            <a:pPr algn="just"/>
            <a:r>
              <a:rPr lang="en-US" dirty="0" smtClean="0"/>
              <a:t>recognizing </a:t>
            </a:r>
            <a:r>
              <a:rPr lang="en-US" dirty="0"/>
              <a:t>known attack patterns in system activity</a:t>
            </a:r>
          </a:p>
          <a:p>
            <a:pPr algn="just"/>
            <a:r>
              <a:rPr lang="en-US" dirty="0" smtClean="0"/>
              <a:t>identifying </a:t>
            </a:r>
            <a:r>
              <a:rPr lang="en-US" dirty="0"/>
              <a:t>abnormal activity through statistical analysis</a:t>
            </a:r>
          </a:p>
          <a:p>
            <a:pPr algn="just"/>
            <a:r>
              <a:rPr lang="en-US" dirty="0" smtClean="0"/>
              <a:t>managing </a:t>
            </a:r>
            <a:r>
              <a:rPr lang="en-US" dirty="0"/>
              <a:t>audit trails and highlighting user violation of policy or normal activity</a:t>
            </a:r>
          </a:p>
          <a:p>
            <a:pPr algn="just"/>
            <a:r>
              <a:rPr lang="en-US" dirty="0" smtClean="0"/>
              <a:t>correcting </a:t>
            </a:r>
            <a:r>
              <a:rPr lang="en-US" dirty="0"/>
              <a:t>system configuration errors</a:t>
            </a:r>
          </a:p>
          <a:p>
            <a:pPr algn="just"/>
            <a:r>
              <a:rPr lang="en-US" dirty="0" smtClean="0"/>
              <a:t>installing </a:t>
            </a:r>
            <a:r>
              <a:rPr lang="en-US" dirty="0"/>
              <a:t>and operating traps to record information about intruders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84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Types of IDSs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The two general types of intrusion detection systems are signature based and heuristic</a:t>
            </a:r>
            <a:r>
              <a:rPr lang="en-US" dirty="0" smtClean="0"/>
              <a:t>.</a:t>
            </a:r>
          </a:p>
          <a:p>
            <a:pPr algn="just"/>
            <a:r>
              <a:rPr lang="en-IN" b="1" dirty="0"/>
              <a:t>Signature-based </a:t>
            </a:r>
            <a:r>
              <a:rPr lang="en-IN" dirty="0"/>
              <a:t>intrusion detection </a:t>
            </a:r>
            <a:r>
              <a:rPr lang="en-IN" dirty="0" smtClean="0"/>
              <a:t>systems </a:t>
            </a:r>
            <a:r>
              <a:rPr lang="en-US" dirty="0" smtClean="0"/>
              <a:t>perform </a:t>
            </a:r>
            <a:r>
              <a:rPr lang="en-US" dirty="0"/>
              <a:t>simple pattern-matching and report situations that match a pattern corresponding to a known attack type. </a:t>
            </a:r>
            <a:endParaRPr lang="en-US" dirty="0" smtClean="0"/>
          </a:p>
          <a:p>
            <a:pPr algn="just"/>
            <a:r>
              <a:rPr lang="en-US" dirty="0" smtClean="0"/>
              <a:t>Heuristic intrusion detection </a:t>
            </a:r>
            <a:r>
              <a:rPr lang="en-US" dirty="0"/>
              <a:t>systems, also known as anomaly based, build a model of acceptable behavior and flag exceptions to that model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22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95280" y="265320"/>
              <a:ext cx="8706960" cy="57038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720" y="258120"/>
                <a:ext cx="8717400" cy="571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51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Types of IDSs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Intrusion detection devices can be network based or host based.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b="1" dirty="0"/>
              <a:t>network-based </a:t>
            </a:r>
            <a:r>
              <a:rPr lang="en-US" dirty="0"/>
              <a:t>IDS is a stand-alone device attached to the network </a:t>
            </a:r>
            <a:r>
              <a:rPr lang="en-US" dirty="0" smtClean="0"/>
              <a:t>to monitor </a:t>
            </a:r>
            <a:r>
              <a:rPr lang="en-US" dirty="0"/>
              <a:t>traffic throughout that network;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b="1" dirty="0"/>
              <a:t>host-based </a:t>
            </a:r>
            <a:r>
              <a:rPr lang="en-US" dirty="0"/>
              <a:t>IDS runs on a single workstation or client or host, to protect that one host.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23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223080" y="3000600"/>
              <a:ext cx="766440" cy="1134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0560" y="2998080"/>
                <a:ext cx="771480" cy="11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45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Goals for Intrusion Detection </a:t>
            </a:r>
            <a:r>
              <a:rPr lang="en-US" b="1" dirty="0" smtClean="0"/>
              <a:t>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Filter on packet headers</a:t>
            </a:r>
          </a:p>
          <a:p>
            <a:r>
              <a:rPr lang="en-IN" dirty="0" smtClean="0"/>
              <a:t>Filter </a:t>
            </a:r>
            <a:r>
              <a:rPr lang="en-IN" dirty="0"/>
              <a:t>on packet content</a:t>
            </a:r>
          </a:p>
          <a:p>
            <a:r>
              <a:rPr lang="en-IN" dirty="0" smtClean="0"/>
              <a:t>Maintain </a:t>
            </a:r>
            <a:r>
              <a:rPr lang="en-IN" dirty="0"/>
              <a:t>connection state</a:t>
            </a:r>
          </a:p>
          <a:p>
            <a:r>
              <a:rPr lang="en-US" dirty="0" smtClean="0"/>
              <a:t>Use </a:t>
            </a:r>
            <a:r>
              <a:rPr lang="en-US" dirty="0"/>
              <a:t>complex, </a:t>
            </a:r>
            <a:r>
              <a:rPr lang="en-US" dirty="0" err="1"/>
              <a:t>multipacket</a:t>
            </a:r>
            <a:r>
              <a:rPr lang="en-US" dirty="0"/>
              <a:t> signatures</a:t>
            </a:r>
          </a:p>
          <a:p>
            <a:r>
              <a:rPr lang="en-US" dirty="0" smtClean="0"/>
              <a:t>Use </a:t>
            </a:r>
            <a:r>
              <a:rPr lang="en-US" dirty="0"/>
              <a:t>minimal number of signatures with </a:t>
            </a:r>
            <a:r>
              <a:rPr lang="en-US" dirty="0" smtClean="0"/>
              <a:t>maximum </a:t>
            </a:r>
            <a:r>
              <a:rPr lang="en-US" dirty="0"/>
              <a:t>effect</a:t>
            </a:r>
          </a:p>
          <a:p>
            <a:r>
              <a:rPr lang="en-US" dirty="0" smtClean="0"/>
              <a:t>Filter </a:t>
            </a:r>
            <a:r>
              <a:rPr lang="en-US" dirty="0"/>
              <a:t>in real time, online</a:t>
            </a:r>
          </a:p>
          <a:p>
            <a:r>
              <a:rPr lang="en-IN" dirty="0" smtClean="0"/>
              <a:t>Hide </a:t>
            </a:r>
            <a:r>
              <a:rPr lang="en-IN" dirty="0"/>
              <a:t>its presence</a:t>
            </a:r>
          </a:p>
          <a:p>
            <a:r>
              <a:rPr lang="en-US" dirty="0" smtClean="0"/>
              <a:t>Use </a:t>
            </a:r>
            <a:r>
              <a:rPr lang="en-US" dirty="0"/>
              <a:t>optimal sliding time window size to match signatures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24</a:t>
            </a:fld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5634000" y="1754280"/>
              <a:ext cx="2441520" cy="11437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7520" y="1748160"/>
                <a:ext cx="2453400" cy="11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48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Responding to Alarms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Monitor</a:t>
            </a:r>
            <a:r>
              <a:rPr lang="en-US" dirty="0"/>
              <a:t>, collect data, perhaps increase amount of data collected</a:t>
            </a:r>
          </a:p>
          <a:p>
            <a:pPr algn="just"/>
            <a:r>
              <a:rPr lang="en-US" dirty="0" smtClean="0"/>
              <a:t>Protect</a:t>
            </a:r>
            <a:r>
              <a:rPr lang="en-US" dirty="0"/>
              <a:t>, act to reduce exposure</a:t>
            </a:r>
          </a:p>
          <a:p>
            <a:pPr algn="just"/>
            <a:r>
              <a:rPr lang="en-IN" dirty="0" smtClean="0"/>
              <a:t>Call </a:t>
            </a:r>
            <a:r>
              <a:rPr lang="en-IN" dirty="0"/>
              <a:t>a human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55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False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</a:t>
            </a:r>
            <a:r>
              <a:rPr lang="en-IN" dirty="0" smtClean="0"/>
              <a:t>alse positive</a:t>
            </a:r>
          </a:p>
          <a:p>
            <a:r>
              <a:rPr lang="en-IN" dirty="0" smtClean="0"/>
              <a:t>True negative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26</a:t>
            </a:fld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588600" y="1333440"/>
              <a:ext cx="3912840" cy="17935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200" y="1330200"/>
                <a:ext cx="3920760" cy="180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28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Firewalls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b="1" dirty="0"/>
              <a:t>What Is a Firewall</a:t>
            </a:r>
            <a:r>
              <a:rPr lang="en-IN" b="1" dirty="0" smtClean="0"/>
              <a:t>?</a:t>
            </a:r>
          </a:p>
          <a:p>
            <a:pPr algn="just"/>
            <a:r>
              <a:rPr lang="en-US" dirty="0"/>
              <a:t>A firewall is a device that filters all traffic between a protected or "inside" network and a less trustworthy or "outside" network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Usually a firewall </a:t>
            </a:r>
            <a:r>
              <a:rPr lang="en-US" dirty="0"/>
              <a:t>runs on a dedicated device; because it is a single point through which traffic is channeled, performance is important, which </a:t>
            </a:r>
            <a:r>
              <a:rPr lang="en-US" dirty="0" smtClean="0"/>
              <a:t>means non firewall </a:t>
            </a:r>
            <a:r>
              <a:rPr lang="en-US" dirty="0"/>
              <a:t>functions should not be done on the same machine.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87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Firewalls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Design of </a:t>
            </a:r>
            <a:r>
              <a:rPr lang="en-IN" b="1" dirty="0" smtClean="0"/>
              <a:t>Firewalls</a:t>
            </a:r>
            <a:endParaRPr lang="en-US" dirty="0"/>
          </a:p>
          <a:p>
            <a:pPr lvl="1"/>
            <a:r>
              <a:rPr lang="en-IN" dirty="0" smtClean="0"/>
              <a:t>always </a:t>
            </a:r>
            <a:r>
              <a:rPr lang="en-IN" dirty="0"/>
              <a:t>invoked</a:t>
            </a:r>
          </a:p>
          <a:p>
            <a:pPr lvl="1"/>
            <a:r>
              <a:rPr lang="en-IN" dirty="0" smtClean="0"/>
              <a:t>tamperproof</a:t>
            </a:r>
            <a:endParaRPr lang="en-IN" dirty="0"/>
          </a:p>
          <a:p>
            <a:pPr lvl="1"/>
            <a:r>
              <a:rPr lang="en-US" dirty="0" smtClean="0"/>
              <a:t>small </a:t>
            </a:r>
            <a:r>
              <a:rPr lang="en-US" dirty="0"/>
              <a:t>and simple enough for rigorous analysis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4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538800" y="2444040"/>
              <a:ext cx="774360" cy="1382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1960" y="2437200"/>
                <a:ext cx="785880" cy="15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168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Types of </a:t>
            </a:r>
            <a:r>
              <a:rPr lang="en-IN" b="1" dirty="0" smtClean="0"/>
              <a:t>Firewalls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Firewalls </a:t>
            </a:r>
            <a:r>
              <a:rPr lang="en-US" dirty="0"/>
              <a:t>have a wide range of capabilities. Types of firewalls include</a:t>
            </a:r>
          </a:p>
          <a:p>
            <a:pPr lvl="1"/>
            <a:r>
              <a:rPr lang="en-US" dirty="0" smtClean="0"/>
              <a:t>packet </a:t>
            </a:r>
            <a:r>
              <a:rPr lang="en-US" dirty="0"/>
              <a:t>filtering gateways or screening routers</a:t>
            </a:r>
          </a:p>
          <a:p>
            <a:pPr lvl="1"/>
            <a:r>
              <a:rPr lang="en-IN" dirty="0" err="1" smtClean="0"/>
              <a:t>Stateful</a:t>
            </a:r>
            <a:r>
              <a:rPr lang="en-IN" dirty="0" smtClean="0"/>
              <a:t> </a:t>
            </a:r>
            <a:r>
              <a:rPr lang="en-IN" dirty="0"/>
              <a:t>inspection firewalls</a:t>
            </a:r>
          </a:p>
          <a:p>
            <a:pPr lvl="1"/>
            <a:r>
              <a:rPr lang="en-IN" dirty="0" smtClean="0"/>
              <a:t>application </a:t>
            </a:r>
            <a:r>
              <a:rPr lang="en-IN" dirty="0"/>
              <a:t>proxies</a:t>
            </a:r>
          </a:p>
          <a:p>
            <a:pPr lvl="1"/>
            <a:r>
              <a:rPr lang="en-IN" dirty="0" smtClean="0"/>
              <a:t>guards</a:t>
            </a:r>
            <a:endParaRPr lang="en-IN" dirty="0"/>
          </a:p>
          <a:p>
            <a:pPr lvl="1"/>
            <a:r>
              <a:rPr lang="en-IN" dirty="0" smtClean="0"/>
              <a:t>personal </a:t>
            </a:r>
            <a:r>
              <a:rPr lang="en-IN" dirty="0"/>
              <a:t>firewalls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21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Packet Filtering Gateway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packet filtering gateway or screening router is the simplest, and in some situations, the most effective type of firewall.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packet </a:t>
            </a:r>
            <a:r>
              <a:rPr lang="en-US" dirty="0" smtClean="0"/>
              <a:t>filtering gateway </a:t>
            </a:r>
            <a:r>
              <a:rPr lang="en-US" dirty="0"/>
              <a:t>controls access to packets on the basis of packet address (source or destination) or specific transport protocol type (such as </a:t>
            </a:r>
            <a:r>
              <a:rPr lang="en-US" dirty="0" smtClean="0"/>
              <a:t>HTTP </a:t>
            </a:r>
            <a:r>
              <a:rPr lang="en-IN" dirty="0" smtClean="0"/>
              <a:t>web </a:t>
            </a:r>
            <a:r>
              <a:rPr lang="en-IN" dirty="0"/>
              <a:t>traffic).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6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873000" y="843840"/>
              <a:ext cx="8280360" cy="52603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0120" y="840960"/>
                <a:ext cx="8287560" cy="526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25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Packet Filtering Gateway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7</a:t>
            </a:fld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20888"/>
            <a:ext cx="6343509" cy="298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562040" y="1601280"/>
              <a:ext cx="6545880" cy="3066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4840" y="1595160"/>
                <a:ext cx="6559920" cy="307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428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IN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Stateful</a:t>
            </a:r>
            <a:r>
              <a:rPr lang="en-IN" dirty="0" smtClean="0"/>
              <a:t> </a:t>
            </a:r>
            <a:r>
              <a:rPr lang="en-IN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inspection</a:t>
            </a:r>
            <a:r>
              <a:rPr lang="en-IN" dirty="0" smtClean="0"/>
              <a:t> </a:t>
            </a:r>
            <a:r>
              <a:rPr lang="en-IN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firewalls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Filtering firewalls work on packets one at a time, accepting or rejecting each packet and moving on to the next. </a:t>
            </a:r>
            <a:endParaRPr lang="en-US" dirty="0" smtClean="0"/>
          </a:p>
          <a:p>
            <a:pPr algn="just"/>
            <a:r>
              <a:rPr lang="en-US" dirty="0" smtClean="0"/>
              <a:t>They </a:t>
            </a:r>
            <a:r>
              <a:rPr lang="en-US" dirty="0"/>
              <a:t>have no concept </a:t>
            </a:r>
            <a:r>
              <a:rPr lang="en-US" dirty="0" smtClean="0"/>
              <a:t>of "state</a:t>
            </a:r>
            <a:r>
              <a:rPr lang="en-US" dirty="0"/>
              <a:t>" or "context" from one packet to the next.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b="1" dirty="0" err="1"/>
              <a:t>stateful</a:t>
            </a:r>
            <a:r>
              <a:rPr lang="en-US" b="1" dirty="0"/>
              <a:t> inspection firewall </a:t>
            </a:r>
            <a:r>
              <a:rPr lang="en-US" dirty="0"/>
              <a:t>maintains state information from one packet to another </a:t>
            </a:r>
            <a:r>
              <a:rPr lang="en-US" dirty="0" smtClean="0"/>
              <a:t>in </a:t>
            </a:r>
            <a:r>
              <a:rPr lang="en-IN" dirty="0" smtClean="0"/>
              <a:t>the </a:t>
            </a:r>
            <a:r>
              <a:rPr lang="en-IN" dirty="0"/>
              <a:t>input stream.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8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838440" y="2127240"/>
              <a:ext cx="7893360" cy="44470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5200" y="2122560"/>
                <a:ext cx="7900920" cy="445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940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 Proxy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An </a:t>
            </a:r>
            <a:r>
              <a:rPr lang="en-US" b="1" dirty="0"/>
              <a:t>application proxy gateway</a:t>
            </a:r>
            <a:r>
              <a:rPr lang="en-US" dirty="0"/>
              <a:t>, also called a </a:t>
            </a:r>
            <a:r>
              <a:rPr lang="en-US" b="1" dirty="0"/>
              <a:t>bastion host</a:t>
            </a:r>
            <a:r>
              <a:rPr lang="en-US" dirty="0"/>
              <a:t>, is a firewall that simulates the (proper) effects of an application so that </a:t>
            </a:r>
            <a:r>
              <a:rPr lang="en-US" dirty="0" smtClean="0"/>
              <a:t>the application </a:t>
            </a:r>
            <a:r>
              <a:rPr lang="en-US" dirty="0"/>
              <a:t>receives only requests to act properly.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proxy gateway is a two-headed device: It looks to the inside as if it is the </a:t>
            </a:r>
            <a:r>
              <a:rPr lang="en-US" dirty="0" smtClean="0"/>
              <a:t>outside (destination</a:t>
            </a:r>
            <a:r>
              <a:rPr lang="en-US" dirty="0"/>
              <a:t>) connection, while to the outside it responds just as the insider would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31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4344</TotalTime>
  <Words>2975</Words>
  <Application>Microsoft Office PowerPoint</Application>
  <PresentationFormat>On-screen Show (4:3)</PresentationFormat>
  <Paragraphs>264</Paragraphs>
  <Slides>26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Introduction to Cyber Security</vt:lpstr>
      <vt:lpstr>Table of Contents</vt:lpstr>
      <vt:lpstr>Firewalls</vt:lpstr>
      <vt:lpstr>Firewalls</vt:lpstr>
      <vt:lpstr>Types of Firewalls</vt:lpstr>
      <vt:lpstr>Packet Filtering Gateway</vt:lpstr>
      <vt:lpstr>Packet Filtering Gateway</vt:lpstr>
      <vt:lpstr>Stateful inspection firewalls</vt:lpstr>
      <vt:lpstr>Application Proxy</vt:lpstr>
      <vt:lpstr>Application Proxy</vt:lpstr>
      <vt:lpstr>Guard</vt:lpstr>
      <vt:lpstr>Personal Firewalls</vt:lpstr>
      <vt:lpstr>Personal Firewalls</vt:lpstr>
      <vt:lpstr>Personal Firewalls</vt:lpstr>
      <vt:lpstr>PowerPoint Presentation</vt:lpstr>
      <vt:lpstr>What Firewalls Can and Cannot Block</vt:lpstr>
      <vt:lpstr>What Firewalls Can and Cannot Block</vt:lpstr>
      <vt:lpstr>What Firewalls Can and Cannot Block</vt:lpstr>
      <vt:lpstr>PowerPoint Presentation</vt:lpstr>
      <vt:lpstr>Intrusion Detection Systems</vt:lpstr>
      <vt:lpstr>Intrusion Detection Systems</vt:lpstr>
      <vt:lpstr>Types of IDSs</vt:lpstr>
      <vt:lpstr>Types of IDSs</vt:lpstr>
      <vt:lpstr>Goals for Intrusion Detection Systems</vt:lpstr>
      <vt:lpstr>Responding to Alarms</vt:lpstr>
      <vt:lpstr>False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Ritesh Dhanare</dc:creator>
  <cp:lastModifiedBy>Ritesh Dhanare</cp:lastModifiedBy>
  <cp:revision>156</cp:revision>
  <dcterms:created xsi:type="dcterms:W3CDTF">2020-06-16T05:49:24Z</dcterms:created>
  <dcterms:modified xsi:type="dcterms:W3CDTF">2021-10-06T09:51:57Z</dcterms:modified>
</cp:coreProperties>
</file>