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75" r:id="rId4"/>
    <p:sldId id="276" r:id="rId5"/>
    <p:sldId id="277" r:id="rId6"/>
    <p:sldId id="258" r:id="rId7"/>
    <p:sldId id="266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EA245-1008-4ADA-ADEC-D6EA468D113B}" type="datetimeFigureOut">
              <a:rPr lang="en-IN" smtClean="0"/>
              <a:t>06-07-2020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3701-2D3B-4071-ADC4-0FC6069E4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28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5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53701-2D3B-4071-ADC4-0FC6069E409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A1F7-BE5A-4F49-AE76-0E9DD6ED6DB3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16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BDC6-9427-4E75-A735-6DCC992AD68F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1CF5-BCA1-4274-A99B-BFD851F759F9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5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433F-B215-4A1E-BDA5-738AEE747CBB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C72F-72BE-46A8-90A8-CF929DF511A8}" type="datetime1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2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24239-5AD8-4226-8DCD-A312B2D15223}" type="datetime1">
              <a:rPr lang="en-IN" smtClean="0"/>
              <a:t>06-07-2020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498-56FD-4E64-8294-7BF6FCEDFA59}" type="datetime1">
              <a:rPr lang="en-IN" smtClean="0"/>
              <a:t>06-07-2020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4D09-B641-4992-A6A2-58798E4269AE}" type="datetime1">
              <a:rPr lang="en-IN" smtClean="0"/>
              <a:t>06-07-2020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1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4AE8-DFA3-428D-9B0B-D9D472D814EA}" type="datetime1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3EBE-ECED-4D3F-A528-331CEAAD094E}" type="datetime1">
              <a:rPr lang="en-IN" smtClean="0"/>
              <a:t>06-07-2020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FC7F4-5F44-4B6C-B331-42E8B9CAD10F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DEAD-D7C4-4B84-A8DB-014A713A9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Cyber </a:t>
            </a:r>
            <a:r>
              <a:rPr lang="en-IN" dirty="0"/>
              <a:t>S</a:t>
            </a:r>
            <a:r>
              <a:rPr lang="en-IN" dirty="0" smtClean="0"/>
              <a:t>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800" dirty="0" smtClean="0"/>
              <a:t>Ritesh Dhanare</a:t>
            </a:r>
          </a:p>
          <a:p>
            <a:pPr algn="r"/>
            <a:r>
              <a:rPr lang="en-IN" sz="1800" dirty="0" smtClean="0"/>
              <a:t>Assistant Professor </a:t>
            </a:r>
          </a:p>
          <a:p>
            <a:pPr algn="r"/>
            <a:r>
              <a:rPr lang="en-IN" sz="1800" dirty="0" smtClean="0"/>
              <a:t>Information technology Department</a:t>
            </a:r>
            <a:endParaRPr lang="en-IN" sz="1800" dirty="0"/>
          </a:p>
        </p:txBody>
      </p:sp>
      <p:pic>
        <p:nvPicPr>
          <p:cNvPr id="5" name="Picture 2" descr="C:\Users\Ritesh Dhanare\Dropbox\NMIMS 20-21\ODD\IS\shield-logo-orig14970023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694688" cy="8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Threats</a:t>
            </a:r>
          </a:p>
          <a:p>
            <a:r>
              <a:rPr lang="en-IN" dirty="0" smtClean="0"/>
              <a:t>Goals </a:t>
            </a:r>
            <a:r>
              <a:rPr lang="en-IN" dirty="0"/>
              <a:t>of </a:t>
            </a:r>
            <a:r>
              <a:rPr lang="en-IN" dirty="0" smtClean="0"/>
              <a:t>security</a:t>
            </a:r>
          </a:p>
          <a:p>
            <a:r>
              <a:rPr lang="en-IN" dirty="0" smtClean="0"/>
              <a:t>NSTISSC </a:t>
            </a:r>
            <a:r>
              <a:rPr lang="en-IN" dirty="0"/>
              <a:t>security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67ED-54B6-4BF1-AC2F-26F85A5C9BD7}" type="datetime1">
              <a:rPr lang="en-IN" smtClean="0"/>
              <a:t>06-07-2020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i="1" dirty="0"/>
              <a:t>Snooping</a:t>
            </a:r>
            <a:r>
              <a:rPr lang="en-US" dirty="0"/>
              <a:t>, the unauthorized interception of information, is a form of </a:t>
            </a:r>
            <a:r>
              <a:rPr lang="en-US" dirty="0" smtClean="0"/>
              <a:t>disclosure. It </a:t>
            </a:r>
            <a:r>
              <a:rPr lang="en-US" dirty="0"/>
              <a:t>is passive, suggesting simply that some entity is listening to (or reading) </a:t>
            </a:r>
            <a:r>
              <a:rPr lang="en-US" dirty="0" smtClean="0"/>
              <a:t>communications or </a:t>
            </a:r>
            <a:r>
              <a:rPr lang="en-US" dirty="0"/>
              <a:t>browsing through files or system information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Modification </a:t>
            </a:r>
            <a:r>
              <a:rPr lang="en-US" dirty="0"/>
              <a:t>or </a:t>
            </a:r>
            <a:r>
              <a:rPr lang="en-US" i="1" dirty="0"/>
              <a:t>alteration</a:t>
            </a:r>
            <a:r>
              <a:rPr lang="en-US" dirty="0"/>
              <a:t>, an unauthorized change of information, covers </a:t>
            </a:r>
            <a:r>
              <a:rPr lang="en-US" dirty="0" smtClean="0"/>
              <a:t>three classes </a:t>
            </a:r>
            <a:r>
              <a:rPr lang="en-US" dirty="0"/>
              <a:t>of threats. The goal may be deception, in which some entity relies on the </a:t>
            </a:r>
            <a:r>
              <a:rPr lang="en-US" dirty="0" smtClean="0"/>
              <a:t>modified data </a:t>
            </a:r>
            <a:r>
              <a:rPr lang="en-US" dirty="0"/>
              <a:t>to determine which action to take, or in which incorrect information </a:t>
            </a:r>
            <a:r>
              <a:rPr lang="en-US" dirty="0" smtClean="0"/>
              <a:t>is accepted </a:t>
            </a:r>
            <a:r>
              <a:rPr lang="en-US" dirty="0"/>
              <a:t>as correct and is released.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i="1" dirty="0"/>
              <a:t>Masquerading </a:t>
            </a:r>
            <a:r>
              <a:rPr lang="en-US" dirty="0"/>
              <a:t>or </a:t>
            </a:r>
            <a:r>
              <a:rPr lang="en-US" i="1" dirty="0"/>
              <a:t>spoofing</a:t>
            </a:r>
            <a:r>
              <a:rPr lang="en-US" dirty="0"/>
              <a:t>, an impersonation of one entity by another, is </a:t>
            </a:r>
            <a:r>
              <a:rPr lang="en-US" dirty="0" smtClean="0"/>
              <a:t>a form </a:t>
            </a:r>
            <a:r>
              <a:rPr lang="en-US" dirty="0"/>
              <a:t>of both deception and usurpation. It lures a victim into believing that the </a:t>
            </a:r>
            <a:r>
              <a:rPr lang="en-US" dirty="0" smtClean="0"/>
              <a:t>entity with </a:t>
            </a:r>
            <a:r>
              <a:rPr lang="en-US" dirty="0"/>
              <a:t>which it is communicating is a </a:t>
            </a:r>
            <a:r>
              <a:rPr lang="en-US" dirty="0" smtClean="0"/>
              <a:t>different </a:t>
            </a:r>
            <a:r>
              <a:rPr lang="en-US" dirty="0"/>
              <a:t>entity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Repudiation of origin</a:t>
            </a:r>
            <a:r>
              <a:rPr lang="en-US" dirty="0"/>
              <a:t>, a false denial that an entity sent (or created) </a:t>
            </a:r>
            <a:r>
              <a:rPr lang="en-US" dirty="0" smtClean="0"/>
              <a:t>something, is </a:t>
            </a:r>
            <a:r>
              <a:rPr lang="en-US" dirty="0"/>
              <a:t>a form of deception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Denial of receipt</a:t>
            </a:r>
            <a:r>
              <a:rPr lang="en-US" dirty="0"/>
              <a:t>, a false denial that an entity received some information </a:t>
            </a:r>
            <a:r>
              <a:rPr lang="en-US" dirty="0" smtClean="0"/>
              <a:t>or message</a:t>
            </a:r>
            <a:r>
              <a:rPr lang="en-US" dirty="0"/>
              <a:t>, is a form of deception.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Threats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Delay</a:t>
            </a:r>
            <a:r>
              <a:rPr lang="en-US" dirty="0"/>
              <a:t>, a temporary inhibition of a service, is a form of usurpation, although </a:t>
            </a:r>
            <a:r>
              <a:rPr lang="en-US" dirty="0" smtClean="0"/>
              <a:t>it can </a:t>
            </a:r>
            <a:r>
              <a:rPr lang="en-US" dirty="0"/>
              <a:t>play a supporting role in deception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Denial of service</a:t>
            </a:r>
            <a:r>
              <a:rPr lang="en-US" dirty="0"/>
              <a:t>, a long-term inhibition of service, is a form of </a:t>
            </a:r>
            <a:r>
              <a:rPr lang="en-US" dirty="0" smtClean="0"/>
              <a:t>usurpation, although </a:t>
            </a:r>
            <a:r>
              <a:rPr lang="en-US" dirty="0"/>
              <a:t>it is often used with other mechanisms to deceive.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EC7-9050-456B-AA8D-972576B2A6AE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Ritesh Dhanare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Goals of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Prevention </a:t>
            </a:r>
            <a:r>
              <a:rPr lang="en-US" dirty="0"/>
              <a:t>means that an attack will fail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Detection </a:t>
            </a:r>
            <a:r>
              <a:rPr lang="en-US" dirty="0"/>
              <a:t>is most useful when an attack cannot be prevented, but it can </a:t>
            </a:r>
            <a:r>
              <a:rPr lang="en-US" dirty="0" smtClean="0"/>
              <a:t>also indicate </a:t>
            </a:r>
            <a:r>
              <a:rPr lang="en-US" dirty="0"/>
              <a:t>the effectiveness of </a:t>
            </a:r>
            <a:r>
              <a:rPr lang="en-US" dirty="0" smtClean="0"/>
              <a:t>preventative </a:t>
            </a:r>
            <a:r>
              <a:rPr lang="en-US" dirty="0"/>
              <a:t>measures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Recovery </a:t>
            </a:r>
            <a:r>
              <a:rPr lang="en-US" dirty="0"/>
              <a:t>has two forms. The first is to stop an attack and to assess and </a:t>
            </a:r>
            <a:r>
              <a:rPr lang="en-US" dirty="0" smtClean="0"/>
              <a:t>repair any </a:t>
            </a:r>
            <a:r>
              <a:rPr lang="en-US" dirty="0"/>
              <a:t>damage caused by that attack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7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NSTISSC/CNSS security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7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</a:t>
            </a:r>
            <a:r>
              <a:rPr lang="en-US" dirty="0" smtClean="0"/>
              <a:t>Standard of Training for </a:t>
            </a:r>
            <a:r>
              <a:rPr lang="en-US" dirty="0"/>
              <a:t>Information Systems </a:t>
            </a:r>
            <a:r>
              <a:rPr lang="en-US" dirty="0" smtClean="0"/>
              <a:t>Security Co</a:t>
            </a:r>
          </a:p>
          <a:p>
            <a:r>
              <a:rPr lang="en-US" dirty="0"/>
              <a:t>Committee on National Security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3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NSTISSC </a:t>
            </a:r>
            <a:r>
              <a:rPr lang="en-IN" smtClean="0"/>
              <a:t>security </a:t>
            </a:r>
            <a:br>
              <a:rPr lang="en-IN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682428" cy="399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4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NSTISSC </a:t>
            </a:r>
            <a:r>
              <a:rPr lang="en-IN" smtClean="0"/>
              <a:t>security </a:t>
            </a:r>
            <a:br>
              <a:rPr lang="en-IN" smtClean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DDFB-43F6-4A38-A7E2-053D8428AEEF}" type="datetime1">
              <a:rPr lang="en-IN" smtClean="0"/>
              <a:t>06-07-2020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Ritesh Dhanare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DEAD-D7C4-4B84-A8DB-014A713A9E16}" type="slidenum">
              <a:rPr lang="en-IN" smtClean="0"/>
              <a:t>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For example, </a:t>
            </a:r>
            <a:r>
              <a:rPr lang="en-IN" dirty="0" smtClean="0"/>
              <a:t>the </a:t>
            </a:r>
            <a:r>
              <a:rPr lang="en-US" dirty="0" smtClean="0"/>
              <a:t>intersection </a:t>
            </a:r>
            <a:r>
              <a:rPr lang="en-US" dirty="0"/>
              <a:t>between technology, integrity, and storage requires a control or safeguard </a:t>
            </a:r>
            <a:r>
              <a:rPr lang="en-US" dirty="0" smtClean="0"/>
              <a:t>that addresses </a:t>
            </a:r>
            <a:r>
              <a:rPr lang="en-US" dirty="0"/>
              <a:t>the need to use </a:t>
            </a:r>
            <a:r>
              <a:rPr lang="en-US" i="1" dirty="0"/>
              <a:t>technology </a:t>
            </a:r>
            <a:r>
              <a:rPr lang="en-US" dirty="0"/>
              <a:t>to protect the </a:t>
            </a:r>
            <a:r>
              <a:rPr lang="en-US" i="1" dirty="0"/>
              <a:t>integrity </a:t>
            </a:r>
            <a:r>
              <a:rPr lang="en-US" dirty="0"/>
              <a:t>of information while in </a:t>
            </a:r>
            <a:r>
              <a:rPr lang="en-US" i="1" dirty="0"/>
              <a:t>storage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9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Words>394</Words>
  <Application>Microsoft Office PowerPoint</Application>
  <PresentationFormat>On-screen Show (4:3)</PresentationFormat>
  <Paragraphs>54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Cyber Security</vt:lpstr>
      <vt:lpstr>Table of Contents</vt:lpstr>
      <vt:lpstr>Threats</vt:lpstr>
      <vt:lpstr>Threats</vt:lpstr>
      <vt:lpstr>Threats</vt:lpstr>
      <vt:lpstr>Goals of security</vt:lpstr>
      <vt:lpstr>NSTISSC/CNSS security </vt:lpstr>
      <vt:lpstr>NSTISSC security  </vt:lpstr>
      <vt:lpstr>NSTISSC security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 Dhanare</dc:creator>
  <cp:lastModifiedBy>Ritesh Dhanare</cp:lastModifiedBy>
  <cp:revision>27</cp:revision>
  <dcterms:created xsi:type="dcterms:W3CDTF">2020-06-16T05:49:24Z</dcterms:created>
  <dcterms:modified xsi:type="dcterms:W3CDTF">2020-07-06T09:49:15Z</dcterms:modified>
</cp:coreProperties>
</file>