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cybercrimes</a:t>
            </a:r>
          </a:p>
          <a:p>
            <a:r>
              <a:rPr lang="en-IN" dirty="0" smtClean="0"/>
              <a:t>criminals </a:t>
            </a:r>
          </a:p>
          <a:p>
            <a:r>
              <a:rPr lang="en-IN" dirty="0" smtClean="0"/>
              <a:t>Professional</a:t>
            </a:r>
          </a:p>
          <a:p>
            <a:r>
              <a:rPr lang="en-IN" dirty="0" smtClean="0"/>
              <a:t>legal </a:t>
            </a:r>
            <a:r>
              <a:rPr lang="en-IN" dirty="0"/>
              <a:t>and ethical issues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09-07-2020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26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Introduction to Cyber Security</vt:lpstr>
      <vt:lpstr>Table of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37</cp:revision>
  <dcterms:created xsi:type="dcterms:W3CDTF">2020-06-16T05:49:24Z</dcterms:created>
  <dcterms:modified xsi:type="dcterms:W3CDTF">2020-07-09T08:30:12Z</dcterms:modified>
</cp:coreProperties>
</file>