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Various Security threats </a:t>
            </a:r>
            <a:endParaRPr lang="en-IN" dirty="0" smtClean="0"/>
          </a:p>
          <a:p>
            <a:r>
              <a:rPr lang="en-IN" dirty="0" smtClean="0"/>
              <a:t>attacks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method </a:t>
            </a:r>
            <a:r>
              <a:rPr lang="en-IN" dirty="0"/>
              <a:t>of defence,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13-07-2020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 of </a:t>
            </a:r>
            <a:r>
              <a:rPr lang="en-IN" dirty="0" smtClean="0"/>
              <a:t>defence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Prevention it.</a:t>
            </a:r>
          </a:p>
          <a:p>
            <a:r>
              <a:rPr lang="en-IN" dirty="0" smtClean="0"/>
              <a:t>Deter it.</a:t>
            </a:r>
          </a:p>
          <a:p>
            <a:r>
              <a:rPr lang="en-IN" dirty="0" smtClean="0"/>
              <a:t>Deflect it.</a:t>
            </a:r>
          </a:p>
          <a:p>
            <a:r>
              <a:rPr lang="en-IN" dirty="0" smtClean="0"/>
              <a:t>Detect it.</a:t>
            </a:r>
          </a:p>
          <a:p>
            <a:r>
              <a:rPr lang="en-IN" dirty="0" smtClean="0"/>
              <a:t>Recover it.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5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50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Cyber Security</vt:lpstr>
      <vt:lpstr>Table of Contents</vt:lpstr>
      <vt:lpstr>method of defence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41</cp:revision>
  <dcterms:created xsi:type="dcterms:W3CDTF">2020-06-16T05:49:24Z</dcterms:created>
  <dcterms:modified xsi:type="dcterms:W3CDTF">2020-07-13T10:19:51Z</dcterms:modified>
</cp:coreProperties>
</file>