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Separation of </a:t>
            </a:r>
            <a:r>
              <a:rPr lang="en-US" dirty="0" smtClean="0"/>
              <a:t>Privilege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separation of privilege </a:t>
            </a:r>
            <a:r>
              <a:rPr lang="en-US" dirty="0"/>
              <a:t>states that a </a:t>
            </a:r>
            <a:r>
              <a:rPr lang="en-US" dirty="0" smtClean="0"/>
              <a:t>system should </a:t>
            </a:r>
            <a:r>
              <a:rPr lang="en-US" dirty="0"/>
              <a:t>not grant permission based on a single condition.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of Least Common </a:t>
            </a:r>
            <a:r>
              <a:rPr lang="en-US" dirty="0" smtClean="0"/>
              <a:t>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least common mechanism </a:t>
            </a:r>
            <a:r>
              <a:rPr lang="en-US" dirty="0"/>
              <a:t>states that </a:t>
            </a:r>
            <a:r>
              <a:rPr lang="en-US" dirty="0" smtClean="0"/>
              <a:t>mechanisms used </a:t>
            </a:r>
            <a:r>
              <a:rPr lang="en-US" dirty="0"/>
              <a:t>to access resources should not be shared.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Principle of Psychological </a:t>
            </a:r>
            <a:r>
              <a:rPr lang="en-IN" dirty="0" smtClean="0"/>
              <a:t>Acceptability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psychological acceptability </a:t>
            </a:r>
            <a:r>
              <a:rPr lang="en-US"/>
              <a:t>states </a:t>
            </a:r>
            <a:r>
              <a:rPr lang="en-US" smtClean="0"/>
              <a:t>that security </a:t>
            </a:r>
            <a:r>
              <a:rPr lang="en-US" dirty="0"/>
              <a:t>mechanisms should not make the resource more difficult </a:t>
            </a:r>
            <a:r>
              <a:rPr lang="en-US"/>
              <a:t>to </a:t>
            </a:r>
            <a:r>
              <a:rPr lang="en-US" smtClean="0"/>
              <a:t>access than </a:t>
            </a:r>
            <a:r>
              <a:rPr lang="en-US" dirty="0"/>
              <a:t>if the security mechanisms were not present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0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Principles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15-07-2020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Saltzer</a:t>
            </a:r>
            <a:r>
              <a:rPr lang="en-US" dirty="0"/>
              <a:t> and </a:t>
            </a:r>
            <a:r>
              <a:rPr lang="en-US" dirty="0" smtClean="0"/>
              <a:t>Schroeder </a:t>
            </a:r>
            <a:r>
              <a:rPr lang="en-US" dirty="0"/>
              <a:t>describe eight principles for the design and </a:t>
            </a:r>
            <a:r>
              <a:rPr lang="en-US" dirty="0" smtClean="0"/>
              <a:t>implementation of </a:t>
            </a:r>
            <a:r>
              <a:rPr lang="en-US" dirty="0"/>
              <a:t>security mechanisms. The principles draw on the ideas of simplicity </a:t>
            </a:r>
            <a:r>
              <a:rPr lang="en-US" dirty="0" smtClean="0"/>
              <a:t>and </a:t>
            </a:r>
            <a:r>
              <a:rPr lang="en-IN" dirty="0" smtClean="0"/>
              <a:t>restriction</a:t>
            </a:r>
          </a:p>
          <a:p>
            <a:pPr algn="just"/>
            <a:r>
              <a:rPr lang="en-US" dirty="0"/>
              <a:t>Simplicity makes designs and mechanisms easy to understand. More </a:t>
            </a:r>
            <a:r>
              <a:rPr lang="en-US" dirty="0" smtClean="0"/>
              <a:t>importantly, less </a:t>
            </a:r>
            <a:r>
              <a:rPr lang="en-US" dirty="0"/>
              <a:t>can go wrong with simple designs. Minimizing the interaction of </a:t>
            </a:r>
            <a:r>
              <a:rPr lang="en-US" dirty="0" smtClean="0"/>
              <a:t>system components </a:t>
            </a:r>
            <a:r>
              <a:rPr lang="en-US" dirty="0"/>
              <a:t>minimizes the number of sanity checks on data being transmitted </a:t>
            </a:r>
            <a:r>
              <a:rPr lang="en-US" dirty="0" smtClean="0"/>
              <a:t>from </a:t>
            </a:r>
            <a:r>
              <a:rPr lang="en-IN" dirty="0" smtClean="0"/>
              <a:t>one </a:t>
            </a:r>
            <a:r>
              <a:rPr lang="en-IN" dirty="0"/>
              <a:t>component to another.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5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 of Least Privilege </a:t>
            </a:r>
            <a:endParaRPr lang="en-US" dirty="0" smtClean="0"/>
          </a:p>
          <a:p>
            <a:r>
              <a:rPr lang="en-US" dirty="0" smtClean="0"/>
              <a:t>Principle </a:t>
            </a:r>
            <a:r>
              <a:rPr lang="en-US" dirty="0"/>
              <a:t>of Fail-Safe </a:t>
            </a:r>
            <a:r>
              <a:rPr lang="en-US" dirty="0" smtClean="0"/>
              <a:t>Defaults</a:t>
            </a:r>
            <a:endParaRPr lang="en-US" dirty="0"/>
          </a:p>
          <a:p>
            <a:r>
              <a:rPr lang="en-US" dirty="0" smtClean="0"/>
              <a:t>Principle </a:t>
            </a:r>
            <a:r>
              <a:rPr lang="en-US" dirty="0"/>
              <a:t>of Economy of Mechanism </a:t>
            </a:r>
            <a:endParaRPr lang="en-US" dirty="0" smtClean="0"/>
          </a:p>
          <a:p>
            <a:r>
              <a:rPr lang="en-US" dirty="0" smtClean="0"/>
              <a:t>Principle </a:t>
            </a:r>
            <a:r>
              <a:rPr lang="en-US" dirty="0"/>
              <a:t>of Complete Mediation </a:t>
            </a:r>
            <a:endParaRPr lang="en-US" dirty="0" smtClean="0"/>
          </a:p>
          <a:p>
            <a:r>
              <a:rPr lang="en-US" dirty="0" smtClean="0"/>
              <a:t>Principle </a:t>
            </a:r>
            <a:r>
              <a:rPr lang="en-US" dirty="0"/>
              <a:t>of Open Design </a:t>
            </a:r>
          </a:p>
          <a:p>
            <a:r>
              <a:rPr lang="en-US" dirty="0" smtClean="0"/>
              <a:t>Principle </a:t>
            </a:r>
            <a:r>
              <a:rPr lang="en-US" dirty="0"/>
              <a:t>of Separation of Privilege </a:t>
            </a:r>
          </a:p>
          <a:p>
            <a:r>
              <a:rPr lang="en-US" dirty="0" smtClean="0"/>
              <a:t>Principle </a:t>
            </a:r>
            <a:r>
              <a:rPr lang="en-US" dirty="0"/>
              <a:t>of Least Common Mechanism </a:t>
            </a:r>
          </a:p>
          <a:p>
            <a:r>
              <a:rPr lang="en-IN" dirty="0" smtClean="0"/>
              <a:t>Principle </a:t>
            </a:r>
            <a:r>
              <a:rPr lang="en-IN" dirty="0"/>
              <a:t>of Psychological Acceptability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4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Least Privilege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least privilege </a:t>
            </a:r>
            <a:r>
              <a:rPr lang="en-US" dirty="0"/>
              <a:t>states that a subject </a:t>
            </a:r>
            <a:r>
              <a:rPr lang="en-US" dirty="0" smtClean="0"/>
              <a:t>should be </a:t>
            </a:r>
            <a:r>
              <a:rPr lang="en-US" dirty="0"/>
              <a:t>given only those privileges that it needs in order to complete its task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Fail-Safe </a:t>
            </a:r>
            <a:r>
              <a:rPr lang="en-US" dirty="0" smtClean="0"/>
              <a:t>Defaults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i="1" dirty="0"/>
              <a:t>principle of fail-safe defaults </a:t>
            </a:r>
            <a:r>
              <a:rPr lang="en-US" dirty="0"/>
              <a:t>states that, unless a </a:t>
            </a:r>
            <a:r>
              <a:rPr lang="en-US" dirty="0" smtClean="0"/>
              <a:t>subject is </a:t>
            </a:r>
            <a:r>
              <a:rPr lang="en-US" dirty="0"/>
              <a:t>given explicit access to an object, it should be denied access to </a:t>
            </a:r>
            <a:r>
              <a:rPr lang="en-US" dirty="0" smtClean="0"/>
              <a:t>that </a:t>
            </a:r>
            <a:r>
              <a:rPr lang="en-IN" dirty="0" smtClean="0"/>
              <a:t>object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2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of Economy of Mechanism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/>
              <a:t>principle of economy of mechanism </a:t>
            </a:r>
            <a:r>
              <a:rPr lang="en-US" dirty="0"/>
              <a:t>states that </a:t>
            </a:r>
            <a:r>
              <a:rPr lang="en-US" dirty="0" smtClean="0"/>
              <a:t>security mechanisms </a:t>
            </a:r>
            <a:r>
              <a:rPr lang="en-US" dirty="0"/>
              <a:t>should be as simple as possible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Complete Mediation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complete mediation </a:t>
            </a:r>
            <a:r>
              <a:rPr lang="en-US" dirty="0"/>
              <a:t>requires that </a:t>
            </a:r>
            <a:r>
              <a:rPr lang="en-US" dirty="0" smtClean="0"/>
              <a:t>all accesses </a:t>
            </a:r>
            <a:r>
              <a:rPr lang="en-US" dirty="0"/>
              <a:t>to objects be checked to ensure that they are allowed.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9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Open </a:t>
            </a:r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principle of open design </a:t>
            </a:r>
            <a:r>
              <a:rPr lang="en-US" dirty="0"/>
              <a:t>states that the security of </a:t>
            </a:r>
            <a:r>
              <a:rPr lang="en-US" dirty="0" smtClean="0"/>
              <a:t>a mechanism </a:t>
            </a:r>
            <a:r>
              <a:rPr lang="en-US" dirty="0"/>
              <a:t>should not depend on the secrecy of its design or implementation.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1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380</Words>
  <Application>Microsoft Office PowerPoint</Application>
  <PresentationFormat>On-screen Show (4:3)</PresentationFormat>
  <Paragraphs>69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Cyber Security</vt:lpstr>
      <vt:lpstr>Table of Contents</vt:lpstr>
      <vt:lpstr>Design Principles</vt:lpstr>
      <vt:lpstr>Design Principles</vt:lpstr>
      <vt:lpstr>Principle of Least Privilege </vt:lpstr>
      <vt:lpstr>Principle of Fail-Safe Defaults</vt:lpstr>
      <vt:lpstr>Principle of Economy of Mechanism </vt:lpstr>
      <vt:lpstr>Principle of Complete Mediation </vt:lpstr>
      <vt:lpstr>Principle of Open Design</vt:lpstr>
      <vt:lpstr>Principle of Separation of Privilege</vt:lpstr>
      <vt:lpstr>Principle of Least Common Mechanism</vt:lpstr>
      <vt:lpstr>Principle of Psychological Acceptability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47</cp:revision>
  <dcterms:created xsi:type="dcterms:W3CDTF">2020-06-16T05:49:24Z</dcterms:created>
  <dcterms:modified xsi:type="dcterms:W3CDTF">2020-07-15T07:24:53Z</dcterms:modified>
</cp:coreProperties>
</file>