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EA245-1008-4ADA-ADEC-D6EA468D113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53701-2D3B-4071-ADC4-0FC6069E4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2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5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A1F7-BE5A-4F49-AE76-0E9DD6ED6DB3}" type="datetime1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BDC6-9427-4E75-A735-6DCC992AD68F}" type="datetime1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1CF5-BCA1-4274-A99B-BFD851F759F9}" type="datetime1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433F-B215-4A1E-BDA5-738AEE747CBB}" type="datetime1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C72F-72BE-46A8-90A8-CF929DF511A8}" type="datetime1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4239-5AD8-4226-8DCD-A312B2D15223}" type="datetime1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498-56FD-4E64-8294-7BF6FCEDFA59}" type="datetime1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D09-B641-4992-A6A2-58798E4269AE}" type="datetime1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4AE8-DFA3-428D-9B0B-D9D472D814EA}" type="datetime1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3EBE-ECED-4D3F-A528-331CEAAD094E}" type="datetime1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C7F4-5F44-4B6C-B331-42E8B9CAD10F}" type="datetime1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Information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CIA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Electric%20%20-%205%20Minute%20Countdown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Cyber Security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800" dirty="0" smtClean="0"/>
              <a:t>Ritesh Dhanare</a:t>
            </a:r>
          </a:p>
          <a:p>
            <a:pPr algn="r"/>
            <a:r>
              <a:rPr lang="en-IN" sz="1800" dirty="0" smtClean="0"/>
              <a:t>Assistant Professor </a:t>
            </a:r>
          </a:p>
          <a:p>
            <a:pPr algn="r"/>
            <a:r>
              <a:rPr lang="en-IN" sz="1800" dirty="0" smtClean="0"/>
              <a:t>Information technology Department</a:t>
            </a:r>
            <a:endParaRPr lang="en-IN" sz="1800" dirty="0"/>
          </a:p>
        </p:txBody>
      </p:sp>
      <p:pic>
        <p:nvPicPr>
          <p:cNvPr id="5" name="Picture 2" descr="C:\Users\Ritesh Dhanare\Dropbox\NMIMS 20-21\ODD\IS\shield-logo-orig14970023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694688" cy="8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 Components of Security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67ED-54B6-4BF1-AC2F-26F85A5C9BD7}" type="datetime1">
              <a:rPr lang="en-IN" smtClean="0"/>
              <a:t>30-01-2021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3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What is information?</a:t>
            </a:r>
          </a:p>
          <a:p>
            <a:pPr marL="0" indent="0" algn="just">
              <a:buNone/>
            </a:pPr>
            <a:r>
              <a:rPr lang="en-US" sz="2400" b="1" dirty="0"/>
              <a:t>Information</a:t>
            </a:r>
            <a:r>
              <a:rPr lang="en-US" sz="2400" dirty="0"/>
              <a:t> is organized or classified data, which has some meaningful values for the receiver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Information </a:t>
            </a:r>
            <a:r>
              <a:rPr lang="en-US" sz="2400" dirty="0"/>
              <a:t>is the processed data on which decisions and actions are based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>
                <a:hlinkClick r:id="rId2" action="ppaction://hlinkfile"/>
              </a:rPr>
              <a:t>Lets see how much information we have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DDFB-43F6-4A38-A7E2-053D8428AEEF}" type="datetime1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87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Security?</a:t>
            </a:r>
          </a:p>
          <a:p>
            <a:pPr algn="just"/>
            <a:r>
              <a:rPr lang="en-US" sz="2400" dirty="0"/>
              <a:t>In general, </a:t>
            </a:r>
            <a:r>
              <a:rPr lang="en-US" sz="2400" b="1" dirty="0"/>
              <a:t>security </a:t>
            </a:r>
            <a:r>
              <a:rPr lang="en-US" sz="2400" dirty="0"/>
              <a:t>is “the quality or state of being secure—to be free from danger</a:t>
            </a:r>
            <a:r>
              <a:rPr lang="en-US" sz="2400" dirty="0" smtClean="0"/>
              <a:t>.” </a:t>
            </a:r>
          </a:p>
          <a:p>
            <a:pPr algn="just"/>
            <a:r>
              <a:rPr lang="en-US" sz="2400" dirty="0" smtClean="0"/>
              <a:t>In other </a:t>
            </a:r>
            <a:r>
              <a:rPr lang="en-US" sz="2400" dirty="0"/>
              <a:t>words, protection against adversaries—from those who would do harm, </a:t>
            </a:r>
            <a:r>
              <a:rPr lang="en-US" sz="2400" dirty="0" smtClean="0"/>
              <a:t>intentionally </a:t>
            </a:r>
            <a:r>
              <a:rPr lang="en-IN" sz="2400" dirty="0" smtClean="0"/>
              <a:t>or </a:t>
            </a:r>
            <a:r>
              <a:rPr lang="en-IN" sz="2400" dirty="0"/>
              <a:t>otherwise—is the </a:t>
            </a:r>
            <a:r>
              <a:rPr lang="en-IN" sz="2400" dirty="0" smtClean="0"/>
              <a:t>objective.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52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Basic Components of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Confidentiality</a:t>
            </a:r>
          </a:p>
          <a:p>
            <a:r>
              <a:rPr lang="en-IN" dirty="0" smtClean="0"/>
              <a:t>Integrity</a:t>
            </a:r>
            <a:endParaRPr lang="en-IN" dirty="0"/>
          </a:p>
          <a:p>
            <a:r>
              <a:rPr lang="en-IN" dirty="0" smtClean="0"/>
              <a:t>Availability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1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/>
              <a:t>Confidentiality </a:t>
            </a:r>
            <a:r>
              <a:rPr lang="en-US" sz="2400" b="1" dirty="0"/>
              <a:t>is the concealment of information or resources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Also</a:t>
            </a:r>
            <a:r>
              <a:rPr lang="en-US" sz="2400" dirty="0"/>
              <a:t>, there is a need </a:t>
            </a:r>
            <a:r>
              <a:rPr lang="en-US" sz="2400" dirty="0" smtClean="0"/>
              <a:t>to keep</a:t>
            </a:r>
            <a:r>
              <a:rPr lang="en-US" sz="2400" dirty="0"/>
              <a:t> </a:t>
            </a:r>
            <a:r>
              <a:rPr lang="en-US" sz="2400" b="1" dirty="0"/>
              <a:t>information</a:t>
            </a:r>
            <a:r>
              <a:rPr lang="en-US" sz="2400" dirty="0"/>
              <a:t> secret from other third parties that want to have access to it, so just the right people can access it.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93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i="1" dirty="0"/>
              <a:t>Integrity </a:t>
            </a:r>
            <a:r>
              <a:rPr lang="en-US" sz="2400" dirty="0"/>
              <a:t>refers to the trustworthiness of data or resources, and it is usually phrased </a:t>
            </a:r>
            <a:r>
              <a:rPr lang="en-US" sz="2400" dirty="0" smtClean="0"/>
              <a:t>in terms </a:t>
            </a:r>
            <a:r>
              <a:rPr lang="en-US" sz="2400" dirty="0"/>
              <a:t>of preventing improper or unauthorized change.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Availability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i="1" dirty="0"/>
              <a:t>Availability </a:t>
            </a:r>
            <a:r>
              <a:rPr lang="en-US" sz="2400" dirty="0"/>
              <a:t>refers to the ability to use the information or resource desired. </a:t>
            </a:r>
            <a:endParaRPr lang="en-US" sz="2400" dirty="0" smtClean="0"/>
          </a:p>
          <a:p>
            <a:pPr algn="just"/>
            <a:r>
              <a:rPr lang="en-US" sz="2400" dirty="0" smtClean="0"/>
              <a:t>Availability is </a:t>
            </a:r>
            <a:r>
              <a:rPr lang="en-US" sz="2400" dirty="0"/>
              <a:t>an important aspect of reliability as well as of system design because </a:t>
            </a:r>
            <a:r>
              <a:rPr lang="en-US" sz="2400" dirty="0" smtClean="0"/>
              <a:t>an unavailable </a:t>
            </a:r>
            <a:r>
              <a:rPr lang="en-US" sz="2400" dirty="0"/>
              <a:t>system is at least as bad as no system at all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>
                <a:hlinkClick r:id="rId2" action="ppaction://hlinkfile"/>
              </a:rPr>
              <a:t>Lets understand by a small video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88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7200" dirty="0" smtClean="0"/>
              <a:t>Quiz</a:t>
            </a:r>
          </a:p>
          <a:p>
            <a:pPr marL="0" indent="0" algn="ctr">
              <a:buNone/>
            </a:pPr>
            <a:r>
              <a:rPr lang="en-IN" sz="7200" dirty="0" smtClean="0">
                <a:hlinkClick r:id="rId2" action="ppaction://hlinkfile"/>
              </a:rPr>
              <a:t>Time: 5 Min </a:t>
            </a:r>
            <a:endParaRPr lang="en-IN" sz="7200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38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204</Words>
  <Application>Microsoft Office PowerPoint</Application>
  <PresentationFormat>On-screen Show (4:3)</PresentationFormat>
  <Paragraphs>58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Cyber Security</vt:lpstr>
      <vt:lpstr>Table of Contents</vt:lpstr>
      <vt:lpstr>PowerPoint Presentation</vt:lpstr>
      <vt:lpstr>PowerPoint Presentation</vt:lpstr>
      <vt:lpstr>Basic Components of Security</vt:lpstr>
      <vt:lpstr>Confidentiality</vt:lpstr>
      <vt:lpstr>Integrity</vt:lpstr>
      <vt:lpstr>Availability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 Dhanare</dc:creator>
  <cp:lastModifiedBy>Ritesh Dhanare</cp:lastModifiedBy>
  <cp:revision>16</cp:revision>
  <dcterms:created xsi:type="dcterms:W3CDTF">2020-06-16T05:49:24Z</dcterms:created>
  <dcterms:modified xsi:type="dcterms:W3CDTF">2021-01-30T08:50:39Z</dcterms:modified>
</cp:coreProperties>
</file>