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84" r:id="rId3"/>
    <p:sldId id="381" r:id="rId4"/>
    <p:sldId id="382" r:id="rId5"/>
    <p:sldId id="3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89A4D-9F1D-4CC7-A3CB-2A5FBADED3C1}" v="1" dt="2025-07-08T12:41:23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840E-941B-4229-BE02-F9F04CC916C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65E2E-3C85-40B3-8CC4-D42283A48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5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65E2E-3C85-40B3-8CC4-D42283A486E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38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4AB9-C846-9E95-046F-67B63D946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8134D-9288-4169-F2D3-11825076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6967-B401-D3D2-7874-3AA349B3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E1B0-2A86-AE8A-2D43-AE673FFD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CDE5-2DF2-1AB1-71F8-2492005E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1B94-141B-BC24-F4F1-E81F3833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DEC68-D268-23FD-42B1-EA6B7BC5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47E9-B1E9-9ADD-549D-522A170D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F9B3F-514B-A5D1-2375-28863F7F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EDA5-2A2C-879B-5062-9444633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4DBC9-EC8C-6398-0B64-FAD88E20E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5AC9E-C9A1-E5E7-A319-BD804E651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B60C-C719-4474-2120-26DCAF87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1CBC-7616-C179-E654-D8B598B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4A86-8C31-C196-4179-78B3C13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480F-4416-D449-547A-F29F906F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C-C58B-870F-0C93-AB25CDF2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3CCE7-CCE2-0120-6D44-A44B13C2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9288-2525-D3D4-51A5-7A4D5237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8751-C398-E50E-92D5-A494619E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F898-C9C9-B8BD-DD72-B0FD6B92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D612-70D9-1138-391F-90033898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BBA7-10DB-5E93-C574-64C26BBF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8E6C-A4FA-DE28-1A53-F5C4B2FD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FE85-B01E-E08D-C75A-142282BB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4566-A8E4-BBE2-A8A3-1466C0EE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6D6D-0ECE-C015-16C9-F34645B4F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6C23-9FA5-0F93-9A82-CF837485B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61A4-841F-93A3-A214-EF918AC2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29CD-3485-405D-2C07-03EDB9CD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812EB-C24F-0036-35F1-49EDF41D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518F-996B-EE51-BE0E-2A3893A9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DF0A-3B01-5E7C-658E-8255EDF3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38174-8635-301C-E973-3B7A9E09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A87EF-A381-3BBA-0D92-3D54FCDA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7C300-1E73-BBB1-42F8-13BF04655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05D5E-74D9-D30F-416A-47951E13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63A9B-07DD-D7B7-DA9F-AE373B60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62C8C-FD31-D8D2-907F-0877DEC2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20B7-F581-3D11-FD7C-EEF3A44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BD976-E6A2-6C1B-6429-F9CD093E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2F4F2-5A8C-4D77-57C6-CEA2166E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D6FCD-AABB-A0F7-131F-A84C93E6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27CB5-2954-F122-DA00-78B9BB8A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2BBD-F1EC-E1CA-4BAD-9482F334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E42E2-8E64-C59A-0338-6BD68C57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0CC7-43E8-DAB4-D0A2-022F9EBA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44EC-7F79-8202-230F-3A7185A9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B26F4-2275-E78A-6FA5-4A68BD1A6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6D200-31F6-1948-EBD4-3388D93A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646D6-4235-CB24-329A-1EB8D18A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DD3C6-5E56-9608-9FF4-797F88C9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A23F-3632-19BB-CD4B-72B02EEB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91274-0158-73E5-CA14-8927C9482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7721A-6167-6510-516A-6F1AA7EA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F8FAF-BC3E-C5C5-3219-0AE9F42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C4B0B-46B9-EBC7-3760-00697675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CD3A-AEFA-0DF4-1A28-EFF1167E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41864-0E47-209D-648B-16FC6D19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2DDA-D6EC-2355-1B74-07144C32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566E-C6B3-869F-68AB-21BF2AC64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2E753-0D20-4418-B930-7501CA622C5B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D842-77E4-0F55-9A2E-20A807FB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2AF4-2DCA-A464-13F4-887FBEBD6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54714-75AC-4F72-BD2B-F1F3076A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7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415C-F3F1-B1C5-56C4-F8A481050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7694"/>
          </a:xfrm>
        </p:spPr>
        <p:txBody>
          <a:bodyPr/>
          <a:lstStyle/>
          <a:p>
            <a:r>
              <a:rPr lang="en-US" dirty="0"/>
              <a:t>Yash Custom API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EDFDD-21EC-3858-9306-82DC85AC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951" y="2193116"/>
            <a:ext cx="9144000" cy="494101"/>
          </a:xfrm>
        </p:spPr>
        <p:txBody>
          <a:bodyPr/>
          <a:lstStyle/>
          <a:p>
            <a:r>
              <a:rPr lang="en-US" dirty="0"/>
              <a:t>Sep-2025</a:t>
            </a:r>
          </a:p>
        </p:txBody>
      </p:sp>
    </p:spTree>
    <p:extLst>
      <p:ext uri="{BB962C8B-B14F-4D97-AF65-F5344CB8AC3E}">
        <p14:creationId xmlns:p14="http://schemas.microsoft.com/office/powerpoint/2010/main" val="359485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04B6-88BE-4C0F-9AF8-A8EFA657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1804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1BC14-6A8B-426C-A1F7-5E67BECDEAE9}"/>
              </a:ext>
            </a:extLst>
          </p:cNvPr>
          <p:cNvSpPr/>
          <p:nvPr/>
        </p:nvSpPr>
        <p:spPr>
          <a:xfrm>
            <a:off x="1247191" y="604659"/>
            <a:ext cx="10089503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Git-Repository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into class library or API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Web Application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on steps to Integrate Class Library or API into centralized Web Application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of Web Application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CCCFF-9424-4F50-94B5-ED70122BE275}"/>
              </a:ext>
            </a:extLst>
          </p:cNvPr>
          <p:cNvSpPr/>
          <p:nvPr/>
        </p:nvSpPr>
        <p:spPr>
          <a:xfrm>
            <a:off x="1247191" y="2936624"/>
            <a:ext cx="52742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IN" dirty="0"/>
              <a:t>https://github.com/riteshdiyawar/Yash.CustomAITools</a:t>
            </a:r>
          </a:p>
        </p:txBody>
      </p:sp>
    </p:spTree>
    <p:extLst>
      <p:ext uri="{BB962C8B-B14F-4D97-AF65-F5344CB8AC3E}">
        <p14:creationId xmlns:p14="http://schemas.microsoft.com/office/powerpoint/2010/main" val="239750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6F1086-9CC2-490B-BDE5-E45EAA0F4101}"/>
              </a:ext>
            </a:extLst>
          </p:cNvPr>
          <p:cNvSpPr/>
          <p:nvPr/>
        </p:nvSpPr>
        <p:spPr>
          <a:xfrm>
            <a:off x="4958436" y="2127844"/>
            <a:ext cx="2845836" cy="64754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Library</a:t>
            </a:r>
            <a:endParaRPr lang="en-IN" dirty="0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64006ED9-F097-4DA4-A8FE-F2022864538E}"/>
              </a:ext>
            </a:extLst>
          </p:cNvPr>
          <p:cNvSpPr/>
          <p:nvPr/>
        </p:nvSpPr>
        <p:spPr>
          <a:xfrm>
            <a:off x="74645" y="781464"/>
            <a:ext cx="9320516" cy="4107777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152D1-556F-4BBB-A9D0-A8EB9B3A3F82}"/>
              </a:ext>
            </a:extLst>
          </p:cNvPr>
          <p:cNvSpPr/>
          <p:nvPr/>
        </p:nvSpPr>
        <p:spPr>
          <a:xfrm>
            <a:off x="2379305" y="1390262"/>
            <a:ext cx="1810139" cy="31902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Application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B658B1-77E1-4145-8E6E-5EDED47D0E02}"/>
              </a:ext>
            </a:extLst>
          </p:cNvPr>
          <p:cNvSpPr/>
          <p:nvPr/>
        </p:nvSpPr>
        <p:spPr>
          <a:xfrm>
            <a:off x="393440" y="1576874"/>
            <a:ext cx="1561322" cy="45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User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812D3D-8965-44CE-AB28-F30BE46876EC}"/>
              </a:ext>
            </a:extLst>
          </p:cNvPr>
          <p:cNvSpPr/>
          <p:nvPr/>
        </p:nvSpPr>
        <p:spPr>
          <a:xfrm>
            <a:off x="306177" y="2614379"/>
            <a:ext cx="1561322" cy="45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User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7567B6-BC8D-4D68-BCC4-8FEA53776805}"/>
              </a:ext>
            </a:extLst>
          </p:cNvPr>
          <p:cNvSpPr/>
          <p:nvPr/>
        </p:nvSpPr>
        <p:spPr>
          <a:xfrm>
            <a:off x="316465" y="3504247"/>
            <a:ext cx="1561322" cy="45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User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0BACB4-A490-4CEC-998A-384E9CC60578}"/>
              </a:ext>
            </a:extLst>
          </p:cNvPr>
          <p:cNvSpPr/>
          <p:nvPr/>
        </p:nvSpPr>
        <p:spPr>
          <a:xfrm>
            <a:off x="6041575" y="3731445"/>
            <a:ext cx="2621899" cy="62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FDA13-E0F1-4494-9EBB-241C3F255448}"/>
              </a:ext>
            </a:extLst>
          </p:cNvPr>
          <p:cNvCxnSpPr>
            <a:stCxn id="8" idx="3"/>
          </p:cNvCxnSpPr>
          <p:nvPr/>
        </p:nvCxnSpPr>
        <p:spPr>
          <a:xfrm flipV="1">
            <a:off x="1954762" y="1804071"/>
            <a:ext cx="4338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52305-80E3-4864-ADF8-CF9EC850C12C}"/>
              </a:ext>
            </a:extLst>
          </p:cNvPr>
          <p:cNvCxnSpPr>
            <a:cxnSpLocks/>
          </p:cNvCxnSpPr>
          <p:nvPr/>
        </p:nvCxnSpPr>
        <p:spPr>
          <a:xfrm>
            <a:off x="1871860" y="2877543"/>
            <a:ext cx="516776" cy="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30ED5-628F-4E87-9CA7-B3DC5DD6EB09}"/>
              </a:ext>
            </a:extLst>
          </p:cNvPr>
          <p:cNvCxnSpPr>
            <a:cxnSpLocks/>
          </p:cNvCxnSpPr>
          <p:nvPr/>
        </p:nvCxnSpPr>
        <p:spPr>
          <a:xfrm flipV="1">
            <a:off x="1913826" y="3728486"/>
            <a:ext cx="4654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924493-8E23-48BF-AC23-5A4661E4C60C}"/>
              </a:ext>
            </a:extLst>
          </p:cNvPr>
          <p:cNvCxnSpPr>
            <a:cxnSpLocks/>
          </p:cNvCxnSpPr>
          <p:nvPr/>
        </p:nvCxnSpPr>
        <p:spPr>
          <a:xfrm flipH="1">
            <a:off x="7668201" y="3100095"/>
            <a:ext cx="1" cy="667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9B01D2-A342-492F-8874-29112A9AB031}"/>
              </a:ext>
            </a:extLst>
          </p:cNvPr>
          <p:cNvCxnSpPr/>
          <p:nvPr/>
        </p:nvCxnSpPr>
        <p:spPr>
          <a:xfrm flipV="1">
            <a:off x="7063273" y="3126556"/>
            <a:ext cx="0" cy="667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3F2A9C-5803-4209-B1C5-FF6E35AA4375}"/>
              </a:ext>
            </a:extLst>
          </p:cNvPr>
          <p:cNvSpPr/>
          <p:nvPr/>
        </p:nvSpPr>
        <p:spPr>
          <a:xfrm>
            <a:off x="5984813" y="1404200"/>
            <a:ext cx="2621899" cy="765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7D0EDC-D583-4AD7-A915-67A17F2B7F1C}"/>
              </a:ext>
            </a:extLst>
          </p:cNvPr>
          <p:cNvCxnSpPr>
            <a:cxnSpLocks/>
          </p:cNvCxnSpPr>
          <p:nvPr/>
        </p:nvCxnSpPr>
        <p:spPr>
          <a:xfrm>
            <a:off x="4198774" y="1900647"/>
            <a:ext cx="8415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DE048C93-2A15-406A-9785-C274D62790E0}"/>
              </a:ext>
            </a:extLst>
          </p:cNvPr>
          <p:cNvSpPr/>
          <p:nvPr/>
        </p:nvSpPr>
        <p:spPr>
          <a:xfrm>
            <a:off x="10485274" y="895738"/>
            <a:ext cx="1380940" cy="399350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 </a:t>
            </a:r>
          </a:p>
          <a:p>
            <a:pPr algn="ctr"/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A2B4DC2C-0063-49EA-B40E-D46B41C4CF3A}"/>
              </a:ext>
            </a:extLst>
          </p:cNvPr>
          <p:cNvSpPr/>
          <p:nvPr/>
        </p:nvSpPr>
        <p:spPr>
          <a:xfrm>
            <a:off x="9395161" y="2645539"/>
            <a:ext cx="1090113" cy="6475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832F406-2A50-4D72-B80A-21E17171F008}"/>
              </a:ext>
            </a:extLst>
          </p:cNvPr>
          <p:cNvSpPr/>
          <p:nvPr/>
        </p:nvSpPr>
        <p:spPr>
          <a:xfrm>
            <a:off x="5992593" y="2360836"/>
            <a:ext cx="2621899" cy="765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F0E0B1-27FB-48DE-B297-74D41C320378}"/>
              </a:ext>
            </a:extLst>
          </p:cNvPr>
          <p:cNvCxnSpPr>
            <a:cxnSpLocks/>
          </p:cNvCxnSpPr>
          <p:nvPr/>
        </p:nvCxnSpPr>
        <p:spPr>
          <a:xfrm>
            <a:off x="4198774" y="4054774"/>
            <a:ext cx="8259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1EEFFA4F-64EE-442D-85FB-1CB2EA909336}"/>
              </a:ext>
            </a:extLst>
          </p:cNvPr>
          <p:cNvSpPr/>
          <p:nvPr/>
        </p:nvSpPr>
        <p:spPr>
          <a:xfrm>
            <a:off x="5040309" y="1275933"/>
            <a:ext cx="352606" cy="34445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8CC13EF2-AFBD-4D50-9AEF-3A2D56F329CA}"/>
              </a:ext>
            </a:extLst>
          </p:cNvPr>
          <p:cNvSpPr/>
          <p:nvPr/>
        </p:nvSpPr>
        <p:spPr>
          <a:xfrm flipH="1">
            <a:off x="5520845" y="1740934"/>
            <a:ext cx="382943" cy="24567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422C87-F2C3-40A2-84B2-CED17FB16CAB}"/>
              </a:ext>
            </a:extLst>
          </p:cNvPr>
          <p:cNvCxnSpPr>
            <a:endCxn id="46" idx="1"/>
          </p:cNvCxnSpPr>
          <p:nvPr/>
        </p:nvCxnSpPr>
        <p:spPr>
          <a:xfrm flipV="1">
            <a:off x="5215812" y="4720485"/>
            <a:ext cx="800" cy="84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A476AE-845F-4444-9389-B58A886873A5}"/>
              </a:ext>
            </a:extLst>
          </p:cNvPr>
          <p:cNvCxnSpPr>
            <a:cxnSpLocks/>
          </p:cNvCxnSpPr>
          <p:nvPr/>
        </p:nvCxnSpPr>
        <p:spPr>
          <a:xfrm flipV="1">
            <a:off x="5215812" y="5570376"/>
            <a:ext cx="5971592" cy="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31C3CA-4EEA-41A8-81E4-57A884520AED}"/>
              </a:ext>
            </a:extLst>
          </p:cNvPr>
          <p:cNvCxnSpPr>
            <a:stCxn id="29" idx="2"/>
          </p:cNvCxnSpPr>
          <p:nvPr/>
        </p:nvCxnSpPr>
        <p:spPr>
          <a:xfrm>
            <a:off x="11175744" y="4889241"/>
            <a:ext cx="11660" cy="681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6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BB641-76CB-4DB9-85A0-75F41D284E85}"/>
              </a:ext>
            </a:extLst>
          </p:cNvPr>
          <p:cNvSpPr/>
          <p:nvPr/>
        </p:nvSpPr>
        <p:spPr>
          <a:xfrm>
            <a:off x="143422" y="3480115"/>
            <a:ext cx="2668554" cy="1175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Ritesh Library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3DE45-7E29-414C-B507-2B5BF5D66167}"/>
              </a:ext>
            </a:extLst>
          </p:cNvPr>
          <p:cNvSpPr/>
          <p:nvPr/>
        </p:nvSpPr>
        <p:spPr>
          <a:xfrm>
            <a:off x="143422" y="137240"/>
            <a:ext cx="6499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Yash Custom AI Tools Gallery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8814C-7367-48E9-BAAA-DE1B44F8F470}"/>
              </a:ext>
            </a:extLst>
          </p:cNvPr>
          <p:cNvSpPr/>
          <p:nvPr/>
        </p:nvSpPr>
        <p:spPr>
          <a:xfrm>
            <a:off x="143422" y="4970497"/>
            <a:ext cx="2668554" cy="1175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Praveen Library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CAE29E-FDC8-4415-BFDC-5EA3D3E49718}"/>
              </a:ext>
            </a:extLst>
          </p:cNvPr>
          <p:cNvSpPr/>
          <p:nvPr/>
        </p:nvSpPr>
        <p:spPr>
          <a:xfrm>
            <a:off x="143422" y="626894"/>
            <a:ext cx="2668554" cy="1175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Anil Library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0C77A7-2B07-4AB5-9B0F-B30EF0358C1C}"/>
              </a:ext>
            </a:extLst>
          </p:cNvPr>
          <p:cNvSpPr/>
          <p:nvPr/>
        </p:nvSpPr>
        <p:spPr>
          <a:xfrm>
            <a:off x="143422" y="1989733"/>
            <a:ext cx="2668554" cy="1175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Abu Library 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FEC418-A876-43A5-954C-F30C8229060C}"/>
              </a:ext>
            </a:extLst>
          </p:cNvPr>
          <p:cNvSpPr/>
          <p:nvPr/>
        </p:nvSpPr>
        <p:spPr>
          <a:xfrm>
            <a:off x="2970245" y="2208229"/>
            <a:ext cx="2668554" cy="3693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Abu Custom Tool 1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D7582F-BBBC-40F4-B95A-DCE6E4506AA7}"/>
              </a:ext>
            </a:extLst>
          </p:cNvPr>
          <p:cNvSpPr/>
          <p:nvPr/>
        </p:nvSpPr>
        <p:spPr>
          <a:xfrm>
            <a:off x="2970245" y="3812750"/>
            <a:ext cx="2668554" cy="3693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Ritesh Custom Tool 1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916D60-E13A-4511-8AAE-35DEA0022070}"/>
              </a:ext>
            </a:extLst>
          </p:cNvPr>
          <p:cNvSpPr/>
          <p:nvPr/>
        </p:nvSpPr>
        <p:spPr>
          <a:xfrm>
            <a:off x="2970245" y="2716138"/>
            <a:ext cx="2668554" cy="3693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Abu Custom Tool 2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B2EA84-F47D-464E-94D0-AE24F7D5AC57}"/>
              </a:ext>
            </a:extLst>
          </p:cNvPr>
          <p:cNvSpPr/>
          <p:nvPr/>
        </p:nvSpPr>
        <p:spPr>
          <a:xfrm>
            <a:off x="2970245" y="5233534"/>
            <a:ext cx="2668554" cy="3693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Praveen Custom Tool 1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BA4AD-DA32-4E59-84A7-EC73A95FD364}"/>
              </a:ext>
            </a:extLst>
          </p:cNvPr>
          <p:cNvSpPr/>
          <p:nvPr/>
        </p:nvSpPr>
        <p:spPr>
          <a:xfrm>
            <a:off x="2970245" y="949393"/>
            <a:ext cx="2668554" cy="3693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Anil Custom Tool 1</a:t>
            </a:r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E5F30CD-9A69-40DB-AB85-AB08B9CAA557}"/>
              </a:ext>
            </a:extLst>
          </p:cNvPr>
          <p:cNvSpPr/>
          <p:nvPr/>
        </p:nvSpPr>
        <p:spPr>
          <a:xfrm>
            <a:off x="5638799" y="1057275"/>
            <a:ext cx="1571626" cy="76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254B84D-7865-4578-805C-D13513B3446F}"/>
              </a:ext>
            </a:extLst>
          </p:cNvPr>
          <p:cNvSpPr/>
          <p:nvPr/>
        </p:nvSpPr>
        <p:spPr>
          <a:xfrm>
            <a:off x="7210425" y="569551"/>
            <a:ext cx="4580978" cy="30507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your Own Page </a:t>
            </a:r>
          </a:p>
          <a:p>
            <a:pPr algn="ctr"/>
            <a:r>
              <a:rPr lang="en-US" dirty="0"/>
              <a:t>with Input</a:t>
            </a:r>
            <a:endParaRPr lang="en-IN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A9F6968E-97B5-4A62-B4B3-E4A097B03B73}"/>
              </a:ext>
            </a:extLst>
          </p:cNvPr>
          <p:cNvSpPr/>
          <p:nvPr/>
        </p:nvSpPr>
        <p:spPr>
          <a:xfrm>
            <a:off x="7229083" y="3812750"/>
            <a:ext cx="4580978" cy="25958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your Own Page </a:t>
            </a:r>
          </a:p>
          <a:p>
            <a:pPr algn="ctr"/>
            <a:r>
              <a:rPr lang="en-US" dirty="0"/>
              <a:t>with Output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140D2-88F9-4516-818D-FFF6429DD6F7}"/>
              </a:ext>
            </a:extLst>
          </p:cNvPr>
          <p:cNvSpPr/>
          <p:nvPr/>
        </p:nvSpPr>
        <p:spPr>
          <a:xfrm>
            <a:off x="9041363" y="2208229"/>
            <a:ext cx="1595535" cy="2830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F54A0F-A374-4A32-871F-280CF795A9B2}"/>
              </a:ext>
            </a:extLst>
          </p:cNvPr>
          <p:cNvSpPr/>
          <p:nvPr/>
        </p:nvSpPr>
        <p:spPr>
          <a:xfrm>
            <a:off x="9041363" y="2617761"/>
            <a:ext cx="1595535" cy="2830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3C6E75-D300-4BC3-BD09-6351C6FC84A7}"/>
              </a:ext>
            </a:extLst>
          </p:cNvPr>
          <p:cNvSpPr/>
          <p:nvPr/>
        </p:nvSpPr>
        <p:spPr>
          <a:xfrm>
            <a:off x="9122849" y="3045250"/>
            <a:ext cx="1056849" cy="28304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3A59EA38-1735-4C39-95C3-6FEDED7B3D56}"/>
              </a:ext>
            </a:extLst>
          </p:cNvPr>
          <p:cNvSpPr/>
          <p:nvPr/>
        </p:nvSpPr>
        <p:spPr>
          <a:xfrm>
            <a:off x="8229600" y="5113177"/>
            <a:ext cx="2771192" cy="1032978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~~~~~~~~~~~~~~~~~~~</a:t>
            </a:r>
          </a:p>
          <a:p>
            <a:pPr algn="ctr"/>
            <a:r>
              <a:rPr lang="en-US" dirty="0"/>
              <a:t>~~~~~~~~~~~~~~~~~~~~~~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1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2FE3-7437-4233-BE33-FDAAB349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0465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Item’s for Next Meeting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6D293-2F0B-4D6A-8229-BB29921EDC7F}"/>
              </a:ext>
            </a:extLst>
          </p:cNvPr>
          <p:cNvSpPr/>
          <p:nvPr/>
        </p:nvSpPr>
        <p:spPr>
          <a:xfrm>
            <a:off x="960088" y="690465"/>
            <a:ext cx="57113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Create Git-Repository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3F409-2A1C-44AD-8FDA-26FEF4FBFB07}"/>
              </a:ext>
            </a:extLst>
          </p:cNvPr>
          <p:cNvSpPr/>
          <p:nvPr/>
        </p:nvSpPr>
        <p:spPr>
          <a:xfrm>
            <a:off x="960088" y="1122693"/>
            <a:ext cx="57113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API Project Set up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7CDA4-AB2C-4AED-9153-B35BE405DF14}"/>
              </a:ext>
            </a:extLst>
          </p:cNvPr>
          <p:cNvSpPr/>
          <p:nvPr/>
        </p:nvSpPr>
        <p:spPr>
          <a:xfrm>
            <a:off x="960088" y="2001415"/>
            <a:ext cx="57113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into class library or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35E02-D859-4FFE-940F-4703FBCEDF96}"/>
              </a:ext>
            </a:extLst>
          </p:cNvPr>
          <p:cNvSpPr/>
          <p:nvPr/>
        </p:nvSpPr>
        <p:spPr>
          <a:xfrm>
            <a:off x="960088" y="1556265"/>
            <a:ext cx="57113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Web Application Set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1937A3-75A9-4F62-9904-7CDF26B47BFB}"/>
              </a:ext>
            </a:extLst>
          </p:cNvPr>
          <p:cNvSpPr/>
          <p:nvPr/>
        </p:nvSpPr>
        <p:spPr>
          <a:xfrm>
            <a:off x="960088" y="2459218"/>
            <a:ext cx="57112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Deployment of Web Application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F99B65-A73B-4246-96A9-38F976145251}"/>
              </a:ext>
            </a:extLst>
          </p:cNvPr>
          <p:cNvSpPr/>
          <p:nvPr/>
        </p:nvSpPr>
        <p:spPr>
          <a:xfrm>
            <a:off x="6693158" y="690465"/>
            <a:ext cx="76405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Ritesh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6AB7F-6B0C-43D0-9401-0BA7F430D6DD}"/>
              </a:ext>
            </a:extLst>
          </p:cNvPr>
          <p:cNvSpPr/>
          <p:nvPr/>
        </p:nvSpPr>
        <p:spPr>
          <a:xfrm>
            <a:off x="6693158" y="1122693"/>
            <a:ext cx="76405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Ritesh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BE6D8E-47C0-4AC0-8F91-51A9ADF94406}"/>
              </a:ext>
            </a:extLst>
          </p:cNvPr>
          <p:cNvSpPr/>
          <p:nvPr/>
        </p:nvSpPr>
        <p:spPr>
          <a:xfrm>
            <a:off x="6693158" y="2006079"/>
            <a:ext cx="9303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AI Team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0C21C0-265A-4D0E-A9C1-0C5D3BC51733}"/>
              </a:ext>
            </a:extLst>
          </p:cNvPr>
          <p:cNvSpPr/>
          <p:nvPr/>
        </p:nvSpPr>
        <p:spPr>
          <a:xfrm>
            <a:off x="6713059" y="2459218"/>
            <a:ext cx="76405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Ritesh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BAB3D4-3FCA-4BB9-AE97-322EE4E66867}"/>
              </a:ext>
            </a:extLst>
          </p:cNvPr>
          <p:cNvSpPr/>
          <p:nvPr/>
        </p:nvSpPr>
        <p:spPr>
          <a:xfrm>
            <a:off x="6693158" y="1552940"/>
            <a:ext cx="5725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Hari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794BC-9B95-4004-A46E-BB720C05A36B}"/>
              </a:ext>
            </a:extLst>
          </p:cNvPr>
          <p:cNvSpPr/>
          <p:nvPr/>
        </p:nvSpPr>
        <p:spPr>
          <a:xfrm>
            <a:off x="960088" y="2917021"/>
            <a:ext cx="57112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Demo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C682AF-D096-4ABC-B991-BE1038396A4F}"/>
              </a:ext>
            </a:extLst>
          </p:cNvPr>
          <p:cNvSpPr/>
          <p:nvPr/>
        </p:nvSpPr>
        <p:spPr>
          <a:xfrm>
            <a:off x="7514175" y="690465"/>
            <a:ext cx="686406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dirty="0"/>
              <a:t>Done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B0FEFF-E7D9-497C-8E08-71D54DEB56E2}"/>
              </a:ext>
            </a:extLst>
          </p:cNvPr>
          <p:cNvSpPr/>
          <p:nvPr/>
        </p:nvSpPr>
        <p:spPr>
          <a:xfrm>
            <a:off x="7514175" y="1104504"/>
            <a:ext cx="686406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dirty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02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23001</TotalTime>
  <Words>161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Times New Roman</vt:lpstr>
      <vt:lpstr>Office Theme</vt:lpstr>
      <vt:lpstr>Yash Custom API Tools</vt:lpstr>
      <vt:lpstr>Agenda</vt:lpstr>
      <vt:lpstr>PowerPoint Presentation</vt:lpstr>
      <vt:lpstr>PowerPoint Presentation</vt:lpstr>
      <vt:lpstr>Action Item’s for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Anchor Items</dc:title>
  <dc:creator>Travis North</dc:creator>
  <cp:lastModifiedBy>Ritesh Diyawar</cp:lastModifiedBy>
  <cp:revision>345</cp:revision>
  <dcterms:created xsi:type="dcterms:W3CDTF">2025-05-22T11:58:41Z</dcterms:created>
  <dcterms:modified xsi:type="dcterms:W3CDTF">2025-09-17T12:07:00Z</dcterms:modified>
</cp:coreProperties>
</file>