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79" r:id="rId13"/>
    <p:sldId id="280" r:id="rId14"/>
    <p:sldId id="268" r:id="rId15"/>
    <p:sldId id="269" r:id="rId16"/>
    <p:sldId id="270" r:id="rId17"/>
    <p:sldId id="271" r:id="rId18"/>
    <p:sldId id="273" r:id="rId19"/>
    <p:sldId id="274" r:id="rId20"/>
    <p:sldId id="275" r:id="rId21"/>
    <p:sldId id="276" r:id="rId22"/>
    <p:sldId id="277" r:id="rId23"/>
    <p:sldId id="266" r:id="rId24"/>
    <p:sldId id="26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373" autoAdjust="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DB16-AD46-E578-C330-61FE0FB3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923B42-65CD-71BD-FE60-202B74C82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D64D4-E4D4-50FF-E48C-7129C143D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078D8-C40E-38A7-5B1B-DB37FC6E3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D541-284D-BF94-C5B7-7102C4B5B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8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E4EC4-03FF-FF15-AC3A-B964AE39A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599DD-E9DE-EE00-4AB8-DA60509C3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90B22-0FB2-2177-AFD1-6362B0B51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8AB1-D034-3CFD-D3FD-FBD5E4B9E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694E5-A51E-2E82-8ABF-55D89912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77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BB61C3-D434-191B-7335-7BEE948BE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16DEF-166C-9905-0E93-A92F5A9E4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E9EEA-78F0-79B6-6E47-C42497B69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6E13-2D8F-9CB3-3E49-D7E3D031E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695FD-2075-240F-BEEE-FD064F9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88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AEDA-6FEB-731C-18F4-F1F5D3AFD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97815-F583-4E1B-1E68-073C82005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C202F-F38C-CF8A-F75D-F1F0A2E78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57CD9-F572-71CA-1690-F8333AA51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85A90-E832-C47D-5626-294C75C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2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329F-3C68-9A2F-21E9-1865B313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1CF0E1-27DC-36EC-02A6-9B92EED3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A4407-6085-C961-CCE8-BC7D3DF82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2C6B3-D5A5-4857-3F0F-A4AF09D03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01ED7-F345-073B-9404-47F8D94C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6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2039-9121-B1DB-A53B-99414C1A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B686B-3A26-38D1-2708-626E8BB98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81B27-CE6D-647C-D004-0AEE12A43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D2078-A854-975A-BAE4-760604777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91DD3-9B0C-37C6-5B81-9E926905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62E3-FA02-EE40-AB76-02E7E118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9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98E3-FC58-F958-0F15-7FE4637E2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42F66-C55A-03A0-534F-74C471D6C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B9DD4-8271-5618-49CF-B9813871F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5CCC0A-E632-DFCE-2B59-F7E7DE16B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0C380A-E392-5EA0-9479-D561442E77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AA7CF-CC3D-2F87-3D3C-ACA595F4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BFDA4-B58E-171F-2E3C-21F59CB2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16DE5B-B59B-D950-249D-96C54F4A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1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5A1E-91E9-CD26-6983-37F20BA71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E71C1B-F745-D4FB-E7B1-0EDB24AD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ED49-7056-6B4C-40D9-8D0342C8F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C81F1C-1ADB-CABF-9FC1-F632CF51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5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EFE91-61A4-E875-0FAB-DDCD84FF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3B8ED-38F3-F833-5F9C-390CF4DB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671A7-3773-FD3A-D6B2-592A4314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9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C849-697D-AD69-8C13-349642F74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6D15-D9A5-8145-9C29-E1D3C9954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BDC32-8B07-ED33-6D86-EEF7B02BF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62681-4FD3-202F-D15B-F7EE2066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0BDB7A-19D4-4EF2-4AE9-F8E8DC96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7CB8B-C9AA-1667-B991-714F1E84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8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6E3E6-1171-11EA-BDEA-E56F1ACD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7FD2DA-2F61-3793-AA8A-20D582700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610DB-5FAE-84C3-AC23-4291AA541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D80D5-26E8-55BB-52FB-A6BB5B5E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CA330-176E-5966-D6E3-CA7921262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D21D0E-0D1F-CE7A-6B75-3DC2B753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7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9A966-88AE-7D38-191F-83386ED32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2ACD3-880C-D908-AEBA-0E71777E2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5A06E-7C48-510A-E93F-65DB2B0C0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1D82E-36FF-3E44-A12B-4D6D5233B2A0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9EE8A-1AF9-85AF-C03D-E4C8D518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8F1B-DAF9-6705-740C-386D228F3F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55D44-4107-184A-9BBD-3128CDCDA4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7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7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7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9B666-273F-E6A2-E561-E9C7CC10E4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063D5-FE3F-04AE-70FE-5C20ABA2C4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4F5718-235F-564C-A30C-F2BA7CA70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111" y="-143434"/>
            <a:ext cx="12628782" cy="699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49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1A16-8E13-8923-EC0D-30FBAA9C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403CBF-FA9A-20E3-873D-AFE6774976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591359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602F1D-50AB-A322-6456-E8883DE5C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749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EDDB5A-EBC5-A854-AE23-66A248713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33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6CE060-18CB-5F7B-1F1B-D3B0A206A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78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3EE5E-7356-54FA-7186-6355D5E0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00A1602-AA83-74CA-1364-EE40453FC0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866235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93FA-23DF-7E4D-ADC4-C71561D75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8E4A4-741E-012A-28B5-BFC50A586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1719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23BA-85CA-B979-C9B7-84DDE22E7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E45E8A-6496-A120-A7D8-D3AE9B75D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879985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1A2A5-4930-AE38-010C-F20F0766C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55A77F-1C21-920F-D058-D40287E2F4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9576" cy="6858000"/>
          </a:xfrm>
        </p:spPr>
      </p:pic>
    </p:spTree>
    <p:extLst>
      <p:ext uri="{BB962C8B-B14F-4D97-AF65-F5344CB8AC3E}">
        <p14:creationId xmlns:p14="http://schemas.microsoft.com/office/powerpoint/2010/main" val="3534924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EB4-B657-138B-D44F-19EF27E53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2EEFC1-BCA4-3B7D-8F37-27E9BE89B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097006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AC5EF-4451-3005-EC45-01FCEE8CF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0E55F8-601E-67A0-A2F1-5328640DCD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272213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FD62-D482-7426-EEAE-4801B12A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B5DBB3-9FD3-4101-9EBC-8AD076A660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8117"/>
            <a:ext cx="12294048" cy="73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75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3BC8-5FDE-139C-271E-A5209ECB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2C213F-ACEC-738C-4339-8AAFC2DEF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3700830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0549C-A277-2BAF-B4D7-E6BEF0B52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E806722-6D07-9ED4-75F4-22C321D48C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721839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EE7C-209A-1935-8006-EBA4F9E2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FE2B79-FEA2-9D8E-F688-C84CD8E7D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48331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83387-AB50-15D4-8A59-E4808E48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F37B21D-BCDC-E284-E1B1-9D85FB0B61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106839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A647-5B8F-FB45-77A3-3EEDD6E6F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F23981-B1E0-98CC-241A-E450CD301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368548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EFCA8-FE88-21CE-ABBB-23522A99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A36C64F-8A4D-C1AC-C08D-F6518849C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86827" cy="6858000"/>
          </a:xfrm>
        </p:spPr>
      </p:pic>
    </p:spTree>
    <p:extLst>
      <p:ext uri="{BB962C8B-B14F-4D97-AF65-F5344CB8AC3E}">
        <p14:creationId xmlns:p14="http://schemas.microsoft.com/office/powerpoint/2010/main" val="1610047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6F78-02C5-D932-9997-BED71D434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6279F9-2327-EADC-3E83-40D40F6AD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093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0AA4-7A92-73F2-AC27-C94167333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3F20AE-7843-96A2-5C4D-C96EE47E95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59895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D2A3C-16C4-D558-4545-AACDF587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527ADDD-50B7-7B42-0EC1-388E97F2A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402185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A653-E634-300C-A45F-3E686C0EE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EC82C82-B8DA-B58E-302B-ED1C9991E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75256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C1D77-B44D-D469-67BB-2CD2C3CF4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39423DC-C749-5AA2-172D-9D63EC13C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8984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B3724-ED70-BF53-1A34-BF0396CFD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D29CFB1-2626-89FE-096D-7CBEE4889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627831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Guest User</dc:creator>
  <cp:lastModifiedBy>Guest User</cp:lastModifiedBy>
  <cp:revision>6</cp:revision>
  <dcterms:created xsi:type="dcterms:W3CDTF">2025-05-26T20:57:51Z</dcterms:created>
  <dcterms:modified xsi:type="dcterms:W3CDTF">2025-05-27T17:36:25Z</dcterms:modified>
</cp:coreProperties>
</file>