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6BF262-FAD3-4FE3-88BB-433386E2D4E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702F45-C43E-4452-BE10-16D4F3265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BF262-FAD3-4FE3-88BB-433386E2D4E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02F45-C43E-4452-BE10-16D4F3265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BF262-FAD3-4FE3-88BB-433386E2D4E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02F45-C43E-4452-BE10-16D4F3265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BF262-FAD3-4FE3-88BB-433386E2D4E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02F45-C43E-4452-BE10-16D4F32654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BF262-FAD3-4FE3-88BB-433386E2D4E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02F45-C43E-4452-BE10-16D4F32654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BF262-FAD3-4FE3-88BB-433386E2D4E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02F45-C43E-4452-BE10-16D4F32654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BF262-FAD3-4FE3-88BB-433386E2D4E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02F45-C43E-4452-BE10-16D4F32654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BF262-FAD3-4FE3-88BB-433386E2D4E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02F45-C43E-4452-BE10-16D4F32654D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6BF262-FAD3-4FE3-88BB-433386E2D4E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02F45-C43E-4452-BE10-16D4F32654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6BF262-FAD3-4FE3-88BB-433386E2D4E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702F45-C43E-4452-BE10-16D4F32654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6BF262-FAD3-4FE3-88BB-433386E2D4E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702F45-C43E-4452-BE10-16D4F32654D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6BF262-FAD3-4FE3-88BB-433386E2D4E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702F45-C43E-4452-BE10-16D4F32654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fer_learning" TargetMode="External"/><Relationship Id="rId2" Type="http://schemas.openxmlformats.org/officeDocument/2006/relationships/hyperlink" Target="http://www.image-net.org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33400"/>
            <a:ext cx="832311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Cloth Recommendation</a:t>
            </a:r>
          </a:p>
          <a:p>
            <a:pPr algn="ctr"/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System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3886200"/>
            <a:ext cx="4291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BY: RITESH KUMAR GUPTA</a:t>
            </a:r>
          </a:p>
          <a:p>
            <a:r>
              <a:rPr lang="en-US" dirty="0" smtClean="0"/>
              <a:t>EMAIL: Riteshgupta7355@gmail.com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81000"/>
            <a:ext cx="30283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u="sng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Dataset Link:-</a:t>
            </a:r>
            <a:endParaRPr lang="en-US" sz="2800" b="1" u="sng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143000"/>
            <a:ext cx="844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https://www.kaggle.com/paramaggarwal/fashion-product-images-small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209800"/>
            <a:ext cx="2824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u="sng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About Data:-</a:t>
            </a:r>
            <a:endParaRPr lang="en-US" sz="5400" b="1" u="sng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48000"/>
            <a:ext cx="7566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is Scrapped from the Various E-commerce site, its consist of</a:t>
            </a:r>
          </a:p>
          <a:p>
            <a:r>
              <a:rPr lang="en-US" dirty="0" smtClean="0"/>
              <a:t>Images of Fashion Cloths for Men, Women, kids etc..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0"/>
            <a:ext cx="40895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Libraries used:-</a:t>
            </a:r>
            <a:endParaRPr lang="en-US" sz="3600" b="1" u="sng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25689"/>
            <a:ext cx="345479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joblib</a:t>
            </a:r>
            <a:r>
              <a:rPr lang="en-US" dirty="0" smtClean="0"/>
              <a:t>==1.0.1</a:t>
            </a:r>
          </a:p>
          <a:p>
            <a:r>
              <a:rPr lang="en-US" dirty="0" err="1" smtClean="0"/>
              <a:t>keras</a:t>
            </a:r>
            <a:r>
              <a:rPr lang="en-US" dirty="0" smtClean="0"/>
              <a:t>==2.6.0</a:t>
            </a:r>
          </a:p>
          <a:p>
            <a:r>
              <a:rPr lang="en-US" dirty="0" err="1" smtClean="0"/>
              <a:t>Keras</a:t>
            </a:r>
            <a:r>
              <a:rPr lang="en-US" dirty="0" smtClean="0"/>
              <a:t>-Preprocessing==1.1.2</a:t>
            </a:r>
          </a:p>
          <a:p>
            <a:r>
              <a:rPr lang="en-US" dirty="0" err="1" smtClean="0"/>
              <a:t>matplotlib</a:t>
            </a:r>
            <a:r>
              <a:rPr lang="en-US" dirty="0" smtClean="0"/>
              <a:t>-inline==0.1.3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==1.19.5</a:t>
            </a:r>
          </a:p>
          <a:p>
            <a:r>
              <a:rPr lang="en-US" dirty="0" smtClean="0"/>
              <a:t>python==3.6</a:t>
            </a:r>
          </a:p>
          <a:p>
            <a:r>
              <a:rPr lang="en-US" dirty="0" smtClean="0"/>
              <a:t>pandas==1.3.3</a:t>
            </a:r>
          </a:p>
          <a:p>
            <a:r>
              <a:rPr lang="en-US" dirty="0" err="1" smtClean="0"/>
              <a:t>pandocfilters</a:t>
            </a:r>
            <a:r>
              <a:rPr lang="en-US" dirty="0" smtClean="0"/>
              <a:t>==1.5.0</a:t>
            </a:r>
          </a:p>
          <a:p>
            <a:r>
              <a:rPr lang="en-US" dirty="0" smtClean="0"/>
              <a:t>pickle4==0.0.1</a:t>
            </a:r>
          </a:p>
          <a:p>
            <a:r>
              <a:rPr lang="en-US" dirty="0" err="1" smtClean="0"/>
              <a:t>pickleshare</a:t>
            </a:r>
            <a:r>
              <a:rPr lang="en-US" dirty="0" smtClean="0"/>
              <a:t>==0.7.5</a:t>
            </a:r>
          </a:p>
          <a:p>
            <a:r>
              <a:rPr lang="en-US" dirty="0" smtClean="0"/>
              <a:t>Pillow==8.3.2</a:t>
            </a:r>
          </a:p>
          <a:p>
            <a:r>
              <a:rPr lang="en-US" dirty="0" smtClean="0"/>
              <a:t>requests==2.26.0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-learn==1.0</a:t>
            </a:r>
          </a:p>
          <a:p>
            <a:r>
              <a:rPr lang="en-US" dirty="0" err="1" smtClean="0"/>
              <a:t>scipy</a:t>
            </a:r>
            <a:r>
              <a:rPr lang="en-US" dirty="0" smtClean="0"/>
              <a:t>==1.7.1</a:t>
            </a:r>
          </a:p>
          <a:p>
            <a:r>
              <a:rPr lang="en-US" dirty="0" err="1" smtClean="0"/>
              <a:t>streamlit</a:t>
            </a:r>
            <a:r>
              <a:rPr lang="en-US" dirty="0" smtClean="0"/>
              <a:t>==0.89.0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==2.6.0</a:t>
            </a:r>
          </a:p>
          <a:p>
            <a:r>
              <a:rPr lang="en-US" dirty="0" err="1" smtClean="0"/>
              <a:t>tqdm</a:t>
            </a:r>
            <a:r>
              <a:rPr lang="en-US" dirty="0" smtClean="0"/>
              <a:t>==4.62.3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7200"/>
            <a:ext cx="35092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u="sng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Model Used:-</a:t>
            </a:r>
            <a:endParaRPr lang="en-US" sz="5400" b="1" u="sng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600200"/>
            <a:ext cx="81531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RESNET50  </a:t>
            </a:r>
            <a:r>
              <a:rPr lang="en-GB" dirty="0"/>
              <a:t>that have already been trained on vast amounts of data </a:t>
            </a:r>
            <a:endParaRPr lang="en-GB" dirty="0" smtClean="0"/>
          </a:p>
          <a:p>
            <a:r>
              <a:rPr lang="en-GB" dirty="0" smtClean="0"/>
              <a:t>(</a:t>
            </a:r>
            <a:r>
              <a:rPr lang="en-GB" dirty="0"/>
              <a:t>e.g. the popular </a:t>
            </a:r>
            <a:r>
              <a:rPr lang="en-GB" u="sng" dirty="0" err="1">
                <a:hlinkClick r:id="rId2"/>
              </a:rPr>
              <a:t>ImagNet</a:t>
            </a:r>
            <a:r>
              <a:rPr lang="en-GB" u="sng" dirty="0">
                <a:hlinkClick r:id="rId2"/>
              </a:rPr>
              <a:t> dataset</a:t>
            </a:r>
            <a:r>
              <a:rPr lang="en-GB" dirty="0"/>
              <a:t>, containing millions of annotated </a:t>
            </a:r>
            <a:endParaRPr lang="en-GB" dirty="0" smtClean="0"/>
          </a:p>
          <a:p>
            <a:r>
              <a:rPr lang="en-GB" dirty="0" smtClean="0"/>
              <a:t>images</a:t>
            </a:r>
            <a:r>
              <a:rPr lang="en-GB" dirty="0"/>
              <a:t>), is one of the reasons why it has become much easier to build </a:t>
            </a:r>
            <a:endParaRPr lang="en-GB" dirty="0" smtClean="0"/>
          </a:p>
          <a:p>
            <a:r>
              <a:rPr lang="en-GB" dirty="0" smtClean="0"/>
              <a:t>state-of-the-art </a:t>
            </a:r>
            <a:r>
              <a:rPr lang="en-GB" dirty="0"/>
              <a:t>deep learning applications. Using such pre-trained </a:t>
            </a:r>
            <a:endParaRPr lang="en-GB" dirty="0" smtClean="0"/>
          </a:p>
          <a:p>
            <a:r>
              <a:rPr lang="en-GB" dirty="0" smtClean="0"/>
              <a:t>models </a:t>
            </a:r>
            <a:r>
              <a:rPr lang="en-GB" dirty="0"/>
              <a:t>as a basis, one can often </a:t>
            </a:r>
            <a:r>
              <a:rPr lang="en-GB" dirty="0" err="1"/>
              <a:t>sucessfully</a:t>
            </a:r>
            <a:r>
              <a:rPr lang="en-GB" dirty="0"/>
              <a:t> make use of </a:t>
            </a:r>
            <a:endParaRPr lang="en-GB" dirty="0" smtClean="0"/>
          </a:p>
          <a:p>
            <a:r>
              <a:rPr lang="en-GB" u="sng" dirty="0" smtClean="0">
                <a:hlinkClick r:id="rId3"/>
              </a:rPr>
              <a:t>transfer-learning</a:t>
            </a:r>
            <a:r>
              <a:rPr lang="en-GB" dirty="0"/>
              <a:t> techniques to adapt the model to our specific needs</a:t>
            </a:r>
            <a:r>
              <a:rPr lang="en-GB" dirty="0" smtClean="0"/>
              <a:t>,</a:t>
            </a:r>
          </a:p>
          <a:p>
            <a:r>
              <a:rPr lang="en-GB" dirty="0" smtClean="0"/>
              <a:t> </a:t>
            </a:r>
            <a:r>
              <a:rPr lang="en-GB" dirty="0"/>
              <a:t>even with very limited amounts of data (or no data at all).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5635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3600" b="1" dirty="0"/>
              <a:t>Neural network as a feature extractor</a:t>
            </a:r>
          </a:p>
          <a:p>
            <a:r>
              <a:rPr lang="en-GB" sz="3600" b="1" dirty="0"/>
              <a:t/>
            </a:r>
            <a:br>
              <a:rPr lang="en-GB" sz="3600" b="1" dirty="0"/>
            </a:br>
            <a:endParaRPr lang="en-US" sz="3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244" y="1600200"/>
            <a:ext cx="8986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neural network image classifier works through converting </a:t>
            </a:r>
            <a:r>
              <a:rPr lang="en-GB" dirty="0" smtClean="0"/>
              <a:t>images</a:t>
            </a:r>
          </a:p>
          <a:p>
            <a:r>
              <a:rPr lang="en-GB" dirty="0" smtClean="0"/>
              <a:t> </a:t>
            </a:r>
            <a:r>
              <a:rPr lang="en-GB" dirty="0"/>
              <a:t>(which are points in high-dimensional pixel space) to low dimensional </a:t>
            </a:r>
            <a:endParaRPr lang="en-GB" dirty="0" smtClean="0"/>
          </a:p>
          <a:p>
            <a:r>
              <a:rPr lang="en-GB" dirty="0" smtClean="0"/>
              <a:t>“</a:t>
            </a:r>
            <a:r>
              <a:rPr lang="en-GB" dirty="0"/>
              <a:t>feature vectors” representing characteristic “features” learned by the network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8916" y="3124200"/>
            <a:ext cx="8735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can then take a trained neural network, remove its last high-level layers </a:t>
            </a:r>
            <a:endParaRPr lang="en-GB" dirty="0" smtClean="0"/>
          </a:p>
          <a:p>
            <a:r>
              <a:rPr lang="en-GB" dirty="0" smtClean="0"/>
              <a:t>originally </a:t>
            </a:r>
            <a:r>
              <a:rPr lang="en-GB" dirty="0"/>
              <a:t>used to classify objects, and use the dissected model to convert </a:t>
            </a:r>
            <a:endParaRPr lang="en-GB" dirty="0" smtClean="0"/>
          </a:p>
          <a:p>
            <a:r>
              <a:rPr lang="en-GB" dirty="0" smtClean="0"/>
              <a:t>our </a:t>
            </a:r>
            <a:r>
              <a:rPr lang="en-GB" dirty="0"/>
              <a:t>images into feature vectors.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466/1*guY1WnrgeJRXiabWWYPuMw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43000"/>
            <a:ext cx="4438650" cy="2552700"/>
          </a:xfrm>
          <a:prstGeom prst="rect">
            <a:avLst/>
          </a:prstGeom>
          <a:noFill/>
        </p:spPr>
      </p:pic>
      <p:pic>
        <p:nvPicPr>
          <p:cNvPr id="1028" name="Picture 4" descr="https://miro.medium.com/max/700/1*V9rsqTWYuBdX8zCC4TUbfg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114800"/>
            <a:ext cx="6667500" cy="14763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0" y="228600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Architecture:-</a:t>
            </a:r>
            <a:endParaRPr lang="en-US" b="1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81000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to Run this Project:-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8105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Download the Project </a:t>
            </a:r>
            <a:r>
              <a:rPr lang="en-US" dirty="0" err="1" smtClean="0"/>
              <a:t>Zipfile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Install all the Libraries mentioned in Requirement.txt file</a:t>
            </a:r>
          </a:p>
          <a:p>
            <a:pPr marL="342900" indent="-342900">
              <a:buAutoNum type="arabicPeriod"/>
            </a:pPr>
            <a:r>
              <a:rPr lang="en-US" dirty="0" smtClean="0"/>
              <a:t>Open Command prompt/ Anaconda prompt </a:t>
            </a:r>
          </a:p>
          <a:p>
            <a:pPr marL="342900" indent="-342900">
              <a:buAutoNum type="arabicPeriod"/>
            </a:pPr>
            <a:r>
              <a:rPr lang="en-US" dirty="0" smtClean="0"/>
              <a:t>Enter  “</a:t>
            </a:r>
            <a:r>
              <a:rPr lang="en-US" dirty="0" err="1" smtClean="0"/>
              <a:t>Streamlit</a:t>
            </a:r>
            <a:r>
              <a:rPr lang="en-US" dirty="0" smtClean="0"/>
              <a:t> run main.py” in command prompt and press Enter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457200"/>
            <a:ext cx="61975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Screenshots from the project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848600" cy="2290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038600"/>
            <a:ext cx="7081838" cy="182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</TotalTime>
  <Words>233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</dc:creator>
  <cp:lastModifiedBy>AI</cp:lastModifiedBy>
  <cp:revision>4</cp:revision>
  <dcterms:created xsi:type="dcterms:W3CDTF">2021-10-02T16:05:13Z</dcterms:created>
  <dcterms:modified xsi:type="dcterms:W3CDTF">2021-10-02T16:34:28Z</dcterms:modified>
</cp:coreProperties>
</file>