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31" r:id="rId2"/>
    <p:sldId id="629" r:id="rId3"/>
    <p:sldId id="515" r:id="rId4"/>
    <p:sldId id="630" r:id="rId5"/>
    <p:sldId id="631" r:id="rId6"/>
    <p:sldId id="632" r:id="rId7"/>
    <p:sldId id="633" r:id="rId8"/>
    <p:sldId id="634" r:id="rId9"/>
    <p:sldId id="538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7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5" r:id="rId40"/>
    <p:sldId id="666" r:id="rId41"/>
    <p:sldId id="667" r:id="rId42"/>
    <p:sldId id="668" r:id="rId43"/>
    <p:sldId id="670" r:id="rId44"/>
    <p:sldId id="671" r:id="rId45"/>
    <p:sldId id="672" r:id="rId46"/>
    <p:sldId id="673" r:id="rId47"/>
    <p:sldId id="674" r:id="rId48"/>
    <p:sldId id="675" r:id="rId49"/>
    <p:sldId id="67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629"/>
            <p14:sldId id="515"/>
            <p14:sldId id="630"/>
            <p14:sldId id="631"/>
            <p14:sldId id="632"/>
            <p14:sldId id="633"/>
            <p14:sldId id="634"/>
            <p14:sldId id="538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70"/>
            <p14:sldId id="671"/>
            <p14:sldId id="672"/>
            <p14:sldId id="673"/>
            <p14:sldId id="674"/>
            <p14:sldId id="675"/>
            <p14:sldId id="6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33CCFF"/>
    <a:srgbClr val="8690FA"/>
    <a:srgbClr val="00EFD1"/>
    <a:srgbClr val="343D46"/>
    <a:srgbClr val="F9AE57"/>
    <a:srgbClr val="A5FDB9"/>
    <a:srgbClr val="EC5E66"/>
    <a:srgbClr val="FD003A"/>
    <a:srgbClr val="83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143C0-4798-416D-B30F-CA8F5D1959AF}" v="115" dt="2023-01-12T16:15:31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1134" y="690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F7D2ED04-16C1-4801-BE74-57F05CF9F635}"/>
    <pc:docChg chg="modSld">
      <pc:chgData name="Syphax Ait oubelli" userId="ecf726b1934da71b" providerId="LiveId" clId="{F7D2ED04-16C1-4801-BE74-57F05CF9F635}" dt="2022-01-04T17:51:35.140" v="1" actId="207"/>
      <pc:docMkLst>
        <pc:docMk/>
      </pc:docMkLst>
      <pc:sldChg chg="modSp mod">
        <pc:chgData name="Syphax Ait oubelli" userId="ecf726b1934da71b" providerId="LiveId" clId="{F7D2ED04-16C1-4801-BE74-57F05CF9F635}" dt="2022-01-04T17:51:35.140" v="1" actId="207"/>
        <pc:sldMkLst>
          <pc:docMk/>
          <pc:sldMk cId="2474207681" sldId="547"/>
        </pc:sldMkLst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4" creationId="{2E164BDC-0070-438F-8AFB-7EB06069B282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5" creationId="{85D864EF-6243-40D1-8477-7C58F84ED28E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6" creationId="{855E54C0-E064-4AC5-8E0A-FEB0F7EAA938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8" creationId="{8744CD58-3833-4967-B707-2F976A6E3EE0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9" creationId="{5CC0E13F-B191-4AB2-9B7C-275B4CB41AD1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0" creationId="{2B1AAF48-629B-4F59-86E8-426D6A9EE74D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1" creationId="{08BC77A8-D2C1-47A0-B70F-79713BF10588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2" creationId="{81B85650-0CAE-4DC2-B05F-45F71B776226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3" creationId="{3ADDA9D8-0643-44E4-A0DD-ED5DB1F755C0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4" creationId="{32BD5CDF-6D32-447D-8980-54B2340E71F3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5" creationId="{AA0948A5-CC80-41B6-8FDA-E9F02FFC4F7E}"/>
          </ac:spMkLst>
        </pc:sp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16" creationId="{D9ED611A-57E5-43C8-B2F8-FD2B9A0F82F5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19" creationId="{F8F450AE-88CD-4A27-B935-A52BF29F69FA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2" creationId="{BC1B6798-81D7-421C-B827-BF4C5BF3B96B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5" creationId="{AB450DB1-DA8F-473C-AA98-9F3BACA4AEF7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8" creationId="{AAB1697E-51B6-4788-A333-E50BFD9B48A8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1" creationId="{3626478B-C109-41FF-95A6-CE7911AAAFA1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4" creationId="{B17629E1-3169-4375-AD3F-EE3A64EE3599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7" creationId="{60B77C42-BB92-49D6-BE82-1125CCC08E7B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0" creationId="{E3801BAB-3F09-4C28-9851-565D91D79903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5" creationId="{ED69607D-C52B-41A7-AAB2-C518608E0C90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8" creationId="{432E71F3-46FC-4062-B512-48CF8291FAFF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1" creationId="{F34E672D-2AD3-4280-87F7-BFB1D9922293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4" creationId="{792CFEE0-72F1-4BF2-9E88-962A0E5A636C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7" creationId="{FB7AF7E0-B6E5-45AF-99FE-6EA52A870007}"/>
          </ac:cxnSpMkLst>
        </pc:cxnChg>
      </pc:sldChg>
    </pc:docChg>
  </pc:docChgLst>
  <pc:docChgLst>
    <pc:chgData name="Syphax Ait oubelli" userId="ecf726b1934da71b" providerId="LiveId" clId="{9C6A7A33-00BD-4227-B3BC-7902C07AF503}"/>
    <pc:docChg chg="undo redo custSel addSld delSld modSld sldOrd modSection">
      <pc:chgData name="Syphax Ait oubelli" userId="ecf726b1934da71b" providerId="LiveId" clId="{9C6A7A33-00BD-4227-B3BC-7902C07AF503}" dt="2021-11-28T19:48:34.682" v="1543"/>
      <pc:docMkLst>
        <pc:docMk/>
      </pc:docMkLst>
      <pc:sldChg chg="addSp delSp modSp mod">
        <pc:chgData name="Syphax Ait oubelli" userId="ecf726b1934da71b" providerId="LiveId" clId="{9C6A7A33-00BD-4227-B3BC-7902C07AF503}" dt="2021-11-28T16:45:05.090" v="222" actId="478"/>
        <pc:sldMkLst>
          <pc:docMk/>
          <pc:sldMk cId="2758456617" sldId="331"/>
        </pc:sldMkLst>
        <pc:spChg chg="add del mod">
          <ac:chgData name="Syphax Ait oubelli" userId="ecf726b1934da71b" providerId="LiveId" clId="{9C6A7A33-00BD-4227-B3BC-7902C07AF503}" dt="2021-11-28T16:45:05.090" v="222" actId="478"/>
          <ac:spMkLst>
            <pc:docMk/>
            <pc:sldMk cId="2758456617" sldId="331"/>
            <ac:spMk id="9" creationId="{32C66CBD-8F24-4114-AB9C-A552A316832C}"/>
          </ac:spMkLst>
        </pc:spChg>
      </pc:sldChg>
      <pc:sldChg chg="addSp delSp modSp mod setBg">
        <pc:chgData name="Syphax Ait oubelli" userId="ecf726b1934da71b" providerId="LiveId" clId="{9C6A7A33-00BD-4227-B3BC-7902C07AF503}" dt="2021-11-28T16:52:56.752" v="347" actId="1076"/>
        <pc:sldMkLst>
          <pc:docMk/>
          <pc:sldMk cId="1173536550" sldId="513"/>
        </pc:sldMkLst>
        <pc:spChg chg="mod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2" creationId="{084FE437-1CE7-42BA-A86E-21ED3192ECD6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7" creationId="{0191CC74-4AAC-46AE-8CD1-EA04F7B70943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8" creationId="{01001F93-C038-4382-AA03-958810545670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9" creationId="{EC83439E-9F6F-4D0D-8561-32708C9D5D9F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6" creationId="{2E8F6804-BBF2-400F-8099-342AE9BE272E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7" creationId="{4821F93E-183F-4AB1-B6D2-1982FBF997C8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8" creationId="{E498EC19-CCC1-48DA-885E-A84DCB9BA3BB}"/>
          </ac:spMkLst>
        </pc:spChg>
        <pc:spChg chg="ord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44" creationId="{D8EE6286-B9CC-42CD-8090-7DB1520D6287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49" creationId="{07322A9E-F1EC-405E-8971-BA906EFFCCB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1" creationId="{A5704422-1118-4FD1-95AD-29A064EB80D9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3" creationId="{A88B2AAA-B805-498E-A9E6-98B88585549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5" creationId="{9B8051E0-19D7-43E1-BFD9-E6DBFEB3A3F1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7" creationId="{4EDB2B02-86A2-46F5-A4BE-B7D9B10411D6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9" creationId="{43954639-FB5D-41F4-9560-6F6DFE778425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1" creationId="{E898931C-0323-41FA-A036-20F818B1FF81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3" creationId="{89AFE9DD-0792-4B98-B4EB-97ACA17E6AA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5" creationId="{3981F5C4-9AE1-404E-AF44-A4E6DB374F9D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7" creationId="{763C1781-8726-4FAC-8C45-FF40376BE409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9" creationId="{301491B5-56C7-43DC-A3D9-861EECCA056A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1" creationId="{237E2353-22DF-46E0-A200-FB30F8F394E2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3" creationId="{DD6138DB-057B-45F7-A5F4-E7BFDA20D02C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5" creationId="{79A54AB1-B64F-4843-BFAB-81CB74E66B65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7" creationId="{A8384FB5-9ADC-4DDC-881B-597D56F5B15D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8" creationId="{91E5A9A7-95C6-4F4F-B00E-C82E07FE62EF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9" creationId="{D07DD2DE-F619-49DD-B5E7-03A290FF4ED1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80" creationId="{85149191-5F60-4A28-AAFF-039F96B0F3EC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81" creationId="{F8260ED5-17F7-4158-B241-D51DD4CF1B7E}"/>
          </ac:spMkLst>
        </pc:spChg>
        <pc:spChg chg="add del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83" creationId="{D12DDE76-C203-4047-9998-63900085B5E8}"/>
          </ac:spMkLst>
        </pc:spChg>
        <pc:picChg chg="add mod">
          <ac:chgData name="Syphax Ait oubelli" userId="ecf726b1934da71b" providerId="LiveId" clId="{9C6A7A33-00BD-4227-B3BC-7902C07AF503}" dt="2021-11-28T16:52:56.752" v="347" actId="1076"/>
          <ac:picMkLst>
            <pc:docMk/>
            <pc:sldMk cId="1173536550" sldId="513"/>
            <ac:picMk id="3" creationId="{09050822-EA81-4838-84A0-B859168DC744}"/>
          </ac:picMkLst>
        </pc:picChg>
        <pc:picChg chg="del">
          <ac:chgData name="Syphax Ait oubelli" userId="ecf726b1934da71b" providerId="LiveId" clId="{9C6A7A33-00BD-4227-B3BC-7902C07AF503}" dt="2021-11-28T16:52:26.133" v="332" actId="478"/>
          <ac:picMkLst>
            <pc:docMk/>
            <pc:sldMk cId="1173536550" sldId="513"/>
            <ac:picMk id="5" creationId="{DFF6FD40-23D3-483D-94EC-0E2609045A5E}"/>
          </ac:picMkLst>
        </pc:pic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6" creationId="{EDB76973-CE21-4E05-8E5D-FE06AD2C4617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0" creationId="{9A560C28-6F84-4547-B15F-13AD5D2DC2CA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1" creationId="{94F2A1B8-4B97-430E-97E2-BD09BEC20916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2" creationId="{6D2735C0-239D-4706-9115-5063E6AECFFF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3" creationId="{A7873003-FE53-4816-A840-B90C143753FA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4" creationId="{07E5F086-3F5D-472A-B10B-BE5B2D847321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15" creationId="{1A940A52-FC8D-4C20-A26C-00EDDF2ABAB6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19" creationId="{52BD0646-0039-4837-87C9-8DFF81FE7B03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0" creationId="{2050A35F-D6CB-4066-873C-6E3266D2134D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1" creationId="{A8A90B54-C107-4CEE-891D-280728AA343B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2" creationId="{0226FE60-6BC0-48EA-9EB8-C0990D835549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3" creationId="{8C445BB9-4188-462D-A8BE-FF76EB69582C}"/>
          </ac:cxnSpMkLst>
        </pc:cxnChg>
      </pc:sldChg>
      <pc:sldChg chg="delSp modSp mod">
        <pc:chgData name="Syphax Ait oubelli" userId="ecf726b1934da71b" providerId="LiveId" clId="{9C6A7A33-00BD-4227-B3BC-7902C07AF503}" dt="2021-11-28T16:42:56.031" v="183" actId="20577"/>
        <pc:sldMkLst>
          <pc:docMk/>
          <pc:sldMk cId="640083543" sldId="514"/>
        </pc:sldMkLst>
        <pc:spChg chg="mod">
          <ac:chgData name="Syphax Ait oubelli" userId="ecf726b1934da71b" providerId="LiveId" clId="{9C6A7A33-00BD-4227-B3BC-7902C07AF503}" dt="2021-11-28T16:42:56.031" v="183" actId="20577"/>
          <ac:spMkLst>
            <pc:docMk/>
            <pc:sldMk cId="640083543" sldId="514"/>
            <ac:spMk id="2" creationId="{084FE437-1CE7-42BA-A86E-21ED3192ECD6}"/>
          </ac:spMkLst>
        </pc:spChg>
        <pc:spChg chg="del">
          <ac:chgData name="Syphax Ait oubelli" userId="ecf726b1934da71b" providerId="LiveId" clId="{9C6A7A33-00BD-4227-B3BC-7902C07AF503}" dt="2021-11-28T16:42:42.176" v="169" actId="478"/>
          <ac:spMkLst>
            <pc:docMk/>
            <pc:sldMk cId="640083543" sldId="514"/>
            <ac:spMk id="3" creationId="{1531CB86-74F9-4621-8740-F0296F661F44}"/>
          </ac:spMkLst>
        </pc:spChg>
      </pc:sldChg>
      <pc:sldChg chg="addSp modSp mod">
        <pc:chgData name="Syphax Ait oubelli" userId="ecf726b1934da71b" providerId="LiveId" clId="{9C6A7A33-00BD-4227-B3BC-7902C07AF503}" dt="2021-11-28T16:48:27.295" v="330" actId="207"/>
        <pc:sldMkLst>
          <pc:docMk/>
          <pc:sldMk cId="169571301" sldId="515"/>
        </pc:sldMkLst>
        <pc:spChg chg="mod">
          <ac:chgData name="Syphax Ait oubelli" userId="ecf726b1934da71b" providerId="LiveId" clId="{9C6A7A33-00BD-4227-B3BC-7902C07AF503}" dt="2021-11-28T16:48:27.295" v="330" actId="207"/>
          <ac:spMkLst>
            <pc:docMk/>
            <pc:sldMk cId="169571301" sldId="515"/>
            <ac:spMk id="2" creationId="{084FE437-1CE7-42BA-A86E-21ED3192ECD6}"/>
          </ac:spMkLst>
        </pc:spChg>
        <pc:spChg chg="add mod">
          <ac:chgData name="Syphax Ait oubelli" userId="ecf726b1934da71b" providerId="LiveId" clId="{9C6A7A33-00BD-4227-B3BC-7902C07AF503}" dt="2021-11-28T16:46:17.572" v="292"/>
          <ac:spMkLst>
            <pc:docMk/>
            <pc:sldMk cId="169571301" sldId="515"/>
            <ac:spMk id="3" creationId="{8C72C5B6-C5F9-4F8C-92A5-90575E7AB704}"/>
          </ac:spMkLst>
        </pc:spChg>
        <pc:spChg chg="mod">
          <ac:chgData name="Syphax Ait oubelli" userId="ecf726b1934da71b" providerId="LiveId" clId="{9C6A7A33-00BD-4227-B3BC-7902C07AF503}" dt="2021-11-28T16:48:04.851" v="326" actId="207"/>
          <ac:spMkLst>
            <pc:docMk/>
            <pc:sldMk cId="169571301" sldId="515"/>
            <ac:spMk id="5" creationId="{A455B1E6-DFAD-4708-A4E0-829326936ADC}"/>
          </ac:spMkLst>
        </pc:spChg>
        <pc:spChg chg="add mod">
          <ac:chgData name="Syphax Ait oubelli" userId="ecf726b1934da71b" providerId="LiveId" clId="{9C6A7A33-00BD-4227-B3BC-7902C07AF503}" dt="2021-11-28T16:48:07.221" v="327" actId="207"/>
          <ac:spMkLst>
            <pc:docMk/>
            <pc:sldMk cId="169571301" sldId="515"/>
            <ac:spMk id="7" creationId="{8B104FE8-6663-4F45-8914-BA464CD29105}"/>
          </ac:spMkLst>
        </pc:spChg>
        <pc:picChg chg="add mod">
          <ac:chgData name="Syphax Ait oubelli" userId="ecf726b1934da71b" providerId="LiveId" clId="{9C6A7A33-00BD-4227-B3BC-7902C07AF503}" dt="2021-11-28T16:45:34.887" v="258"/>
          <ac:picMkLst>
            <pc:docMk/>
            <pc:sldMk cId="169571301" sldId="515"/>
            <ac:picMk id="6" creationId="{A157165F-063C-4BE1-A57B-3B55850F6A3F}"/>
          </ac:picMkLst>
        </pc:picChg>
        <pc:cxnChg chg="add mod">
          <ac:chgData name="Syphax Ait oubelli" userId="ecf726b1934da71b" providerId="LiveId" clId="{9C6A7A33-00BD-4227-B3BC-7902C07AF503}" dt="2021-11-28T16:47:31.184" v="315" actId="208"/>
          <ac:cxnSpMkLst>
            <pc:docMk/>
            <pc:sldMk cId="169571301" sldId="515"/>
            <ac:cxnSpMk id="8" creationId="{6792F0A2-466E-4D32-ABA7-79620B6FBA38}"/>
          </ac:cxnSpMkLst>
        </pc:cxnChg>
        <pc:cxnChg chg="add mod">
          <ac:chgData name="Syphax Ait oubelli" userId="ecf726b1934da71b" providerId="LiveId" clId="{9C6A7A33-00BD-4227-B3BC-7902C07AF503}" dt="2021-11-28T16:47:43.566" v="319" actId="208"/>
          <ac:cxnSpMkLst>
            <pc:docMk/>
            <pc:sldMk cId="169571301" sldId="515"/>
            <ac:cxnSpMk id="10" creationId="{8DA5C76F-5C36-422D-86DA-27E0A43733CF}"/>
          </ac:cxnSpMkLst>
        </pc:cxnChg>
        <pc:cxnChg chg="add mod">
          <ac:chgData name="Syphax Ait oubelli" userId="ecf726b1934da71b" providerId="LiveId" clId="{9C6A7A33-00BD-4227-B3BC-7902C07AF503}" dt="2021-11-28T16:47:52.338" v="322" actId="208"/>
          <ac:cxnSpMkLst>
            <pc:docMk/>
            <pc:sldMk cId="169571301" sldId="515"/>
            <ac:cxnSpMk id="13" creationId="{58A01AF2-2409-4285-9CB4-6E177F92A9F1}"/>
          </ac:cxnSpMkLst>
        </pc:cxnChg>
        <pc:cxnChg chg="add mod ord">
          <ac:chgData name="Syphax Ait oubelli" userId="ecf726b1934da71b" providerId="LiveId" clId="{9C6A7A33-00BD-4227-B3BC-7902C07AF503}" dt="2021-11-28T16:47:22.785" v="313" actId="14100"/>
          <ac:cxnSpMkLst>
            <pc:docMk/>
            <pc:sldMk cId="169571301" sldId="515"/>
            <ac:cxnSpMk id="15" creationId="{197EB5E9-E791-42BD-A547-2A7CA9596260}"/>
          </ac:cxnSpMkLst>
        </pc:cxnChg>
        <pc:cxnChg chg="add mod">
          <ac:chgData name="Syphax Ait oubelli" userId="ecf726b1934da71b" providerId="LiveId" clId="{9C6A7A33-00BD-4227-B3BC-7902C07AF503}" dt="2021-11-28T16:48:01.498" v="325" actId="208"/>
          <ac:cxnSpMkLst>
            <pc:docMk/>
            <pc:sldMk cId="169571301" sldId="515"/>
            <ac:cxnSpMk id="17" creationId="{B0AF3C70-8B36-4881-B7A3-2828FE55D214}"/>
          </ac:cxnSpMkLst>
        </pc:cxnChg>
        <pc:cxnChg chg="add mod">
          <ac:chgData name="Syphax Ait oubelli" userId="ecf726b1934da71b" providerId="LiveId" clId="{9C6A7A33-00BD-4227-B3BC-7902C07AF503}" dt="2021-11-28T16:48:09.667" v="328" actId="208"/>
          <ac:cxnSpMkLst>
            <pc:docMk/>
            <pc:sldMk cId="169571301" sldId="515"/>
            <ac:cxnSpMk id="19" creationId="{C2E0DC61-80E3-47C9-BA09-CD4670CE7090}"/>
          </ac:cxnSpMkLst>
        </pc:cxnChg>
      </pc:sldChg>
      <pc:sldChg chg="modSp add">
        <pc:chgData name="Syphax Ait oubelli" userId="ecf726b1934da71b" providerId="LiveId" clId="{9C6A7A33-00BD-4227-B3BC-7902C07AF503}" dt="2021-11-28T16:53:05.239" v="349" actId="6549"/>
        <pc:sldMkLst>
          <pc:docMk/>
          <pc:sldMk cId="1911178844" sldId="516"/>
        </pc:sldMkLst>
        <pc:spChg chg="mod">
          <ac:chgData name="Syphax Ait oubelli" userId="ecf726b1934da71b" providerId="LiveId" clId="{9C6A7A33-00BD-4227-B3BC-7902C07AF503}" dt="2021-11-28T16:53:05.239" v="349" actId="6549"/>
          <ac:spMkLst>
            <pc:docMk/>
            <pc:sldMk cId="1911178844" sldId="516"/>
            <ac:spMk id="2" creationId="{084FE437-1CE7-42BA-A86E-21ED3192ECD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13734457" sldId="51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625160498" sldId="517"/>
        </pc:sldMkLst>
      </pc:sldChg>
      <pc:sldChg chg="modSp add mod">
        <pc:chgData name="Syphax Ait oubelli" userId="ecf726b1934da71b" providerId="LiveId" clId="{9C6A7A33-00BD-4227-B3BC-7902C07AF503}" dt="2021-11-28T17:46:16.432" v="480" actId="207"/>
        <pc:sldMkLst>
          <pc:docMk/>
          <pc:sldMk cId="2036273277" sldId="517"/>
        </pc:sldMkLst>
        <pc:spChg chg="mod">
          <ac:chgData name="Syphax Ait oubelli" userId="ecf726b1934da71b" providerId="LiveId" clId="{9C6A7A33-00BD-4227-B3BC-7902C07AF503}" dt="2021-11-28T17:46:16.432" v="480" actId="207"/>
          <ac:spMkLst>
            <pc:docMk/>
            <pc:sldMk cId="2036273277" sldId="517"/>
            <ac:spMk id="2" creationId="{084FE437-1CE7-42BA-A86E-21ED3192ECD6}"/>
          </ac:spMkLst>
        </pc:spChg>
      </pc:sldChg>
      <pc:sldChg chg="addSp delSp modSp add mod">
        <pc:chgData name="Syphax Ait oubelli" userId="ecf726b1934da71b" providerId="LiveId" clId="{9C6A7A33-00BD-4227-B3BC-7902C07AF503}" dt="2021-11-28T18:08:03.558" v="911" actId="478"/>
        <pc:sldMkLst>
          <pc:docMk/>
          <pc:sldMk cId="1998325557" sldId="518"/>
        </pc:sldMkLst>
        <pc:spChg chg="del">
          <ac:chgData name="Syphax Ait oubelli" userId="ecf726b1934da71b" providerId="LiveId" clId="{9C6A7A33-00BD-4227-B3BC-7902C07AF503}" dt="2021-11-28T18:00:54.021" v="482" actId="478"/>
          <ac:spMkLst>
            <pc:docMk/>
            <pc:sldMk cId="1998325557" sldId="518"/>
            <ac:spMk id="2" creationId="{084FE437-1CE7-42BA-A86E-21ED3192ECD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" creationId="{D0C3CCB1-3C82-4DC0-8E3A-067F7015921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" creationId="{00B3FAD8-3B24-488A-958A-23C23C9A4D7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" creationId="{DAB7E853-B4BC-4D9A-ABE0-8B8A8C5733B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" creationId="{CFC56BF9-AACB-44DE-AC95-AAE426C576F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" creationId="{42D98BB4-B371-473E-A79D-74F549CA8E9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9" creationId="{A5608D4C-0082-43B3-B4B7-2037772031D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0" creationId="{9D9F2C89-C707-4EA9-AC0B-C5479C0E0F2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1" creationId="{A7DD8D22-0117-470D-93AA-083B15AE6C0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2" creationId="{72D52414-AD2B-4CAF-80EE-9DA183D291D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3" creationId="{8030A6EB-78A9-4807-87CF-58540C0CA2A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4" creationId="{A340A3AA-D978-4452-9D67-CB530069DAC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5" creationId="{9BC3BD6A-EDEC-4CCC-97F2-5670C5F7571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6" creationId="{6EEE962D-E2C8-4FE9-92DB-34BCF7518F8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7" creationId="{783B8725-7142-443E-A6EA-A634089FDA5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8" creationId="{2AAB20E0-95D1-4B15-A4C7-F22C2352F9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9" creationId="{AEAC5B2D-E902-4A05-A737-A0936C0F706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0" creationId="{EA589E50-6D46-433F-821F-131DD2C587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1" creationId="{A2E13AF6-C03F-43A3-8D24-8ABC27384DD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2" creationId="{6EBD9558-1DCC-47F4-A5E2-69522AF3A97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3" creationId="{20F36F3D-40CD-46C0-B3A6-FAA3A23A91F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4" creationId="{DD9EB5B4-20AA-45D5-BBD1-2C81B6A9158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5" creationId="{B6332C03-0C88-4186-B8ED-09C2A88E43E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6" creationId="{1F0A529E-D929-4714-8F16-8B1C8787444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7" creationId="{7946982A-52CD-47FA-8BF7-2FA95D6A2E5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8" creationId="{4331303C-9288-44E5-AC26-43297E8EE22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9" creationId="{B743EE75-CB41-435B-9D84-7C343EC18C6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0" creationId="{BA77E50A-FB66-4A56-A853-F128F92E383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2" creationId="{139AD84F-951E-4370-BCCE-66D7EE04F69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3" creationId="{60E00F7F-A6A8-4C80-B3ED-8CC66D0C69D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4" creationId="{9C7A4389-766F-4F6D-9FA8-53CBAD5D793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5" creationId="{63DC59EA-6BFE-4E90-BBAA-6AE987A9DE4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6" creationId="{57445DD0-F5A7-4DC5-91D1-0BDF6A897B2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7" creationId="{E9A8094B-C136-4D47-9BC2-057F9C640BB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8" creationId="{91DC4962-157C-47D0-AB77-96038977A86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9" creationId="{B9536D91-DD2A-4977-AFFC-EECD6C196F8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0" creationId="{0813E01D-AAD6-41A6-8E0E-09E2DE7D849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1" creationId="{D8998C30-A424-4746-B40B-AE662AB0305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2" creationId="{F5995AED-538E-4D28-AFF6-736E0CF1E30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3" creationId="{5C0A0BE3-3D22-4160-A36F-D24835B6B7E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5" creationId="{CFD37E7C-DE92-47D9-A96A-DE69D3BD4CA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6" creationId="{3C8A1D87-7B69-4471-99BA-7C8C5DB517B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7" creationId="{4717AC28-155B-4CB6-B1D0-75A18FDE9E4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8" creationId="{C579EB4D-9E7F-46B9-B65F-DEA59E8F7EC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9" creationId="{85C73B57-EC09-4349-9D39-13A8BE23D79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0" creationId="{4FE78551-6123-42B3-83DF-5B2F0A2D48E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1" creationId="{230774D7-5F37-4ADA-A986-145607CA1DE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2" creationId="{A5A4CE93-B735-46E6-B9A0-D5DB4682673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3" creationId="{0791151C-692E-42E0-BE90-FF5925B598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4" creationId="{0A112107-7CB4-4361-80FD-DBB4597719F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5" creationId="{9C429B85-B544-4F3D-A2D0-D2DC47BDFFA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6" creationId="{5DE61236-BDD7-4B39-B4B0-64D956814C6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7" creationId="{7E746216-351B-4AEA-BCEC-E99BC3B478E7}"/>
          </ac:spMkLst>
        </pc:spChg>
        <pc:spChg chg="add del mod">
          <ac:chgData name="Syphax Ait oubelli" userId="ecf726b1934da71b" providerId="LiveId" clId="{9C6A7A33-00BD-4227-B3BC-7902C07AF503}" dt="2021-11-28T18:03:38.197" v="523" actId="478"/>
          <ac:spMkLst>
            <pc:docMk/>
            <pc:sldMk cId="1998325557" sldId="518"/>
            <ac:spMk id="58" creationId="{D6013DEB-1610-4648-8E39-4AD6FF69DCE1}"/>
          </ac:spMkLst>
        </pc:spChg>
        <pc:spChg chg="add del mod">
          <ac:chgData name="Syphax Ait oubelli" userId="ecf726b1934da71b" providerId="LiveId" clId="{9C6A7A33-00BD-4227-B3BC-7902C07AF503}" dt="2021-11-28T18:03:35.797" v="522" actId="478"/>
          <ac:spMkLst>
            <pc:docMk/>
            <pc:sldMk cId="1998325557" sldId="518"/>
            <ac:spMk id="59" creationId="{2E2C0931-DF75-4B2E-8C92-75A13FD1E3D1}"/>
          </ac:spMkLst>
        </pc:spChg>
        <pc:spChg chg="add del mod">
          <ac:chgData name="Syphax Ait oubelli" userId="ecf726b1934da71b" providerId="LiveId" clId="{9C6A7A33-00BD-4227-B3BC-7902C07AF503}" dt="2021-11-28T18:03:35.797" v="522" actId="478"/>
          <ac:spMkLst>
            <pc:docMk/>
            <pc:sldMk cId="1998325557" sldId="518"/>
            <ac:spMk id="60" creationId="{B7D34E46-2F28-4CCE-A9C4-A46969FDD7C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1" creationId="{18A701B1-5BA6-43B0-9DC1-58781BD7083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2" creationId="{74B03A7C-6D39-401E-9613-9FCF0C5EFB4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3" creationId="{4F16A144-EAF4-4ADD-933A-61FAE9DD621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4" creationId="{54F489E5-3005-4D3B-895D-C41956A13C8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5" creationId="{DDD0D4CA-12AA-47FC-92E5-0E000D68EBA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6" creationId="{7B97E87F-2100-438A-AF6C-5EFE7E07E47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7" creationId="{D81A8EE8-3CC7-45E8-ACBF-279C08787B53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8" creationId="{47FEA072-3933-406F-9EDE-D7589A15772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9" creationId="{0DA11BC0-A489-40B9-BA10-CED71D7E5A2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0" creationId="{BD03EFDB-1856-4853-82C7-3137977CBE8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1" creationId="{E47A4EDE-A21E-49AE-A1F5-F3996DC6B82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2" creationId="{80D1DD97-DA9C-42F6-959C-99EEDAF32FE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3" creationId="{EC1257EB-2E53-4D4E-A565-9F9F0E3A5AC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4" creationId="{32791135-8493-401B-905D-AB252311466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5" creationId="{FFA64FF5-5460-4945-8C04-F1F2B72822E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6" creationId="{6FBD2862-0A48-416F-87F5-610995B8F60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7" creationId="{9CD927CA-1A28-45D5-A46E-F44CE4123D0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8" creationId="{3DAACE51-88FD-481F-999C-648FDF23703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9" creationId="{F2C8E48C-7D3B-4039-A4D1-288DF6D14E5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0" creationId="{714A0F4F-D65D-4411-B437-E7476C67F1D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1" creationId="{5EE16DEB-88A2-4761-9901-296EF43DB73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2" creationId="{CF67451D-B053-4CA7-AEAF-1DE377C02D0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3" creationId="{6F8AD278-5AC2-4848-ACE9-78BF1C5CE88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4" creationId="{765EDC8B-80E4-40E0-85DB-D022275CE7E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5" creationId="{3776C1C6-910E-43C4-86D8-4B3EFEBF999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6" creationId="{0C635EBE-68B8-4C76-94DC-097A96FCE76E}"/>
          </ac:spMkLst>
        </pc:spChg>
        <pc:spChg chg="add mod topLvl">
          <ac:chgData name="Syphax Ait oubelli" userId="ecf726b1934da71b" providerId="LiveId" clId="{9C6A7A33-00BD-4227-B3BC-7902C07AF503}" dt="2021-11-28T18:07:30.570" v="902" actId="1076"/>
          <ac:spMkLst>
            <pc:docMk/>
            <pc:sldMk cId="1998325557" sldId="518"/>
            <ac:spMk id="87" creationId="{63B739EF-02FD-41BE-BDF1-66500F896293}"/>
          </ac:spMkLst>
        </pc:spChg>
        <pc:spChg chg="add del mod">
          <ac:chgData name="Syphax Ait oubelli" userId="ecf726b1934da71b" providerId="LiveId" clId="{9C6A7A33-00BD-4227-B3BC-7902C07AF503}" dt="2021-11-28T18:08:03.558" v="911" actId="478"/>
          <ac:spMkLst>
            <pc:docMk/>
            <pc:sldMk cId="1998325557" sldId="518"/>
            <ac:spMk id="89" creationId="{CCE665AF-FDF4-435F-BF9E-5A8F7755E5FA}"/>
          </ac:spMkLst>
        </pc:spChg>
        <pc:grpChg chg="add del mod">
          <ac:chgData name="Syphax Ait oubelli" userId="ecf726b1934da71b" providerId="LiveId" clId="{9C6A7A33-00BD-4227-B3BC-7902C07AF503}" dt="2021-11-28T18:02:25.965" v="500"/>
          <ac:grpSpMkLst>
            <pc:docMk/>
            <pc:sldMk cId="1998325557" sldId="518"/>
            <ac:grpSpMk id="4" creationId="{5C9AD60C-54BF-47A2-B593-79F281B11176}"/>
          </ac:grpSpMkLst>
        </pc:grpChg>
        <pc:grpChg chg="add del mod">
          <ac:chgData name="Syphax Ait oubelli" userId="ecf726b1934da71b" providerId="LiveId" clId="{9C6A7A33-00BD-4227-B3BC-7902C07AF503}" dt="2021-11-28T18:06:11.843" v="863"/>
          <ac:grpSpMkLst>
            <pc:docMk/>
            <pc:sldMk cId="1998325557" sldId="518"/>
            <ac:grpSpMk id="31" creationId="{966B9C9E-E942-45AE-A729-03B5E6E95235}"/>
          </ac:grpSpMkLst>
        </pc:grpChg>
        <pc:grpChg chg="add del mod">
          <ac:chgData name="Syphax Ait oubelli" userId="ecf726b1934da71b" providerId="LiveId" clId="{9C6A7A33-00BD-4227-B3BC-7902C07AF503}" dt="2021-11-28T18:07:27.115" v="901"/>
          <ac:grpSpMkLst>
            <pc:docMk/>
            <pc:sldMk cId="1998325557" sldId="518"/>
            <ac:grpSpMk id="88" creationId="{17D082C5-306A-4823-BA38-01A7C2EE4D25}"/>
          </ac:grpSpMkLst>
        </pc:gr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99174764" sldId="519"/>
        </pc:sldMkLst>
      </pc:sldChg>
      <pc:sldChg chg="modSp add mod">
        <pc:chgData name="Syphax Ait oubelli" userId="ecf726b1934da71b" providerId="LiveId" clId="{9C6A7A33-00BD-4227-B3BC-7902C07AF503}" dt="2021-11-28T18:08:08.165" v="912" actId="20577"/>
        <pc:sldMkLst>
          <pc:docMk/>
          <pc:sldMk cId="2939441431" sldId="519"/>
        </pc:sldMkLst>
        <pc:spChg chg="mod">
          <ac:chgData name="Syphax Ait oubelli" userId="ecf726b1934da71b" providerId="LiveId" clId="{9C6A7A33-00BD-4227-B3BC-7902C07AF503}" dt="2021-11-28T18:08:08.165" v="912" actId="20577"/>
          <ac:spMkLst>
            <pc:docMk/>
            <pc:sldMk cId="2939441431" sldId="519"/>
            <ac:spMk id="7" creationId="{CFC56BF9-AACB-44DE-AC95-AAE426C576FE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332639005" sldId="520"/>
        </pc:sldMkLst>
      </pc:sldChg>
      <pc:sldChg chg="modSp add mod">
        <pc:chgData name="Syphax Ait oubelli" userId="ecf726b1934da71b" providerId="LiveId" clId="{9C6A7A33-00BD-4227-B3BC-7902C07AF503}" dt="2021-11-28T18:08:15.482" v="915" actId="20577"/>
        <pc:sldMkLst>
          <pc:docMk/>
          <pc:sldMk cId="3544752781" sldId="520"/>
        </pc:sldMkLst>
        <pc:spChg chg="mod">
          <ac:chgData name="Syphax Ait oubelli" userId="ecf726b1934da71b" providerId="LiveId" clId="{9C6A7A33-00BD-4227-B3BC-7902C07AF503}" dt="2021-11-28T18:08:15.482" v="915" actId="20577"/>
          <ac:spMkLst>
            <pc:docMk/>
            <pc:sldMk cId="3544752781" sldId="520"/>
            <ac:spMk id="3" creationId="{D0C3CCB1-3C82-4DC0-8E3A-067F70159212}"/>
          </ac:spMkLst>
        </pc:spChg>
        <pc:spChg chg="mod">
          <ac:chgData name="Syphax Ait oubelli" userId="ecf726b1934da71b" providerId="LiveId" clId="{9C6A7A33-00BD-4227-B3BC-7902C07AF503}" dt="2021-11-28T18:08:13.307" v="914" actId="1076"/>
          <ac:spMkLst>
            <pc:docMk/>
            <pc:sldMk cId="3544752781" sldId="520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30563531" sldId="521"/>
        </pc:sldMkLst>
      </pc:sldChg>
      <pc:sldChg chg="modSp add mod">
        <pc:chgData name="Syphax Ait oubelli" userId="ecf726b1934da71b" providerId="LiveId" clId="{9C6A7A33-00BD-4227-B3BC-7902C07AF503}" dt="2021-11-28T18:08:22.394" v="918" actId="20577"/>
        <pc:sldMkLst>
          <pc:docMk/>
          <pc:sldMk cId="4265355948" sldId="521"/>
        </pc:sldMkLst>
        <pc:spChg chg="mod">
          <ac:chgData name="Syphax Ait oubelli" userId="ecf726b1934da71b" providerId="LiveId" clId="{9C6A7A33-00BD-4227-B3BC-7902C07AF503}" dt="2021-11-28T18:08:22.394" v="918" actId="20577"/>
          <ac:spMkLst>
            <pc:docMk/>
            <pc:sldMk cId="4265355948" sldId="521"/>
            <ac:spMk id="17" creationId="{783B8725-7142-443E-A6EA-A634089FDA55}"/>
          </ac:spMkLst>
        </pc:spChg>
        <pc:spChg chg="mod">
          <ac:chgData name="Syphax Ait oubelli" userId="ecf726b1934da71b" providerId="LiveId" clId="{9C6A7A33-00BD-4227-B3BC-7902C07AF503}" dt="2021-11-28T18:08:19.774" v="917" actId="1076"/>
          <ac:spMkLst>
            <pc:docMk/>
            <pc:sldMk cId="4265355948" sldId="521"/>
            <ac:spMk id="89" creationId="{CCE665AF-FDF4-435F-BF9E-5A8F7755E5FA}"/>
          </ac:spMkLst>
        </pc:spChg>
      </pc:sldChg>
      <pc:sldChg chg="modSp add mod">
        <pc:chgData name="Syphax Ait oubelli" userId="ecf726b1934da71b" providerId="LiveId" clId="{9C6A7A33-00BD-4227-B3BC-7902C07AF503}" dt="2021-11-28T18:08:29.368" v="921" actId="20577"/>
        <pc:sldMkLst>
          <pc:docMk/>
          <pc:sldMk cId="351715103" sldId="522"/>
        </pc:sldMkLst>
        <pc:spChg chg="mod">
          <ac:chgData name="Syphax Ait oubelli" userId="ecf726b1934da71b" providerId="LiveId" clId="{9C6A7A33-00BD-4227-B3BC-7902C07AF503}" dt="2021-11-28T18:08:29.368" v="921" actId="20577"/>
          <ac:spMkLst>
            <pc:docMk/>
            <pc:sldMk cId="351715103" sldId="522"/>
            <ac:spMk id="10" creationId="{9D9F2C89-C707-4EA9-AC0B-C5479C0E0F2F}"/>
          </ac:spMkLst>
        </pc:spChg>
        <pc:spChg chg="mod">
          <ac:chgData name="Syphax Ait oubelli" userId="ecf726b1934da71b" providerId="LiveId" clId="{9C6A7A33-00BD-4227-B3BC-7902C07AF503}" dt="2021-11-28T18:08:27.717" v="920" actId="1076"/>
          <ac:spMkLst>
            <pc:docMk/>
            <pc:sldMk cId="351715103" sldId="522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48727170" sldId="522"/>
        </pc:sldMkLst>
      </pc:sldChg>
      <pc:sldChg chg="modSp add mod">
        <pc:chgData name="Syphax Ait oubelli" userId="ecf726b1934da71b" providerId="LiveId" clId="{9C6A7A33-00BD-4227-B3BC-7902C07AF503}" dt="2021-11-28T18:08:36.538" v="926" actId="20577"/>
        <pc:sldMkLst>
          <pc:docMk/>
          <pc:sldMk cId="3095145763" sldId="523"/>
        </pc:sldMkLst>
        <pc:spChg chg="mod">
          <ac:chgData name="Syphax Ait oubelli" userId="ecf726b1934da71b" providerId="LiveId" clId="{9C6A7A33-00BD-4227-B3BC-7902C07AF503}" dt="2021-11-28T18:08:36.538" v="926" actId="20577"/>
          <ac:spMkLst>
            <pc:docMk/>
            <pc:sldMk cId="3095145763" sldId="523"/>
            <ac:spMk id="8" creationId="{42D98BB4-B371-473E-A79D-74F549CA8E9C}"/>
          </ac:spMkLst>
        </pc:spChg>
        <pc:spChg chg="mod">
          <ac:chgData name="Syphax Ait oubelli" userId="ecf726b1934da71b" providerId="LiveId" clId="{9C6A7A33-00BD-4227-B3BC-7902C07AF503}" dt="2021-11-28T18:08:33.974" v="923" actId="1076"/>
          <ac:spMkLst>
            <pc:docMk/>
            <pc:sldMk cId="3095145763" sldId="523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203616856" sldId="52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11906609" sldId="524"/>
        </pc:sldMkLst>
      </pc:sldChg>
      <pc:sldChg chg="modSp add mod">
        <pc:chgData name="Syphax Ait oubelli" userId="ecf726b1934da71b" providerId="LiveId" clId="{9C6A7A33-00BD-4227-B3BC-7902C07AF503}" dt="2021-11-28T18:08:43.955" v="930" actId="20577"/>
        <pc:sldMkLst>
          <pc:docMk/>
          <pc:sldMk cId="2687294468" sldId="524"/>
        </pc:sldMkLst>
        <pc:spChg chg="mod">
          <ac:chgData name="Syphax Ait oubelli" userId="ecf726b1934da71b" providerId="LiveId" clId="{9C6A7A33-00BD-4227-B3BC-7902C07AF503}" dt="2021-11-28T18:08:43.955" v="930" actId="20577"/>
          <ac:spMkLst>
            <pc:docMk/>
            <pc:sldMk cId="2687294468" sldId="524"/>
            <ac:spMk id="21" creationId="{A2E13AF6-C03F-43A3-8D24-8ABC27384DD9}"/>
          </ac:spMkLst>
        </pc:spChg>
        <pc:spChg chg="mod">
          <ac:chgData name="Syphax Ait oubelli" userId="ecf726b1934da71b" providerId="LiveId" clId="{9C6A7A33-00BD-4227-B3BC-7902C07AF503}" dt="2021-11-28T18:08:42.249" v="929" actId="1076"/>
          <ac:spMkLst>
            <pc:docMk/>
            <pc:sldMk cId="2687294468" sldId="524"/>
            <ac:spMk id="89" creationId="{CCE665AF-FDF4-435F-BF9E-5A8F7755E5FA}"/>
          </ac:spMkLst>
        </pc:spChg>
      </pc:sldChg>
      <pc:sldChg chg="delSp add mod">
        <pc:chgData name="Syphax Ait oubelli" userId="ecf726b1934da71b" providerId="LiveId" clId="{9C6A7A33-00BD-4227-B3BC-7902C07AF503}" dt="2021-11-28T18:09:30.792" v="932" actId="478"/>
        <pc:sldMkLst>
          <pc:docMk/>
          <pc:sldMk cId="3111345503" sldId="525"/>
        </pc:sldMkLst>
        <pc:spChg chg="del">
          <ac:chgData name="Syphax Ait oubelli" userId="ecf726b1934da71b" providerId="LiveId" clId="{9C6A7A33-00BD-4227-B3BC-7902C07AF503}" dt="2021-11-28T18:09:30.792" v="932" actId="478"/>
          <ac:spMkLst>
            <pc:docMk/>
            <pc:sldMk cId="3111345503" sldId="525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02131726" sldId="525"/>
        </pc:sldMkLst>
      </pc:sldChg>
      <pc:sldChg chg="addSp delSp modSp add del mod">
        <pc:chgData name="Syphax Ait oubelli" userId="ecf726b1934da71b" providerId="LiveId" clId="{9C6A7A33-00BD-4227-B3BC-7902C07AF503}" dt="2021-11-28T18:51:37.455" v="979" actId="47"/>
        <pc:sldMkLst>
          <pc:docMk/>
          <pc:sldMk cId="609832398" sldId="526"/>
        </pc:sldMkLst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" creationId="{D0C3CCB1-3C82-4DC0-8E3A-067F7015921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" creationId="{00B3FAD8-3B24-488A-958A-23C23C9A4D7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" creationId="{DAB7E853-B4BC-4D9A-ABE0-8B8A8C5733B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" creationId="{CFC56BF9-AACB-44DE-AC95-AAE426C576F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" creationId="{42D98BB4-B371-473E-A79D-74F549CA8E9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9" creationId="{A5608D4C-0082-43B3-B4B7-2037772031D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0" creationId="{9D9F2C89-C707-4EA9-AC0B-C5479C0E0F2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1" creationId="{A7DD8D22-0117-470D-93AA-083B15AE6C0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2" creationId="{72D52414-AD2B-4CAF-80EE-9DA183D291D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3" creationId="{8030A6EB-78A9-4807-87CF-58540C0CA2A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4" creationId="{A340A3AA-D978-4452-9D67-CB530069DAC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5" creationId="{9BC3BD6A-EDEC-4CCC-97F2-5670C5F7571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6" creationId="{6EEE962D-E2C8-4FE9-92DB-34BCF7518F8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7" creationId="{783B8725-7142-443E-A6EA-A634089FDA5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8" creationId="{2AAB20E0-95D1-4B15-A4C7-F22C2352F9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9" creationId="{AEAC5B2D-E902-4A05-A737-A0936C0F706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0" creationId="{EA589E50-6D46-433F-821F-131DD2C587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1" creationId="{A2E13AF6-C03F-43A3-8D24-8ABC27384DD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2" creationId="{6EBD9558-1DCC-47F4-A5E2-69522AF3A97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3" creationId="{20F36F3D-40CD-46C0-B3A6-FAA3A23A91F4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4" creationId="{DD9EB5B4-20AA-45D5-BBD1-2C81B6A9158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5" creationId="{B6332C03-0C88-4186-B8ED-09C2A88E43E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6" creationId="{1F0A529E-D929-4714-8F16-8B1C8787444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7" creationId="{7946982A-52CD-47FA-8BF7-2FA95D6A2E5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8" creationId="{4331303C-9288-44E5-AC26-43297E8EE22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9" creationId="{B743EE75-CB41-435B-9D84-7C343EC18C6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0" creationId="{BA77E50A-FB66-4A56-A853-F128F92E383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2" creationId="{139AD84F-951E-4370-BCCE-66D7EE04F69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3" creationId="{60E00F7F-A6A8-4C80-B3ED-8CC66D0C69D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4" creationId="{9C7A4389-766F-4F6D-9FA8-53CBAD5D793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5" creationId="{63DC59EA-6BFE-4E90-BBAA-6AE987A9DE44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6" creationId="{57445DD0-F5A7-4DC5-91D1-0BDF6A897B2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7" creationId="{E9A8094B-C136-4D47-9BC2-057F9C640BB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8" creationId="{91DC4962-157C-47D0-AB77-96038977A86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9" creationId="{B9536D91-DD2A-4977-AFFC-EECD6C196F8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0" creationId="{0813E01D-AAD6-41A6-8E0E-09E2DE7D849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1" creationId="{D8998C30-A424-4746-B40B-AE662AB0305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2" creationId="{F5995AED-538E-4D28-AFF6-736E0CF1E30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3" creationId="{5C0A0BE3-3D22-4160-A36F-D24835B6B7E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5" creationId="{CFD37E7C-DE92-47D9-A96A-DE69D3BD4CA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6" creationId="{3C8A1D87-7B69-4471-99BA-7C8C5DB517B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7" creationId="{4717AC28-155B-4CB6-B1D0-75A18FDE9E4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8" creationId="{C579EB4D-9E7F-46B9-B65F-DEA59E8F7EC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9" creationId="{85C73B57-EC09-4349-9D39-13A8BE23D79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0" creationId="{4FE78551-6123-42B3-83DF-5B2F0A2D48E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1" creationId="{230774D7-5F37-4ADA-A986-145607CA1DE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2" creationId="{A5A4CE93-B735-46E6-B9A0-D5DB4682673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3" creationId="{0791151C-692E-42E0-BE90-FF5925B598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4" creationId="{0A112107-7CB4-4361-80FD-DBB4597719F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5" creationId="{9C429B85-B544-4F3D-A2D0-D2DC47BDFFA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6" creationId="{5DE61236-BDD7-4B39-B4B0-64D956814C6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7" creationId="{7E746216-351B-4AEA-BCEC-E99BC3B478E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1" creationId="{18A701B1-5BA6-43B0-9DC1-58781BD7083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2" creationId="{74B03A7C-6D39-401E-9613-9FCF0C5EFB4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3" creationId="{4F16A144-EAF4-4ADD-933A-61FAE9DD621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4" creationId="{54F489E5-3005-4D3B-895D-C41956A13C8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5" creationId="{DDD0D4CA-12AA-47FC-92E5-0E000D68EBA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6" creationId="{7B97E87F-2100-438A-AF6C-5EFE7E07E47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7" creationId="{D81A8EE8-3CC7-45E8-ACBF-279C08787B53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8" creationId="{47FEA072-3933-406F-9EDE-D7589A15772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9" creationId="{0DA11BC0-A489-40B9-BA10-CED71D7E5A2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0" creationId="{BD03EFDB-1856-4853-82C7-3137977CBE8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1" creationId="{E47A4EDE-A21E-49AE-A1F5-F3996DC6B82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2" creationId="{80D1DD97-DA9C-42F6-959C-99EEDAF32FE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3" creationId="{EC1257EB-2E53-4D4E-A565-9F9F0E3A5AC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4" creationId="{32791135-8493-401B-905D-AB252311466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5" creationId="{FFA64FF5-5460-4945-8C04-F1F2B72822E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6" creationId="{6FBD2862-0A48-416F-87F5-610995B8F60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7" creationId="{9CD927CA-1A28-45D5-A46E-F44CE4123D0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8" creationId="{3DAACE51-88FD-481F-999C-648FDF23703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9" creationId="{F2C8E48C-7D3B-4039-A4D1-288DF6D14E5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0" creationId="{714A0F4F-D65D-4411-B437-E7476C67F1D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1" creationId="{5EE16DEB-88A2-4761-9901-296EF43DB73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2" creationId="{CF67451D-B053-4CA7-AEAF-1DE377C02D0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3" creationId="{6F8AD278-5AC2-4848-ACE9-78BF1C5CE88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4" creationId="{765EDC8B-80E4-40E0-85DB-D022275CE7E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5" creationId="{3776C1C6-910E-43C4-86D8-4B3EFEBF999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6" creationId="{0C635EBE-68B8-4C76-94DC-097A96FCE76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7" creationId="{63B739EF-02FD-41BE-BDF1-66500F896293}"/>
          </ac:spMkLst>
        </pc:spChg>
        <pc:spChg chg="add mod">
          <ac:chgData name="Syphax Ait oubelli" userId="ecf726b1934da71b" providerId="LiveId" clId="{9C6A7A33-00BD-4227-B3BC-7902C07AF503}" dt="2021-11-28T18:50:06.357" v="952" actId="12789"/>
          <ac:spMkLst>
            <pc:docMk/>
            <pc:sldMk cId="609832398" sldId="526"/>
            <ac:spMk id="88" creationId="{F6F1A0BD-2410-4335-8907-A3DCC74D32B4}"/>
          </ac:spMkLst>
        </pc:spChg>
        <pc:spChg chg="add del mod">
          <ac:chgData name="Syphax Ait oubelli" userId="ecf726b1934da71b" providerId="LiveId" clId="{9C6A7A33-00BD-4227-B3BC-7902C07AF503}" dt="2021-11-28T18:50:13.749" v="954"/>
          <ac:spMkLst>
            <pc:docMk/>
            <pc:sldMk cId="609832398" sldId="526"/>
            <ac:spMk id="89" creationId="{768BB9C8-52FE-4318-B4FB-29CD15C7A61C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161519601" sldId="52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35750943" sldId="527"/>
        </pc:sldMkLst>
      </pc:sldChg>
      <pc:sldChg chg="add">
        <pc:chgData name="Syphax Ait oubelli" userId="ecf726b1934da71b" providerId="LiveId" clId="{9C6A7A33-00BD-4227-B3BC-7902C07AF503}" dt="2021-11-28T18:50:14.643" v="955"/>
        <pc:sldMkLst>
          <pc:docMk/>
          <pc:sldMk cId="648297633" sldId="52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448518343" sldId="528"/>
        </pc:sldMkLst>
      </pc:sldChg>
      <pc:sldChg chg="addSp delSp modSp add mod">
        <pc:chgData name="Syphax Ait oubelli" userId="ecf726b1934da71b" providerId="LiveId" clId="{9C6A7A33-00BD-4227-B3BC-7902C07AF503}" dt="2021-11-28T18:54:09.925" v="1014"/>
        <pc:sldMkLst>
          <pc:docMk/>
          <pc:sldMk cId="3894463224" sldId="528"/>
        </pc:sldMkLst>
        <pc:spChg chg="add del mod">
          <ac:chgData name="Syphax Ait oubelli" userId="ecf726b1934da71b" providerId="LiveId" clId="{9C6A7A33-00BD-4227-B3BC-7902C07AF503}" dt="2021-11-28T18:54:09.619" v="1013" actId="478"/>
          <ac:spMkLst>
            <pc:docMk/>
            <pc:sldMk cId="3894463224" sldId="528"/>
            <ac:spMk id="4" creationId="{D79B82EF-B158-49F6-8D23-A3BC2CE09386}"/>
          </ac:spMkLst>
        </pc:spChg>
        <pc:spChg chg="add mod">
          <ac:chgData name="Syphax Ait oubelli" userId="ecf726b1934da71b" providerId="LiveId" clId="{9C6A7A33-00BD-4227-B3BC-7902C07AF503}" dt="2021-11-28T18:54:09.925" v="1014"/>
          <ac:spMkLst>
            <pc:docMk/>
            <pc:sldMk cId="3894463224" sldId="528"/>
            <ac:spMk id="5" creationId="{8DAD3AD5-82B1-485D-B18C-7506DB03164B}"/>
          </ac:spMkLst>
        </pc:spChg>
        <pc:spChg chg="del">
          <ac:chgData name="Syphax Ait oubelli" userId="ecf726b1934da71b" providerId="LiveId" clId="{9C6A7A33-00BD-4227-B3BC-7902C07AF503}" dt="2021-11-28T18:50:15.826" v="957" actId="478"/>
          <ac:spMkLst>
            <pc:docMk/>
            <pc:sldMk cId="3894463224" sldId="528"/>
            <ac:spMk id="88" creationId="{F6F1A0BD-2410-4335-8907-A3DCC74D32B4}"/>
          </ac:spMkLst>
        </pc:spChg>
      </pc:sldChg>
      <pc:sldChg chg="addSp delSp modSp add mod">
        <pc:chgData name="Syphax Ait oubelli" userId="ecf726b1934da71b" providerId="LiveId" clId="{9C6A7A33-00BD-4227-B3BC-7902C07AF503}" dt="2021-11-28T18:54:12.980" v="1016" actId="478"/>
        <pc:sldMkLst>
          <pc:docMk/>
          <pc:sldMk cId="841022462" sldId="529"/>
        </pc:sldMkLst>
        <pc:spChg chg="add del">
          <ac:chgData name="Syphax Ait oubelli" userId="ecf726b1934da71b" providerId="LiveId" clId="{9C6A7A33-00BD-4227-B3BC-7902C07AF503}" dt="2021-11-28T18:52:24.372" v="982" actId="478"/>
          <ac:spMkLst>
            <pc:docMk/>
            <pc:sldMk cId="841022462" sldId="529"/>
            <ac:spMk id="2" creationId="{0BD0AFAF-E6A4-42FC-8249-6CED1A5D1DAE}"/>
          </ac:spMkLst>
        </pc:spChg>
        <pc:spChg chg="add mod">
          <ac:chgData name="Syphax Ait oubelli" userId="ecf726b1934da71b" providerId="LiveId" clId="{9C6A7A33-00BD-4227-B3BC-7902C07AF503}" dt="2021-11-28T18:54:04.481" v="1012" actId="1076"/>
          <ac:spMkLst>
            <pc:docMk/>
            <pc:sldMk cId="841022462" sldId="529"/>
            <ac:spMk id="3" creationId="{BA37BA99-A63C-4B29-BDAF-8825CAA35CCD}"/>
          </ac:spMkLst>
        </pc:spChg>
        <pc:spChg chg="mod">
          <ac:chgData name="Syphax Ait oubelli" userId="ecf726b1934da71b" providerId="LiveId" clId="{9C6A7A33-00BD-4227-B3BC-7902C07AF503}" dt="2021-11-28T18:53:52.050" v="1009" actId="207"/>
          <ac:spMkLst>
            <pc:docMk/>
            <pc:sldMk cId="841022462" sldId="529"/>
            <ac:spMk id="4" creationId="{D79B82EF-B158-49F6-8D23-A3BC2CE09386}"/>
          </ac:spMkLst>
        </pc:spChg>
        <pc:spChg chg="add del mod">
          <ac:chgData name="Syphax Ait oubelli" userId="ecf726b1934da71b" providerId="LiveId" clId="{9C6A7A33-00BD-4227-B3BC-7902C07AF503}" dt="2021-11-28T18:54:12.980" v="1016" actId="478"/>
          <ac:spMkLst>
            <pc:docMk/>
            <pc:sldMk cId="841022462" sldId="529"/>
            <ac:spMk id="5" creationId="{1EA4C65B-DA37-42BB-8738-C747AAB9019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894637586" sldId="52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75214179" sldId="530"/>
        </pc:sldMkLst>
      </pc:sldChg>
      <pc:sldChg chg="add">
        <pc:chgData name="Syphax Ait oubelli" userId="ecf726b1934da71b" providerId="LiveId" clId="{9C6A7A33-00BD-4227-B3BC-7902C07AF503}" dt="2021-11-28T18:54:11.437" v="1015" actId="2890"/>
        <pc:sldMkLst>
          <pc:docMk/>
          <pc:sldMk cId="2727934499" sldId="530"/>
        </pc:sldMkLst>
      </pc:sldChg>
      <pc:sldChg chg="addSp modSp add mod">
        <pc:chgData name="Syphax Ait oubelli" userId="ecf726b1934da71b" providerId="LiveId" clId="{9C6A7A33-00BD-4227-B3BC-7902C07AF503}" dt="2021-11-28T18:56:10.445" v="1126" actId="207"/>
        <pc:sldMkLst>
          <pc:docMk/>
          <pc:sldMk cId="49615491" sldId="531"/>
        </pc:sldMkLst>
        <pc:spChg chg="add mod">
          <ac:chgData name="Syphax Ait oubelli" userId="ecf726b1934da71b" providerId="LiveId" clId="{9C6A7A33-00BD-4227-B3BC-7902C07AF503}" dt="2021-11-28T18:56:10.445" v="1126" actId="207"/>
          <ac:spMkLst>
            <pc:docMk/>
            <pc:sldMk cId="49615491" sldId="531"/>
            <ac:spMk id="2" creationId="{168A7ACE-DF01-4121-AC3D-4B913667FDA9}"/>
          </ac:spMkLst>
        </pc:spChg>
        <pc:spChg chg="mod">
          <ac:chgData name="Syphax Ait oubelli" userId="ecf726b1934da71b" providerId="LiveId" clId="{9C6A7A33-00BD-4227-B3BC-7902C07AF503}" dt="2021-11-28T18:54:42.120" v="1020" actId="1076"/>
          <ac:spMkLst>
            <pc:docMk/>
            <pc:sldMk cId="49615491" sldId="531"/>
            <ac:spMk id="3" creationId="{BA37BA99-A63C-4B29-BDAF-8825CAA35CCD}"/>
          </ac:spMkLst>
        </pc:spChg>
        <pc:spChg chg="mod">
          <ac:chgData name="Syphax Ait oubelli" userId="ecf726b1934da71b" providerId="LiveId" clId="{9C6A7A33-00BD-4227-B3BC-7902C07AF503}" dt="2021-11-28T18:54:44.344" v="1021" actId="1076"/>
          <ac:spMkLst>
            <pc:docMk/>
            <pc:sldMk cId="49615491" sldId="531"/>
            <ac:spMk id="5" creationId="{1EA4C65B-DA37-42BB-8738-C747AAB9019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33000350" sldId="53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13578363" sldId="532"/>
        </pc:sldMkLst>
      </pc:sldChg>
      <pc:sldChg chg="addSp delSp modSp add mod">
        <pc:chgData name="Syphax Ait oubelli" userId="ecf726b1934da71b" providerId="LiveId" clId="{9C6A7A33-00BD-4227-B3BC-7902C07AF503}" dt="2021-11-28T19:32:56.748" v="1165" actId="207"/>
        <pc:sldMkLst>
          <pc:docMk/>
          <pc:sldMk cId="1846720761" sldId="532"/>
        </pc:sldMkLst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2" creationId="{168A7ACE-DF01-4121-AC3D-4B913667FDA9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3" creationId="{BA37BA99-A63C-4B29-BDAF-8825CAA35CCD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4" creationId="{D79B82EF-B158-49F6-8D23-A3BC2CE09386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5" creationId="{1EA4C65B-DA37-42BB-8738-C747AAB90196}"/>
          </ac:spMkLst>
        </pc:spChg>
        <pc:spChg chg="add del mod">
          <ac:chgData name="Syphax Ait oubelli" userId="ecf726b1934da71b" providerId="LiveId" clId="{9C6A7A33-00BD-4227-B3BC-7902C07AF503}" dt="2021-11-28T19:32:25.905" v="1146" actId="478"/>
          <ac:spMkLst>
            <pc:docMk/>
            <pc:sldMk cId="1846720761" sldId="532"/>
            <ac:spMk id="6" creationId="{AC795549-D7D0-446A-B72A-F812E1567E9D}"/>
          </ac:spMkLst>
        </pc:spChg>
        <pc:spChg chg="add mod">
          <ac:chgData name="Syphax Ait oubelli" userId="ecf726b1934da71b" providerId="LiveId" clId="{9C6A7A33-00BD-4227-B3BC-7902C07AF503}" dt="2021-11-28T19:32:56.748" v="1165" actId="207"/>
          <ac:spMkLst>
            <pc:docMk/>
            <pc:sldMk cId="1846720761" sldId="532"/>
            <ac:spMk id="7" creationId="{AABB2D1D-2E21-49F9-94D3-5137CDB2A35A}"/>
          </ac:spMkLst>
        </pc:spChg>
      </pc:sldChg>
      <pc:sldChg chg="modSp add mod">
        <pc:chgData name="Syphax Ait oubelli" userId="ecf726b1934da71b" providerId="LiveId" clId="{9C6A7A33-00BD-4227-B3BC-7902C07AF503}" dt="2021-11-28T19:34:32.425" v="1166" actId="207"/>
        <pc:sldMkLst>
          <pc:docMk/>
          <pc:sldMk cId="101167489" sldId="533"/>
        </pc:sldMkLst>
        <pc:spChg chg="mod">
          <ac:chgData name="Syphax Ait oubelli" userId="ecf726b1934da71b" providerId="LiveId" clId="{9C6A7A33-00BD-4227-B3BC-7902C07AF503}" dt="2021-11-28T19:34:32.425" v="1166" actId="207"/>
          <ac:spMkLst>
            <pc:docMk/>
            <pc:sldMk cId="101167489" sldId="533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092653406" sldId="53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167415789" sldId="53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608860070" sldId="534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1572692172" sldId="534"/>
        </pc:sldMkLst>
      </pc:sldChg>
      <pc:sldChg chg="modSp add mod">
        <pc:chgData name="Syphax Ait oubelli" userId="ecf726b1934da71b" providerId="LiveId" clId="{9C6A7A33-00BD-4227-B3BC-7902C07AF503}" dt="2021-11-28T19:34:35.510" v="1167" actId="207"/>
        <pc:sldMkLst>
          <pc:docMk/>
          <pc:sldMk cId="2919745044" sldId="534"/>
        </pc:sldMkLst>
        <pc:spChg chg="mod">
          <ac:chgData name="Syphax Ait oubelli" userId="ecf726b1934da71b" providerId="LiveId" clId="{9C6A7A33-00BD-4227-B3BC-7902C07AF503}" dt="2021-11-28T19:34:35.510" v="1167" actId="207"/>
          <ac:spMkLst>
            <pc:docMk/>
            <pc:sldMk cId="2919745044" sldId="534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616342986" sldId="53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924930971" sldId="535"/>
        </pc:sldMkLst>
      </pc:sldChg>
      <pc:sldChg chg="modSp add mod">
        <pc:chgData name="Syphax Ait oubelli" userId="ecf726b1934da71b" providerId="LiveId" clId="{9C6A7A33-00BD-4227-B3BC-7902C07AF503}" dt="2021-11-28T19:34:38.935" v="1168" actId="207"/>
        <pc:sldMkLst>
          <pc:docMk/>
          <pc:sldMk cId="1295227004" sldId="535"/>
        </pc:sldMkLst>
        <pc:spChg chg="mod">
          <ac:chgData name="Syphax Ait oubelli" userId="ecf726b1934da71b" providerId="LiveId" clId="{9C6A7A33-00BD-4227-B3BC-7902C07AF503}" dt="2021-11-28T19:34:38.935" v="1168" actId="207"/>
          <ac:spMkLst>
            <pc:docMk/>
            <pc:sldMk cId="1295227004" sldId="535"/>
            <ac:spMk id="7" creationId="{AABB2D1D-2E21-49F9-94D3-5137CDB2A35A}"/>
          </ac:spMkLst>
        </pc:spChg>
      </pc:sldChg>
      <pc:sldChg chg="modSp add mod">
        <pc:chgData name="Syphax Ait oubelli" userId="ecf726b1934da71b" providerId="LiveId" clId="{9C6A7A33-00BD-4227-B3BC-7902C07AF503}" dt="2021-11-28T19:35:27.250" v="1169" actId="207"/>
        <pc:sldMkLst>
          <pc:docMk/>
          <pc:sldMk cId="1620155416" sldId="536"/>
        </pc:sldMkLst>
        <pc:spChg chg="mod">
          <ac:chgData name="Syphax Ait oubelli" userId="ecf726b1934da71b" providerId="LiveId" clId="{9C6A7A33-00BD-4227-B3BC-7902C07AF503}" dt="2021-11-28T19:35:27.250" v="1169" actId="207"/>
          <ac:spMkLst>
            <pc:docMk/>
            <pc:sldMk cId="1620155416" sldId="536"/>
            <ac:spMk id="7" creationId="{AABB2D1D-2E21-49F9-94D3-5137CDB2A35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05444437" sldId="536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2044733230" sldId="536"/>
        </pc:sldMkLst>
      </pc:sldChg>
      <pc:sldChg chg="add">
        <pc:chgData name="Syphax Ait oubelli" userId="ecf726b1934da71b" providerId="LiveId" clId="{9C6A7A33-00BD-4227-B3BC-7902C07AF503}" dt="2021-11-28T19:32:38.659" v="1158" actId="2890"/>
        <pc:sldMkLst>
          <pc:docMk/>
          <pc:sldMk cId="3526773846" sldId="53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639512716" sldId="537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666820516" sldId="537"/>
        </pc:sldMkLst>
      </pc:sldChg>
      <pc:sldChg chg="addSp delSp modSp add">
        <pc:chgData name="Syphax Ait oubelli" userId="ecf726b1934da71b" providerId="LiveId" clId="{9C6A7A33-00BD-4227-B3BC-7902C07AF503}" dt="2021-11-28T19:46:02.773" v="1443" actId="1076"/>
        <pc:sldMkLst>
          <pc:docMk/>
          <pc:sldMk cId="14599389" sldId="538"/>
        </pc:sldMkLst>
        <pc:spChg chg="add del mod">
          <ac:chgData name="Syphax Ait oubelli" userId="ecf726b1934da71b" providerId="LiveId" clId="{9C6A7A33-00BD-4227-B3BC-7902C07AF503}" dt="2021-11-28T19:45:43.082" v="1428" actId="478"/>
          <ac:spMkLst>
            <pc:docMk/>
            <pc:sldMk cId="14599389" sldId="538"/>
            <ac:spMk id="2" creationId="{7F5BAE23-629B-41C2-8C08-2A97DA91A1D4}"/>
          </ac:spMkLst>
        </pc:spChg>
        <pc:spChg chg="add del">
          <ac:chgData name="Syphax Ait oubelli" userId="ecf726b1934da71b" providerId="LiveId" clId="{9C6A7A33-00BD-4227-B3BC-7902C07AF503}" dt="2021-11-28T19:45:49.585" v="1430" actId="478"/>
          <ac:spMkLst>
            <pc:docMk/>
            <pc:sldMk cId="14599389" sldId="538"/>
            <ac:spMk id="3" creationId="{5E3674A2-B038-46C2-9C20-BEE0626935BE}"/>
          </ac:spMkLst>
        </pc:spChg>
        <pc:spChg chg="add mod">
          <ac:chgData name="Syphax Ait oubelli" userId="ecf726b1934da71b" providerId="LiveId" clId="{9C6A7A33-00BD-4227-B3BC-7902C07AF503}" dt="2021-11-28T19:46:02.773" v="1443" actId="1076"/>
          <ac:spMkLst>
            <pc:docMk/>
            <pc:sldMk cId="14599389" sldId="538"/>
            <ac:spMk id="4" creationId="{01997A99-2C10-4C7A-A7DE-F85459985662}"/>
          </ac:spMkLst>
        </pc:spChg>
        <pc:spChg chg="del">
          <ac:chgData name="Syphax Ait oubelli" userId="ecf726b1934da71b" providerId="LiveId" clId="{9C6A7A33-00BD-4227-B3BC-7902C07AF503}" dt="2021-11-28T19:35:41.926" v="1170" actId="478"/>
          <ac:spMkLst>
            <pc:docMk/>
            <pc:sldMk cId="14599389" sldId="538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1048569775" sldId="53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887656680" sldId="53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88580798" sldId="539"/>
        </pc:sldMkLst>
      </pc:sldChg>
      <pc:sldChg chg="addSp modSp add mod ord">
        <pc:chgData name="Syphax Ait oubelli" userId="ecf726b1934da71b" providerId="LiveId" clId="{9C6A7A33-00BD-4227-B3BC-7902C07AF503}" dt="2021-11-28T19:38:31.890" v="1232" actId="14100"/>
        <pc:sldMkLst>
          <pc:docMk/>
          <pc:sldMk cId="326243339" sldId="539"/>
        </pc:sldMkLst>
        <pc:spChg chg="add mod ord">
          <ac:chgData name="Syphax Ait oubelli" userId="ecf726b1934da71b" providerId="LiveId" clId="{9C6A7A33-00BD-4227-B3BC-7902C07AF503}" dt="2021-11-28T19:38:24.875" v="1229" actId="14100"/>
          <ac:spMkLst>
            <pc:docMk/>
            <pc:sldMk cId="326243339" sldId="539"/>
            <ac:spMk id="4" creationId="{2A24564E-2FF4-4A04-914E-B0784A58D35F}"/>
          </ac:spMkLst>
        </pc:spChg>
        <pc:spChg chg="add mod">
          <ac:chgData name="Syphax Ait oubelli" userId="ecf726b1934da71b" providerId="LiveId" clId="{9C6A7A33-00BD-4227-B3BC-7902C07AF503}" dt="2021-11-28T19:37:45.022" v="1199" actId="14100"/>
          <ac:spMkLst>
            <pc:docMk/>
            <pc:sldMk cId="326243339" sldId="539"/>
            <ac:spMk id="5" creationId="{CBDD0D72-CF99-4FB5-9C35-57DBB8893C98}"/>
          </ac:spMkLst>
        </pc:spChg>
        <pc:spChg chg="add mod">
          <ac:chgData name="Syphax Ait oubelli" userId="ecf726b1934da71b" providerId="LiveId" clId="{9C6A7A33-00BD-4227-B3BC-7902C07AF503}" dt="2021-11-28T19:37:59.639" v="1207" actId="1035"/>
          <ac:spMkLst>
            <pc:docMk/>
            <pc:sldMk cId="326243339" sldId="539"/>
            <ac:spMk id="6" creationId="{716E260E-A1CC-4F86-8F78-44CFF01C3187}"/>
          </ac:spMkLst>
        </pc:spChg>
        <pc:spChg chg="add mod">
          <ac:chgData name="Syphax Ait oubelli" userId="ecf726b1934da71b" providerId="LiveId" clId="{9C6A7A33-00BD-4227-B3BC-7902C07AF503}" dt="2021-11-28T19:38:08.475" v="1211" actId="14100"/>
          <ac:spMkLst>
            <pc:docMk/>
            <pc:sldMk cId="326243339" sldId="539"/>
            <ac:spMk id="8" creationId="{D549AC6F-83E7-4517-BD7D-D21C14503D60}"/>
          </ac:spMkLst>
        </pc:spChg>
        <pc:spChg chg="add mod">
          <ac:chgData name="Syphax Ait oubelli" userId="ecf726b1934da71b" providerId="LiveId" clId="{9C6A7A33-00BD-4227-B3BC-7902C07AF503}" dt="2021-11-28T19:38:27.219" v="1230" actId="571"/>
          <ac:spMkLst>
            <pc:docMk/>
            <pc:sldMk cId="326243339" sldId="539"/>
            <ac:spMk id="9" creationId="{21308BB7-89F1-44D6-A4A7-AAB17AA8D31E}"/>
          </ac:spMkLst>
        </pc:spChg>
        <pc:spChg chg="add mod">
          <ac:chgData name="Syphax Ait oubelli" userId="ecf726b1934da71b" providerId="LiveId" clId="{9C6A7A33-00BD-4227-B3BC-7902C07AF503}" dt="2021-11-28T19:38:31.890" v="1232" actId="14100"/>
          <ac:spMkLst>
            <pc:docMk/>
            <pc:sldMk cId="326243339" sldId="539"/>
            <ac:spMk id="10" creationId="{36C8FCA5-3706-4EB8-96C6-1CC928D259F4}"/>
          </ac:spMkLst>
        </pc:spChg>
      </pc:sldChg>
      <pc:sldChg chg="add del">
        <pc:chgData name="Syphax Ait oubelli" userId="ecf726b1934da71b" providerId="LiveId" clId="{9C6A7A33-00BD-4227-B3BC-7902C07AF503}" dt="2021-11-28T19:35:43.338" v="1171" actId="47"/>
        <pc:sldMkLst>
          <pc:docMk/>
          <pc:sldMk cId="1598666632" sldId="539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267707278" sldId="53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379227290" sldId="540"/>
        </pc:sldMkLst>
      </pc:sldChg>
      <pc:sldChg chg="addSp modSp add mod">
        <pc:chgData name="Syphax Ait oubelli" userId="ecf726b1934da71b" providerId="LiveId" clId="{9C6A7A33-00BD-4227-B3BC-7902C07AF503}" dt="2021-11-28T19:39:03.574" v="1274" actId="1076"/>
        <pc:sldMkLst>
          <pc:docMk/>
          <pc:sldMk cId="3557135001" sldId="540"/>
        </pc:sldMkLst>
        <pc:spChg chg="add mod">
          <ac:chgData name="Syphax Ait oubelli" userId="ecf726b1934da71b" providerId="LiveId" clId="{9C6A7A33-00BD-4227-B3BC-7902C07AF503}" dt="2021-11-28T19:39:03.574" v="1274" actId="1076"/>
          <ac:spMkLst>
            <pc:docMk/>
            <pc:sldMk cId="3557135001" sldId="540"/>
            <ac:spMk id="2" creationId="{09147879-8581-4A72-A7ED-A32C4B86C5D5}"/>
          </ac:spMkLst>
        </pc:spChg>
      </pc:sldChg>
      <pc:sldChg chg="addSp delSp modSp add mod">
        <pc:chgData name="Syphax Ait oubelli" userId="ecf726b1934da71b" providerId="LiveId" clId="{9C6A7A33-00BD-4227-B3BC-7902C07AF503}" dt="2021-11-28T19:40:21.900" v="1322" actId="207"/>
        <pc:sldMkLst>
          <pc:docMk/>
          <pc:sldMk cId="2429468771" sldId="541"/>
        </pc:sldMkLst>
        <pc:spChg chg="del mod">
          <ac:chgData name="Syphax Ait oubelli" userId="ecf726b1934da71b" providerId="LiveId" clId="{9C6A7A33-00BD-4227-B3BC-7902C07AF503}" dt="2021-11-28T19:40:13.789" v="1316" actId="478"/>
          <ac:spMkLst>
            <pc:docMk/>
            <pc:sldMk cId="2429468771" sldId="541"/>
            <ac:spMk id="2" creationId="{09147879-8581-4A72-A7ED-A32C4B86C5D5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4" creationId="{2A24564E-2FF4-4A04-914E-B0784A58D35F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5" creationId="{CBDD0D72-CF99-4FB5-9C35-57DBB8893C98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6" creationId="{716E260E-A1CC-4F86-8F78-44CFF01C3187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8" creationId="{D549AC6F-83E7-4517-BD7D-D21C14503D60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9" creationId="{21308BB7-89F1-44D6-A4A7-AAB17AA8D31E}"/>
          </ac:spMkLst>
        </pc:spChg>
        <pc:spChg chg="mod">
          <ac:chgData name="Syphax Ait oubelli" userId="ecf726b1934da71b" providerId="LiveId" clId="{9C6A7A33-00BD-4227-B3BC-7902C07AF503}" dt="2021-11-28T19:39:28.498" v="1279" actId="20577"/>
          <ac:spMkLst>
            <pc:docMk/>
            <pc:sldMk cId="2429468771" sldId="541"/>
            <ac:spMk id="10" creationId="{36C8FCA5-3706-4EB8-96C6-1CC928D259F4}"/>
          </ac:spMkLst>
        </pc:spChg>
        <pc:spChg chg="add mod">
          <ac:chgData name="Syphax Ait oubelli" userId="ecf726b1934da71b" providerId="LiveId" clId="{9C6A7A33-00BD-4227-B3BC-7902C07AF503}" dt="2021-11-28T19:39:33.055" v="1284" actId="1035"/>
          <ac:spMkLst>
            <pc:docMk/>
            <pc:sldMk cId="2429468771" sldId="541"/>
            <ac:spMk id="11" creationId="{2AA294BA-6EF8-4ED0-82A3-AE70E2418CEA}"/>
          </ac:spMkLst>
        </pc:spChg>
        <pc:spChg chg="add mod">
          <ac:chgData name="Syphax Ait oubelli" userId="ecf726b1934da71b" providerId="LiveId" clId="{9C6A7A33-00BD-4227-B3BC-7902C07AF503}" dt="2021-11-28T19:40:21.900" v="1322" actId="207"/>
          <ac:spMkLst>
            <pc:docMk/>
            <pc:sldMk cId="2429468771" sldId="541"/>
            <ac:spMk id="12" creationId="{3D96F6BA-4E07-44B4-90C3-EC4CDCFAE7B9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27455583" sldId="541"/>
        </pc:sldMkLst>
      </pc:sldChg>
      <pc:sldChg chg="addSp delSp modSp add mod">
        <pc:chgData name="Syphax Ait oubelli" userId="ecf726b1934da71b" providerId="LiveId" clId="{9C6A7A33-00BD-4227-B3BC-7902C07AF503}" dt="2021-11-28T19:43:25.434" v="1339" actId="1076"/>
        <pc:sldMkLst>
          <pc:docMk/>
          <pc:sldMk cId="2127241915" sldId="542"/>
        </pc:sldMkLst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7" creationId="{AABB2D1D-2E21-49F9-94D3-5137CDB2A35A}"/>
          </ac:spMkLst>
        </pc:spChg>
        <pc:spChg chg="add mod">
          <ac:chgData name="Syphax Ait oubelli" userId="ecf726b1934da71b" providerId="LiveId" clId="{9C6A7A33-00BD-4227-B3BC-7902C07AF503}" dt="2021-11-28T19:43:25.434" v="1339" actId="1076"/>
          <ac:spMkLst>
            <pc:docMk/>
            <pc:sldMk cId="2127241915" sldId="542"/>
            <ac:spMk id="8" creationId="{529C2A47-158C-4D71-A24D-5F5D600D977B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0" creationId="{36C8FCA5-3706-4EB8-96C6-1CC928D259F4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1" creationId="{2AA294BA-6EF8-4ED0-82A3-AE70E2418CEA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2" creationId="{3D96F6BA-4E07-44B4-90C3-EC4CDCFAE7B9}"/>
          </ac:spMkLst>
        </pc:spChg>
      </pc:sldChg>
      <pc:sldChg chg="addSp modSp add mod">
        <pc:chgData name="Syphax Ait oubelli" userId="ecf726b1934da71b" providerId="LiveId" clId="{9C6A7A33-00BD-4227-B3BC-7902C07AF503}" dt="2021-11-28T19:43:43.591" v="1342" actId="1076"/>
        <pc:sldMkLst>
          <pc:docMk/>
          <pc:sldMk cId="327353902" sldId="543"/>
        </pc:sldMkLst>
        <pc:spChg chg="add mod">
          <ac:chgData name="Syphax Ait oubelli" userId="ecf726b1934da71b" providerId="LiveId" clId="{9C6A7A33-00BD-4227-B3BC-7902C07AF503}" dt="2021-11-28T19:43:43.591" v="1342" actId="1076"/>
          <ac:spMkLst>
            <pc:docMk/>
            <pc:sldMk cId="327353902" sldId="543"/>
            <ac:spMk id="4" creationId="{D70D9299-4393-4EE8-AE97-52BF6A53EA97}"/>
          </ac:spMkLst>
        </pc:spChg>
      </pc:sldChg>
      <pc:sldChg chg="addSp modSp add mod">
        <pc:chgData name="Syphax Ait oubelli" userId="ecf726b1934da71b" providerId="LiveId" clId="{9C6A7A33-00BD-4227-B3BC-7902C07AF503}" dt="2021-11-28T19:45:02.654" v="1427" actId="207"/>
        <pc:sldMkLst>
          <pc:docMk/>
          <pc:sldMk cId="1303973091" sldId="544"/>
        </pc:sldMkLst>
        <pc:spChg chg="add mod">
          <ac:chgData name="Syphax Ait oubelli" userId="ecf726b1934da71b" providerId="LiveId" clId="{9C6A7A33-00BD-4227-B3BC-7902C07AF503}" dt="2021-11-28T19:45:02.654" v="1427" actId="207"/>
          <ac:spMkLst>
            <pc:docMk/>
            <pc:sldMk cId="1303973091" sldId="544"/>
            <ac:spMk id="5" creationId="{6E685BD3-32BA-4703-8E6A-A8AD41229F97}"/>
          </ac:spMkLst>
        </pc:spChg>
      </pc:sldChg>
      <pc:sldChg chg="add">
        <pc:chgData name="Syphax Ait oubelli" userId="ecf726b1934da71b" providerId="LiveId" clId="{9C6A7A33-00BD-4227-B3BC-7902C07AF503}" dt="2021-11-28T19:44:58.450" v="1426" actId="2890"/>
        <pc:sldMkLst>
          <pc:docMk/>
          <pc:sldMk cId="3068898318" sldId="545"/>
        </pc:sldMkLst>
      </pc:sldChg>
      <pc:sldChg chg="addSp delSp modSp add mod">
        <pc:chgData name="Syphax Ait oubelli" userId="ecf726b1934da71b" providerId="LiveId" clId="{9C6A7A33-00BD-4227-B3BC-7902C07AF503}" dt="2021-11-28T19:46:21.006" v="1455" actId="12789"/>
        <pc:sldMkLst>
          <pc:docMk/>
          <pc:sldMk cId="2113416376" sldId="546"/>
        </pc:sldMkLst>
        <pc:spChg chg="add mod">
          <ac:chgData name="Syphax Ait oubelli" userId="ecf726b1934da71b" providerId="LiveId" clId="{9C6A7A33-00BD-4227-B3BC-7902C07AF503}" dt="2021-11-28T19:46:21.006" v="1455" actId="12789"/>
          <ac:spMkLst>
            <pc:docMk/>
            <pc:sldMk cId="2113416376" sldId="546"/>
            <ac:spMk id="2" creationId="{03327F5A-8AEC-4F37-B405-B1EEED890033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4" creationId="{D70D9299-4393-4EE8-AE97-52BF6A53EA97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5" creationId="{6E685BD3-32BA-4703-8E6A-A8AD41229F97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8" creationId="{529C2A47-158C-4D71-A24D-5F5D600D977B}"/>
          </ac:spMkLst>
        </pc:spChg>
      </pc:sldChg>
      <pc:sldChg chg="addSp modSp add mod">
        <pc:chgData name="Syphax Ait oubelli" userId="ecf726b1934da71b" providerId="LiveId" clId="{9C6A7A33-00BD-4227-B3BC-7902C07AF503}" dt="2021-11-28T19:47:20.727" v="1473" actId="20577"/>
        <pc:sldMkLst>
          <pc:docMk/>
          <pc:sldMk cId="1513069369" sldId="547"/>
        </pc:sldMkLst>
        <pc:spChg chg="mod">
          <ac:chgData name="Syphax Ait oubelli" userId="ecf726b1934da71b" providerId="LiveId" clId="{9C6A7A33-00BD-4227-B3BC-7902C07AF503}" dt="2021-11-28T19:46:55.262" v="1457" actId="1076"/>
          <ac:spMkLst>
            <pc:docMk/>
            <pc:sldMk cId="1513069369" sldId="547"/>
            <ac:spMk id="2" creationId="{03327F5A-8AEC-4F37-B405-B1EEED890033}"/>
          </ac:spMkLst>
        </pc:spChg>
        <pc:spChg chg="add mod">
          <ac:chgData name="Syphax Ait oubelli" userId="ecf726b1934da71b" providerId="LiveId" clId="{9C6A7A33-00BD-4227-B3BC-7902C07AF503}" dt="2021-11-28T19:47:13.793" v="1468" actId="403"/>
          <ac:spMkLst>
            <pc:docMk/>
            <pc:sldMk cId="1513069369" sldId="547"/>
            <ac:spMk id="4" creationId="{A7D202D9-5A9E-425C-B0EE-6C3EE7B944B1}"/>
          </ac:spMkLst>
        </pc:spChg>
        <pc:spChg chg="add mod">
          <ac:chgData name="Syphax Ait oubelli" userId="ecf726b1934da71b" providerId="LiveId" clId="{9C6A7A33-00BD-4227-B3BC-7902C07AF503}" dt="2021-11-28T19:47:16.229" v="1470" actId="948"/>
          <ac:spMkLst>
            <pc:docMk/>
            <pc:sldMk cId="1513069369" sldId="547"/>
            <ac:spMk id="5" creationId="{937C8F60-18CB-44AC-A46F-FC01977188B7}"/>
          </ac:spMkLst>
        </pc:spChg>
        <pc:spChg chg="add mod">
          <ac:chgData name="Syphax Ait oubelli" userId="ecf726b1934da71b" providerId="LiveId" clId="{9C6A7A33-00BD-4227-B3BC-7902C07AF503}" dt="2021-11-28T19:47:20.727" v="1473" actId="20577"/>
          <ac:spMkLst>
            <pc:docMk/>
            <pc:sldMk cId="1513069369" sldId="547"/>
            <ac:spMk id="6" creationId="{F2384C9B-3A7A-43CA-B3E9-77AED3D8C6BB}"/>
          </ac:spMkLst>
        </pc:spChg>
      </pc:sldChg>
      <pc:sldChg chg="addSp modSp add mod">
        <pc:chgData name="Syphax Ait oubelli" userId="ecf726b1934da71b" providerId="LiveId" clId="{9C6A7A33-00BD-4227-B3BC-7902C07AF503}" dt="2021-11-28T19:47:49.051" v="1522" actId="1076"/>
        <pc:sldMkLst>
          <pc:docMk/>
          <pc:sldMk cId="307928228" sldId="548"/>
        </pc:sldMkLst>
        <pc:spChg chg="add mod">
          <ac:chgData name="Syphax Ait oubelli" userId="ecf726b1934da71b" providerId="LiveId" clId="{9C6A7A33-00BD-4227-B3BC-7902C07AF503}" dt="2021-11-28T19:47:49.051" v="1522" actId="1076"/>
          <ac:spMkLst>
            <pc:docMk/>
            <pc:sldMk cId="307928228" sldId="548"/>
            <ac:spMk id="3" creationId="{12703AE8-F097-415A-8035-C559A49DDACA}"/>
          </ac:spMkLst>
        </pc:spChg>
      </pc:sldChg>
      <pc:sldChg chg="delSp modSp add mod">
        <pc:chgData name="Syphax Ait oubelli" userId="ecf726b1934da71b" providerId="LiveId" clId="{9C6A7A33-00BD-4227-B3BC-7902C07AF503}" dt="2021-11-28T19:48:25.549" v="1542" actId="403"/>
        <pc:sldMkLst>
          <pc:docMk/>
          <pc:sldMk cId="1869741488" sldId="549"/>
        </pc:sldMkLst>
        <pc:spChg chg="mod">
          <ac:chgData name="Syphax Ait oubelli" userId="ecf726b1934da71b" providerId="LiveId" clId="{9C6A7A33-00BD-4227-B3BC-7902C07AF503}" dt="2021-11-28T19:48:21.078" v="1539" actId="207"/>
          <ac:spMkLst>
            <pc:docMk/>
            <pc:sldMk cId="1869741488" sldId="549"/>
            <ac:spMk id="3" creationId="{12703AE8-F097-415A-8035-C559A49DDACA}"/>
          </ac:spMkLst>
        </pc:spChg>
        <pc:spChg chg="mod">
          <ac:chgData name="Syphax Ait oubelli" userId="ecf726b1934da71b" providerId="LiveId" clId="{9C6A7A33-00BD-4227-B3BC-7902C07AF503}" dt="2021-11-28T19:48:25.549" v="1542" actId="403"/>
          <ac:spMkLst>
            <pc:docMk/>
            <pc:sldMk cId="1869741488" sldId="549"/>
            <ac:spMk id="4" creationId="{A7D202D9-5A9E-425C-B0EE-6C3EE7B944B1}"/>
          </ac:spMkLst>
        </pc:spChg>
        <pc:spChg chg="mod">
          <ac:chgData name="Syphax Ait oubelli" userId="ecf726b1934da71b" providerId="LiveId" clId="{9C6A7A33-00BD-4227-B3BC-7902C07AF503}" dt="2021-11-28T19:48:25.549" v="1542" actId="403"/>
          <ac:spMkLst>
            <pc:docMk/>
            <pc:sldMk cId="1869741488" sldId="549"/>
            <ac:spMk id="5" creationId="{937C8F60-18CB-44AC-A46F-FC01977188B7}"/>
          </ac:spMkLst>
        </pc:spChg>
        <pc:spChg chg="del">
          <ac:chgData name="Syphax Ait oubelli" userId="ecf726b1934da71b" providerId="LiveId" clId="{9C6A7A33-00BD-4227-B3BC-7902C07AF503}" dt="2021-11-28T19:48:04.283" v="1526" actId="478"/>
          <ac:spMkLst>
            <pc:docMk/>
            <pc:sldMk cId="1869741488" sldId="549"/>
            <ac:spMk id="6" creationId="{F2384C9B-3A7A-43CA-B3E9-77AED3D8C6BB}"/>
          </ac:spMkLst>
        </pc:spChg>
      </pc:sldChg>
      <pc:sldChg chg="add">
        <pc:chgData name="Syphax Ait oubelli" userId="ecf726b1934da71b" providerId="LiveId" clId="{9C6A7A33-00BD-4227-B3BC-7902C07AF503}" dt="2021-11-28T19:48:34.682" v="1543"/>
        <pc:sldMkLst>
          <pc:docMk/>
          <pc:sldMk cId="3057673768" sldId="55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005809252" sldId="64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645076238" sldId="64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97960484" sldId="642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63569963" sldId="64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212621317" sldId="644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463515017" sldId="64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438783328" sldId="64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753384654" sldId="64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585056048" sldId="64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881485923" sldId="64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817225278" sldId="65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373337435" sldId="652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555448112" sldId="654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6861286" sldId="65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89122223" sldId="65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524075519" sldId="65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78326054" sldId="65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701687887" sldId="65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709243082" sldId="66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31296955" sldId="66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559987482" sldId="662"/>
        </pc:sldMkLst>
      </pc:sldChg>
    </pc:docChg>
  </pc:docChgLst>
  <pc:docChgLst>
    <pc:chgData name="Syphax Ait oubelli" userId="ecf726b1934da71b" providerId="LiveId" clId="{B2372CFC-5E47-48B3-87EA-DD90EBFB5D7C}"/>
    <pc:docChg chg="undo custSel addSld delSld modSld sldOrd modSection">
      <pc:chgData name="Syphax Ait oubelli" userId="ecf726b1934da71b" providerId="LiveId" clId="{B2372CFC-5E47-48B3-87EA-DD90EBFB5D7C}" dt="2021-12-02T13:55:35.152" v="1448"/>
      <pc:docMkLst>
        <pc:docMk/>
      </pc:docMkLst>
      <pc:sldChg chg="addSp delSp modSp mod">
        <pc:chgData name="Syphax Ait oubelli" userId="ecf726b1934da71b" providerId="LiveId" clId="{B2372CFC-5E47-48B3-87EA-DD90EBFB5D7C}" dt="2021-12-02T13:54:29.916" v="1444" actId="1076"/>
        <pc:sldMkLst>
          <pc:docMk/>
          <pc:sldMk cId="1173536550" sldId="513"/>
        </pc:sldMkLst>
        <pc:spChg chg="mod">
          <ac:chgData name="Syphax Ait oubelli" userId="ecf726b1934da71b" providerId="LiveId" clId="{B2372CFC-5E47-48B3-87EA-DD90EBFB5D7C}" dt="2021-12-02T11:00:05.746" v="28" actId="14100"/>
          <ac:spMkLst>
            <pc:docMk/>
            <pc:sldMk cId="1173536550" sldId="513"/>
            <ac:spMk id="2" creationId="{084FE437-1CE7-42BA-A86E-21ED3192ECD6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4" creationId="{E5E8FF9B-0DCD-4858-8BE1-B6B00F937F3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5" creationId="{D92DC845-85BD-4FF8-A658-B395D98E1FF9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6" creationId="{F6555233-9730-4BC0-A411-1B3CD8DA8CEA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7" creationId="{E6BCE3D3-535F-4D14-9712-462EA5C874B7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8" creationId="{3EFF9139-218E-4830-B2B9-F4DA65D5C83E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9" creationId="{529C027E-1653-448B-90F3-297FF431E3AF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0" creationId="{671593A7-CEC5-4A70-A245-408A9F2A524A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1" creationId="{B7CE33D4-4286-448D-9685-1B370962CA1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2" creationId="{E1BAB41E-BE61-459C-994A-3735A9BDEAD4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3" creationId="{EB86CE17-90CC-40D4-B5CD-D84883C0119F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4" creationId="{37BC6988-3968-40EB-AD01-1F5513512B52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5" creationId="{46CAB910-367C-4769-B470-86943858D26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6" creationId="{005D06C6-BC7B-4552-8BF3-9FAE3259B3F7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7" creationId="{EC5BFD10-DC39-484F-8E04-966792A308F1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8" creationId="{DD4195FB-24CA-4923-955D-E2745B0D0996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9" creationId="{EECE6C73-55CF-4FA0-BDA8-8C4C35651F0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0" creationId="{CBC75EBF-2E62-4AB8-AB1A-5449017E4442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1" creationId="{CD7EF0B7-BFA9-4041-A44E-6CD36B9CD10C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2" creationId="{C8494084-5751-4CDA-9F2B-8E9524E6CC8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3" creationId="{992D29AD-FC4F-4648-A19F-176C823042AD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4" creationId="{EC9CDE95-D6A2-4263-A5D4-44AC54DCD78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5" creationId="{8FE80ED4-F729-407C-ABCA-B70CCFCD4D0A}"/>
          </ac:spMkLst>
        </pc:spChg>
        <pc:picChg chg="del">
          <ac:chgData name="Syphax Ait oubelli" userId="ecf726b1934da71b" providerId="LiveId" clId="{B2372CFC-5E47-48B3-87EA-DD90EBFB5D7C}" dt="2021-12-02T11:00:07.782" v="29" actId="478"/>
          <ac:picMkLst>
            <pc:docMk/>
            <pc:sldMk cId="1173536550" sldId="513"/>
            <ac:picMk id="3" creationId="{09050822-EA81-4838-84A0-B859168DC744}"/>
          </ac:picMkLst>
        </pc:picChg>
        <pc:picChg chg="add mod">
          <ac:chgData name="Syphax Ait oubelli" userId="ecf726b1934da71b" providerId="LiveId" clId="{B2372CFC-5E47-48B3-87EA-DD90EBFB5D7C}" dt="2021-12-02T13:54:29.916" v="1444" actId="1076"/>
          <ac:picMkLst>
            <pc:docMk/>
            <pc:sldMk cId="1173536550" sldId="513"/>
            <ac:picMk id="3" creationId="{2C3BA049-8E14-40A6-86CE-56D91733FAD8}"/>
          </ac:picMkLst>
        </pc:picChg>
        <pc:cxnChg chg="add del mod">
          <ac:chgData name="Syphax Ait oubelli" userId="ecf726b1934da71b" providerId="LiveId" clId="{B2372CFC-5E47-48B3-87EA-DD90EBFB5D7C}" dt="2021-12-02T13:54:26.001" v="1442"/>
          <ac:cxnSpMkLst>
            <pc:docMk/>
            <pc:sldMk cId="1173536550" sldId="513"/>
            <ac:cxnSpMk id="26" creationId="{4894281B-7244-44A5-AB28-E801F4365B2B}"/>
          </ac:cxnSpMkLst>
        </pc:cxnChg>
        <pc:cxnChg chg="add del mod">
          <ac:chgData name="Syphax Ait oubelli" userId="ecf726b1934da71b" providerId="LiveId" clId="{B2372CFC-5E47-48B3-87EA-DD90EBFB5D7C}" dt="2021-12-02T13:54:26.001" v="1442"/>
          <ac:cxnSpMkLst>
            <pc:docMk/>
            <pc:sldMk cId="1173536550" sldId="513"/>
            <ac:cxnSpMk id="27" creationId="{6044727C-E418-47AC-9EF1-380C1D07CE1C}"/>
          </ac:cxnSpMkLst>
        </pc:cxnChg>
      </pc:sldChg>
      <pc:sldChg chg="modSp mod">
        <pc:chgData name="Syphax Ait oubelli" userId="ecf726b1934da71b" providerId="LiveId" clId="{B2372CFC-5E47-48B3-87EA-DD90EBFB5D7C}" dt="2021-12-02T11:02:32.129" v="225" actId="14100"/>
        <pc:sldMkLst>
          <pc:docMk/>
          <pc:sldMk cId="640083543" sldId="514"/>
        </pc:sldMkLst>
        <pc:spChg chg="mod">
          <ac:chgData name="Syphax Ait oubelli" userId="ecf726b1934da71b" providerId="LiveId" clId="{B2372CFC-5E47-48B3-87EA-DD90EBFB5D7C}" dt="2021-12-02T11:02:32.129" v="225" actId="14100"/>
          <ac:spMkLst>
            <pc:docMk/>
            <pc:sldMk cId="640083543" sldId="514"/>
            <ac:spMk id="2" creationId="{084FE437-1CE7-42BA-A86E-21ED3192ECD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69571301" sldId="515"/>
        </pc:sldMkLst>
      </pc:sldChg>
      <pc:sldChg chg="addSp delSp modSp add mod">
        <pc:chgData name="Syphax Ait oubelli" userId="ecf726b1934da71b" providerId="LiveId" clId="{B2372CFC-5E47-48B3-87EA-DD90EBFB5D7C}" dt="2021-12-02T11:12:09.609" v="408" actId="14100"/>
        <pc:sldMkLst>
          <pc:docMk/>
          <pc:sldMk cId="3575765703" sldId="515"/>
        </pc:sldMkLst>
        <pc:spChg chg="mod">
          <ac:chgData name="Syphax Ait oubelli" userId="ecf726b1934da71b" providerId="LiveId" clId="{B2372CFC-5E47-48B3-87EA-DD90EBFB5D7C}" dt="2021-12-02T11:10:27.381" v="381" actId="1076"/>
          <ac:spMkLst>
            <pc:docMk/>
            <pc:sldMk cId="3575765703" sldId="515"/>
            <ac:spMk id="2" creationId="{084FE437-1CE7-42BA-A86E-21ED3192ECD6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3" creationId="{D6A47FD5-2774-417D-B74B-FE108B664923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5" creationId="{132E8B93-F09D-478F-9203-E09CD1064227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6" creationId="{9E143D88-6844-4F4B-AF61-41558A0C860B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7" creationId="{61E8D3F2-545C-4284-A14F-3BDE46F5472C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8" creationId="{497D2074-6254-4660-916C-4D2FE855C907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9" creationId="{315C1867-1969-494E-A742-23802F766B0E}"/>
          </ac:spMkLst>
        </pc:spChg>
        <pc:spChg chg="add mod ord topLvl">
          <ac:chgData name="Syphax Ait oubelli" userId="ecf726b1934da71b" providerId="LiveId" clId="{B2372CFC-5E47-48B3-87EA-DD90EBFB5D7C}" dt="2021-12-02T11:11:30.748" v="398" actId="1076"/>
          <ac:spMkLst>
            <pc:docMk/>
            <pc:sldMk cId="3575765703" sldId="515"/>
            <ac:spMk id="10" creationId="{04FDF7C8-981E-4C96-AED0-8C46A7AFF147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1" creationId="{34C94571-2678-470B-A73A-CA79B8F1CCF5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2" creationId="{DA199AC3-A4B7-4C88-B699-3A6BCD1CBA84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3" creationId="{FB183384-5D9E-446E-B069-2EF6C42F110E}"/>
          </ac:spMkLst>
        </pc:spChg>
        <pc:spChg chg="add del">
          <ac:chgData name="Syphax Ait oubelli" userId="ecf726b1934da71b" providerId="LiveId" clId="{B2372CFC-5E47-48B3-87EA-DD90EBFB5D7C}" dt="2021-12-02T11:10:44.742" v="383" actId="478"/>
          <ac:spMkLst>
            <pc:docMk/>
            <pc:sldMk cId="3575765703" sldId="515"/>
            <ac:spMk id="15" creationId="{DEDC66B9-F479-4C1F-B64B-0690207745A1}"/>
          </ac:spMkLst>
        </pc:spChg>
        <pc:spChg chg="add mod ord">
          <ac:chgData name="Syphax Ait oubelli" userId="ecf726b1934da71b" providerId="LiveId" clId="{B2372CFC-5E47-48B3-87EA-DD90EBFB5D7C}" dt="2021-12-02T11:09:39.602" v="372" actId="20577"/>
          <ac:spMkLst>
            <pc:docMk/>
            <pc:sldMk cId="3575765703" sldId="515"/>
            <ac:spMk id="16" creationId="{902E93DE-FACD-4BBB-ACDC-F86DBA969222}"/>
          </ac:spMkLst>
        </pc:spChg>
        <pc:spChg chg="add mod ord">
          <ac:chgData name="Syphax Ait oubelli" userId="ecf726b1934da71b" providerId="LiveId" clId="{B2372CFC-5E47-48B3-87EA-DD90EBFB5D7C}" dt="2021-12-02T11:09:40.844" v="373" actId="20577"/>
          <ac:spMkLst>
            <pc:docMk/>
            <pc:sldMk cId="3575765703" sldId="515"/>
            <ac:spMk id="17" creationId="{19B1FD80-E485-4F45-B91D-F91C66954CFB}"/>
          </ac:spMkLst>
        </pc:spChg>
        <pc:spChg chg="add mod ord">
          <ac:chgData name="Syphax Ait oubelli" userId="ecf726b1934da71b" providerId="LiveId" clId="{B2372CFC-5E47-48B3-87EA-DD90EBFB5D7C}" dt="2021-12-02T11:10:53.939" v="385" actId="113"/>
          <ac:spMkLst>
            <pc:docMk/>
            <pc:sldMk cId="3575765703" sldId="515"/>
            <ac:spMk id="18" creationId="{0154BC8D-8998-4AF5-A898-D617151436A0}"/>
          </ac:spMkLst>
        </pc:spChg>
        <pc:spChg chg="add mod ord">
          <ac:chgData name="Syphax Ait oubelli" userId="ecf726b1934da71b" providerId="LiveId" clId="{B2372CFC-5E47-48B3-87EA-DD90EBFB5D7C}" dt="2021-12-02T11:09:43.731" v="375" actId="20577"/>
          <ac:spMkLst>
            <pc:docMk/>
            <pc:sldMk cId="3575765703" sldId="515"/>
            <ac:spMk id="19" creationId="{12B60990-1B5E-42B4-95EA-E38287B0F8CF}"/>
          </ac:spMkLst>
        </pc:spChg>
        <pc:spChg chg="add mod ord">
          <ac:chgData name="Syphax Ait oubelli" userId="ecf726b1934da71b" providerId="LiveId" clId="{B2372CFC-5E47-48B3-87EA-DD90EBFB5D7C}" dt="2021-12-02T11:09:44.506" v="376" actId="20577"/>
          <ac:spMkLst>
            <pc:docMk/>
            <pc:sldMk cId="3575765703" sldId="515"/>
            <ac:spMk id="20" creationId="{FC51AF57-75FB-4089-AA85-14A77E55A955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1" creationId="{49755E20-B246-4A39-8E72-2223F710B100}"/>
          </ac:spMkLst>
        </pc:spChg>
        <pc:spChg chg="add mod ord">
          <ac:chgData name="Syphax Ait oubelli" userId="ecf726b1934da71b" providerId="LiveId" clId="{B2372CFC-5E47-48B3-87EA-DD90EBFB5D7C}" dt="2021-12-02T11:10:53.939" v="385" actId="113"/>
          <ac:spMkLst>
            <pc:docMk/>
            <pc:sldMk cId="3575765703" sldId="515"/>
            <ac:spMk id="22" creationId="{3FC2664A-EE32-4915-A2B3-D3DC4255C8C3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3" creationId="{D547D476-B74D-4571-9207-756936336472}"/>
          </ac:spMkLst>
        </pc:spChg>
        <pc:spChg chg="add mod ord">
          <ac:chgData name="Syphax Ait oubelli" userId="ecf726b1934da71b" providerId="LiveId" clId="{B2372CFC-5E47-48B3-87EA-DD90EBFB5D7C}" dt="2021-12-02T11:09:47.843" v="378" actId="20577"/>
          <ac:spMkLst>
            <pc:docMk/>
            <pc:sldMk cId="3575765703" sldId="515"/>
            <ac:spMk id="24" creationId="{78AF7EF8-27B6-415A-AE02-C12F7EEC5636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5" creationId="{D101EA91-E646-4840-AF7E-BDA31B4E3037}"/>
          </ac:spMkLst>
        </pc:spChg>
        <pc:spChg chg="add mod">
          <ac:chgData name="Syphax Ait oubelli" userId="ecf726b1934da71b" providerId="LiveId" clId="{B2372CFC-5E47-48B3-87EA-DD90EBFB5D7C}" dt="2021-12-02T11:11:44.624" v="401" actId="1036"/>
          <ac:spMkLst>
            <pc:docMk/>
            <pc:sldMk cId="3575765703" sldId="515"/>
            <ac:spMk id="26" creationId="{CA934D4A-B51A-4F59-ADE6-71404C946A9F}"/>
          </ac:spMkLst>
        </pc:spChg>
        <pc:spChg chg="add mod">
          <ac:chgData name="Syphax Ait oubelli" userId="ecf726b1934da71b" providerId="LiveId" clId="{B2372CFC-5E47-48B3-87EA-DD90EBFB5D7C}" dt="2021-12-02T11:11:44.624" v="401" actId="1036"/>
          <ac:spMkLst>
            <pc:docMk/>
            <pc:sldMk cId="3575765703" sldId="515"/>
            <ac:spMk id="28" creationId="{E72F5350-0703-45D2-99FF-7CA376C58DE7}"/>
          </ac:spMkLst>
        </pc:spChg>
        <pc:grpChg chg="add del mod">
          <ac:chgData name="Syphax Ait oubelli" userId="ecf726b1934da71b" providerId="LiveId" clId="{B2372CFC-5E47-48B3-87EA-DD90EBFB5D7C}" dt="2021-12-02T11:09:02.981" v="356"/>
          <ac:grpSpMkLst>
            <pc:docMk/>
            <pc:sldMk cId="3575765703" sldId="515"/>
            <ac:grpSpMk id="4" creationId="{A26494F0-02A3-4201-99C8-9865ABF3BAFB}"/>
          </ac:grpSpMkLst>
        </pc:grpChg>
        <pc:grpChg chg="add del mod">
          <ac:chgData name="Syphax Ait oubelli" userId="ecf726b1934da71b" providerId="LiveId" clId="{B2372CFC-5E47-48B3-87EA-DD90EBFB5D7C}" dt="2021-12-02T11:09:14.463" v="360"/>
          <ac:grpSpMkLst>
            <pc:docMk/>
            <pc:sldMk cId="3575765703" sldId="515"/>
            <ac:grpSpMk id="14" creationId="{2A8C6276-7161-4E9D-98B4-092224ABBA05}"/>
          </ac:grpSpMkLst>
        </pc:grpChg>
        <pc:cxnChg chg="add mod">
          <ac:chgData name="Syphax Ait oubelli" userId="ecf726b1934da71b" providerId="LiveId" clId="{B2372CFC-5E47-48B3-87EA-DD90EBFB5D7C}" dt="2021-12-02T11:12:04.558" v="406" actId="692"/>
          <ac:cxnSpMkLst>
            <pc:docMk/>
            <pc:sldMk cId="3575765703" sldId="515"/>
            <ac:cxnSpMk id="29" creationId="{C9C675DA-4176-47AD-87BF-1F61FB73DDE3}"/>
          </ac:cxnSpMkLst>
        </pc:cxnChg>
        <pc:cxnChg chg="add mod">
          <ac:chgData name="Syphax Ait oubelli" userId="ecf726b1934da71b" providerId="LiveId" clId="{B2372CFC-5E47-48B3-87EA-DD90EBFB5D7C}" dt="2021-12-02T11:12:09.609" v="408" actId="14100"/>
          <ac:cxnSpMkLst>
            <pc:docMk/>
            <pc:sldMk cId="3575765703" sldId="515"/>
            <ac:cxnSpMk id="31" creationId="{47DD5BA5-055C-4D3E-966C-C6DC8BEC2C63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911178844" sldId="516"/>
        </pc:sldMkLst>
      </pc:sldChg>
      <pc:sldChg chg="addSp delSp modSp add mod">
        <pc:chgData name="Syphax Ait oubelli" userId="ecf726b1934da71b" providerId="LiveId" clId="{B2372CFC-5E47-48B3-87EA-DD90EBFB5D7C}" dt="2021-12-02T11:43:20.358" v="461" actId="208"/>
        <pc:sldMkLst>
          <pc:docMk/>
          <pc:sldMk cId="2317867114" sldId="516"/>
        </pc:sldMkLst>
        <pc:spChg chg="add mod">
          <ac:chgData name="Syphax Ait oubelli" userId="ecf726b1934da71b" providerId="LiveId" clId="{B2372CFC-5E47-48B3-87EA-DD90EBFB5D7C}" dt="2021-12-02T11:42:47.820" v="445" actId="207"/>
          <ac:spMkLst>
            <pc:docMk/>
            <pc:sldMk cId="2317867114" sldId="516"/>
            <ac:spMk id="4" creationId="{D9BB0791-1B37-4EB7-99A1-415CEB6DE51A}"/>
          </ac:spMkLst>
        </pc:spChg>
        <pc:spChg chg="del">
          <ac:chgData name="Syphax Ait oubelli" userId="ecf726b1934da71b" providerId="LiveId" clId="{B2372CFC-5E47-48B3-87EA-DD90EBFB5D7C}" dt="2021-12-02T11:19:05.291" v="410" actId="478"/>
          <ac:spMkLst>
            <pc:docMk/>
            <pc:sldMk cId="2317867114" sldId="516"/>
            <ac:spMk id="26" creationId="{CA934D4A-B51A-4F59-ADE6-71404C946A9F}"/>
          </ac:spMkLst>
        </pc:spChg>
        <pc:spChg chg="del">
          <ac:chgData name="Syphax Ait oubelli" userId="ecf726b1934da71b" providerId="LiveId" clId="{B2372CFC-5E47-48B3-87EA-DD90EBFB5D7C}" dt="2021-12-02T11:19:05.291" v="410" actId="478"/>
          <ac:spMkLst>
            <pc:docMk/>
            <pc:sldMk cId="2317867114" sldId="516"/>
            <ac:spMk id="28" creationId="{E72F5350-0703-45D2-99FF-7CA376C58DE7}"/>
          </ac:spMkLst>
        </pc:spChg>
        <pc:spChg chg="add mod">
          <ac:chgData name="Syphax Ait oubelli" userId="ecf726b1934da71b" providerId="LiveId" clId="{B2372CFC-5E47-48B3-87EA-DD90EBFB5D7C}" dt="2021-12-02T11:42:59.375" v="450" actId="208"/>
          <ac:spMkLst>
            <pc:docMk/>
            <pc:sldMk cId="2317867114" sldId="516"/>
            <ac:spMk id="30" creationId="{A16B91D3-DB2F-42D2-BDEB-C7062C28812E}"/>
          </ac:spMkLst>
        </pc:spChg>
        <pc:spChg chg="add mod">
          <ac:chgData name="Syphax Ait oubelli" userId="ecf726b1934da71b" providerId="LiveId" clId="{B2372CFC-5E47-48B3-87EA-DD90EBFB5D7C}" dt="2021-12-02T11:43:04.646" v="453" actId="208"/>
          <ac:spMkLst>
            <pc:docMk/>
            <pc:sldMk cId="2317867114" sldId="516"/>
            <ac:spMk id="32" creationId="{F7FB8A5B-E2AC-40A3-92C4-41B40E81A890}"/>
          </ac:spMkLst>
        </pc:spChg>
        <pc:spChg chg="add mod">
          <ac:chgData name="Syphax Ait oubelli" userId="ecf726b1934da71b" providerId="LiveId" clId="{B2372CFC-5E47-48B3-87EA-DD90EBFB5D7C}" dt="2021-12-02T11:43:11.148" v="457" actId="208"/>
          <ac:spMkLst>
            <pc:docMk/>
            <pc:sldMk cId="2317867114" sldId="516"/>
            <ac:spMk id="33" creationId="{E8399753-A379-44EE-BE12-6B2ED6F96CAA}"/>
          </ac:spMkLst>
        </pc:spChg>
        <pc:spChg chg="add mod">
          <ac:chgData name="Syphax Ait oubelli" userId="ecf726b1934da71b" providerId="LiveId" clId="{B2372CFC-5E47-48B3-87EA-DD90EBFB5D7C}" dt="2021-12-02T11:43:20.358" v="461" actId="208"/>
          <ac:spMkLst>
            <pc:docMk/>
            <pc:sldMk cId="2317867114" sldId="516"/>
            <ac:spMk id="34" creationId="{3DF3A757-DF30-420D-9005-A1D63FA9DC6A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036273277" sldId="517"/>
        </pc:sldMkLst>
      </pc:sldChg>
      <pc:sldChg chg="delSp modSp add mod ord">
        <pc:chgData name="Syphax Ait oubelli" userId="ecf726b1934da71b" providerId="LiveId" clId="{B2372CFC-5E47-48B3-87EA-DD90EBFB5D7C}" dt="2021-12-02T11:45:20.105" v="470" actId="478"/>
        <pc:sldMkLst>
          <pc:docMk/>
          <pc:sldMk cId="3487852458" sldId="517"/>
        </pc:sldMkLst>
        <pc:spChg chg="mod">
          <ac:chgData name="Syphax Ait oubelli" userId="ecf726b1934da71b" providerId="LiveId" clId="{B2372CFC-5E47-48B3-87EA-DD90EBFB5D7C}" dt="2021-12-02T11:44:38.127" v="467" actId="108"/>
          <ac:spMkLst>
            <pc:docMk/>
            <pc:sldMk cId="3487852458" sldId="517"/>
            <ac:spMk id="18" creationId="{0154BC8D-8998-4AF5-A898-D617151436A0}"/>
          </ac:spMkLst>
        </pc:spChg>
        <pc:spChg chg="mod">
          <ac:chgData name="Syphax Ait oubelli" userId="ecf726b1934da71b" providerId="LiveId" clId="{B2372CFC-5E47-48B3-87EA-DD90EBFB5D7C}" dt="2021-12-02T11:44:37.187" v="466" actId="108"/>
          <ac:spMkLst>
            <pc:docMk/>
            <pc:sldMk cId="3487852458" sldId="517"/>
            <ac:spMk id="22" creationId="{3FC2664A-EE32-4915-A2B3-D3DC4255C8C3}"/>
          </ac:spMkLst>
        </pc:spChg>
        <pc:spChg chg="del">
          <ac:chgData name="Syphax Ait oubelli" userId="ecf726b1934da71b" providerId="LiveId" clId="{B2372CFC-5E47-48B3-87EA-DD90EBFB5D7C}" dt="2021-12-02T11:44:32.314" v="465" actId="478"/>
          <ac:spMkLst>
            <pc:docMk/>
            <pc:sldMk cId="3487852458" sldId="517"/>
            <ac:spMk id="26" creationId="{CA934D4A-B51A-4F59-ADE6-71404C946A9F}"/>
          </ac:spMkLst>
        </pc:spChg>
        <pc:spChg chg="del">
          <ac:chgData name="Syphax Ait oubelli" userId="ecf726b1934da71b" providerId="LiveId" clId="{B2372CFC-5E47-48B3-87EA-DD90EBFB5D7C}" dt="2021-12-02T11:44:32.314" v="465" actId="478"/>
          <ac:spMkLst>
            <pc:docMk/>
            <pc:sldMk cId="3487852458" sldId="517"/>
            <ac:spMk id="28" creationId="{E72F5350-0703-45D2-99FF-7CA376C58DE7}"/>
          </ac:spMkLst>
        </pc:spChg>
        <pc:cxnChg chg="del mod">
          <ac:chgData name="Syphax Ait oubelli" userId="ecf726b1934da71b" providerId="LiveId" clId="{B2372CFC-5E47-48B3-87EA-DD90EBFB5D7C}" dt="2021-12-02T11:45:20.105" v="470" actId="478"/>
          <ac:cxnSpMkLst>
            <pc:docMk/>
            <pc:sldMk cId="3487852458" sldId="517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1:45:20.105" v="470" actId="478"/>
          <ac:cxnSpMkLst>
            <pc:docMk/>
            <pc:sldMk cId="3487852458" sldId="517"/>
            <ac:cxnSpMk id="31" creationId="{47DD5BA5-055C-4D3E-966C-C6DC8BEC2C63}"/>
          </ac:cxnSpMkLst>
        </pc:cxnChg>
      </pc:sldChg>
      <pc:sldChg chg="addSp delSp modSp add mod modAnim">
        <pc:chgData name="Syphax Ait oubelli" userId="ecf726b1934da71b" providerId="LiveId" clId="{B2372CFC-5E47-48B3-87EA-DD90EBFB5D7C}" dt="2021-12-02T12:39:48.484" v="536" actId="1037"/>
        <pc:sldMkLst>
          <pc:docMk/>
          <pc:sldMk cId="869957275" sldId="518"/>
        </pc:sldMkLst>
        <pc:cxnChg chg="add mod">
          <ac:chgData name="Syphax Ait oubelli" userId="ecf726b1934da71b" providerId="LiveId" clId="{B2372CFC-5E47-48B3-87EA-DD90EBFB5D7C}" dt="2021-12-02T12:39:48.484" v="536" actId="1037"/>
          <ac:cxnSpMkLst>
            <pc:docMk/>
            <pc:sldMk cId="869957275" sldId="518"/>
            <ac:cxnSpMk id="26" creationId="{BACC0912-28FA-4FBB-9D68-B700D6A9DFEA}"/>
          </ac:cxnSpMkLst>
        </pc:cxnChg>
        <pc:cxnChg chg="add del mod">
          <ac:chgData name="Syphax Ait oubelli" userId="ecf726b1934da71b" providerId="LiveId" clId="{B2372CFC-5E47-48B3-87EA-DD90EBFB5D7C}" dt="2021-12-02T11:45:33.906" v="474" actId="478"/>
          <ac:cxnSpMkLst>
            <pc:docMk/>
            <pc:sldMk cId="869957275" sldId="518"/>
            <ac:cxnSpMk id="26" creationId="{D8400E39-C06B-4408-AC09-B6FB81999BB3}"/>
          </ac:cxnSpMkLst>
        </pc:cxnChg>
        <pc:cxnChg chg="mod">
          <ac:chgData name="Syphax Ait oubelli" userId="ecf726b1934da71b" providerId="LiveId" clId="{B2372CFC-5E47-48B3-87EA-DD90EBFB5D7C}" dt="2021-12-02T11:45:37.983" v="475" actId="1076"/>
          <ac:cxnSpMkLst>
            <pc:docMk/>
            <pc:sldMk cId="869957275" sldId="518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1:45:25.434" v="472" actId="478"/>
          <ac:cxnSpMkLst>
            <pc:docMk/>
            <pc:sldMk cId="869957275" sldId="518"/>
            <ac:cxnSpMk id="31" creationId="{47DD5BA5-055C-4D3E-966C-C6DC8BEC2C63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998325557" sldId="518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939441431" sldId="519"/>
        </pc:sldMkLst>
      </pc:sldChg>
      <pc:sldChg chg="addSp delSp modSp add mod">
        <pc:chgData name="Syphax Ait oubelli" userId="ecf726b1934da71b" providerId="LiveId" clId="{B2372CFC-5E47-48B3-87EA-DD90EBFB5D7C}" dt="2021-12-02T12:42:53.320" v="550" actId="207"/>
        <pc:sldMkLst>
          <pc:docMk/>
          <pc:sldMk cId="3810722421" sldId="519"/>
        </pc:sldMkLst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" creationId="{084FE437-1CE7-42BA-A86E-21ED3192ECD6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3" creationId="{D6A47FD5-2774-417D-B74B-FE108B664923}"/>
          </ac:spMkLst>
        </pc:spChg>
        <pc:spChg chg="add mod">
          <ac:chgData name="Syphax Ait oubelli" userId="ecf726b1934da71b" providerId="LiveId" clId="{B2372CFC-5E47-48B3-87EA-DD90EBFB5D7C}" dt="2021-12-02T12:42:53.320" v="550" actId="207"/>
          <ac:spMkLst>
            <pc:docMk/>
            <pc:sldMk cId="3810722421" sldId="519"/>
            <ac:spMk id="4" creationId="{0D1534C1-035B-4E32-BDD6-B77185C759E3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5" creationId="{132E8B93-F09D-478F-9203-E09CD106422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6" creationId="{9E143D88-6844-4F4B-AF61-41558A0C860B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7" creationId="{61E8D3F2-545C-4284-A14F-3BDE46F5472C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8" creationId="{497D2074-6254-4660-916C-4D2FE855C90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9" creationId="{315C1867-1969-494E-A742-23802F766B0E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0" creationId="{04FDF7C8-981E-4C96-AED0-8C46A7AFF14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1" creationId="{34C94571-2678-470B-A73A-CA79B8F1CCF5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2" creationId="{DA199AC3-A4B7-4C88-B699-3A6BCD1CBA84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3" creationId="{FB183384-5D9E-446E-B069-2EF6C42F110E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6" creationId="{902E93DE-FACD-4BBB-ACDC-F86DBA969222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7" creationId="{19B1FD80-E485-4F45-B91D-F91C66954CFB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8" creationId="{0154BC8D-8998-4AF5-A898-D617151436A0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9" creationId="{12B60990-1B5E-42B4-95EA-E38287B0F8CF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0" creationId="{FC51AF57-75FB-4089-AA85-14A77E55A955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1" creationId="{49755E20-B246-4A39-8E72-2223F710B100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2" creationId="{3FC2664A-EE32-4915-A2B3-D3DC4255C8C3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3" creationId="{D547D476-B74D-4571-9207-756936336472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4" creationId="{78AF7EF8-27B6-415A-AE02-C12F7EEC5636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5" creationId="{D101EA91-E646-4840-AF7E-BDA31B4E3037}"/>
          </ac:spMkLst>
        </pc:spChg>
        <pc:cxnChg chg="del mod">
          <ac:chgData name="Syphax Ait oubelli" userId="ecf726b1934da71b" providerId="LiveId" clId="{B2372CFC-5E47-48B3-87EA-DD90EBFB5D7C}" dt="2021-12-02T12:42:10.630" v="537" actId="478"/>
          <ac:cxnSpMkLst>
            <pc:docMk/>
            <pc:sldMk cId="3810722421" sldId="519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2:42:10.630" v="537" actId="478"/>
          <ac:cxnSpMkLst>
            <pc:docMk/>
            <pc:sldMk cId="3810722421" sldId="519"/>
            <ac:cxnSpMk id="31" creationId="{47DD5BA5-055C-4D3E-966C-C6DC8BEC2C63}"/>
          </ac:cxnSpMkLst>
        </pc:cxnChg>
      </pc:sldChg>
      <pc:sldChg chg="modSp add mod">
        <pc:chgData name="Syphax Ait oubelli" userId="ecf726b1934da71b" providerId="LiveId" clId="{B2372CFC-5E47-48B3-87EA-DD90EBFB5D7C}" dt="2021-12-02T12:42:56.096" v="551" actId="207"/>
        <pc:sldMkLst>
          <pc:docMk/>
          <pc:sldMk cId="2968955502" sldId="520"/>
        </pc:sldMkLst>
        <pc:spChg chg="mod">
          <ac:chgData name="Syphax Ait oubelli" userId="ecf726b1934da71b" providerId="LiveId" clId="{B2372CFC-5E47-48B3-87EA-DD90EBFB5D7C}" dt="2021-12-02T12:42:56.096" v="551" actId="207"/>
          <ac:spMkLst>
            <pc:docMk/>
            <pc:sldMk cId="2968955502" sldId="520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44752781" sldId="520"/>
        </pc:sldMkLst>
      </pc:sldChg>
      <pc:sldChg chg="modSp add mod">
        <pc:chgData name="Syphax Ait oubelli" userId="ecf726b1934da71b" providerId="LiveId" clId="{B2372CFC-5E47-48B3-87EA-DD90EBFB5D7C}" dt="2021-12-02T12:43:07.248" v="552" actId="207"/>
        <pc:sldMkLst>
          <pc:docMk/>
          <pc:sldMk cId="3563665126" sldId="521"/>
        </pc:sldMkLst>
        <pc:spChg chg="mod">
          <ac:chgData name="Syphax Ait oubelli" userId="ecf726b1934da71b" providerId="LiveId" clId="{B2372CFC-5E47-48B3-87EA-DD90EBFB5D7C}" dt="2021-12-02T12:43:07.248" v="552" actId="207"/>
          <ac:spMkLst>
            <pc:docMk/>
            <pc:sldMk cId="3563665126" sldId="521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4265355948" sldId="521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1715103" sldId="522"/>
        </pc:sldMkLst>
      </pc:sldChg>
      <pc:sldChg chg="modSp add mod">
        <pc:chgData name="Syphax Ait oubelli" userId="ecf726b1934da71b" providerId="LiveId" clId="{B2372CFC-5E47-48B3-87EA-DD90EBFB5D7C}" dt="2021-12-02T12:43:10.753" v="553" actId="207"/>
        <pc:sldMkLst>
          <pc:docMk/>
          <pc:sldMk cId="1176136981" sldId="522"/>
        </pc:sldMkLst>
        <pc:spChg chg="mod">
          <ac:chgData name="Syphax Ait oubelli" userId="ecf726b1934da71b" providerId="LiveId" clId="{B2372CFC-5E47-48B3-87EA-DD90EBFB5D7C}" dt="2021-12-02T12:43:10.753" v="553" actId="207"/>
          <ac:spMkLst>
            <pc:docMk/>
            <pc:sldMk cId="1176136981" sldId="522"/>
            <ac:spMk id="4" creationId="{0D1534C1-035B-4E32-BDD6-B77185C759E3}"/>
          </ac:spMkLst>
        </pc:spChg>
      </pc:sldChg>
      <pc:sldChg chg="modSp add mod">
        <pc:chgData name="Syphax Ait oubelli" userId="ecf726b1934da71b" providerId="LiveId" clId="{B2372CFC-5E47-48B3-87EA-DD90EBFB5D7C}" dt="2021-12-02T12:43:29.139" v="554" actId="207"/>
        <pc:sldMkLst>
          <pc:docMk/>
          <pc:sldMk cId="477115861" sldId="523"/>
        </pc:sldMkLst>
        <pc:spChg chg="mod">
          <ac:chgData name="Syphax Ait oubelli" userId="ecf726b1934da71b" providerId="LiveId" clId="{B2372CFC-5E47-48B3-87EA-DD90EBFB5D7C}" dt="2021-12-02T12:43:29.139" v="554" actId="207"/>
          <ac:spMkLst>
            <pc:docMk/>
            <pc:sldMk cId="477115861" sldId="523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95145763" sldId="523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687294468" sldId="524"/>
        </pc:sldMkLst>
      </pc:sldChg>
      <pc:sldChg chg="add">
        <pc:chgData name="Syphax Ait oubelli" userId="ecf726b1934da71b" providerId="LiveId" clId="{B2372CFC-5E47-48B3-87EA-DD90EBFB5D7C}" dt="2021-12-02T12:42:49.170" v="548" actId="2890"/>
        <pc:sldMkLst>
          <pc:docMk/>
          <pc:sldMk cId="2804282424" sldId="524"/>
        </pc:sldMkLst>
      </pc:sldChg>
      <pc:sldChg chg="addSp delSp modSp add mod">
        <pc:chgData name="Syphax Ait oubelli" userId="ecf726b1934da71b" providerId="LiveId" clId="{B2372CFC-5E47-48B3-87EA-DD90EBFB5D7C}" dt="2021-12-02T12:49:56.394" v="706" actId="478"/>
        <pc:sldMkLst>
          <pc:docMk/>
          <pc:sldMk cId="621351737" sldId="525"/>
        </pc:sldMkLst>
        <pc:spChg chg="del">
          <ac:chgData name="Syphax Ait oubelli" userId="ecf726b1934da71b" providerId="LiveId" clId="{B2372CFC-5E47-48B3-87EA-DD90EBFB5D7C}" dt="2021-12-02T12:43:35.146" v="555" actId="478"/>
          <ac:spMkLst>
            <pc:docMk/>
            <pc:sldMk cId="621351737" sldId="525"/>
            <ac:spMk id="4" creationId="{0D1534C1-035B-4E32-BDD6-B77185C759E3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5" creationId="{CB0FB133-F3C0-4068-A6C4-6D7F0962E2BD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6" creationId="{9A2AEC39-B232-4707-9300-96BD7838DBC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7" creationId="{99F27DC7-4F80-473D-ABC5-754937807B0D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8" creationId="{B5D62B76-2AA5-4A9B-AFE2-2E33D18FF2E0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9" creationId="{6E4A3205-7BCC-4571-8337-3C6A878FC19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0" creationId="{B97ED012-3FF0-4995-BDE5-68CA0BA97A31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1" creationId="{6D4A5EEB-8FAE-4768-B74F-3A8B7BBCCCC0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2" creationId="{494437CD-280E-4225-B4EE-F216AE8F618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3" creationId="{B9E5164C-D23C-4A4E-B5B5-2957DA116E2F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4" creationId="{A9E195AA-B004-45AC-8632-F8054E2C3879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5" creationId="{7ED38020-A24E-4390-BAB3-4895213DA32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6" creationId="{007F6C0F-5F58-48F7-A95E-CE2CFF5ACF9F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7" creationId="{B613B9D1-AB49-47C8-B378-D68C30918C68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8" creationId="{3029DB7F-0C2B-4889-89F3-9824CCAE3F3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9" creationId="{BF028F8E-6C17-4C93-ADE7-30FE93F1E38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0" creationId="{8D3F43D8-386E-40B1-8206-D6D9BC7589F9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1" creationId="{E0FFF28F-F2AF-4139-8FF1-D3E0C27C094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2" creationId="{1491FBED-261D-4207-80AE-A68E965909D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3" creationId="{69BEA47D-F1EA-49FB-A766-696B0A7CC44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4" creationId="{934C1C14-CBFD-4E51-A989-A2A8380A0C11}"/>
          </ac:spMkLst>
        </pc:spChg>
        <pc:spChg chg="add mod">
          <ac:chgData name="Syphax Ait oubelli" userId="ecf726b1934da71b" providerId="LiveId" clId="{B2372CFC-5E47-48B3-87EA-DD90EBFB5D7C}" dt="2021-12-02T12:45:45.766" v="573" actId="1076"/>
          <ac:spMkLst>
            <pc:docMk/>
            <pc:sldMk cId="621351737" sldId="525"/>
            <ac:spMk id="25" creationId="{ADA5F098-C540-4569-9C4E-BD02806AD4D4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6" creationId="{CC5071BF-F426-407D-BB1D-1746D552A31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7" creationId="{57FF3892-ADCC-4682-93B7-F01CC288A958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8" creationId="{926D3A98-305A-49E9-9516-A4C5C67D784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9" creationId="{0CA5D9A9-38DB-4695-8E22-E7809637E404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0" creationId="{023081B5-8667-4979-8D29-39120774B5B5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1" creationId="{00BE1DEB-FAF9-489A-9AE1-B46DB987242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2" creationId="{768D5EBB-1C5E-4713-8DE8-F958D4EB6CB5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3" creationId="{610E6DF9-32D9-4090-9760-A9A511929F4E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4" creationId="{750FF2CD-8825-46A5-BCEC-0D82A69D650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5" creationId="{A7F43308-D0CD-4784-A89F-C7D0743262A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6" creationId="{A350C275-EA52-4EC6-AA00-501A6460F22A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7" creationId="{201BD56C-40B2-4F34-AEAE-95A14FDFA8B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8" creationId="{3337A7F3-173B-4CD6-9DBB-0569ECBFCE2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9" creationId="{28AA6D4B-B6CB-4FE3-8B7F-B5936A626526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0" creationId="{06BC5677-041D-48DE-B462-FA0F3E66081B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1" creationId="{D7801536-8A40-45AA-BF7C-E6F292B3F130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2" creationId="{21E07DE1-697B-4D24-A883-E953C70F42D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3" creationId="{11A81A37-35F4-48ED-B992-42790E1F83A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5" creationId="{60630317-734B-4B31-9FF9-B844E6CCFFC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6" creationId="{9551E418-AF10-4DF9-837D-C05F8FE31F6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7" creationId="{06B8A527-4C49-42EB-AF7C-6F2D1DAF6D81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8" creationId="{9A7F7805-5460-4DA7-BD01-ED6D896CA8E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9" creationId="{9C67A704-2955-4930-AEC1-CB0CDFB45224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0" creationId="{9EEEF7D6-CF35-43E9-B62A-2A65ECB89EEF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1" creationId="{90E18312-39CE-4111-8D12-913A457B487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2" creationId="{A222055E-DF34-4E34-AD30-313BEB633B48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3" creationId="{7046B450-D982-4E02-8CD5-883A2CA0E3EE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4" creationId="{A2F50A05-78C9-4DE3-87E7-3D66968E6569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5" creationId="{5E937808-B3A5-427F-8BCE-0B8CE231A54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6" creationId="{4D69D658-E998-4714-9936-8D59DD0B57E0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7" creationId="{2E826B75-74CA-4AB6-9C61-01580AD5D7E4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8" creationId="{9DDA16E0-D3D9-4D04-8BB6-EC9CCB6074EA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9" creationId="{07574072-6544-4F55-AF97-E8D3B021CFE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0" creationId="{A85BA106-0045-4BBD-A8D9-931A3620E2C0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1" creationId="{F5DC142A-B40C-4587-81B9-A276D6BE1A91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2" creationId="{743080F7-8116-465F-B3D2-F91B4D51B6DE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3" creationId="{A4C582C0-CAF7-4C26-84B1-2FEF1CB38329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4" creationId="{4F7CFF08-129A-4E66-8ECF-D7B76F41B31A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5" creationId="{EA7E5C85-2A41-4C5B-BB47-6399D8AD7A23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6" creationId="{808066A9-85EF-4571-B4AF-523297C4AD2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7" creationId="{17A3D552-652E-46E4-A251-4C9996CCF2F0}"/>
          </ac:spMkLst>
        </pc:spChg>
        <pc:spChg chg="add mod">
          <ac:chgData name="Syphax Ait oubelli" userId="ecf726b1934da71b" providerId="LiveId" clId="{B2372CFC-5E47-48B3-87EA-DD90EBFB5D7C}" dt="2021-12-02T12:47:43.002" v="635" actId="1076"/>
          <ac:spMkLst>
            <pc:docMk/>
            <pc:sldMk cId="621351737" sldId="525"/>
            <ac:spMk id="75" creationId="{8914C7DD-2820-45BD-A2B8-832A2FFD4958}"/>
          </ac:spMkLst>
        </pc:spChg>
        <pc:spChg chg="add mod">
          <ac:chgData name="Syphax Ait oubelli" userId="ecf726b1934da71b" providerId="LiveId" clId="{B2372CFC-5E47-48B3-87EA-DD90EBFB5D7C}" dt="2021-12-02T12:48:02.657" v="650" actId="948"/>
          <ac:spMkLst>
            <pc:docMk/>
            <pc:sldMk cId="621351737" sldId="525"/>
            <ac:spMk id="76" creationId="{F772BF04-09B7-40C3-89BA-6753558BA0AB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77" creationId="{6FD11702-0E86-44C9-A974-38B9C29D1D19}"/>
          </ac:spMkLst>
        </pc:spChg>
        <pc:spChg chg="add mod">
          <ac:chgData name="Syphax Ait oubelli" userId="ecf726b1934da71b" providerId="LiveId" clId="{B2372CFC-5E47-48B3-87EA-DD90EBFB5D7C}" dt="2021-12-02T12:49:02.149" v="688" actId="207"/>
          <ac:spMkLst>
            <pc:docMk/>
            <pc:sldMk cId="621351737" sldId="525"/>
            <ac:spMk id="78" creationId="{0A2FA1C9-B073-433F-92E8-F0D501008157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79" creationId="{512E67E9-6EAD-453D-98F9-76E370A688C1}"/>
          </ac:spMkLst>
        </pc:spChg>
        <pc:grpChg chg="add del mod">
          <ac:chgData name="Syphax Ait oubelli" userId="ecf726b1934da71b" providerId="LiveId" clId="{B2372CFC-5E47-48B3-87EA-DD90EBFB5D7C}" dt="2021-12-02T12:45:41.666" v="571"/>
          <ac:grpSpMkLst>
            <pc:docMk/>
            <pc:sldMk cId="621351737" sldId="525"/>
            <ac:grpSpMk id="2" creationId="{EE830CCE-CF21-4570-B762-5DD1F3DC1D1E}"/>
          </ac:grpSpMkLst>
        </pc:grpChg>
        <pc:cxnChg chg="add mod">
          <ac:chgData name="Syphax Ait oubelli" userId="ecf726b1934da71b" providerId="LiveId" clId="{B2372CFC-5E47-48B3-87EA-DD90EBFB5D7C}" dt="2021-12-02T12:46:54.081" v="588" actId="1076"/>
          <ac:cxnSpMkLst>
            <pc:docMk/>
            <pc:sldMk cId="621351737" sldId="525"/>
            <ac:cxnSpMk id="68" creationId="{BD1AEC0B-FEDE-40C1-933D-35DF6F588823}"/>
          </ac:cxnSpMkLst>
        </pc:cxnChg>
        <pc:cxnChg chg="add mod">
          <ac:chgData name="Syphax Ait oubelli" userId="ecf726b1934da71b" providerId="LiveId" clId="{B2372CFC-5E47-48B3-87EA-DD90EBFB5D7C}" dt="2021-12-02T12:47:16.985" v="593" actId="14100"/>
          <ac:cxnSpMkLst>
            <pc:docMk/>
            <pc:sldMk cId="621351737" sldId="525"/>
            <ac:cxnSpMk id="70" creationId="{F3C87BE3-F664-410F-9AD8-5C4C459B7191}"/>
          </ac:cxnSpMkLst>
        </pc:cxnChg>
        <pc:cxnChg chg="add del mod">
          <ac:chgData name="Syphax Ait oubelli" userId="ecf726b1934da71b" providerId="LiveId" clId="{B2372CFC-5E47-48B3-87EA-DD90EBFB5D7C}" dt="2021-12-02T12:49:56.394" v="706" actId="478"/>
          <ac:cxnSpMkLst>
            <pc:docMk/>
            <pc:sldMk cId="621351737" sldId="525"/>
            <ac:cxnSpMk id="72" creationId="{2C6CED7E-64B8-4F4E-A2FA-FB8B1FA551D4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111345503" sldId="525"/>
        </pc:sldMkLst>
      </pc:sldChg>
      <pc:sldChg chg="add">
        <pc:chgData name="Syphax Ait oubelli" userId="ecf726b1934da71b" providerId="LiveId" clId="{B2372CFC-5E47-48B3-87EA-DD90EBFB5D7C}" dt="2021-12-02T12:49:53.803" v="705" actId="2890"/>
        <pc:sldMkLst>
          <pc:docMk/>
          <pc:sldMk cId="3230362511" sldId="526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648297633" sldId="527"/>
        </pc:sldMkLst>
      </pc:sldChg>
      <pc:sldChg chg="addSp modSp add mod">
        <pc:chgData name="Syphax Ait oubelli" userId="ecf726b1934da71b" providerId="LiveId" clId="{B2372CFC-5E47-48B3-87EA-DD90EBFB5D7C}" dt="2021-12-02T12:50:22.039" v="730" actId="207"/>
        <pc:sldMkLst>
          <pc:docMk/>
          <pc:sldMk cId="2518117650" sldId="527"/>
        </pc:sldMkLst>
        <pc:spChg chg="add mod">
          <ac:chgData name="Syphax Ait oubelli" userId="ecf726b1934da71b" providerId="LiveId" clId="{B2372CFC-5E47-48B3-87EA-DD90EBFB5D7C}" dt="2021-12-02T12:50:22.039" v="730" actId="207"/>
          <ac:spMkLst>
            <pc:docMk/>
            <pc:sldMk cId="2518117650" sldId="527"/>
            <ac:spMk id="2" creationId="{22FC34D3-745E-4FB4-A3AA-FEC8CA036420}"/>
          </ac:spMkLst>
        </pc:spChg>
        <pc:spChg chg="mod">
          <ac:chgData name="Syphax Ait oubelli" userId="ecf726b1934da71b" providerId="LiveId" clId="{B2372CFC-5E47-48B3-87EA-DD90EBFB5D7C}" dt="2021-12-02T12:50:02.894" v="708" actId="1076"/>
          <ac:spMkLst>
            <pc:docMk/>
            <pc:sldMk cId="2518117650" sldId="527"/>
            <ac:spMk id="4" creationId="{0D1534C1-035B-4E32-BDD6-B77185C759E3}"/>
          </ac:spMkLst>
        </pc:spChg>
      </pc:sldChg>
      <pc:sldChg chg="addSp modSp add mod">
        <pc:chgData name="Syphax Ait oubelli" userId="ecf726b1934da71b" providerId="LiveId" clId="{B2372CFC-5E47-48B3-87EA-DD90EBFB5D7C}" dt="2021-12-02T13:08:09.198" v="788" actId="1076"/>
        <pc:sldMkLst>
          <pc:docMk/>
          <pc:sldMk cId="2085847157" sldId="528"/>
        </pc:sldMkLst>
        <pc:spChg chg="mod">
          <ac:chgData name="Syphax Ait oubelli" userId="ecf726b1934da71b" providerId="LiveId" clId="{B2372CFC-5E47-48B3-87EA-DD90EBFB5D7C}" dt="2021-12-02T12:54:10.967" v="733" actId="20577"/>
          <ac:spMkLst>
            <pc:docMk/>
            <pc:sldMk cId="2085847157" sldId="528"/>
            <ac:spMk id="2" creationId="{22FC34D3-745E-4FB4-A3AA-FEC8CA036420}"/>
          </ac:spMkLst>
        </pc:spChg>
        <pc:spChg chg="add mod">
          <ac:chgData name="Syphax Ait oubelli" userId="ecf726b1934da71b" providerId="LiveId" clId="{B2372CFC-5E47-48B3-87EA-DD90EBFB5D7C}" dt="2021-12-02T13:08:06.795" v="787" actId="1076"/>
          <ac:spMkLst>
            <pc:docMk/>
            <pc:sldMk cId="2085847157" sldId="528"/>
            <ac:spMk id="7" creationId="{4B661EBA-D8A2-40BC-813A-A86D34CE4F31}"/>
          </ac:spMkLst>
        </pc:spChg>
        <pc:picChg chg="add mod">
          <ac:chgData name="Syphax Ait oubelli" userId="ecf726b1934da71b" providerId="LiveId" clId="{B2372CFC-5E47-48B3-87EA-DD90EBFB5D7C}" dt="2021-12-02T13:08:09.198" v="788" actId="1076"/>
          <ac:picMkLst>
            <pc:docMk/>
            <pc:sldMk cId="2085847157" sldId="528"/>
            <ac:picMk id="5" creationId="{F986AE83-6DD6-4E4A-A2F0-0CF72FC31423}"/>
          </ac:picMkLst>
        </pc:picChg>
        <pc:picChg chg="add mod">
          <ac:chgData name="Syphax Ait oubelli" userId="ecf726b1934da71b" providerId="LiveId" clId="{B2372CFC-5E47-48B3-87EA-DD90EBFB5D7C}" dt="2021-12-02T13:08:09.198" v="788" actId="1076"/>
          <ac:picMkLst>
            <pc:docMk/>
            <pc:sldMk cId="2085847157" sldId="528"/>
            <ac:picMk id="6" creationId="{61450C57-0609-4E2A-A218-55FBB4F00E9C}"/>
          </ac:picMkLst>
        </pc:pic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894463224" sldId="528"/>
        </pc:sldMkLst>
      </pc:sldChg>
      <pc:sldChg chg="addSp delSp modSp add mod">
        <pc:chgData name="Syphax Ait oubelli" userId="ecf726b1934da71b" providerId="LiveId" clId="{B2372CFC-5E47-48B3-87EA-DD90EBFB5D7C}" dt="2021-12-02T12:56:59.715" v="783" actId="207"/>
        <pc:sldMkLst>
          <pc:docMk/>
          <pc:sldMk cId="318430917" sldId="529"/>
        </pc:sldMkLst>
        <pc:spChg chg="add mod">
          <ac:chgData name="Syphax Ait oubelli" userId="ecf726b1934da71b" providerId="LiveId" clId="{B2372CFC-5E47-48B3-87EA-DD90EBFB5D7C}" dt="2021-12-02T12:56:59.715" v="783" actId="207"/>
          <ac:spMkLst>
            <pc:docMk/>
            <pc:sldMk cId="318430917" sldId="529"/>
            <ac:spMk id="4" creationId="{55425E8B-604E-4648-ABAC-F567137F0F31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25" creationId="{ADA5F098-C540-4569-9C4E-BD02806AD4D4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6" creationId="{CC5071BF-F426-407D-BB1D-1746D552A31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7" creationId="{57FF3892-ADCC-4682-93B7-F01CC288A958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8" creationId="{926D3A98-305A-49E9-9516-A4C5C67D784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9" creationId="{0CA5D9A9-38DB-4695-8E22-E7809637E404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0" creationId="{023081B5-8667-4979-8D29-39120774B5B5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1" creationId="{00BE1DEB-FAF9-489A-9AE1-B46DB987242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2" creationId="{768D5EBB-1C5E-4713-8DE8-F958D4EB6CB5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3" creationId="{610E6DF9-32D9-4090-9760-A9A511929F4E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4" creationId="{750FF2CD-8825-46A5-BCEC-0D82A69D650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5" creationId="{A7F43308-D0CD-4784-A89F-C7D0743262A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6" creationId="{A350C275-EA52-4EC6-AA00-501A6460F22A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7" creationId="{201BD56C-40B2-4F34-AEAE-95A14FDFA8B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8" creationId="{3337A7F3-173B-4CD6-9DBB-0569ECBFCE2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9" creationId="{28AA6D4B-B6CB-4FE3-8B7F-B5936A626526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0" creationId="{06BC5677-041D-48DE-B462-FA0F3E66081B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1" creationId="{D7801536-8A40-45AA-BF7C-E6F292B3F130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2" creationId="{21E07DE1-697B-4D24-A883-E953C70F42D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3" creationId="{11A81A37-35F4-48ED-B992-42790E1F83A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5" creationId="{60630317-734B-4B31-9FF9-B844E6CCFFC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5" creationId="{8914C7DD-2820-45BD-A2B8-832A2FFD4958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6" creationId="{F772BF04-09B7-40C3-89BA-6753558BA0AB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8" creationId="{0A2FA1C9-B073-433F-92E8-F0D501008157}"/>
          </ac:spMkLst>
        </pc:spChg>
        <pc:picChg chg="add mod modCrop">
          <ac:chgData name="Syphax Ait oubelli" userId="ecf726b1934da71b" providerId="LiveId" clId="{B2372CFC-5E47-48B3-87EA-DD90EBFB5D7C}" dt="2021-12-02T12:56:37.952" v="754" actId="732"/>
          <ac:picMkLst>
            <pc:docMk/>
            <pc:sldMk cId="318430917" sldId="529"/>
            <ac:picMk id="3" creationId="{A9C06706-0B71-4153-82D8-2C951A7C2DA4}"/>
          </ac:picMkLst>
        </pc:picChg>
        <pc:picChg chg="add mod modCrop">
          <ac:chgData name="Syphax Ait oubelli" userId="ecf726b1934da71b" providerId="LiveId" clId="{B2372CFC-5E47-48B3-87EA-DD90EBFB5D7C}" dt="2021-12-02T12:56:24.622" v="752" actId="1076"/>
          <ac:picMkLst>
            <pc:docMk/>
            <pc:sldMk cId="318430917" sldId="529"/>
            <ac:picMk id="47" creationId="{D07439D6-4AE2-4237-B1B0-94F86EED2977}"/>
          </ac:picMkLst>
        </pc:picChg>
        <pc:cxnChg chg="del">
          <ac:chgData name="Syphax Ait oubelli" userId="ecf726b1934da71b" providerId="LiveId" clId="{B2372CFC-5E47-48B3-87EA-DD90EBFB5D7C}" dt="2021-12-02T12:54:34.563" v="735" actId="478"/>
          <ac:cxnSpMkLst>
            <pc:docMk/>
            <pc:sldMk cId="318430917" sldId="529"/>
            <ac:cxnSpMk id="68" creationId="{BD1AEC0B-FEDE-40C1-933D-35DF6F588823}"/>
          </ac:cxnSpMkLst>
        </pc:cxnChg>
        <pc:cxnChg chg="del">
          <ac:chgData name="Syphax Ait oubelli" userId="ecf726b1934da71b" providerId="LiveId" clId="{B2372CFC-5E47-48B3-87EA-DD90EBFB5D7C}" dt="2021-12-02T12:54:34.563" v="735" actId="478"/>
          <ac:cxnSpMkLst>
            <pc:docMk/>
            <pc:sldMk cId="318430917" sldId="529"/>
            <ac:cxnSpMk id="70" creationId="{F3C87BE3-F664-410F-9AD8-5C4C459B7191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841022462" sldId="529"/>
        </pc:sldMkLst>
      </pc:sldChg>
      <pc:sldChg chg="addSp delSp modSp add mod">
        <pc:chgData name="Syphax Ait oubelli" userId="ecf726b1934da71b" providerId="LiveId" clId="{B2372CFC-5E47-48B3-87EA-DD90EBFB5D7C}" dt="2021-12-02T13:10:12.366" v="806"/>
        <pc:sldMkLst>
          <pc:docMk/>
          <pc:sldMk cId="2653181300" sldId="530"/>
        </pc:sldMkLst>
        <pc:spChg chg="del">
          <ac:chgData name="Syphax Ait oubelli" userId="ecf726b1934da71b" providerId="LiveId" clId="{B2372CFC-5E47-48B3-87EA-DD90EBFB5D7C}" dt="2021-12-02T13:07:56.299" v="785" actId="478"/>
          <ac:spMkLst>
            <pc:docMk/>
            <pc:sldMk cId="2653181300" sldId="530"/>
            <ac:spMk id="4" creationId="{55425E8B-604E-4648-ABAC-F567137F0F31}"/>
          </ac:spMkLst>
        </pc:spChg>
        <pc:spChg chg="add mod">
          <ac:chgData name="Syphax Ait oubelli" userId="ecf726b1934da71b" providerId="LiveId" clId="{B2372CFC-5E47-48B3-87EA-DD90EBFB5D7C}" dt="2021-12-02T13:08:48.767" v="799" actId="1076"/>
          <ac:spMkLst>
            <pc:docMk/>
            <pc:sldMk cId="2653181300" sldId="530"/>
            <ac:spMk id="5" creationId="{0E3982BD-4669-4C73-843B-B5E5B5312593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6" creationId="{CC5071BF-F426-407D-BB1D-1746D552A31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7" creationId="{57FF3892-ADCC-4682-93B7-F01CC288A958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8" creationId="{926D3A98-305A-49E9-9516-A4C5C67D784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9" creationId="{0CA5D9A9-38DB-4695-8E22-E7809637E404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0" creationId="{023081B5-8667-4979-8D29-39120774B5B5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1" creationId="{00BE1DEB-FAF9-489A-9AE1-B46DB987242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2" creationId="{768D5EBB-1C5E-4713-8DE8-F958D4EB6CB5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3" creationId="{610E6DF9-32D9-4090-9760-A9A511929F4E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4" creationId="{750FF2CD-8825-46A5-BCEC-0D82A69D650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5" creationId="{A7F43308-D0CD-4784-A89F-C7D0743262A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6" creationId="{A350C275-EA52-4EC6-AA00-501A6460F22A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7" creationId="{201BD56C-40B2-4F34-AEAE-95A14FDFA8B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8" creationId="{3337A7F3-173B-4CD6-9DBB-0569ECBFCE2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9" creationId="{28AA6D4B-B6CB-4FE3-8B7F-B5936A626526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0" creationId="{06BC5677-041D-48DE-B462-FA0F3E66081B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1" creationId="{D7801536-8A40-45AA-BF7C-E6F292B3F130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2" creationId="{21E07DE1-697B-4D24-A883-E953C70F42D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3" creationId="{11A81A37-35F4-48ED-B992-42790E1F83A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5" creationId="{60630317-734B-4B31-9FF9-B844E6CCFFC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6" creationId="{9551E418-AF10-4DF9-837D-C05F8FE31F66}"/>
          </ac:spMkLst>
        </pc:spChg>
        <pc:spChg chg="add mod">
          <ac:chgData name="Syphax Ait oubelli" userId="ecf726b1934da71b" providerId="LiveId" clId="{B2372CFC-5E47-48B3-87EA-DD90EBFB5D7C}" dt="2021-12-02T13:10:12.366" v="806"/>
          <ac:spMkLst>
            <pc:docMk/>
            <pc:sldMk cId="2653181300" sldId="530"/>
            <ac:spMk id="48" creationId="{1D8CD835-0048-45FB-BABE-C015FBED3B56}"/>
          </ac:spMkLst>
        </pc:spChg>
        <pc:grpChg chg="add del mod">
          <ac:chgData name="Syphax Ait oubelli" userId="ecf726b1934da71b" providerId="LiveId" clId="{B2372CFC-5E47-48B3-87EA-DD90EBFB5D7C}" dt="2021-12-02T13:08:21.507" v="791"/>
          <ac:grpSpMkLst>
            <pc:docMk/>
            <pc:sldMk cId="2653181300" sldId="530"/>
            <ac:grpSpMk id="2" creationId="{12FA6DD1-44C0-4624-823E-F77D9D905609}"/>
          </ac:grpSpMkLst>
        </pc:grpChg>
        <pc:picChg chg="del">
          <ac:chgData name="Syphax Ait oubelli" userId="ecf726b1934da71b" providerId="LiveId" clId="{B2372CFC-5E47-48B3-87EA-DD90EBFB5D7C}" dt="2021-12-02T13:07:56.299" v="785" actId="478"/>
          <ac:picMkLst>
            <pc:docMk/>
            <pc:sldMk cId="2653181300" sldId="530"/>
            <ac:picMk id="3" creationId="{A9C06706-0B71-4153-82D8-2C951A7C2DA4}"/>
          </ac:picMkLst>
        </pc:picChg>
        <pc:picChg chg="del">
          <ac:chgData name="Syphax Ait oubelli" userId="ecf726b1934da71b" providerId="LiveId" clId="{B2372CFC-5E47-48B3-87EA-DD90EBFB5D7C}" dt="2021-12-02T13:07:56.299" v="785" actId="478"/>
          <ac:picMkLst>
            <pc:docMk/>
            <pc:sldMk cId="2653181300" sldId="530"/>
            <ac:picMk id="47" creationId="{D07439D6-4AE2-4237-B1B0-94F86EED2977}"/>
          </ac:picMkLst>
        </pc:pic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727934499" sldId="530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49615491" sldId="531"/>
        </pc:sldMkLst>
      </pc:sldChg>
      <pc:sldChg chg="addSp modSp add mod">
        <pc:chgData name="Syphax Ait oubelli" userId="ecf726b1934da71b" providerId="LiveId" clId="{B2372CFC-5E47-48B3-87EA-DD90EBFB5D7C}" dt="2021-12-02T13:10:14.209" v="807"/>
        <pc:sldMkLst>
          <pc:docMk/>
          <pc:sldMk cId="196460832" sldId="531"/>
        </pc:sldMkLst>
        <pc:spChg chg="mod">
          <ac:chgData name="Syphax Ait oubelli" userId="ecf726b1934da71b" providerId="LiveId" clId="{B2372CFC-5E47-48B3-87EA-DD90EBFB5D7C}" dt="2021-12-02T13:09:58.868" v="801" actId="1076"/>
          <ac:spMkLst>
            <pc:docMk/>
            <pc:sldMk cId="196460832" sldId="531"/>
            <ac:spMk id="5" creationId="{0E3982BD-4669-4C73-843B-B5E5B5312593}"/>
          </ac:spMkLst>
        </pc:spChg>
        <pc:spChg chg="add mod">
          <ac:chgData name="Syphax Ait oubelli" userId="ecf726b1934da71b" providerId="LiveId" clId="{B2372CFC-5E47-48B3-87EA-DD90EBFB5D7C}" dt="2021-12-02T13:10:14.209" v="807"/>
          <ac:spMkLst>
            <pc:docMk/>
            <pc:sldMk cId="196460832" sldId="531"/>
            <ac:spMk id="24" creationId="{5C25D5AD-5D81-4716-8913-A21BC7000E36}"/>
          </ac:spMkLst>
        </pc:spChg>
      </pc:sldChg>
      <pc:sldChg chg="addSp delSp modSp add mod">
        <pc:chgData name="Syphax Ait oubelli" userId="ecf726b1934da71b" providerId="LiveId" clId="{B2372CFC-5E47-48B3-87EA-DD90EBFB5D7C}" dt="2021-12-02T13:12:48.689" v="860" actId="478"/>
        <pc:sldMkLst>
          <pc:docMk/>
          <pc:sldMk cId="1553468684" sldId="532"/>
        </pc:sldMkLst>
        <pc:spChg chg="add mod">
          <ac:chgData name="Syphax Ait oubelli" userId="ecf726b1934da71b" providerId="LiveId" clId="{B2372CFC-5E47-48B3-87EA-DD90EBFB5D7C}" dt="2021-12-02T13:11:18.545" v="857" actId="14100"/>
          <ac:spMkLst>
            <pc:docMk/>
            <pc:sldMk cId="1553468684" sldId="532"/>
            <ac:spMk id="2" creationId="{AD529B62-1050-4754-BD91-F86715D6C22D}"/>
          </ac:spMkLst>
        </pc:spChg>
        <pc:spChg chg="add del mod">
          <ac:chgData name="Syphax Ait oubelli" userId="ecf726b1934da71b" providerId="LiveId" clId="{B2372CFC-5E47-48B3-87EA-DD90EBFB5D7C}" dt="2021-12-02T13:12:48.689" v="860" actId="478"/>
          <ac:spMkLst>
            <pc:docMk/>
            <pc:sldMk cId="1553468684" sldId="532"/>
            <ac:spMk id="24" creationId="{A9F107B1-BDA9-42D6-9CA2-541D72AEED6D}"/>
          </ac:spMkLst>
        </pc:spChg>
        <pc:spChg chg="add mod">
          <ac:chgData name="Syphax Ait oubelli" userId="ecf726b1934da71b" providerId="LiveId" clId="{B2372CFC-5E47-48B3-87EA-DD90EBFB5D7C}" dt="2021-12-02T13:10:14.877" v="808"/>
          <ac:spMkLst>
            <pc:docMk/>
            <pc:sldMk cId="1553468684" sldId="532"/>
            <ac:spMk id="25" creationId="{EBD6178F-30F5-48BF-9C1D-BABA43C85160}"/>
          </ac:spMkLst>
        </pc:spChg>
        <pc:spChg chg="add del mod">
          <ac:chgData name="Syphax Ait oubelli" userId="ecf726b1934da71b" providerId="LiveId" clId="{B2372CFC-5E47-48B3-87EA-DD90EBFB5D7C}" dt="2021-12-02T13:12:48.689" v="860" actId="478"/>
          <ac:spMkLst>
            <pc:docMk/>
            <pc:sldMk cId="1553468684" sldId="532"/>
            <ac:spMk id="47" creationId="{E076F0B0-A163-40C1-BD98-01264274B9A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846720761" sldId="532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01167489" sldId="533"/>
        </pc:sldMkLst>
      </pc:sldChg>
      <pc:sldChg chg="add">
        <pc:chgData name="Syphax Ait oubelli" userId="ecf726b1934da71b" providerId="LiveId" clId="{B2372CFC-5E47-48B3-87EA-DD90EBFB5D7C}" dt="2021-12-02T13:12:46.315" v="859" actId="2890"/>
        <pc:sldMkLst>
          <pc:docMk/>
          <pc:sldMk cId="4051161952" sldId="533"/>
        </pc:sldMkLst>
      </pc:sldChg>
      <pc:sldChg chg="modSp add mod modTransition">
        <pc:chgData name="Syphax Ait oubelli" userId="ecf726b1934da71b" providerId="LiveId" clId="{B2372CFC-5E47-48B3-87EA-DD90EBFB5D7C}" dt="2021-12-02T13:19:13.226" v="900"/>
        <pc:sldMkLst>
          <pc:docMk/>
          <pc:sldMk cId="212992881" sldId="534"/>
        </pc:sldMkLst>
        <pc:spChg chg="mod">
          <ac:chgData name="Syphax Ait oubelli" userId="ecf726b1934da71b" providerId="LiveId" clId="{B2372CFC-5E47-48B3-87EA-DD90EBFB5D7C}" dt="2021-12-02T13:18:58.843" v="895" actId="207"/>
          <ac:spMkLst>
            <pc:docMk/>
            <pc:sldMk cId="212992881" sldId="534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19:02.405" v="896" actId="207"/>
          <ac:spMkLst>
            <pc:docMk/>
            <pc:sldMk cId="212992881" sldId="534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18:20.546" v="888" actId="207"/>
          <ac:spMkLst>
            <pc:docMk/>
            <pc:sldMk cId="212992881" sldId="534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18:25.989" v="890" actId="207"/>
          <ac:spMkLst>
            <pc:docMk/>
            <pc:sldMk cId="212992881" sldId="534"/>
            <ac:spMk id="47" creationId="{E076F0B0-A163-40C1-BD98-01264274B9A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919745044" sldId="534"/>
        </pc:sldMkLst>
      </pc:sldChg>
      <pc:sldChg chg="addSp modSp add mod">
        <pc:chgData name="Syphax Ait oubelli" userId="ecf726b1934da71b" providerId="LiveId" clId="{B2372CFC-5E47-48B3-87EA-DD90EBFB5D7C}" dt="2021-12-02T13:21:22.089" v="986" actId="207"/>
        <pc:sldMkLst>
          <pc:docMk/>
          <pc:sldMk cId="1225663965" sldId="535"/>
        </pc:sldMkLst>
        <pc:spChg chg="add mod">
          <ac:chgData name="Syphax Ait oubelli" userId="ecf726b1934da71b" providerId="LiveId" clId="{B2372CFC-5E47-48B3-87EA-DD90EBFB5D7C}" dt="2021-12-02T13:21:22.089" v="986" actId="207"/>
          <ac:spMkLst>
            <pc:docMk/>
            <pc:sldMk cId="1225663965" sldId="535"/>
            <ac:spMk id="3" creationId="{318E7397-A35D-4B97-AD0B-492123B70B6C}"/>
          </ac:spMkLst>
        </pc:spChg>
        <pc:spChg chg="add mod">
          <ac:chgData name="Syphax Ait oubelli" userId="ecf726b1934da71b" providerId="LiveId" clId="{B2372CFC-5E47-48B3-87EA-DD90EBFB5D7C}" dt="2021-12-02T13:19:50.003" v="911" actId="207"/>
          <ac:spMkLst>
            <pc:docMk/>
            <pc:sldMk cId="1225663965" sldId="535"/>
            <ac:spMk id="48" creationId="{F6E74A57-CF1E-4920-BFC5-426F2AA163CC}"/>
          </ac:spMkLst>
        </pc:spChg>
        <pc:spChg chg="add mod">
          <ac:chgData name="Syphax Ait oubelli" userId="ecf726b1934da71b" providerId="LiveId" clId="{B2372CFC-5E47-48B3-87EA-DD90EBFB5D7C}" dt="2021-12-02T13:19:52.478" v="912" actId="207"/>
          <ac:spMkLst>
            <pc:docMk/>
            <pc:sldMk cId="1225663965" sldId="535"/>
            <ac:spMk id="49" creationId="{6DE015F1-34ED-4FAB-B5AF-249B2CF8F0D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295227004" sldId="535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620155416" sldId="536"/>
        </pc:sldMkLst>
      </pc:sldChg>
      <pc:sldChg chg="delSp modSp add mod">
        <pc:chgData name="Syphax Ait oubelli" userId="ecf726b1934da71b" providerId="LiveId" clId="{B2372CFC-5E47-48B3-87EA-DD90EBFB5D7C}" dt="2021-12-02T13:22:13.370" v="995" actId="1037"/>
        <pc:sldMkLst>
          <pc:docMk/>
          <pc:sldMk cId="2066599532" sldId="536"/>
        </pc:sldMkLst>
        <pc:spChg chg="mod">
          <ac:chgData name="Syphax Ait oubelli" userId="ecf726b1934da71b" providerId="LiveId" clId="{B2372CFC-5E47-48B3-87EA-DD90EBFB5D7C}" dt="2021-12-02T13:22:13.370" v="995" actId="1037"/>
          <ac:spMkLst>
            <pc:docMk/>
            <pc:sldMk cId="2066599532" sldId="536"/>
            <ac:spMk id="2" creationId="{AD529B62-1050-4754-BD91-F86715D6C22D}"/>
          </ac:spMkLst>
        </pc:spChg>
        <pc:spChg chg="del">
          <ac:chgData name="Syphax Ait oubelli" userId="ecf726b1934da71b" providerId="LiveId" clId="{B2372CFC-5E47-48B3-87EA-DD90EBFB5D7C}" dt="2021-12-02T13:22:02.155" v="989" actId="478"/>
          <ac:spMkLst>
            <pc:docMk/>
            <pc:sldMk cId="2066599532" sldId="536"/>
            <ac:spMk id="3" creationId="{318E7397-A35D-4B97-AD0B-492123B70B6C}"/>
          </ac:spMkLst>
        </pc:spChg>
        <pc:spChg chg="mod">
          <ac:chgData name="Syphax Ait oubelli" userId="ecf726b1934da71b" providerId="LiveId" clId="{B2372CFC-5E47-48B3-87EA-DD90EBFB5D7C}" dt="2021-12-02T13:22:13.370" v="995" actId="1037"/>
          <ac:spMkLst>
            <pc:docMk/>
            <pc:sldMk cId="2066599532" sldId="536"/>
            <ac:spMk id="5" creationId="{0E3982BD-4669-4C73-843B-B5E5B5312593}"/>
          </ac:spMkLst>
        </pc:spChg>
        <pc:spChg chg="del">
          <ac:chgData name="Syphax Ait oubelli" userId="ecf726b1934da71b" providerId="LiveId" clId="{B2372CFC-5E47-48B3-87EA-DD90EBFB5D7C}" dt="2021-12-02T13:22:04.242" v="990" actId="478"/>
          <ac:spMkLst>
            <pc:docMk/>
            <pc:sldMk cId="2066599532" sldId="536"/>
            <ac:spMk id="48" creationId="{F6E74A57-CF1E-4920-BFC5-426F2AA163CC}"/>
          </ac:spMkLst>
        </pc:spChg>
        <pc:spChg chg="del">
          <ac:chgData name="Syphax Ait oubelli" userId="ecf726b1934da71b" providerId="LiveId" clId="{B2372CFC-5E47-48B3-87EA-DD90EBFB5D7C}" dt="2021-12-02T13:22:04.242" v="990" actId="478"/>
          <ac:spMkLst>
            <pc:docMk/>
            <pc:sldMk cId="2066599532" sldId="536"/>
            <ac:spMk id="49" creationId="{6DE015F1-34ED-4FAB-B5AF-249B2CF8F0DE}"/>
          </ac:spMkLst>
        </pc:spChg>
      </pc:sldChg>
      <pc:sldChg chg="addSp delSp modSp add mod">
        <pc:chgData name="Syphax Ait oubelli" userId="ecf726b1934da71b" providerId="LiveId" clId="{B2372CFC-5E47-48B3-87EA-DD90EBFB5D7C}" dt="2021-12-02T13:23:27.634" v="1010" actId="1076"/>
        <pc:sldMkLst>
          <pc:docMk/>
          <pc:sldMk cId="1901317873" sldId="537"/>
        </pc:sldMkLst>
        <pc:spChg chg="del">
          <ac:chgData name="Syphax Ait oubelli" userId="ecf726b1934da71b" providerId="LiveId" clId="{B2372CFC-5E47-48B3-87EA-DD90EBFB5D7C}" dt="2021-12-02T13:22:21.529" v="996" actId="478"/>
          <ac:spMkLst>
            <pc:docMk/>
            <pc:sldMk cId="1901317873" sldId="537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22:28.922" v="1000" actId="20577"/>
          <ac:spMkLst>
            <pc:docMk/>
            <pc:sldMk cId="1901317873" sldId="537"/>
            <ac:spMk id="3" creationId="{318E7397-A35D-4B97-AD0B-492123B70B6C}"/>
          </ac:spMkLst>
        </pc:spChg>
        <pc:spChg chg="del">
          <ac:chgData name="Syphax Ait oubelli" userId="ecf726b1934da71b" providerId="LiveId" clId="{B2372CFC-5E47-48B3-87EA-DD90EBFB5D7C}" dt="2021-12-02T13:22:21.529" v="996" actId="478"/>
          <ac:spMkLst>
            <pc:docMk/>
            <pc:sldMk cId="1901317873" sldId="537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23:27.634" v="1010" actId="1076"/>
          <ac:spMkLst>
            <pc:docMk/>
            <pc:sldMk cId="1901317873" sldId="537"/>
            <ac:spMk id="48" creationId="{F6E74A57-CF1E-4920-BFC5-426F2AA163CC}"/>
          </ac:spMkLst>
        </pc:spChg>
        <pc:spChg chg="mod">
          <ac:chgData name="Syphax Ait oubelli" userId="ecf726b1934da71b" providerId="LiveId" clId="{B2372CFC-5E47-48B3-87EA-DD90EBFB5D7C}" dt="2021-12-02T13:23:27.634" v="1010" actId="1076"/>
          <ac:spMkLst>
            <pc:docMk/>
            <pc:sldMk cId="1901317873" sldId="537"/>
            <ac:spMk id="49" creationId="{6DE015F1-34ED-4FAB-B5AF-249B2CF8F0DE}"/>
          </ac:spMkLst>
        </pc:spChg>
        <pc:spChg chg="add mod">
          <ac:chgData name="Syphax Ait oubelli" userId="ecf726b1934da71b" providerId="LiveId" clId="{B2372CFC-5E47-48B3-87EA-DD90EBFB5D7C}" dt="2021-12-02T13:22:21.818" v="997"/>
          <ac:spMkLst>
            <pc:docMk/>
            <pc:sldMk cId="1901317873" sldId="537"/>
            <ac:spMk id="50" creationId="{A3CA0094-F818-4D72-85E3-FC5F53DA5535}"/>
          </ac:spMkLst>
        </pc:spChg>
        <pc:spChg chg="add mod">
          <ac:chgData name="Syphax Ait oubelli" userId="ecf726b1934da71b" providerId="LiveId" clId="{B2372CFC-5E47-48B3-87EA-DD90EBFB5D7C}" dt="2021-12-02T13:22:21.818" v="997"/>
          <ac:spMkLst>
            <pc:docMk/>
            <pc:sldMk cId="1901317873" sldId="537"/>
            <ac:spMk id="51" creationId="{48DAB9C6-9152-4A5D-AB33-9B9E74CCAF6D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26773846" sldId="537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4599389" sldId="538"/>
        </pc:sldMkLst>
      </pc:sldChg>
      <pc:sldChg chg="addSp modSp add mod">
        <pc:chgData name="Syphax Ait oubelli" userId="ecf726b1934da71b" providerId="LiveId" clId="{B2372CFC-5E47-48B3-87EA-DD90EBFB5D7C}" dt="2021-12-02T13:23:05.558" v="1009" actId="207"/>
        <pc:sldMkLst>
          <pc:docMk/>
          <pc:sldMk cId="2091979424" sldId="538"/>
        </pc:sldMkLst>
        <pc:spChg chg="add mod">
          <ac:chgData name="Syphax Ait oubelli" userId="ecf726b1934da71b" providerId="LiveId" clId="{B2372CFC-5E47-48B3-87EA-DD90EBFB5D7C}" dt="2021-12-02T13:23:05.558" v="1009" actId="207"/>
          <ac:spMkLst>
            <pc:docMk/>
            <pc:sldMk cId="2091979424" sldId="538"/>
            <ac:spMk id="50" creationId="{52774EB9-58FF-42F3-8D33-255CD487D9E2}"/>
          </ac:spMkLst>
        </pc:spChg>
        <pc:spChg chg="add mod">
          <ac:chgData name="Syphax Ait oubelli" userId="ecf726b1934da71b" providerId="LiveId" clId="{B2372CFC-5E47-48B3-87EA-DD90EBFB5D7C}" dt="2021-12-02T13:23:02.525" v="1008" actId="207"/>
          <ac:spMkLst>
            <pc:docMk/>
            <pc:sldMk cId="2091979424" sldId="538"/>
            <ac:spMk id="51" creationId="{8336D2B1-BA1D-4322-9DAF-765D2AF97C3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26243339" sldId="539"/>
        </pc:sldMkLst>
      </pc:sldChg>
      <pc:sldChg chg="delSp modSp add mod">
        <pc:chgData name="Syphax Ait oubelli" userId="ecf726b1934da71b" providerId="LiveId" clId="{B2372CFC-5E47-48B3-87EA-DD90EBFB5D7C}" dt="2021-12-02T13:23:57.305" v="1015" actId="478"/>
        <pc:sldMkLst>
          <pc:docMk/>
          <pc:sldMk cId="1978406816" sldId="539"/>
        </pc:sldMkLst>
        <pc:spChg chg="del">
          <ac:chgData name="Syphax Ait oubelli" userId="ecf726b1934da71b" providerId="LiveId" clId="{B2372CFC-5E47-48B3-87EA-DD90EBFB5D7C}" dt="2021-12-02T13:23:57.305" v="1015" actId="478"/>
          <ac:spMkLst>
            <pc:docMk/>
            <pc:sldMk cId="1978406816" sldId="539"/>
            <ac:spMk id="3" creationId="{318E7397-A35D-4B97-AD0B-492123B70B6C}"/>
          </ac:spMkLst>
        </pc:spChg>
        <pc:spChg chg="mod">
          <ac:chgData name="Syphax Ait oubelli" userId="ecf726b1934da71b" providerId="LiveId" clId="{B2372CFC-5E47-48B3-87EA-DD90EBFB5D7C}" dt="2021-12-02T13:23:52.725" v="1013" actId="1076"/>
          <ac:spMkLst>
            <pc:docMk/>
            <pc:sldMk cId="1978406816" sldId="539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23:52.725" v="1013" actId="1076"/>
          <ac:spMkLst>
            <pc:docMk/>
            <pc:sldMk cId="1978406816" sldId="539"/>
            <ac:spMk id="47" creationId="{E076F0B0-A163-40C1-BD98-01264274B9A3}"/>
          </ac:spMkLst>
        </pc:spChg>
        <pc:spChg chg="del">
          <ac:chgData name="Syphax Ait oubelli" userId="ecf726b1934da71b" providerId="LiveId" clId="{B2372CFC-5E47-48B3-87EA-DD90EBFB5D7C}" dt="2021-12-02T13:23:46.913" v="1012" actId="478"/>
          <ac:spMkLst>
            <pc:docMk/>
            <pc:sldMk cId="1978406816" sldId="539"/>
            <ac:spMk id="48" creationId="{F6E74A57-CF1E-4920-BFC5-426F2AA163CC}"/>
          </ac:spMkLst>
        </pc:spChg>
        <pc:spChg chg="del">
          <ac:chgData name="Syphax Ait oubelli" userId="ecf726b1934da71b" providerId="LiveId" clId="{B2372CFC-5E47-48B3-87EA-DD90EBFB5D7C}" dt="2021-12-02T13:23:46.913" v="1012" actId="478"/>
          <ac:spMkLst>
            <pc:docMk/>
            <pc:sldMk cId="1978406816" sldId="539"/>
            <ac:spMk id="49" creationId="{6DE015F1-34ED-4FAB-B5AF-249B2CF8F0D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57135001" sldId="540"/>
        </pc:sldMkLst>
      </pc:sldChg>
      <pc:sldChg chg="addSp modSp add mod">
        <pc:chgData name="Syphax Ait oubelli" userId="ecf726b1934da71b" providerId="LiveId" clId="{B2372CFC-5E47-48B3-87EA-DD90EBFB5D7C}" dt="2021-12-02T13:24:16.698" v="1020" actId="20577"/>
        <pc:sldMkLst>
          <pc:docMk/>
          <pc:sldMk cId="4002750134" sldId="540"/>
        </pc:sldMkLst>
        <pc:spChg chg="mod">
          <ac:chgData name="Syphax Ait oubelli" userId="ecf726b1934da71b" providerId="LiveId" clId="{B2372CFC-5E47-48B3-87EA-DD90EBFB5D7C}" dt="2021-12-02T13:24:16.698" v="1020" actId="20577"/>
          <ac:spMkLst>
            <pc:docMk/>
            <pc:sldMk cId="4002750134" sldId="540"/>
            <ac:spMk id="3" creationId="{318E7397-A35D-4B97-AD0B-492123B70B6C}"/>
          </ac:spMkLst>
        </pc:spChg>
        <pc:spChg chg="add mod">
          <ac:chgData name="Syphax Ait oubelli" userId="ecf726b1934da71b" providerId="LiveId" clId="{B2372CFC-5E47-48B3-87EA-DD90EBFB5D7C}" dt="2021-12-02T13:24:10.346" v="1017" actId="1076"/>
          <ac:spMkLst>
            <pc:docMk/>
            <pc:sldMk cId="4002750134" sldId="540"/>
            <ac:spMk id="48" creationId="{17ACB28C-A700-43BC-8615-6866C31BA509}"/>
          </ac:spMkLst>
        </pc:spChg>
        <pc:spChg chg="add mod">
          <ac:chgData name="Syphax Ait oubelli" userId="ecf726b1934da71b" providerId="LiveId" clId="{B2372CFC-5E47-48B3-87EA-DD90EBFB5D7C}" dt="2021-12-02T13:24:10.346" v="1017" actId="1076"/>
          <ac:spMkLst>
            <pc:docMk/>
            <pc:sldMk cId="4002750134" sldId="540"/>
            <ac:spMk id="49" creationId="{C944774E-B769-4333-A4D5-6DB62B909638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429468771" sldId="541"/>
        </pc:sldMkLst>
      </pc:sldChg>
      <pc:sldChg chg="addSp modSp add mod">
        <pc:chgData name="Syphax Ait oubelli" userId="ecf726b1934da71b" providerId="LiveId" clId="{B2372CFC-5E47-48B3-87EA-DD90EBFB5D7C}" dt="2021-12-02T13:24:42.922" v="1023" actId="1076"/>
        <pc:sldMkLst>
          <pc:docMk/>
          <pc:sldMk cId="2796028710" sldId="541"/>
        </pc:sldMkLst>
        <pc:spChg chg="add mod">
          <ac:chgData name="Syphax Ait oubelli" userId="ecf726b1934da71b" providerId="LiveId" clId="{B2372CFC-5E47-48B3-87EA-DD90EBFB5D7C}" dt="2021-12-02T13:24:42.922" v="1023" actId="1076"/>
          <ac:spMkLst>
            <pc:docMk/>
            <pc:sldMk cId="2796028710" sldId="541"/>
            <ac:spMk id="52" creationId="{FAD811F3-57A2-4CC4-A909-35C0249CB723}"/>
          </ac:spMkLst>
        </pc:spChg>
        <pc:spChg chg="add mod">
          <ac:chgData name="Syphax Ait oubelli" userId="ecf726b1934da71b" providerId="LiveId" clId="{B2372CFC-5E47-48B3-87EA-DD90EBFB5D7C}" dt="2021-12-02T13:24:42.922" v="1023" actId="1076"/>
          <ac:spMkLst>
            <pc:docMk/>
            <pc:sldMk cId="2796028710" sldId="541"/>
            <ac:spMk id="53" creationId="{91665384-EDA5-4DC9-B49F-3F634B428E6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127241915" sldId="542"/>
        </pc:sldMkLst>
      </pc:sldChg>
      <pc:sldChg chg="modSp add mod">
        <pc:chgData name="Syphax Ait oubelli" userId="ecf726b1934da71b" providerId="LiveId" clId="{B2372CFC-5E47-48B3-87EA-DD90EBFB5D7C}" dt="2021-12-02T13:26:02.290" v="1131" actId="207"/>
        <pc:sldMkLst>
          <pc:docMk/>
          <pc:sldMk cId="2353081098" sldId="542"/>
        </pc:sldMkLst>
        <pc:spChg chg="mod">
          <ac:chgData name="Syphax Ait oubelli" userId="ecf726b1934da71b" providerId="LiveId" clId="{B2372CFC-5E47-48B3-87EA-DD90EBFB5D7C}" dt="2021-12-02T13:26:02.290" v="1131" actId="207"/>
          <ac:spMkLst>
            <pc:docMk/>
            <pc:sldMk cId="2353081098" sldId="542"/>
            <ac:spMk id="3" creationId="{318E7397-A35D-4B97-AD0B-492123B70B6C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27353902" sldId="543"/>
        </pc:sldMkLst>
      </pc:sldChg>
      <pc:sldChg chg="addSp delSp modSp add mod">
        <pc:chgData name="Syphax Ait oubelli" userId="ecf726b1934da71b" providerId="LiveId" clId="{B2372CFC-5E47-48B3-87EA-DD90EBFB5D7C}" dt="2021-12-02T13:28:04.454" v="1146" actId="207"/>
        <pc:sldMkLst>
          <pc:docMk/>
          <pc:sldMk cId="3495452133" sldId="543"/>
        </pc:sldMkLst>
        <pc:spChg chg="add mod">
          <ac:chgData name="Syphax Ait oubelli" userId="ecf726b1934da71b" providerId="LiveId" clId="{B2372CFC-5E47-48B3-87EA-DD90EBFB5D7C}" dt="2021-12-02T13:28:04.454" v="1146" actId="207"/>
          <ac:spMkLst>
            <pc:docMk/>
            <pc:sldMk cId="3495452133" sldId="543"/>
            <ac:spMk id="2" creationId="{6972887D-900B-4150-8A1A-6F42F919EFF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" creationId="{318E7397-A35D-4B97-AD0B-492123B70B6C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4" creationId="{A9F107B1-BDA9-42D6-9CA2-541D72AEED6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5" creationId="{EBD6178F-30F5-48BF-9C1D-BABA43C85160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6" creationId="{CC5071BF-F426-407D-BB1D-1746D552A31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7" creationId="{57FF3892-ADCC-4682-93B7-F01CC288A958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8" creationId="{926D3A98-305A-49E9-9516-A4C5C67D784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9" creationId="{0CA5D9A9-38DB-4695-8E22-E7809637E404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0" creationId="{023081B5-8667-4979-8D29-39120774B5B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1" creationId="{00BE1DEB-FAF9-489A-9AE1-B46DB987242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2" creationId="{768D5EBB-1C5E-4713-8DE8-F958D4EB6CB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3" creationId="{610E6DF9-32D9-4090-9760-A9A511929F4E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4" creationId="{750FF2CD-8825-46A5-BCEC-0D82A69D650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5" creationId="{A7F43308-D0CD-4784-A89F-C7D0743262A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6" creationId="{A350C275-EA52-4EC6-AA00-501A6460F22A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7" creationId="{201BD56C-40B2-4F34-AEAE-95A14FDFA8B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8" creationId="{3337A7F3-173B-4CD6-9DBB-0569ECBFCE2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9" creationId="{28AA6D4B-B6CB-4FE3-8B7F-B5936A626526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0" creationId="{06BC5677-041D-48DE-B462-FA0F3E66081B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1" creationId="{D7801536-8A40-45AA-BF7C-E6F292B3F130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2" creationId="{21E07DE1-697B-4D24-A883-E953C70F42D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3" creationId="{11A81A37-35F4-48ED-B992-42790E1F83A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5" creationId="{60630317-734B-4B31-9FF9-B844E6CCFFC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7" creationId="{E076F0B0-A163-40C1-BD98-01264274B9A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8" creationId="{17ACB28C-A700-43BC-8615-6866C31BA50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9" creationId="{C944774E-B769-4333-A4D5-6DB62B909638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0" creationId="{A3CA0094-F818-4D72-85E3-FC5F53DA553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1" creationId="{48DAB9C6-9152-4A5D-AB33-9B9E74CCAF6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2" creationId="{FAD811F3-57A2-4CC4-A909-35C0249CB72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3" creationId="{91665384-EDA5-4DC9-B49F-3F634B428E6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303973091" sldId="544"/>
        </pc:sldMkLst>
      </pc:sldChg>
      <pc:sldChg chg="modSp add mod">
        <pc:chgData name="Syphax Ait oubelli" userId="ecf726b1934da71b" providerId="LiveId" clId="{B2372CFC-5E47-48B3-87EA-DD90EBFB5D7C}" dt="2021-12-02T13:28:08.051" v="1147" actId="207"/>
        <pc:sldMkLst>
          <pc:docMk/>
          <pc:sldMk cId="2689018997" sldId="544"/>
        </pc:sldMkLst>
        <pc:spChg chg="mod">
          <ac:chgData name="Syphax Ait oubelli" userId="ecf726b1934da71b" providerId="LiveId" clId="{B2372CFC-5E47-48B3-87EA-DD90EBFB5D7C}" dt="2021-12-02T13:28:08.051" v="1147" actId="207"/>
          <ac:spMkLst>
            <pc:docMk/>
            <pc:sldMk cId="2689018997" sldId="544"/>
            <ac:spMk id="2" creationId="{6972887D-900B-4150-8A1A-6F42F919EFF3}"/>
          </ac:spMkLst>
        </pc:spChg>
      </pc:sldChg>
      <pc:sldChg chg="modSp add mod">
        <pc:chgData name="Syphax Ait oubelli" userId="ecf726b1934da71b" providerId="LiveId" clId="{B2372CFC-5E47-48B3-87EA-DD90EBFB5D7C}" dt="2021-12-02T13:28:10.829" v="1148" actId="207"/>
        <pc:sldMkLst>
          <pc:docMk/>
          <pc:sldMk cId="2799313606" sldId="545"/>
        </pc:sldMkLst>
        <pc:spChg chg="mod">
          <ac:chgData name="Syphax Ait oubelli" userId="ecf726b1934da71b" providerId="LiveId" clId="{B2372CFC-5E47-48B3-87EA-DD90EBFB5D7C}" dt="2021-12-02T13:28:10.829" v="1148" actId="207"/>
          <ac:spMkLst>
            <pc:docMk/>
            <pc:sldMk cId="2799313606" sldId="545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68898318" sldId="545"/>
        </pc:sldMkLst>
      </pc:sldChg>
      <pc:sldChg chg="modSp add mod">
        <pc:chgData name="Syphax Ait oubelli" userId="ecf726b1934da71b" providerId="LiveId" clId="{B2372CFC-5E47-48B3-87EA-DD90EBFB5D7C}" dt="2021-12-02T13:28:13.390" v="1149" actId="207"/>
        <pc:sldMkLst>
          <pc:docMk/>
          <pc:sldMk cId="1412552032" sldId="546"/>
        </pc:sldMkLst>
        <pc:spChg chg="mod">
          <ac:chgData name="Syphax Ait oubelli" userId="ecf726b1934da71b" providerId="LiveId" clId="{B2372CFC-5E47-48B3-87EA-DD90EBFB5D7C}" dt="2021-12-02T13:28:13.390" v="1149" actId="207"/>
          <ac:spMkLst>
            <pc:docMk/>
            <pc:sldMk cId="1412552032" sldId="546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113416376" sldId="546"/>
        </pc:sldMkLst>
      </pc:sldChg>
      <pc:sldChg chg="modSp add mod">
        <pc:chgData name="Syphax Ait oubelli" userId="ecf726b1934da71b" providerId="LiveId" clId="{B2372CFC-5E47-48B3-87EA-DD90EBFB5D7C}" dt="2021-12-02T13:28:16.509" v="1150" actId="207"/>
        <pc:sldMkLst>
          <pc:docMk/>
          <pc:sldMk cId="1182384654" sldId="547"/>
        </pc:sldMkLst>
        <pc:spChg chg="mod">
          <ac:chgData name="Syphax Ait oubelli" userId="ecf726b1934da71b" providerId="LiveId" clId="{B2372CFC-5E47-48B3-87EA-DD90EBFB5D7C}" dt="2021-12-02T13:28:16.509" v="1150" actId="207"/>
          <ac:spMkLst>
            <pc:docMk/>
            <pc:sldMk cId="1182384654" sldId="547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513069369" sldId="547"/>
        </pc:sldMkLst>
      </pc:sldChg>
      <pc:sldChg chg="modSp add mod">
        <pc:chgData name="Syphax Ait oubelli" userId="ecf726b1934da71b" providerId="LiveId" clId="{B2372CFC-5E47-48B3-87EA-DD90EBFB5D7C}" dt="2021-12-02T13:28:19.350" v="1151" actId="207"/>
        <pc:sldMkLst>
          <pc:docMk/>
          <pc:sldMk cId="222700679" sldId="548"/>
        </pc:sldMkLst>
        <pc:spChg chg="mod">
          <ac:chgData name="Syphax Ait oubelli" userId="ecf726b1934da71b" providerId="LiveId" clId="{B2372CFC-5E47-48B3-87EA-DD90EBFB5D7C}" dt="2021-12-02T13:28:19.350" v="1151" actId="207"/>
          <ac:spMkLst>
            <pc:docMk/>
            <pc:sldMk cId="222700679" sldId="548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7928228" sldId="548"/>
        </pc:sldMkLst>
      </pc:sldChg>
      <pc:sldChg chg="modSp add mod">
        <pc:chgData name="Syphax Ait oubelli" userId="ecf726b1934da71b" providerId="LiveId" clId="{B2372CFC-5E47-48B3-87EA-DD90EBFB5D7C}" dt="2021-12-02T13:28:22.697" v="1153" actId="207"/>
        <pc:sldMkLst>
          <pc:docMk/>
          <pc:sldMk cId="20989790" sldId="549"/>
        </pc:sldMkLst>
        <pc:spChg chg="mod">
          <ac:chgData name="Syphax Ait oubelli" userId="ecf726b1934da71b" providerId="LiveId" clId="{B2372CFC-5E47-48B3-87EA-DD90EBFB5D7C}" dt="2021-12-02T13:28:22.697" v="1153" actId="207"/>
          <ac:spMkLst>
            <pc:docMk/>
            <pc:sldMk cId="20989790" sldId="549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869741488" sldId="549"/>
        </pc:sldMkLst>
      </pc:sldChg>
      <pc:sldChg chg="add">
        <pc:chgData name="Syphax Ait oubelli" userId="ecf726b1934da71b" providerId="LiveId" clId="{B2372CFC-5E47-48B3-87EA-DD90EBFB5D7C}" dt="2021-12-02T13:28:20.597" v="1152" actId="2890"/>
        <pc:sldMkLst>
          <pc:docMk/>
          <pc:sldMk cId="1335379449" sldId="550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57673768" sldId="550"/>
        </pc:sldMkLst>
      </pc:sldChg>
      <pc:sldChg chg="addSp delSp modSp add">
        <pc:chgData name="Syphax Ait oubelli" userId="ecf726b1934da71b" providerId="LiveId" clId="{B2372CFC-5E47-48B3-87EA-DD90EBFB5D7C}" dt="2021-12-02T13:42:52.553" v="1166" actId="12788"/>
        <pc:sldMkLst>
          <pc:docMk/>
          <pc:sldMk cId="3010400718" sldId="551"/>
        </pc:sldMkLst>
        <pc:spChg chg="del">
          <ac:chgData name="Syphax Ait oubelli" userId="ecf726b1934da71b" providerId="LiveId" clId="{B2372CFC-5E47-48B3-87EA-DD90EBFB5D7C}" dt="2021-12-02T13:42:38.594" v="1155" actId="478"/>
          <ac:spMkLst>
            <pc:docMk/>
            <pc:sldMk cId="3010400718" sldId="551"/>
            <ac:spMk id="2" creationId="{6972887D-900B-4150-8A1A-6F42F919EFF3}"/>
          </ac:spMkLst>
        </pc:spChg>
        <pc:spChg chg="add mod">
          <ac:chgData name="Syphax Ait oubelli" userId="ecf726b1934da71b" providerId="LiveId" clId="{B2372CFC-5E47-48B3-87EA-DD90EBFB5D7C}" dt="2021-12-02T13:42:52.553" v="1166" actId="12788"/>
          <ac:spMkLst>
            <pc:docMk/>
            <pc:sldMk cId="3010400718" sldId="551"/>
            <ac:spMk id="3" creationId="{A5292C9E-4D0B-41F9-BA96-464E9E8F115C}"/>
          </ac:spMkLst>
        </pc:spChg>
      </pc:sldChg>
      <pc:sldChg chg="addSp delSp modSp add mod">
        <pc:chgData name="Syphax Ait oubelli" userId="ecf726b1934da71b" providerId="LiveId" clId="{B2372CFC-5E47-48B3-87EA-DD90EBFB5D7C}" dt="2021-12-02T13:45:36.909" v="1306" actId="1076"/>
        <pc:sldMkLst>
          <pc:docMk/>
          <pc:sldMk cId="2177574254" sldId="552"/>
        </pc:sldMkLst>
        <pc:spChg chg="add mod">
          <ac:chgData name="Syphax Ait oubelli" userId="ecf726b1934da71b" providerId="LiveId" clId="{B2372CFC-5E47-48B3-87EA-DD90EBFB5D7C}" dt="2021-12-02T13:44:49.525" v="1208" actId="1076"/>
          <ac:spMkLst>
            <pc:docMk/>
            <pc:sldMk cId="2177574254" sldId="552"/>
            <ac:spMk id="2" creationId="{78375E78-9C7A-401F-89E6-3C43D8843E2C}"/>
          </ac:spMkLst>
        </pc:spChg>
        <pc:spChg chg="del mod">
          <ac:chgData name="Syphax Ait oubelli" userId="ecf726b1934da71b" providerId="LiveId" clId="{B2372CFC-5E47-48B3-87EA-DD90EBFB5D7C}" dt="2021-12-02T13:44:01.731" v="1185" actId="478"/>
          <ac:spMkLst>
            <pc:docMk/>
            <pc:sldMk cId="2177574254" sldId="552"/>
            <ac:spMk id="3" creationId="{A5292C9E-4D0B-41F9-BA96-464E9E8F115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4" creationId="{CBC6D99B-6CAE-476C-BC0A-3196F4862F7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5" creationId="{C0804263-CBD4-42C0-B246-7782A4327F92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6" creationId="{95587CB3-83A5-4F5F-99D9-B17FCF9AFB3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7" creationId="{915AA0DE-1A65-4ECA-9C67-FB2C682DBA98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8" creationId="{2C2DE34B-8E76-4A9E-8FD1-7CA2DDAD766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9" creationId="{63F0C369-9322-46A9-B06F-33AB0AC316F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0" creationId="{C7F22F5F-15FB-4B1B-A306-2D4505787A82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1" creationId="{13A404EE-04F5-4C2D-9C20-15805958F04B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2" creationId="{AEF8B01E-0608-4CF0-A13B-CE613E20B3AA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3" creationId="{04CA09AD-68B4-4A87-9560-E1F43724506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4" creationId="{F6D8B13D-1456-403F-BDFF-29E3337BA594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5" creationId="{0A4A02DD-F9E0-4FA6-BEAC-4B997627373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6" creationId="{EC5E741B-1D42-4F0F-9CC8-23B0AE06615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7" creationId="{4B401F2F-F7B5-4795-8031-646E5825ED3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8" creationId="{F18F6B21-9524-4773-85CB-74D09697107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9" creationId="{3F49B4DD-78A3-401D-BE51-3420EB9A908D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0" creationId="{A483F60C-DB8F-4715-88FE-CD199A69A9FA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1" creationId="{2FB41A13-D6E0-4A1E-9D87-0693B79AF3E1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2" creationId="{042774E6-76B8-4C68-84A2-0E34A84EB3D5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3" creationId="{A83A0765-FAA2-461E-AB1A-16A94F1FC4FE}"/>
          </ac:spMkLst>
        </pc:spChg>
        <pc:spChg chg="add mod">
          <ac:chgData name="Syphax Ait oubelli" userId="ecf726b1934da71b" providerId="LiveId" clId="{B2372CFC-5E47-48B3-87EA-DD90EBFB5D7C}" dt="2021-12-02T13:43:47.006" v="1178" actId="20577"/>
          <ac:spMkLst>
            <pc:docMk/>
            <pc:sldMk cId="2177574254" sldId="552"/>
            <ac:spMk id="24" creationId="{687DF71E-6D23-4011-8158-8CADDD657B9D}"/>
          </ac:spMkLst>
        </pc:spChg>
        <pc:spChg chg="add mod">
          <ac:chgData name="Syphax Ait oubelli" userId="ecf726b1934da71b" providerId="LiveId" clId="{B2372CFC-5E47-48B3-87EA-DD90EBFB5D7C}" dt="2021-12-02T13:44:17.967" v="1199" actId="1076"/>
          <ac:spMkLst>
            <pc:docMk/>
            <pc:sldMk cId="2177574254" sldId="552"/>
            <ac:spMk id="25" creationId="{DD713A45-9745-4B0E-B330-116EE3B95028}"/>
          </ac:spMkLst>
        </pc:spChg>
        <pc:spChg chg="add mod">
          <ac:chgData name="Syphax Ait oubelli" userId="ecf726b1934da71b" providerId="LiveId" clId="{B2372CFC-5E47-48B3-87EA-DD90EBFB5D7C}" dt="2021-12-02T13:45:36.909" v="1306" actId="1076"/>
          <ac:spMkLst>
            <pc:docMk/>
            <pc:sldMk cId="2177574254" sldId="552"/>
            <ac:spMk id="26" creationId="{22B33191-4F59-4FC7-9A1E-C93385D2CB05}"/>
          </ac:spMkLst>
        </pc:spChg>
        <pc:spChg chg="add mod">
          <ac:chgData name="Syphax Ait oubelli" userId="ecf726b1934da71b" providerId="LiveId" clId="{B2372CFC-5E47-48B3-87EA-DD90EBFB5D7C}" dt="2021-12-02T13:45:33.831" v="1305" actId="403"/>
          <ac:spMkLst>
            <pc:docMk/>
            <pc:sldMk cId="2177574254" sldId="552"/>
            <ac:spMk id="28" creationId="{31C80FE7-F38F-4182-81C6-9EFED5C66858}"/>
          </ac:spMkLst>
        </pc:spChg>
      </pc:sldChg>
      <pc:sldChg chg="add modTransition">
        <pc:chgData name="Syphax Ait oubelli" userId="ecf726b1934da71b" providerId="LiveId" clId="{B2372CFC-5E47-48B3-87EA-DD90EBFB5D7C}" dt="2021-12-02T13:55:35.152" v="1448"/>
        <pc:sldMkLst>
          <pc:docMk/>
          <pc:sldMk cId="407973001" sldId="553"/>
        </pc:sldMkLst>
      </pc:sldChg>
      <pc:sldChg chg="modSp add mod">
        <pc:chgData name="Syphax Ait oubelli" userId="ecf726b1934da71b" providerId="LiveId" clId="{B2372CFC-5E47-48B3-87EA-DD90EBFB5D7C}" dt="2021-12-02T13:46:33.196" v="1315" actId="1076"/>
        <pc:sldMkLst>
          <pc:docMk/>
          <pc:sldMk cId="3830968543" sldId="554"/>
        </pc:sldMkLst>
        <pc:spChg chg="mod">
          <ac:chgData name="Syphax Ait oubelli" userId="ecf726b1934da71b" providerId="LiveId" clId="{B2372CFC-5E47-48B3-87EA-DD90EBFB5D7C}" dt="2021-12-02T13:46:33.196" v="1315" actId="1076"/>
          <ac:spMkLst>
            <pc:docMk/>
            <pc:sldMk cId="3830968543" sldId="554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46:17.929" v="1309" actId="1076"/>
          <ac:spMkLst>
            <pc:docMk/>
            <pc:sldMk cId="3830968543" sldId="554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46:23.065" v="1311" actId="1076"/>
          <ac:spMkLst>
            <pc:docMk/>
            <pc:sldMk cId="3830968543" sldId="554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46:29.396" v="1314" actId="20577"/>
          <ac:spMkLst>
            <pc:docMk/>
            <pc:sldMk cId="3830968543" sldId="554"/>
            <ac:spMk id="47" creationId="{E076F0B0-A163-40C1-BD98-01264274B9A3}"/>
          </ac:spMkLst>
        </pc:spChg>
      </pc:sldChg>
      <pc:sldChg chg="addSp delSp modSp add mod">
        <pc:chgData name="Syphax Ait oubelli" userId="ecf726b1934da71b" providerId="LiveId" clId="{B2372CFC-5E47-48B3-87EA-DD90EBFB5D7C}" dt="2021-12-02T13:49:50.490" v="1349" actId="207"/>
        <pc:sldMkLst>
          <pc:docMk/>
          <pc:sldMk cId="1047767071" sldId="555"/>
        </pc:sldMkLst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" creationId="{AD529B62-1050-4754-BD91-F86715D6C22D}"/>
          </ac:spMkLst>
        </pc:spChg>
        <pc:spChg chg="add mod">
          <ac:chgData name="Syphax Ait oubelli" userId="ecf726b1934da71b" providerId="LiveId" clId="{B2372CFC-5E47-48B3-87EA-DD90EBFB5D7C}" dt="2021-12-02T13:49:50.490" v="1349" actId="207"/>
          <ac:spMkLst>
            <pc:docMk/>
            <pc:sldMk cId="1047767071" sldId="555"/>
            <ac:spMk id="3" creationId="{E851E9A5-A2C2-4DAA-AAC3-6E9DF9DA60FB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5" creationId="{0E3982BD-4669-4C73-843B-B5E5B5312593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4" creationId="{A9F107B1-BDA9-42D6-9CA2-541D72AEED6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5" creationId="{EBD6178F-30F5-48BF-9C1D-BABA43C85160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6" creationId="{CC5071BF-F426-407D-BB1D-1746D552A31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7" creationId="{57FF3892-ADCC-4682-93B7-F01CC288A958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8" creationId="{926D3A98-305A-49E9-9516-A4C5C67D784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9" creationId="{0CA5D9A9-38DB-4695-8E22-E7809637E404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0" creationId="{023081B5-8667-4979-8D29-39120774B5B5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1" creationId="{00BE1DEB-FAF9-489A-9AE1-B46DB987242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2" creationId="{768D5EBB-1C5E-4713-8DE8-F958D4EB6CB5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3" creationId="{610E6DF9-32D9-4090-9760-A9A511929F4E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4" creationId="{750FF2CD-8825-46A5-BCEC-0D82A69D650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5" creationId="{A7F43308-D0CD-4784-A89F-C7D0743262A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6" creationId="{A350C275-EA52-4EC6-AA00-501A6460F22A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7" creationId="{201BD56C-40B2-4F34-AEAE-95A14FDFA8B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8" creationId="{3337A7F3-173B-4CD6-9DBB-0569ECBFCE2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9" creationId="{28AA6D4B-B6CB-4FE3-8B7F-B5936A626526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0" creationId="{06BC5677-041D-48DE-B462-FA0F3E66081B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1" creationId="{D7801536-8A40-45AA-BF7C-E6F292B3F130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2" creationId="{21E07DE1-697B-4D24-A883-E953C70F42D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3" creationId="{11A81A37-35F4-48ED-B992-42790E1F83A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5" creationId="{60630317-734B-4B31-9FF9-B844E6CCFFC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7" creationId="{E076F0B0-A163-40C1-BD98-01264274B9A3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929712712" sldId="556"/>
        </pc:sldMkLst>
        <pc:spChg chg="mod">
          <ac:chgData name="Syphax Ait oubelli" userId="ecf726b1934da71b" providerId="LiveId" clId="{B2372CFC-5E47-48B3-87EA-DD90EBFB5D7C}" dt="2021-12-02T13:49:34.621" v="1339" actId="207"/>
          <ac:spMkLst>
            <pc:docMk/>
            <pc:sldMk cId="929712712" sldId="556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49:57.668" v="1350" actId="207"/>
        <pc:sldMkLst>
          <pc:docMk/>
          <pc:sldMk cId="2188428738" sldId="556"/>
        </pc:sldMkLst>
        <pc:spChg chg="mod">
          <ac:chgData name="Syphax Ait oubelli" userId="ecf726b1934da71b" providerId="LiveId" clId="{B2372CFC-5E47-48B3-87EA-DD90EBFB5D7C}" dt="2021-12-02T13:49:57.668" v="1350" actId="207"/>
          <ac:spMkLst>
            <pc:docMk/>
            <pc:sldMk cId="2188428738" sldId="556"/>
            <ac:spMk id="3" creationId="{E851E9A5-A2C2-4DAA-AAC3-6E9DF9DA60FB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349067297" sldId="557"/>
        </pc:sldMkLst>
        <pc:spChg chg="mod">
          <ac:chgData name="Syphax Ait oubelli" userId="ecf726b1934da71b" providerId="LiveId" clId="{B2372CFC-5E47-48B3-87EA-DD90EBFB5D7C}" dt="2021-12-02T13:49:33.668" v="1338" actId="207"/>
          <ac:spMkLst>
            <pc:docMk/>
            <pc:sldMk cId="349067297" sldId="557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50:02.966" v="1351" actId="207"/>
        <pc:sldMkLst>
          <pc:docMk/>
          <pc:sldMk cId="739026238" sldId="557"/>
        </pc:sldMkLst>
        <pc:spChg chg="mod">
          <ac:chgData name="Syphax Ait oubelli" userId="ecf726b1934da71b" providerId="LiveId" clId="{B2372CFC-5E47-48B3-87EA-DD90EBFB5D7C}" dt="2021-12-02T13:50:02.966" v="1351" actId="207"/>
          <ac:spMkLst>
            <pc:docMk/>
            <pc:sldMk cId="739026238" sldId="557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50:05.806" v="1352" actId="207"/>
        <pc:sldMkLst>
          <pc:docMk/>
          <pc:sldMk cId="771051047" sldId="558"/>
        </pc:sldMkLst>
        <pc:spChg chg="mod">
          <ac:chgData name="Syphax Ait oubelli" userId="ecf726b1934da71b" providerId="LiveId" clId="{B2372CFC-5E47-48B3-87EA-DD90EBFB5D7C}" dt="2021-12-02T13:50:05.806" v="1352" actId="207"/>
          <ac:spMkLst>
            <pc:docMk/>
            <pc:sldMk cId="771051047" sldId="558"/>
            <ac:spMk id="3" creationId="{E851E9A5-A2C2-4DAA-AAC3-6E9DF9DA60FB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3303107337" sldId="558"/>
        </pc:sldMkLst>
        <pc:spChg chg="mod">
          <ac:chgData name="Syphax Ait oubelli" userId="ecf726b1934da71b" providerId="LiveId" clId="{B2372CFC-5E47-48B3-87EA-DD90EBFB5D7C}" dt="2021-12-02T13:49:33.490" v="1337" actId="207"/>
          <ac:spMkLst>
            <pc:docMk/>
            <pc:sldMk cId="3303107337" sldId="558"/>
            <ac:spMk id="3" creationId="{E851E9A5-A2C2-4DAA-AAC3-6E9DF9DA60FB}"/>
          </ac:spMkLst>
        </pc:spChg>
      </pc:sldChg>
      <pc:sldChg chg="add">
        <pc:chgData name="Syphax Ait oubelli" userId="ecf726b1934da71b" providerId="LiveId" clId="{B2372CFC-5E47-48B3-87EA-DD90EBFB5D7C}" dt="2021-12-02T13:49:39.508" v="1345" actId="2890"/>
        <pc:sldMkLst>
          <pc:docMk/>
          <pc:sldMk cId="59700814" sldId="559"/>
        </pc:sldMkLst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1946663604" sldId="559"/>
        </pc:sldMkLst>
        <pc:spChg chg="mod">
          <ac:chgData name="Syphax Ait oubelli" userId="ecf726b1934da71b" providerId="LiveId" clId="{B2372CFC-5E47-48B3-87EA-DD90EBFB5D7C}" dt="2021-12-02T13:49:33.276" v="1336" actId="207"/>
          <ac:spMkLst>
            <pc:docMk/>
            <pc:sldMk cId="1946663604" sldId="559"/>
            <ac:spMk id="3" creationId="{E851E9A5-A2C2-4DAA-AAC3-6E9DF9DA60FB}"/>
          </ac:spMkLst>
        </pc:spChg>
      </pc:sldChg>
      <pc:sldChg chg="addSp delSp modSp add mod">
        <pc:chgData name="Syphax Ait oubelli" userId="ecf726b1934da71b" providerId="LiveId" clId="{B2372CFC-5E47-48B3-87EA-DD90EBFB5D7C}" dt="2021-12-02T13:52:19.530" v="1389" actId="207"/>
        <pc:sldMkLst>
          <pc:docMk/>
          <pc:sldMk cId="2345349292" sldId="560"/>
        </pc:sldMkLst>
        <pc:spChg chg="add mod">
          <ac:chgData name="Syphax Ait oubelli" userId="ecf726b1934da71b" providerId="LiveId" clId="{B2372CFC-5E47-48B3-87EA-DD90EBFB5D7C}" dt="2021-12-02T13:52:19.530" v="1389" actId="207"/>
          <ac:spMkLst>
            <pc:docMk/>
            <pc:sldMk cId="2345349292" sldId="560"/>
            <ac:spMk id="2" creationId="{55001294-C788-4A68-A521-7F2253E84610}"/>
          </ac:spMkLst>
        </pc:spChg>
        <pc:spChg chg="del">
          <ac:chgData name="Syphax Ait oubelli" userId="ecf726b1934da71b" providerId="LiveId" clId="{B2372CFC-5E47-48B3-87EA-DD90EBFB5D7C}" dt="2021-12-02T13:50:47.402" v="1353" actId="478"/>
          <ac:spMkLst>
            <pc:docMk/>
            <pc:sldMk cId="2345349292" sldId="560"/>
            <ac:spMk id="3" creationId="{E851E9A5-A2C2-4DAA-AAC3-6E9DF9DA60FB}"/>
          </ac:spMkLst>
        </pc:spChg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4109552817" sldId="560"/>
        </pc:sldMkLst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451152194" sldId="561"/>
        </pc:sldMkLst>
      </pc:sldChg>
      <pc:sldChg chg="modSp add mod">
        <pc:chgData name="Syphax Ait oubelli" userId="ecf726b1934da71b" providerId="LiveId" clId="{B2372CFC-5E47-48B3-87EA-DD90EBFB5D7C}" dt="2021-12-02T13:52:22.924" v="1390" actId="207"/>
        <pc:sldMkLst>
          <pc:docMk/>
          <pc:sldMk cId="1555238979" sldId="561"/>
        </pc:sldMkLst>
        <pc:spChg chg="mod">
          <ac:chgData name="Syphax Ait oubelli" userId="ecf726b1934da71b" providerId="LiveId" clId="{B2372CFC-5E47-48B3-87EA-DD90EBFB5D7C}" dt="2021-12-02T13:52:22.924" v="1390" actId="207"/>
          <ac:spMkLst>
            <pc:docMk/>
            <pc:sldMk cId="1555238979" sldId="561"/>
            <ac:spMk id="2" creationId="{55001294-C788-4A68-A521-7F2253E84610}"/>
          </ac:spMkLst>
        </pc:spChg>
      </pc:sldChg>
      <pc:sldChg chg="add del">
        <pc:chgData name="Syphax Ait oubelli" userId="ecf726b1934da71b" providerId="LiveId" clId="{B2372CFC-5E47-48B3-87EA-DD90EBFB5D7C}" dt="2021-12-02T13:50:50.012" v="1354" actId="47"/>
        <pc:sldMkLst>
          <pc:docMk/>
          <pc:sldMk cId="3286580343" sldId="561"/>
        </pc:sldMkLst>
      </pc:sldChg>
      <pc:sldChg chg="modSp add mod">
        <pc:chgData name="Syphax Ait oubelli" userId="ecf726b1934da71b" providerId="LiveId" clId="{B2372CFC-5E47-48B3-87EA-DD90EBFB5D7C}" dt="2021-12-02T13:52:26.172" v="1391" actId="207"/>
        <pc:sldMkLst>
          <pc:docMk/>
          <pc:sldMk cId="1020870022" sldId="562"/>
        </pc:sldMkLst>
        <pc:spChg chg="mod">
          <ac:chgData name="Syphax Ait oubelli" userId="ecf726b1934da71b" providerId="LiveId" clId="{B2372CFC-5E47-48B3-87EA-DD90EBFB5D7C}" dt="2021-12-02T13:52:26.172" v="1391" actId="207"/>
          <ac:spMkLst>
            <pc:docMk/>
            <pc:sldMk cId="1020870022" sldId="562"/>
            <ac:spMk id="2" creationId="{55001294-C788-4A68-A521-7F2253E84610}"/>
          </ac:spMkLst>
        </pc:spChg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1267065461" sldId="562"/>
        </pc:sldMkLst>
      </pc:sldChg>
      <pc:sldChg chg="add del">
        <pc:chgData name="Syphax Ait oubelli" userId="ecf726b1934da71b" providerId="LiveId" clId="{B2372CFC-5E47-48B3-87EA-DD90EBFB5D7C}" dt="2021-12-02T13:50:50.012" v="1354" actId="47"/>
        <pc:sldMkLst>
          <pc:docMk/>
          <pc:sldMk cId="2546716428" sldId="562"/>
        </pc:sldMkLst>
      </pc:sldChg>
      <pc:sldChg chg="modSp add mod">
        <pc:chgData name="Syphax Ait oubelli" userId="ecf726b1934da71b" providerId="LiveId" clId="{B2372CFC-5E47-48B3-87EA-DD90EBFB5D7C}" dt="2021-12-02T13:52:53.561" v="1396" actId="207"/>
        <pc:sldMkLst>
          <pc:docMk/>
          <pc:sldMk cId="3009835950" sldId="563"/>
        </pc:sldMkLst>
        <pc:spChg chg="mod">
          <ac:chgData name="Syphax Ait oubelli" userId="ecf726b1934da71b" providerId="LiveId" clId="{B2372CFC-5E47-48B3-87EA-DD90EBFB5D7C}" dt="2021-12-02T13:52:53.561" v="1396" actId="207"/>
          <ac:spMkLst>
            <pc:docMk/>
            <pc:sldMk cId="3009835950" sldId="563"/>
            <ac:spMk id="2" creationId="{55001294-C788-4A68-A521-7F2253E84610}"/>
          </ac:spMkLst>
        </pc:spChg>
      </pc:sldChg>
      <pc:sldChg chg="modSp add mod">
        <pc:chgData name="Syphax Ait oubelli" userId="ecf726b1934da71b" providerId="LiveId" clId="{B2372CFC-5E47-48B3-87EA-DD90EBFB5D7C}" dt="2021-12-02T13:52:57.874" v="1397" actId="207"/>
        <pc:sldMkLst>
          <pc:docMk/>
          <pc:sldMk cId="4247753688" sldId="564"/>
        </pc:sldMkLst>
        <pc:spChg chg="mod">
          <ac:chgData name="Syphax Ait oubelli" userId="ecf726b1934da71b" providerId="LiveId" clId="{B2372CFC-5E47-48B3-87EA-DD90EBFB5D7C}" dt="2021-12-02T13:52:57.874" v="1397" actId="207"/>
          <ac:spMkLst>
            <pc:docMk/>
            <pc:sldMk cId="4247753688" sldId="564"/>
            <ac:spMk id="2" creationId="{55001294-C788-4A68-A521-7F2253E84610}"/>
          </ac:spMkLst>
        </pc:spChg>
      </pc:sldChg>
      <pc:sldChg chg="modSp add mod">
        <pc:chgData name="Syphax Ait oubelli" userId="ecf726b1934da71b" providerId="LiveId" clId="{B2372CFC-5E47-48B3-87EA-DD90EBFB5D7C}" dt="2021-12-02T13:53:00.850" v="1398" actId="207"/>
        <pc:sldMkLst>
          <pc:docMk/>
          <pc:sldMk cId="312336587" sldId="565"/>
        </pc:sldMkLst>
        <pc:spChg chg="mod">
          <ac:chgData name="Syphax Ait oubelli" userId="ecf726b1934da71b" providerId="LiveId" clId="{B2372CFC-5E47-48B3-87EA-DD90EBFB5D7C}" dt="2021-12-02T13:53:00.850" v="1398" actId="207"/>
          <ac:spMkLst>
            <pc:docMk/>
            <pc:sldMk cId="312336587" sldId="565"/>
            <ac:spMk id="2" creationId="{55001294-C788-4A68-A521-7F2253E84610}"/>
          </ac:spMkLst>
        </pc:spChg>
      </pc:sldChg>
      <pc:sldChg chg="add">
        <pc:chgData name="Syphax Ait oubelli" userId="ecf726b1934da71b" providerId="LiveId" clId="{B2372CFC-5E47-48B3-87EA-DD90EBFB5D7C}" dt="2021-12-02T13:52:35.725" v="1394" actId="2890"/>
        <pc:sldMkLst>
          <pc:docMk/>
          <pc:sldMk cId="2127993003" sldId="566"/>
        </pc:sldMkLst>
      </pc:sldChg>
      <pc:sldChg chg="add">
        <pc:chgData name="Syphax Ait oubelli" userId="ecf726b1934da71b" providerId="LiveId" clId="{B2372CFC-5E47-48B3-87EA-DD90EBFB5D7C}" dt="2021-12-02T13:52:51.084" v="1395" actId="2890"/>
        <pc:sldMkLst>
          <pc:docMk/>
          <pc:sldMk cId="977963705" sldId="567"/>
        </pc:sldMkLst>
      </pc:sldChg>
      <pc:sldChg chg="addSp modSp add mod">
        <pc:chgData name="Syphax Ait oubelli" userId="ecf726b1934da71b" providerId="LiveId" clId="{B2372CFC-5E47-48B3-87EA-DD90EBFB5D7C}" dt="2021-12-02T13:53:45.178" v="1436" actId="207"/>
        <pc:sldMkLst>
          <pc:docMk/>
          <pc:sldMk cId="48877476" sldId="568"/>
        </pc:sldMkLst>
        <pc:spChg chg="mod">
          <ac:chgData name="Syphax Ait oubelli" userId="ecf726b1934da71b" providerId="LiveId" clId="{B2372CFC-5E47-48B3-87EA-DD90EBFB5D7C}" dt="2021-12-02T13:53:19.486" v="1404" actId="1076"/>
          <ac:spMkLst>
            <pc:docMk/>
            <pc:sldMk cId="48877476" sldId="568"/>
            <ac:spMk id="2" creationId="{55001294-C788-4A68-A521-7F2253E84610}"/>
          </ac:spMkLst>
        </pc:spChg>
        <pc:spChg chg="add mod">
          <ac:chgData name="Syphax Ait oubelli" userId="ecf726b1934da71b" providerId="LiveId" clId="{B2372CFC-5E47-48B3-87EA-DD90EBFB5D7C}" dt="2021-12-02T13:53:45.178" v="1436" actId="207"/>
          <ac:spMkLst>
            <pc:docMk/>
            <pc:sldMk cId="48877476" sldId="568"/>
            <ac:spMk id="3" creationId="{1F441F46-76B5-4E3C-A05D-C3DC6E2A121F}"/>
          </ac:spMkLst>
        </pc:spChg>
      </pc:sldChg>
      <pc:sldChg chg="modSp add">
        <pc:chgData name="Syphax Ait oubelli" userId="ecf726b1934da71b" providerId="LiveId" clId="{B2372CFC-5E47-48B3-87EA-DD90EBFB5D7C}" dt="2021-12-02T13:53:58.682" v="1440" actId="20577"/>
        <pc:sldMkLst>
          <pc:docMk/>
          <pc:sldMk cId="4093314166" sldId="569"/>
        </pc:sldMkLst>
        <pc:spChg chg="mod">
          <ac:chgData name="Syphax Ait oubelli" userId="ecf726b1934da71b" providerId="LiveId" clId="{B2372CFC-5E47-48B3-87EA-DD90EBFB5D7C}" dt="2021-12-02T13:53:58.682" v="1440" actId="20577"/>
          <ac:spMkLst>
            <pc:docMk/>
            <pc:sldMk cId="4093314166" sldId="569"/>
            <ac:spMk id="3" creationId="{1F441F46-76B5-4E3C-A05D-C3DC6E2A121F}"/>
          </ac:spMkLst>
        </pc:spChg>
      </pc:sldChg>
      <pc:sldChg chg="add">
        <pc:chgData name="Syphax Ait oubelli" userId="ecf726b1934da71b" providerId="LiveId" clId="{B2372CFC-5E47-48B3-87EA-DD90EBFB5D7C}" dt="2021-12-02T13:54:34.272" v="1445"/>
        <pc:sldMkLst>
          <pc:docMk/>
          <pc:sldMk cId="3197832846" sldId="570"/>
        </pc:sldMkLst>
      </pc:sldChg>
    </pc:docChg>
  </pc:docChgLst>
  <pc:docChgLst>
    <pc:chgData name="Syphax Ait oubelli" userId="ecf726b1934da71b" providerId="LiveId" clId="{85F5B36E-D2F2-41D5-A074-928D0D15303D}"/>
    <pc:docChg chg="undo redo custSel addSld delSld modSld sldOrd modSection">
      <pc:chgData name="Syphax Ait oubelli" userId="ecf726b1934da71b" providerId="LiveId" clId="{85F5B36E-D2F2-41D5-A074-928D0D15303D}" dt="2021-10-16T10:58:11.240" v="1968"/>
      <pc:docMkLst>
        <pc:docMk/>
      </pc:docMkLst>
      <pc:sldChg chg="addSp delSp modSp del mod">
        <pc:chgData name="Syphax Ait oubelli" userId="ecf726b1934da71b" providerId="LiveId" clId="{85F5B36E-D2F2-41D5-A074-928D0D15303D}" dt="2021-10-16T10:56:08.706" v="1954" actId="47"/>
        <pc:sldMkLst>
          <pc:docMk/>
          <pc:sldMk cId="14798839" sldId="332"/>
        </pc:sldMkLst>
        <pc:spChg chg="del">
          <ac:chgData name="Syphax Ait oubelli" userId="ecf726b1934da71b" providerId="LiveId" clId="{85F5B36E-D2F2-41D5-A074-928D0D15303D}" dt="2021-10-16T08:18:16.552" v="0" actId="478"/>
          <ac:spMkLst>
            <pc:docMk/>
            <pc:sldMk cId="14798839" sldId="332"/>
            <ac:spMk id="2" creationId="{3B058406-6079-4C6C-B29B-FFE8036C3DA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" creationId="{46F7CE00-BBAE-482E-A996-497B112B2B4B}"/>
          </ac:spMkLst>
        </pc:spChg>
        <pc:spChg chg="add del mod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6" creationId="{A4C9BD1A-3556-42A9-A63D-518250CAFC9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9" creationId="{2069D6DD-4B6A-43B1-923C-1B8ED60193B7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0" creationId="{BB5D420C-4F77-49CE-8594-D8FBBC224A2E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1" creationId="{8E44E58F-B0F9-47DE-9685-6EE89DFE027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2" creationId="{D155CC8F-2B45-476D-871B-42B84B8A733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3" creationId="{C6A1BDB4-4455-463E-9F6D-7EC68F9F9BA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4" creationId="{1BC33BC4-1E25-4D59-81E1-ADBF19E3A950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5" creationId="{66A30D0D-D462-471E-B37F-7D60B0E26C0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6" creationId="{96D84685-37A3-46BA-BEE9-147735818553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7" creationId="{AC4574B8-7613-42F0-8B06-894A2CAEF33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8" creationId="{75820F3D-CE72-45AF-A787-80C8496DF19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9" creationId="{5360677C-A24A-43DB-917A-EA50D4124E7E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0" creationId="{E11239A4-CF9B-4E5F-B409-E39AC3A2D054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1" creationId="{A8D5A023-26FC-4C5E-BD06-C38BE4AE56B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2" creationId="{65B2D7F7-6A85-4175-9211-94F375DC4B60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3" creationId="{0499874C-5750-4E48-A345-D85C9752673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4" creationId="{3373DBF7-816B-4F79-B762-AD0E819C0762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5" creationId="{F60E2292-C0C8-4A06-A9A3-CDA884AD11CF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6" creationId="{D0D017BE-4E63-4E09-9E47-B6E7C75C0985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7" creationId="{4A15AA02-CDF9-4FFE-8154-1EB33433224A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8" creationId="{E74E3DE5-F82F-430D-B2AD-9FA935B64DD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9" creationId="{3E7080B3-9074-42D6-AC63-CCE050342BDB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0" creationId="{485A300A-7BB2-4151-9F90-5E0C7921B34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1" creationId="{E1332466-0EBD-4DEF-BAE9-58F361D25EB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2" creationId="{CB3E9436-8D6C-450D-83AC-C95E8B5C1FC2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3" creationId="{A535F7B3-B9E0-4832-8159-552DFD438052}"/>
          </ac:spMkLst>
        </pc:spChg>
        <pc:grpChg chg="add del mod">
          <ac:chgData name="Syphax Ait oubelli" userId="ecf726b1934da71b" providerId="LiveId" clId="{85F5B36E-D2F2-41D5-A074-928D0D15303D}" dt="2021-10-16T08:20:29.476" v="24" actId="165"/>
          <ac:grpSpMkLst>
            <pc:docMk/>
            <pc:sldMk cId="14798839" sldId="332"/>
            <ac:grpSpMk id="5" creationId="{9A881D26-9D52-4113-B15A-B9C5DC8E97D4}"/>
          </ac:grpSpMkLst>
        </pc:grpChg>
        <pc:grpChg chg="del">
          <ac:chgData name="Syphax Ait oubelli" userId="ecf726b1934da71b" providerId="LiveId" clId="{85F5B36E-D2F2-41D5-A074-928D0D15303D}" dt="2021-10-16T08:18:16.552" v="0" actId="478"/>
          <ac:grpSpMkLst>
            <pc:docMk/>
            <pc:sldMk cId="14798839" sldId="332"/>
            <ac:grpSpMk id="8" creationId="{F43BB191-9B9C-47B4-AB4B-6759F332090E}"/>
          </ac:grpSpMkLst>
        </pc:grpChg>
        <pc:picChg chg="add mod">
          <ac:chgData name="Syphax Ait oubelli" userId="ecf726b1934da71b" providerId="LiveId" clId="{85F5B36E-D2F2-41D5-A074-928D0D15303D}" dt="2021-10-16T10:55:58.049" v="1953" actId="962"/>
          <ac:picMkLst>
            <pc:docMk/>
            <pc:sldMk cId="14798839" sldId="332"/>
            <ac:picMk id="4" creationId="{ED8CCC80-C349-46CF-A5F8-CEDE6BCE5B87}"/>
          </ac:picMkLst>
        </pc:pic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730545160" sldId="333"/>
        </pc:sldMkLst>
      </pc:sldChg>
      <pc:sldChg chg="modSp add mod">
        <pc:chgData name="Syphax Ait oubelli" userId="ecf726b1934da71b" providerId="LiveId" clId="{85F5B36E-D2F2-41D5-A074-928D0D15303D}" dt="2021-10-16T08:25:41.149" v="273" actId="12"/>
        <pc:sldMkLst>
          <pc:docMk/>
          <pc:sldMk cId="2572255157" sldId="333"/>
        </pc:sldMkLst>
        <pc:spChg chg="mod">
          <ac:chgData name="Syphax Ait oubelli" userId="ecf726b1934da71b" providerId="LiveId" clId="{85F5B36E-D2F2-41D5-A074-928D0D15303D}" dt="2021-10-16T08:25:41.149" v="273" actId="12"/>
          <ac:spMkLst>
            <pc:docMk/>
            <pc:sldMk cId="2572255157" sldId="333"/>
            <ac:spMk id="6" creationId="{A4C9BD1A-3556-42A9-A63D-518250CAFC91}"/>
          </ac:spMkLst>
        </pc:spChg>
      </pc:sldChg>
      <pc:sldChg chg="addSp delSp modSp add mod">
        <pc:chgData name="Syphax Ait oubelli" userId="ecf726b1934da71b" providerId="LiveId" clId="{85F5B36E-D2F2-41D5-A074-928D0D15303D}" dt="2021-10-16T08:34:21.701" v="366" actId="478"/>
        <pc:sldMkLst>
          <pc:docMk/>
          <pc:sldMk cId="3357461882" sldId="334"/>
        </pc:sldMkLst>
        <pc:spChg chg="add del mod">
          <ac:chgData name="Syphax Ait oubelli" userId="ecf726b1934da71b" providerId="LiveId" clId="{85F5B36E-D2F2-41D5-A074-928D0D15303D}" dt="2021-10-16T08:34:21.701" v="366" actId="478"/>
          <ac:spMkLst>
            <pc:docMk/>
            <pc:sldMk cId="3357461882" sldId="334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27:04.662" v="310" actId="207"/>
          <ac:spMkLst>
            <pc:docMk/>
            <pc:sldMk cId="3357461882" sldId="334"/>
            <ac:spMk id="6" creationId="{A4C9BD1A-3556-42A9-A63D-518250CAFC91}"/>
          </ac:spMkLst>
        </pc:spChg>
        <pc:spChg chg="add mod">
          <ac:chgData name="Syphax Ait oubelli" userId="ecf726b1934da71b" providerId="LiveId" clId="{85F5B36E-D2F2-41D5-A074-928D0D15303D}" dt="2021-10-16T08:32:16.925" v="353" actId="207"/>
          <ac:spMkLst>
            <pc:docMk/>
            <pc:sldMk cId="3357461882" sldId="334"/>
            <ac:spMk id="34" creationId="{17DC41DF-2534-46CC-A15B-64F18F011D76}"/>
          </ac:spMkLst>
        </pc:spChg>
        <pc:spChg chg="add mod">
          <ac:chgData name="Syphax Ait oubelli" userId="ecf726b1934da71b" providerId="LiveId" clId="{85F5B36E-D2F2-41D5-A074-928D0D15303D}" dt="2021-10-16T08:32:31.817" v="355" actId="207"/>
          <ac:spMkLst>
            <pc:docMk/>
            <pc:sldMk cId="3357461882" sldId="334"/>
            <ac:spMk id="35" creationId="{B71D91BB-3C4C-4932-80B7-0EF6223E0FFC}"/>
          </ac:spMkLst>
        </pc:spChg>
        <pc:spChg chg="add mod">
          <ac:chgData name="Syphax Ait oubelli" userId="ecf726b1934da71b" providerId="LiveId" clId="{85F5B36E-D2F2-41D5-A074-928D0D15303D}" dt="2021-10-16T08:32:26.563" v="354" actId="207"/>
          <ac:spMkLst>
            <pc:docMk/>
            <pc:sldMk cId="3357461882" sldId="334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965280871" sldId="334"/>
        </pc:sldMkLst>
      </pc:sldChg>
      <pc:sldChg chg="add">
        <pc:chgData name="Syphax Ait oubelli" userId="ecf726b1934da71b" providerId="LiveId" clId="{85F5B36E-D2F2-41D5-A074-928D0D15303D}" dt="2021-10-16T08:34:10.070" v="365" actId="2890"/>
        <pc:sldMkLst>
          <pc:docMk/>
          <pc:sldMk cId="380965161" sldId="33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089138185" sldId="33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38851283" sldId="336"/>
        </pc:sldMkLst>
      </pc:sldChg>
      <pc:sldChg chg="modSp add mod">
        <pc:chgData name="Syphax Ait oubelli" userId="ecf726b1934da71b" providerId="LiveId" clId="{85F5B36E-D2F2-41D5-A074-928D0D15303D}" dt="2021-10-16T08:34:34.462" v="369" actId="207"/>
        <pc:sldMkLst>
          <pc:docMk/>
          <pc:sldMk cId="1744669830" sldId="336"/>
        </pc:sldMkLst>
        <pc:spChg chg="mod">
          <ac:chgData name="Syphax Ait oubelli" userId="ecf726b1934da71b" providerId="LiveId" clId="{85F5B36E-D2F2-41D5-A074-928D0D15303D}" dt="2021-10-16T08:34:27.897" v="368" actId="1076"/>
          <ac:spMkLst>
            <pc:docMk/>
            <pc:sldMk cId="1744669830" sldId="336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34.462" v="369" actId="207"/>
          <ac:spMkLst>
            <pc:docMk/>
            <pc:sldMk cId="1744669830" sldId="336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4:45.958" v="372" actId="207"/>
        <pc:sldMkLst>
          <pc:docMk/>
          <pc:sldMk cId="3103461827" sldId="337"/>
        </pc:sldMkLst>
        <pc:spChg chg="mod">
          <ac:chgData name="Syphax Ait oubelli" userId="ecf726b1934da71b" providerId="LiveId" clId="{85F5B36E-D2F2-41D5-A074-928D0D15303D}" dt="2021-10-16T08:34:40.898" v="371" actId="1076"/>
          <ac:spMkLst>
            <pc:docMk/>
            <pc:sldMk cId="3103461827" sldId="337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45.958" v="372" actId="207"/>
          <ac:spMkLst>
            <pc:docMk/>
            <pc:sldMk cId="3103461827" sldId="337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126660452" sldId="33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187991963" sldId="338"/>
        </pc:sldMkLst>
      </pc:sldChg>
      <pc:sldChg chg="modSp add mod">
        <pc:chgData name="Syphax Ait oubelli" userId="ecf726b1934da71b" providerId="LiveId" clId="{85F5B36E-D2F2-41D5-A074-928D0D15303D}" dt="2021-10-16T08:34:54.302" v="375" actId="207"/>
        <pc:sldMkLst>
          <pc:docMk/>
          <pc:sldMk cId="3958752910" sldId="338"/>
        </pc:sldMkLst>
        <pc:spChg chg="mod">
          <ac:chgData name="Syphax Ait oubelli" userId="ecf726b1934da71b" providerId="LiveId" clId="{85F5B36E-D2F2-41D5-A074-928D0D15303D}" dt="2021-10-16T08:34:50.951" v="374" actId="1076"/>
          <ac:spMkLst>
            <pc:docMk/>
            <pc:sldMk cId="3958752910" sldId="338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54.302" v="375" actId="207"/>
          <ac:spMkLst>
            <pc:docMk/>
            <pc:sldMk cId="3958752910" sldId="338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99121168" sldId="339"/>
        </pc:sldMkLst>
      </pc:sldChg>
      <pc:sldChg chg="modSp add mod">
        <pc:chgData name="Syphax Ait oubelli" userId="ecf726b1934da71b" providerId="LiveId" clId="{85F5B36E-D2F2-41D5-A074-928D0D15303D}" dt="2021-10-16T08:35:07.516" v="380" actId="207"/>
        <pc:sldMkLst>
          <pc:docMk/>
          <pc:sldMk cId="2288974959" sldId="339"/>
        </pc:sldMkLst>
        <pc:spChg chg="mod">
          <ac:chgData name="Syphax Ait oubelli" userId="ecf726b1934da71b" providerId="LiveId" clId="{85F5B36E-D2F2-41D5-A074-928D0D15303D}" dt="2021-10-16T08:35:07.516" v="380" actId="207"/>
          <ac:spMkLst>
            <pc:docMk/>
            <pc:sldMk cId="2288974959" sldId="339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5:04.046" v="379" actId="207"/>
          <ac:spMkLst>
            <pc:docMk/>
            <pc:sldMk cId="2288974959" sldId="339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656311552" sldId="340"/>
        </pc:sldMkLst>
      </pc:sldChg>
      <pc:sldChg chg="modSp add mod">
        <pc:chgData name="Syphax Ait oubelli" userId="ecf726b1934da71b" providerId="LiveId" clId="{85F5B36E-D2F2-41D5-A074-928D0D15303D}" dt="2021-10-16T08:35:39.494" v="383" actId="207"/>
        <pc:sldMkLst>
          <pc:docMk/>
          <pc:sldMk cId="3731887336" sldId="340"/>
        </pc:sldMkLst>
        <pc:spChg chg="mod">
          <ac:chgData name="Syphax Ait oubelli" userId="ecf726b1934da71b" providerId="LiveId" clId="{85F5B36E-D2F2-41D5-A074-928D0D15303D}" dt="2021-10-16T08:35:36.731" v="382" actId="1076"/>
          <ac:spMkLst>
            <pc:docMk/>
            <pc:sldMk cId="3731887336" sldId="340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39.494" v="383" actId="207"/>
          <ac:spMkLst>
            <pc:docMk/>
            <pc:sldMk cId="3731887336" sldId="340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5:46.115" v="386" actId="207"/>
        <pc:sldMkLst>
          <pc:docMk/>
          <pc:sldMk cId="45316790" sldId="341"/>
        </pc:sldMkLst>
        <pc:spChg chg="mod">
          <ac:chgData name="Syphax Ait oubelli" userId="ecf726b1934da71b" providerId="LiveId" clId="{85F5B36E-D2F2-41D5-A074-928D0D15303D}" dt="2021-10-16T08:35:43.636" v="385" actId="1076"/>
          <ac:spMkLst>
            <pc:docMk/>
            <pc:sldMk cId="45316790" sldId="341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46.115" v="386" actId="207"/>
          <ac:spMkLst>
            <pc:docMk/>
            <pc:sldMk cId="45316790" sldId="341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006680360" sldId="341"/>
        </pc:sldMkLst>
      </pc:sldChg>
      <pc:sldChg chg="modSp add mod">
        <pc:chgData name="Syphax Ait oubelli" userId="ecf726b1934da71b" providerId="LiveId" clId="{85F5B36E-D2F2-41D5-A074-928D0D15303D}" dt="2021-10-16T08:35:53.934" v="389" actId="1076"/>
        <pc:sldMkLst>
          <pc:docMk/>
          <pc:sldMk cId="910916733" sldId="342"/>
        </pc:sldMkLst>
        <pc:spChg chg="mod">
          <ac:chgData name="Syphax Ait oubelli" userId="ecf726b1934da71b" providerId="LiveId" clId="{85F5B36E-D2F2-41D5-A074-928D0D15303D}" dt="2021-10-16T08:35:53.934" v="389" actId="1076"/>
          <ac:spMkLst>
            <pc:docMk/>
            <pc:sldMk cId="910916733" sldId="342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51.410" v="388" actId="207"/>
          <ac:spMkLst>
            <pc:docMk/>
            <pc:sldMk cId="910916733" sldId="342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793673798" sldId="342"/>
        </pc:sldMkLst>
      </pc:sldChg>
      <pc:sldChg chg="modSp add mod">
        <pc:chgData name="Syphax Ait oubelli" userId="ecf726b1934da71b" providerId="LiveId" clId="{85F5B36E-D2F2-41D5-A074-928D0D15303D}" dt="2021-10-16T08:35:59.996" v="392" actId="207"/>
        <pc:sldMkLst>
          <pc:docMk/>
          <pc:sldMk cId="811690695" sldId="343"/>
        </pc:sldMkLst>
        <pc:spChg chg="mod">
          <ac:chgData name="Syphax Ait oubelli" userId="ecf726b1934da71b" providerId="LiveId" clId="{85F5B36E-D2F2-41D5-A074-928D0D15303D}" dt="2021-10-16T08:35:57.380" v="391" actId="1076"/>
          <ac:spMkLst>
            <pc:docMk/>
            <pc:sldMk cId="811690695" sldId="343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59.996" v="392" actId="207"/>
          <ac:spMkLst>
            <pc:docMk/>
            <pc:sldMk cId="811690695" sldId="343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224891720" sldId="343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469424833" sldId="344"/>
        </pc:sldMkLst>
      </pc:sldChg>
      <pc:sldChg chg="modSp add mod">
        <pc:chgData name="Syphax Ait oubelli" userId="ecf726b1934da71b" providerId="LiveId" clId="{85F5B36E-D2F2-41D5-A074-928D0D15303D}" dt="2021-10-16T08:36:06.785" v="395" actId="207"/>
        <pc:sldMkLst>
          <pc:docMk/>
          <pc:sldMk cId="3985561061" sldId="344"/>
        </pc:sldMkLst>
        <pc:spChg chg="mod">
          <ac:chgData name="Syphax Ait oubelli" userId="ecf726b1934da71b" providerId="LiveId" clId="{85F5B36E-D2F2-41D5-A074-928D0D15303D}" dt="2021-10-16T08:36:03.708" v="394" actId="1076"/>
          <ac:spMkLst>
            <pc:docMk/>
            <pc:sldMk cId="3985561061" sldId="344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06.785" v="395" actId="207"/>
          <ac:spMkLst>
            <pc:docMk/>
            <pc:sldMk cId="3985561061" sldId="344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6:14.344" v="398" actId="207"/>
        <pc:sldMkLst>
          <pc:docMk/>
          <pc:sldMk cId="27089958" sldId="345"/>
        </pc:sldMkLst>
        <pc:spChg chg="mod">
          <ac:chgData name="Syphax Ait oubelli" userId="ecf726b1934da71b" providerId="LiveId" clId="{85F5B36E-D2F2-41D5-A074-928D0D15303D}" dt="2021-10-16T08:36:10.594" v="397" actId="207"/>
          <ac:spMkLst>
            <pc:docMk/>
            <pc:sldMk cId="27089958" sldId="345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14.344" v="398" actId="207"/>
          <ac:spMkLst>
            <pc:docMk/>
            <pc:sldMk cId="27089958" sldId="345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17032862" sldId="34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86446267" sldId="346"/>
        </pc:sldMkLst>
      </pc:sldChg>
      <pc:sldChg chg="modSp add mod">
        <pc:chgData name="Syphax Ait oubelli" userId="ecf726b1934da71b" providerId="LiveId" clId="{85F5B36E-D2F2-41D5-A074-928D0D15303D}" dt="2021-10-16T08:36:21.520" v="401" actId="207"/>
        <pc:sldMkLst>
          <pc:docMk/>
          <pc:sldMk cId="2064346302" sldId="346"/>
        </pc:sldMkLst>
        <pc:spChg chg="mod">
          <ac:chgData name="Syphax Ait oubelli" userId="ecf726b1934da71b" providerId="LiveId" clId="{85F5B36E-D2F2-41D5-A074-928D0D15303D}" dt="2021-10-16T08:36:21.520" v="401" actId="207"/>
          <ac:spMkLst>
            <pc:docMk/>
            <pc:sldMk cId="2064346302" sldId="346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18.321" v="400" actId="207"/>
          <ac:spMkLst>
            <pc:docMk/>
            <pc:sldMk cId="2064346302" sldId="346"/>
            <ac:spMk id="36" creationId="{5C620885-DB23-4D82-A799-5C92D81FA40C}"/>
          </ac:spMkLst>
        </pc:spChg>
      </pc:sldChg>
      <pc:sldChg chg="modSp add mod">
        <pc:chgData name="Syphax Ait oubelli" userId="ecf726b1934da71b" providerId="LiveId" clId="{85F5B36E-D2F2-41D5-A074-928D0D15303D}" dt="2021-10-16T08:36:33.899" v="404" actId="207"/>
        <pc:sldMkLst>
          <pc:docMk/>
          <pc:sldMk cId="25091509" sldId="347"/>
        </pc:sldMkLst>
        <pc:spChg chg="mod">
          <ac:chgData name="Syphax Ait oubelli" userId="ecf726b1934da71b" providerId="LiveId" clId="{85F5B36E-D2F2-41D5-A074-928D0D15303D}" dt="2021-10-16T08:36:31.566" v="403" actId="1076"/>
          <ac:spMkLst>
            <pc:docMk/>
            <pc:sldMk cId="25091509" sldId="347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33.899" v="404" actId="207"/>
          <ac:spMkLst>
            <pc:docMk/>
            <pc:sldMk cId="25091509" sldId="347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41119375" sldId="34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23889802" sldId="348"/>
        </pc:sldMkLst>
      </pc:sldChg>
      <pc:sldChg chg="modSp add mod">
        <pc:chgData name="Syphax Ait oubelli" userId="ecf726b1934da71b" providerId="LiveId" clId="{85F5B36E-D2F2-41D5-A074-928D0D15303D}" dt="2021-10-16T08:36:40.020" v="407" actId="207"/>
        <pc:sldMkLst>
          <pc:docMk/>
          <pc:sldMk cId="2994537054" sldId="348"/>
        </pc:sldMkLst>
        <pc:spChg chg="mod">
          <ac:chgData name="Syphax Ait oubelli" userId="ecf726b1934da71b" providerId="LiveId" clId="{85F5B36E-D2F2-41D5-A074-928D0D15303D}" dt="2021-10-16T08:36:37.784" v="406" actId="1076"/>
          <ac:spMkLst>
            <pc:docMk/>
            <pc:sldMk cId="2994537054" sldId="348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40.020" v="407" actId="207"/>
          <ac:spMkLst>
            <pc:docMk/>
            <pc:sldMk cId="2994537054" sldId="348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644755392" sldId="349"/>
        </pc:sldMkLst>
      </pc:sldChg>
      <pc:sldChg chg="modSp add mod">
        <pc:chgData name="Syphax Ait oubelli" userId="ecf726b1934da71b" providerId="LiveId" clId="{85F5B36E-D2F2-41D5-A074-928D0D15303D}" dt="2021-10-16T08:36:45.963" v="410" actId="207"/>
        <pc:sldMkLst>
          <pc:docMk/>
          <pc:sldMk cId="1921385834" sldId="349"/>
        </pc:sldMkLst>
        <pc:spChg chg="mod">
          <ac:chgData name="Syphax Ait oubelli" userId="ecf726b1934da71b" providerId="LiveId" clId="{85F5B36E-D2F2-41D5-A074-928D0D15303D}" dt="2021-10-16T08:36:43.271" v="409" actId="1076"/>
          <ac:spMkLst>
            <pc:docMk/>
            <pc:sldMk cId="1921385834" sldId="349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45.963" v="410" actId="207"/>
          <ac:spMkLst>
            <pc:docMk/>
            <pc:sldMk cId="1921385834" sldId="349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038380066" sldId="350"/>
        </pc:sldMkLst>
      </pc:sldChg>
      <pc:sldChg chg="modSp add mod">
        <pc:chgData name="Syphax Ait oubelli" userId="ecf726b1934da71b" providerId="LiveId" clId="{85F5B36E-D2F2-41D5-A074-928D0D15303D}" dt="2021-10-16T08:36:55.516" v="413" actId="207"/>
        <pc:sldMkLst>
          <pc:docMk/>
          <pc:sldMk cId="3046657921" sldId="350"/>
        </pc:sldMkLst>
        <pc:spChg chg="mod">
          <ac:chgData name="Syphax Ait oubelli" userId="ecf726b1934da71b" providerId="LiveId" clId="{85F5B36E-D2F2-41D5-A074-928D0D15303D}" dt="2021-10-16T08:36:49.519" v="412" actId="207"/>
          <ac:spMkLst>
            <pc:docMk/>
            <pc:sldMk cId="3046657921" sldId="350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55.516" v="413" actId="207"/>
          <ac:spMkLst>
            <pc:docMk/>
            <pc:sldMk cId="3046657921" sldId="350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316753016" sldId="351"/>
        </pc:sldMkLst>
      </pc:sldChg>
      <pc:sldChg chg="addSp delSp modSp add mod">
        <pc:chgData name="Syphax Ait oubelli" userId="ecf726b1934da71b" providerId="LiveId" clId="{85F5B36E-D2F2-41D5-A074-928D0D15303D}" dt="2021-10-16T08:42:35.410" v="659" actId="207"/>
        <pc:sldMkLst>
          <pc:docMk/>
          <pc:sldMk cId="3391287047" sldId="351"/>
        </pc:sldMkLst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" creationId="{38FDFC5B-984C-476D-898D-BC9B757F596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" creationId="{46F7CE00-BBAE-482E-A996-497B112B2B4B}"/>
          </ac:spMkLst>
        </pc:spChg>
        <pc:spChg chg="add mod">
          <ac:chgData name="Syphax Ait oubelli" userId="ecf726b1934da71b" providerId="LiveId" clId="{85F5B36E-D2F2-41D5-A074-928D0D15303D}" dt="2021-10-16T08:42:35.410" v="659" actId="207"/>
          <ac:spMkLst>
            <pc:docMk/>
            <pc:sldMk cId="3391287047" sldId="351"/>
            <ac:spMk id="4" creationId="{1848B87A-7017-4D96-A55D-F06E8296726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6" creationId="{A4C9BD1A-3556-42A9-A63D-518250CAFC9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9" creationId="{2069D6DD-4B6A-43B1-923C-1B8ED60193B7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0" creationId="{BB5D420C-4F77-49CE-8594-D8FBBC224A2E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1" creationId="{8E44E58F-B0F9-47DE-9685-6EE89DFE027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2" creationId="{D155CC8F-2B45-476D-871B-42B84B8A7338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3" creationId="{C6A1BDB4-4455-463E-9F6D-7EC68F9F9BA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4" creationId="{1BC33BC4-1E25-4D59-81E1-ADBF19E3A950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5" creationId="{66A30D0D-D462-471E-B37F-7D60B0E26C0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6" creationId="{96D84685-37A3-46BA-BEE9-14773581855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7" creationId="{AC4574B8-7613-42F0-8B06-894A2CAEF338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8" creationId="{75820F3D-CE72-45AF-A787-80C8496DF19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9" creationId="{5360677C-A24A-43DB-917A-EA50D4124E7E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0" creationId="{E11239A4-CF9B-4E5F-B409-E39AC3A2D054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1" creationId="{A8D5A023-26FC-4C5E-BD06-C38BE4AE56B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2" creationId="{65B2D7F7-6A85-4175-9211-94F375DC4B60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3" creationId="{0499874C-5750-4E48-A345-D85C9752673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4" creationId="{3373DBF7-816B-4F79-B762-AD0E819C076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5" creationId="{F60E2292-C0C8-4A06-A9A3-CDA884AD11CF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6" creationId="{D0D017BE-4E63-4E09-9E47-B6E7C75C0985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7" creationId="{4A15AA02-CDF9-4FFE-8154-1EB33433224A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8" creationId="{E74E3DE5-F82F-430D-B2AD-9FA935B64DD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9" creationId="{3E7080B3-9074-42D6-AC63-CCE050342BDB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0" creationId="{485A300A-7BB2-4151-9F90-5E0C7921B34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1" creationId="{E1332466-0EBD-4DEF-BAE9-58F361D25EB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2" creationId="{CB3E9436-8D6C-450D-83AC-C95E8B5C1FC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3" creationId="{A535F7B3-B9E0-4832-8159-552DFD43805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4" creationId="{17DC41DF-2534-46CC-A15B-64F18F011D76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5" creationId="{B71D91BB-3C4C-4932-80B7-0EF6223E0FF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85F5B36E-D2F2-41D5-A074-928D0D15303D}" dt="2021-10-16T08:43:52.335" v="673" actId="12788"/>
        <pc:sldMkLst>
          <pc:docMk/>
          <pc:sldMk cId="2711493685" sldId="352"/>
        </pc:sldMkLst>
        <pc:spChg chg="add mod">
          <ac:chgData name="Syphax Ait oubelli" userId="ecf726b1934da71b" providerId="LiveId" clId="{85F5B36E-D2F2-41D5-A074-928D0D15303D}" dt="2021-10-16T08:43:52.335" v="673" actId="12788"/>
          <ac:spMkLst>
            <pc:docMk/>
            <pc:sldMk cId="2711493685" sldId="352"/>
            <ac:spMk id="2" creationId="{B93CC872-84FF-42F2-AA50-7C67FA4D9D3F}"/>
          </ac:spMkLst>
        </pc:spChg>
        <pc:spChg chg="del">
          <ac:chgData name="Syphax Ait oubelli" userId="ecf726b1934da71b" providerId="LiveId" clId="{85F5B36E-D2F2-41D5-A074-928D0D15303D}" dt="2021-10-16T08:43:38.626" v="661" actId="478"/>
          <ac:spMkLst>
            <pc:docMk/>
            <pc:sldMk cId="2711493685" sldId="352"/>
            <ac:spMk id="4" creationId="{1848B87A-7017-4D96-A55D-F06E82967263}"/>
          </ac:spMkLst>
        </pc:spChg>
      </pc:sldChg>
      <pc:sldChg chg="addSp delSp modSp add mod">
        <pc:chgData name="Syphax Ait oubelli" userId="ecf726b1934da71b" providerId="LiveId" clId="{85F5B36E-D2F2-41D5-A074-928D0D15303D}" dt="2021-10-16T08:52:13.265" v="932" actId="1076"/>
        <pc:sldMkLst>
          <pc:docMk/>
          <pc:sldMk cId="2952513567" sldId="353"/>
        </pc:sldMkLst>
        <pc:spChg chg="del">
          <ac:chgData name="Syphax Ait oubelli" userId="ecf726b1934da71b" providerId="LiveId" clId="{85F5B36E-D2F2-41D5-A074-928D0D15303D}" dt="2021-10-16T08:44:36.748" v="675" actId="478"/>
          <ac:spMkLst>
            <pc:docMk/>
            <pc:sldMk cId="2952513567" sldId="353"/>
            <ac:spMk id="2" creationId="{B93CC872-84FF-42F2-AA50-7C67FA4D9D3F}"/>
          </ac:spMkLst>
        </pc:spChg>
        <pc:spChg chg="add mod">
          <ac:chgData name="Syphax Ait oubelli" userId="ecf726b1934da71b" providerId="LiveId" clId="{85F5B36E-D2F2-41D5-A074-928D0D15303D}" dt="2021-10-16T08:45:12.036" v="733" actId="207"/>
          <ac:spMkLst>
            <pc:docMk/>
            <pc:sldMk cId="2952513567" sldId="353"/>
            <ac:spMk id="3" creationId="{50864EB6-1B7C-4F0E-9504-34C03DEC8F33}"/>
          </ac:spMkLst>
        </pc:spChg>
        <pc:spChg chg="add mod">
          <ac:chgData name="Syphax Ait oubelli" userId="ecf726b1934da71b" providerId="LiveId" clId="{85F5B36E-D2F2-41D5-A074-928D0D15303D}" dt="2021-10-16T08:45:28.789" v="744" actId="1076"/>
          <ac:spMkLst>
            <pc:docMk/>
            <pc:sldMk cId="2952513567" sldId="353"/>
            <ac:spMk id="4" creationId="{D990FE66-E181-40A7-A747-95A9791F4D07}"/>
          </ac:spMkLst>
        </pc:spChg>
        <pc:spChg chg="add mod">
          <ac:chgData name="Syphax Ait oubelli" userId="ecf726b1934da71b" providerId="LiveId" clId="{85F5B36E-D2F2-41D5-A074-928D0D15303D}" dt="2021-10-16T08:46:41.887" v="783" actId="20577"/>
          <ac:spMkLst>
            <pc:docMk/>
            <pc:sldMk cId="2952513567" sldId="353"/>
            <ac:spMk id="5" creationId="{089DE09D-26CB-4517-9662-550A2D4B11AE}"/>
          </ac:spMkLst>
        </pc:spChg>
        <pc:spChg chg="add mod">
          <ac:chgData name="Syphax Ait oubelli" userId="ecf726b1934da71b" providerId="LiveId" clId="{85F5B36E-D2F2-41D5-A074-928D0D15303D}" dt="2021-10-16T08:46:39.951" v="782" actId="20577"/>
          <ac:spMkLst>
            <pc:docMk/>
            <pc:sldMk cId="2952513567" sldId="353"/>
            <ac:spMk id="6" creationId="{160B825B-B647-41C4-8C5E-D3DF0655CC93}"/>
          </ac:spMkLst>
        </pc:spChg>
        <pc:spChg chg="add mod">
          <ac:chgData name="Syphax Ait oubelli" userId="ecf726b1934da71b" providerId="LiveId" clId="{85F5B36E-D2F2-41D5-A074-928D0D15303D}" dt="2021-10-16T08:46:38.077" v="781" actId="20577"/>
          <ac:spMkLst>
            <pc:docMk/>
            <pc:sldMk cId="2952513567" sldId="353"/>
            <ac:spMk id="7" creationId="{09B8F893-15D6-4D02-84F4-D6E9701B9D7A}"/>
          </ac:spMkLst>
        </pc:spChg>
        <pc:spChg chg="add mod">
          <ac:chgData name="Syphax Ait oubelli" userId="ecf726b1934da71b" providerId="LiveId" clId="{85F5B36E-D2F2-41D5-A074-928D0D15303D}" dt="2021-10-16T08:46:34.370" v="780" actId="20577"/>
          <ac:spMkLst>
            <pc:docMk/>
            <pc:sldMk cId="2952513567" sldId="353"/>
            <ac:spMk id="8" creationId="{628B85A9-A239-4A16-981C-F8E0CB02A87F}"/>
          </ac:spMkLst>
        </pc:spChg>
        <pc:spChg chg="add mod">
          <ac:chgData name="Syphax Ait oubelli" userId="ecf726b1934da71b" providerId="LiveId" clId="{85F5B36E-D2F2-41D5-A074-928D0D15303D}" dt="2021-10-16T08:46:32.735" v="779" actId="20577"/>
          <ac:spMkLst>
            <pc:docMk/>
            <pc:sldMk cId="2952513567" sldId="353"/>
            <ac:spMk id="9" creationId="{5186A806-F218-466A-B41E-092A184D16D1}"/>
          </ac:spMkLst>
        </pc:spChg>
        <pc:spChg chg="add mod">
          <ac:chgData name="Syphax Ait oubelli" userId="ecf726b1934da71b" providerId="LiveId" clId="{85F5B36E-D2F2-41D5-A074-928D0D15303D}" dt="2021-10-16T08:46:30.864" v="778" actId="20577"/>
          <ac:spMkLst>
            <pc:docMk/>
            <pc:sldMk cId="2952513567" sldId="353"/>
            <ac:spMk id="10" creationId="{8DEB65B5-D3E4-43C1-973C-FAAB1927AED1}"/>
          </ac:spMkLst>
        </pc:spChg>
        <pc:spChg chg="add mod">
          <ac:chgData name="Syphax Ait oubelli" userId="ecf726b1934da71b" providerId="LiveId" clId="{85F5B36E-D2F2-41D5-A074-928D0D15303D}" dt="2021-10-16T08:46:28.786" v="777" actId="20577"/>
          <ac:spMkLst>
            <pc:docMk/>
            <pc:sldMk cId="2952513567" sldId="353"/>
            <ac:spMk id="11" creationId="{EF1E7CC8-21A5-4000-96CF-FC2AC816F3EE}"/>
          </ac:spMkLst>
        </pc:spChg>
        <pc:spChg chg="add mod">
          <ac:chgData name="Syphax Ait oubelli" userId="ecf726b1934da71b" providerId="LiveId" clId="{85F5B36E-D2F2-41D5-A074-928D0D15303D}" dt="2021-10-16T08:46:26.416" v="776" actId="20577"/>
          <ac:spMkLst>
            <pc:docMk/>
            <pc:sldMk cId="2952513567" sldId="353"/>
            <ac:spMk id="12" creationId="{42F2D6C2-AF0A-4E1D-AAB4-566766498CC3}"/>
          </ac:spMkLst>
        </pc:spChg>
        <pc:spChg chg="add mod">
          <ac:chgData name="Syphax Ait oubelli" userId="ecf726b1934da71b" providerId="LiveId" clId="{85F5B36E-D2F2-41D5-A074-928D0D15303D}" dt="2021-10-16T08:46:24.624" v="775" actId="20577"/>
          <ac:spMkLst>
            <pc:docMk/>
            <pc:sldMk cId="2952513567" sldId="353"/>
            <ac:spMk id="13" creationId="{8E16AFEB-0EC1-4F9B-9B5E-F7746B9A81A6}"/>
          </ac:spMkLst>
        </pc:spChg>
        <pc:spChg chg="add mod">
          <ac:chgData name="Syphax Ait oubelli" userId="ecf726b1934da71b" providerId="LiveId" clId="{85F5B36E-D2F2-41D5-A074-928D0D15303D}" dt="2021-10-16T08:46:20.738" v="774" actId="14100"/>
          <ac:spMkLst>
            <pc:docMk/>
            <pc:sldMk cId="2952513567" sldId="353"/>
            <ac:spMk id="14" creationId="{E0BEE103-2E6C-4D81-A5F4-EB06BFD9CE0B}"/>
          </ac:spMkLst>
        </pc:spChg>
        <pc:spChg chg="add mod">
          <ac:chgData name="Syphax Ait oubelli" userId="ecf726b1934da71b" providerId="LiveId" clId="{85F5B36E-D2F2-41D5-A074-928D0D15303D}" dt="2021-10-16T08:46:17.802" v="772" actId="14100"/>
          <ac:spMkLst>
            <pc:docMk/>
            <pc:sldMk cId="2952513567" sldId="353"/>
            <ac:spMk id="15" creationId="{40A2A78E-C4D0-46CC-8C4B-0936EF1EDD46}"/>
          </ac:spMkLst>
        </pc:spChg>
        <pc:spChg chg="add mod">
          <ac:chgData name="Syphax Ait oubelli" userId="ecf726b1934da71b" providerId="LiveId" clId="{85F5B36E-D2F2-41D5-A074-928D0D15303D}" dt="2021-10-16T08:46:14.671" v="769" actId="14100"/>
          <ac:spMkLst>
            <pc:docMk/>
            <pc:sldMk cId="2952513567" sldId="353"/>
            <ac:spMk id="16" creationId="{1478B2C9-C268-4912-BA6C-79CFAEF1C313}"/>
          </ac:spMkLst>
        </pc:spChg>
        <pc:spChg chg="add mod">
          <ac:chgData name="Syphax Ait oubelli" userId="ecf726b1934da71b" providerId="LiveId" clId="{85F5B36E-D2F2-41D5-A074-928D0D15303D}" dt="2021-10-16T08:46:10.945" v="766" actId="20577"/>
          <ac:spMkLst>
            <pc:docMk/>
            <pc:sldMk cId="2952513567" sldId="353"/>
            <ac:spMk id="17" creationId="{040DA30E-6A39-4F3E-9DA7-E1A01A2EB363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18" creationId="{370E714C-15A8-49F3-8084-455E3F9E32B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19" creationId="{F9C88529-ADDE-4A0B-BE77-9559CE50E30C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0" creationId="{01FC2CC6-5E74-496C-9BF4-408A420567B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1" creationId="{B2A3C69B-D630-48C7-B058-201D00ABCDA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2" creationId="{1148869F-9498-44DB-8654-9E5F06DEEA38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3" creationId="{8FD47B5A-6A95-413F-871F-285476FCEBB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4" creationId="{F17F6BB7-193E-4B11-9036-B1DEDA2DB77A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5" creationId="{026DECE9-7450-45CE-B24F-72D319E7D31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6" creationId="{4CEA1FF1-D379-4C4D-96F3-0C0800CC379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7" creationId="{C202C60C-C574-4DF5-A2E9-0E11560A43D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8" creationId="{F28F926D-21B0-4690-BF31-485AA3AA251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9" creationId="{3E46231A-EDD9-48BD-97CC-C38EDA416EA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0" creationId="{1AD5AE14-D5FE-4393-89EF-494E4FA2738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1" creationId="{A1445F3C-6453-4131-A4C3-4DF416D65D9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2" creationId="{92B9969E-EBD7-4705-9996-78DEA2A6A32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3" creationId="{A3E529AC-2AAB-4AA1-971B-58F7491C1183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4" creationId="{43908BD5-A777-41D4-B66E-439BCE25BC9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5" creationId="{8DEAD852-351E-4ED1-BCB5-F217CFB5E2C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6" creationId="{DB8A739F-9EBB-401C-B00C-AA6CB20BB532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7" creationId="{79A46813-C864-410F-82F6-FE6173449788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8" creationId="{D63338E6-0164-42DF-ABA8-222585056866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9" creationId="{89D3AA45-2797-45CA-86A6-4970314178B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0" creationId="{35B00C4A-89FC-4D0E-9085-AB38E728B71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1" creationId="{69ED1125-4AD7-4DF3-A385-7BBA22D5FA3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2" creationId="{0FB80845-B4D1-4F7A-9396-AD1B2A99C17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3" creationId="{BE699725-205E-44CA-BB4A-754923C5BD23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4" creationId="{EE110CC3-2088-4B51-8F70-BEEC1A718F3B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5" creationId="{E8337B51-8F0D-407F-A450-06F8A0F6E64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6" creationId="{6BBE840E-9890-4BC1-9F42-946FFAA51D8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7" creationId="{2705CDF8-7DC0-4CC2-A600-5C1D2D1CF526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8" creationId="{B294A62F-E216-4E5E-9F5E-B9FCC4A0D2D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9" creationId="{89600B10-EECE-4646-A0C8-6CFD0F68B170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0" creationId="{DA87B5B0-CBAC-483E-BECA-346FEFB6A98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1" creationId="{6D3B40D8-D0C7-44AA-B936-A54BEF249553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2" creationId="{329802F9-79B1-499B-A2E6-198745B9856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3" creationId="{F9473500-083A-4B24-8CB2-91BF536C34A2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4" creationId="{0EF42BAE-D575-47E0-88BF-9D8FDFFDEE5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5" creationId="{63DA16A7-BA78-4853-B3F0-4DBF27B05C16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6" creationId="{B83C7073-69C9-4281-835B-AE5251214081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7" creationId="{9269896B-10DD-44E5-81A3-746505973AD5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8" creationId="{F0A7B462-331B-4053-8FA6-21B41600522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9" creationId="{D51A9FCD-4601-48B7-91AE-CF1192AA957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0" creationId="{7D8EC352-2A9A-43E5-9F55-765CE702088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1" creationId="{D2028E5C-BACB-4A2C-8D5D-6AFFB0F7473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2" creationId="{8DEEE27F-4488-401D-B0C3-3FEDB20ECFDD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3" creationId="{6D0E9292-3A86-48BB-87AF-7700F4BE33E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4" creationId="{53965268-6B6A-4BEC-93DF-218AA70147A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5" creationId="{3F37E96E-9FF3-45EF-A1E3-0678C27AAF4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6" creationId="{E048FE51-47CE-42EF-BDE8-A2B6E028131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7" creationId="{C646FC47-A33F-4BB0-8954-385EB9446BB8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8" creationId="{99E14F6A-E514-4B67-A5AB-A666EE82FA6C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9" creationId="{B5227F3C-CDC9-42D3-A1D6-99636F0601DE}"/>
          </ac:spMkLst>
        </pc:spChg>
        <pc:spChg chg="add mo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1" creationId="{EBD26A60-413E-488C-957A-E84A3D102174}"/>
          </ac:spMkLst>
        </pc:spChg>
        <pc:spChg chg="add mo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2" creationId="{CA7FBD0B-EB47-4538-A62D-6782580787F3}"/>
          </ac:spMkLst>
        </pc:spChg>
        <pc:spChg chg="add mod or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3" creationId="{5858FAC3-0961-4AC6-932D-E90DD6AAE949}"/>
          </ac:spMkLst>
        </pc:spChg>
        <pc:spChg chg="add mod or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4" creationId="{14750515-8353-488C-BAFE-33EE8B920251}"/>
          </ac:spMkLst>
        </pc:spChg>
        <pc:spChg chg="add mod">
          <ac:chgData name="Syphax Ait oubelli" userId="ecf726b1934da71b" providerId="LiveId" clId="{85F5B36E-D2F2-41D5-A074-928D0D15303D}" dt="2021-10-16T08:52:13.265" v="932" actId="1076"/>
          <ac:spMkLst>
            <pc:docMk/>
            <pc:sldMk cId="2952513567" sldId="353"/>
            <ac:spMk id="75" creationId="{9D607D08-9277-44C9-A47E-B91318E51E6F}"/>
          </ac:spMkLst>
        </pc:spChg>
        <pc:grpChg chg="add del mod">
          <ac:chgData name="Syphax Ait oubelli" userId="ecf726b1934da71b" providerId="LiveId" clId="{85F5B36E-D2F2-41D5-A074-928D0D15303D}" dt="2021-10-16T08:47:32.961" v="793" actId="165"/>
          <ac:grpSpMkLst>
            <pc:docMk/>
            <pc:sldMk cId="2952513567" sldId="353"/>
            <ac:grpSpMk id="70" creationId="{B0ED7884-C475-4E35-85BE-8DBA977C4125}"/>
          </ac:grpSpMkLst>
        </pc:grpChg>
      </pc:sldChg>
      <pc:sldChg chg="addSp delSp modSp add mod">
        <pc:chgData name="Syphax Ait oubelli" userId="ecf726b1934da71b" providerId="LiveId" clId="{85F5B36E-D2F2-41D5-A074-928D0D15303D}" dt="2021-10-16T08:53:32.371" v="947" actId="12789"/>
        <pc:sldMkLst>
          <pc:docMk/>
          <pc:sldMk cId="97296254" sldId="354"/>
        </pc:sldMkLst>
        <pc:spChg chg="add mod">
          <ac:chgData name="Syphax Ait oubelli" userId="ecf726b1934da71b" providerId="LiveId" clId="{85F5B36E-D2F2-41D5-A074-928D0D15303D}" dt="2021-10-16T08:53:32.371" v="947" actId="12789"/>
          <ac:spMkLst>
            <pc:docMk/>
            <pc:sldMk cId="97296254" sldId="354"/>
            <ac:spMk id="2" creationId="{91C6D451-7CEC-4684-A63F-F13864E204EC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3" creationId="{50864EB6-1B7C-4F0E-9504-34C03DEC8F3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" creationId="{D990FE66-E181-40A7-A747-95A9791F4D07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" creationId="{089DE09D-26CB-4517-9662-550A2D4B11A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" creationId="{160B825B-B647-41C4-8C5E-D3DF0655CC9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" creationId="{09B8F893-15D6-4D02-84F4-D6E9701B9D7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8" creationId="{628B85A9-A239-4A16-981C-F8E0CB02A87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9" creationId="{5186A806-F218-466A-B41E-092A184D16D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0" creationId="{8DEB65B5-D3E4-43C1-973C-FAAB1927AED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1" creationId="{EF1E7CC8-21A5-4000-96CF-FC2AC816F3E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2" creationId="{42F2D6C2-AF0A-4E1D-AAB4-566766498CC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3" creationId="{8E16AFEB-0EC1-4F9B-9B5E-F7746B9A81A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4" creationId="{E0BEE103-2E6C-4D81-A5F4-EB06BFD9CE0B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5" creationId="{40A2A78E-C4D0-46CC-8C4B-0936EF1EDD4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6" creationId="{1478B2C9-C268-4912-BA6C-79CFAEF1C31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7" creationId="{040DA30E-6A39-4F3E-9DA7-E1A01A2EB36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4" creationId="{EE110CC3-2088-4B51-8F70-BEEC1A718F3B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5" creationId="{E8337B51-8F0D-407F-A450-06F8A0F6E6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6" creationId="{6BBE840E-9890-4BC1-9F42-946FFAA51D8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7" creationId="{2705CDF8-7DC0-4CC2-A600-5C1D2D1CF52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8" creationId="{B294A62F-E216-4E5E-9F5E-B9FCC4A0D2D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9" creationId="{89600B10-EECE-4646-A0C8-6CFD0F68B170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0" creationId="{DA87B5B0-CBAC-483E-BECA-346FEFB6A98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1" creationId="{6D3B40D8-D0C7-44AA-B936-A54BEF24955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2" creationId="{329802F9-79B1-499B-A2E6-198745B9856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3" creationId="{F9473500-083A-4B24-8CB2-91BF536C34A2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4" creationId="{0EF42BAE-D575-47E0-88BF-9D8FDFFDEE5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5" creationId="{63DA16A7-BA78-4853-B3F0-4DBF27B05C1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6" creationId="{B83C7073-69C9-4281-835B-AE525121408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7" creationId="{9269896B-10DD-44E5-81A3-746505973AD5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8" creationId="{F0A7B462-331B-4053-8FA6-21B41600522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9" creationId="{D51A9FCD-4601-48B7-91AE-CF1192AA957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0" creationId="{7D8EC352-2A9A-43E5-9F55-765CE702088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1" creationId="{D2028E5C-BACB-4A2C-8D5D-6AFFB0F7473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2" creationId="{8DEEE27F-4488-401D-B0C3-3FEDB20ECFDD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3" creationId="{6D0E9292-3A86-48BB-87AF-7700F4BE33E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4" creationId="{53965268-6B6A-4BEC-93DF-218AA70147A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5" creationId="{3F37E96E-9FF3-45EF-A1E3-0678C27AAF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6" creationId="{E048FE51-47CE-42EF-BDE8-A2B6E028131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7" creationId="{C646FC47-A33F-4BB0-8954-385EB9446BB8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8" creationId="{99E14F6A-E514-4B67-A5AB-A666EE82FA6C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9" creationId="{B5227F3C-CDC9-42D3-A1D6-99636F0601D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1" creationId="{EBD26A60-413E-488C-957A-E84A3D10217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2" creationId="{CA7FBD0B-EB47-4538-A62D-6782580787F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3" creationId="{5858FAC3-0961-4AC6-932D-E90DD6AAE9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4" creationId="{14750515-8353-488C-BAFE-33EE8B92025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5" creationId="{9D607D08-9277-44C9-A47E-B91318E51E6F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383307321" sldId="354"/>
        </pc:sldMkLst>
      </pc:sldChg>
      <pc:sldChg chg="addSp delSp modSp add mod">
        <pc:chgData name="Syphax Ait oubelli" userId="ecf726b1934da71b" providerId="LiveId" clId="{85F5B36E-D2F2-41D5-A074-928D0D15303D}" dt="2021-10-16T09:48:12.531" v="1670" actId="207"/>
        <pc:sldMkLst>
          <pc:docMk/>
          <pc:sldMk cId="3968386292" sldId="355"/>
        </pc:sldMkLst>
        <pc:spChg chg="del">
          <ac:chgData name="Syphax Ait oubelli" userId="ecf726b1934da71b" providerId="LiveId" clId="{85F5B36E-D2F2-41D5-A074-928D0D15303D}" dt="2021-10-16T09:06:48.585" v="949" actId="478"/>
          <ac:spMkLst>
            <pc:docMk/>
            <pc:sldMk cId="3968386292" sldId="355"/>
            <ac:spMk id="2" creationId="{91C6D451-7CEC-4684-A63F-F13864E204EC}"/>
          </ac:spMkLst>
        </pc:spChg>
        <pc:spChg chg="add del mod">
          <ac:chgData name="Syphax Ait oubelli" userId="ecf726b1934da71b" providerId="LiveId" clId="{85F5B36E-D2F2-41D5-A074-928D0D15303D}" dt="2021-10-16T09:48:05.814" v="1667" actId="478"/>
          <ac:spMkLst>
            <pc:docMk/>
            <pc:sldMk cId="3968386292" sldId="355"/>
            <ac:spMk id="3" creationId="{06D624FD-F0DE-43E1-83FF-36B6C6AC4127}"/>
          </ac:spMkLst>
        </pc:spChg>
        <pc:spChg chg="add del mod">
          <ac:chgData name="Syphax Ait oubelli" userId="ecf726b1934da71b" providerId="LiveId" clId="{85F5B36E-D2F2-41D5-A074-928D0D15303D}" dt="2021-10-16T09:08:53.577" v="979" actId="478"/>
          <ac:spMkLst>
            <pc:docMk/>
            <pc:sldMk cId="3968386292" sldId="355"/>
            <ac:spMk id="4" creationId="{1FF3AFD7-5E3B-4F00-B9E3-30102995FDF8}"/>
          </ac:spMkLst>
        </pc:spChg>
        <pc:spChg chg="add del mod">
          <ac:chgData name="Syphax Ait oubelli" userId="ecf726b1934da71b" providerId="LiveId" clId="{85F5B36E-D2F2-41D5-A074-928D0D15303D}" dt="2021-10-16T09:08:53.577" v="979" actId="478"/>
          <ac:spMkLst>
            <pc:docMk/>
            <pc:sldMk cId="3968386292" sldId="355"/>
            <ac:spMk id="5" creationId="{EBFE2B22-FDF3-4795-A35A-CCE50A281BCD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6" creationId="{ECBB446B-C7C8-488E-8708-894851BD2F4D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7" creationId="{BBB374E6-B16C-4984-8E61-37386953D165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8" creationId="{8D774368-F0B3-4315-9058-20EF339CE51B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9" creationId="{F6618B7B-E5EF-40A7-9197-523ECC3A9802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0" creationId="{09BFB86E-1FE3-4B1F-BF02-D44EE53620E0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1" creationId="{63ADC39A-10D1-4D84-B2F1-0339125F3EA9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2" creationId="{6ED458F1-908E-4CD3-8FFA-6332E50949C8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3" creationId="{4DDA8133-B8B2-4FEA-8F32-BACC4F7F652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4" creationId="{2E8C2647-22CC-4E76-AAD7-9E7E3F8656A8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5" creationId="{3C4F6016-33B6-4185-A515-34F898A864FB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6" creationId="{73BB7FDC-52C1-4EFC-AF74-6792BCAE337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7" creationId="{E224B526-5887-4F87-87BA-A925BF7C04E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8" creationId="{E365D553-A8D9-407A-8FB2-5CDDE834872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9" creationId="{88BBD0C8-967C-424C-B19B-DC6B877A10E3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0" creationId="{14206B5F-E30E-40EA-853F-DA15C6BF0337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1" creationId="{A9A03E8D-DB0A-4830-AC17-6B217BDCDBA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2" creationId="{154A1F3A-5697-417E-9FBC-51643F2C021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3" creationId="{2298A6A4-CF86-4CDA-BD71-8FBEB0B4CEA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4" creationId="{6041FDD6-B547-4C11-86D1-7BF43096A6C3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5" creationId="{89D401B2-1D8F-4C07-B008-74BD6381C167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6" creationId="{B8C50B81-53C7-4371-BBD3-3431617FB6C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7" creationId="{83F355F8-ABE7-476B-B414-7E240B3F4FC0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8" creationId="{92533469-87A5-4535-BD11-C0593A63D181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9" creationId="{24FE18FD-4189-4ADA-B30E-D9AF49270471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30" creationId="{35374654-FBE2-40B2-B208-3742426F424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31" creationId="{8D1FDED2-BC0F-4DCB-84C9-A88019E41131}"/>
          </ac:spMkLst>
        </pc:spChg>
        <pc:spChg chg="add mod">
          <ac:chgData name="Syphax Ait oubelli" userId="ecf726b1934da71b" providerId="LiveId" clId="{85F5B36E-D2F2-41D5-A074-928D0D15303D}" dt="2021-10-16T09:09:58.380" v="999" actId="1076"/>
          <ac:spMkLst>
            <pc:docMk/>
            <pc:sldMk cId="3968386292" sldId="355"/>
            <ac:spMk id="33" creationId="{3D987F45-3817-4358-B8FF-F05FE0DF6091}"/>
          </ac:spMkLst>
        </pc:spChg>
        <pc:spChg chg="add mod">
          <ac:chgData name="Syphax Ait oubelli" userId="ecf726b1934da71b" providerId="LiveId" clId="{85F5B36E-D2F2-41D5-A074-928D0D15303D}" dt="2021-10-16T09:38:43.101" v="1498" actId="207"/>
          <ac:spMkLst>
            <pc:docMk/>
            <pc:sldMk cId="3968386292" sldId="355"/>
            <ac:spMk id="34" creationId="{E4E4EBF0-FF0A-449E-83ED-6C37D49E127E}"/>
          </ac:spMkLst>
        </pc:spChg>
        <pc:spChg chg="add mod">
          <ac:chgData name="Syphax Ait oubelli" userId="ecf726b1934da71b" providerId="LiveId" clId="{85F5B36E-D2F2-41D5-A074-928D0D15303D}" dt="2021-10-16T09:48:12.531" v="1670" actId="207"/>
          <ac:spMkLst>
            <pc:docMk/>
            <pc:sldMk cId="3968386292" sldId="355"/>
            <ac:spMk id="35" creationId="{0D010ED7-C461-47F4-A19A-49E3D9B5CF6B}"/>
          </ac:spMkLst>
        </pc:spChg>
        <pc:grpChg chg="add del mod">
          <ac:chgData name="Syphax Ait oubelli" userId="ecf726b1934da71b" providerId="LiveId" clId="{85F5B36E-D2F2-41D5-A074-928D0D15303D}" dt="2021-10-16T09:09:13.187" v="985"/>
          <ac:grpSpMkLst>
            <pc:docMk/>
            <pc:sldMk cId="3968386292" sldId="355"/>
            <ac:grpSpMk id="32" creationId="{03EFEE6F-A1D3-45B3-B711-1FADC5837F15}"/>
          </ac:grpSpMkLst>
        </pc:grpChg>
      </pc:sldChg>
      <pc:sldChg chg="addSp modSp add mod">
        <pc:chgData name="Syphax Ait oubelli" userId="ecf726b1934da71b" providerId="LiveId" clId="{85F5B36E-D2F2-41D5-A074-928D0D15303D}" dt="2021-10-16T09:48:02.449" v="1666" actId="20577"/>
        <pc:sldMkLst>
          <pc:docMk/>
          <pc:sldMk cId="54857827" sldId="356"/>
        </pc:sldMkLst>
        <pc:spChg chg="mod">
          <ac:chgData name="Syphax Ait oubelli" userId="ecf726b1934da71b" providerId="LiveId" clId="{85F5B36E-D2F2-41D5-A074-928D0D15303D}" dt="2021-10-16T09:48:02.449" v="1666" actId="20577"/>
          <ac:spMkLst>
            <pc:docMk/>
            <pc:sldMk cId="54857827" sldId="356"/>
            <ac:spMk id="3" creationId="{06D624FD-F0DE-43E1-83FF-36B6C6AC4127}"/>
          </ac:spMkLst>
        </pc:spChg>
        <pc:spChg chg="add mod">
          <ac:chgData name="Syphax Ait oubelli" userId="ecf726b1934da71b" providerId="LiveId" clId="{85F5B36E-D2F2-41D5-A074-928D0D15303D}" dt="2021-10-16T09:12:28.008" v="1033" actId="1076"/>
          <ac:spMkLst>
            <pc:docMk/>
            <pc:sldMk cId="54857827" sldId="356"/>
            <ac:spMk id="32" creationId="{7F76F50D-9D74-4FF1-ABE3-EF0AB18E24CE}"/>
          </ac:spMkLst>
        </pc:spChg>
        <pc:spChg chg="add mod">
          <ac:chgData name="Syphax Ait oubelli" userId="ecf726b1934da71b" providerId="LiveId" clId="{85F5B36E-D2F2-41D5-A074-928D0D15303D}" dt="2021-10-16T09:11:03.146" v="1026" actId="1076"/>
          <ac:spMkLst>
            <pc:docMk/>
            <pc:sldMk cId="54857827" sldId="356"/>
            <ac:spMk id="34" creationId="{0E5FDFDA-7631-43F6-9515-BCEF7FBED219}"/>
          </ac:spMkLst>
        </pc:spChg>
        <pc:spChg chg="add mod">
          <ac:chgData name="Syphax Ait oubelli" userId="ecf726b1934da71b" providerId="LiveId" clId="{85F5B36E-D2F2-41D5-A074-928D0D15303D}" dt="2021-10-16T09:12:31.197" v="1034" actId="1076"/>
          <ac:spMkLst>
            <pc:docMk/>
            <pc:sldMk cId="54857827" sldId="356"/>
            <ac:spMk id="35" creationId="{221A21BB-204D-4E95-8264-194F829D87D7}"/>
          </ac:spMkLst>
        </pc:spChg>
        <pc:spChg chg="add mod">
          <ac:chgData name="Syphax Ait oubelli" userId="ecf726b1934da71b" providerId="LiveId" clId="{85F5B36E-D2F2-41D5-A074-928D0D15303D}" dt="2021-10-16T09:11:12.797" v="1030" actId="1076"/>
          <ac:spMkLst>
            <pc:docMk/>
            <pc:sldMk cId="54857827" sldId="356"/>
            <ac:spMk id="36" creationId="{71B93C2F-AB16-41DB-BE0E-646CFD2DB39C}"/>
          </ac:spMkLst>
        </pc:spChg>
        <pc:spChg chg="add mod">
          <ac:chgData name="Syphax Ait oubelli" userId="ecf726b1934da71b" providerId="LiveId" clId="{85F5B36E-D2F2-41D5-A074-928D0D15303D}" dt="2021-10-16T09:11:16.017" v="1032" actId="20577"/>
          <ac:spMkLst>
            <pc:docMk/>
            <pc:sldMk cId="54857827" sldId="356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38:50.262" v="1500"/>
          <ac:spMkLst>
            <pc:docMk/>
            <pc:sldMk cId="54857827" sldId="356"/>
            <ac:spMk id="38" creationId="{60A566A5-310D-48DD-93AB-17311769DD1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85282971" sldId="356"/>
        </pc:sldMkLst>
      </pc:sldChg>
      <pc:sldChg chg="addSp delSp modSp add mod">
        <pc:chgData name="Syphax Ait oubelli" userId="ecf726b1934da71b" providerId="LiveId" clId="{85F5B36E-D2F2-41D5-A074-928D0D15303D}" dt="2021-10-16T09:48:37.445" v="1684"/>
        <pc:sldMkLst>
          <pc:docMk/>
          <pc:sldMk cId="2061826206" sldId="357"/>
        </pc:sldMkLst>
        <pc:spChg chg="del mod">
          <ac:chgData name="Syphax Ait oubelli" userId="ecf726b1934da71b" providerId="LiveId" clId="{85F5B36E-D2F2-41D5-A074-928D0D15303D}" dt="2021-10-16T09:48:37.102" v="1683" actId="478"/>
          <ac:spMkLst>
            <pc:docMk/>
            <pc:sldMk cId="2061826206" sldId="357"/>
            <ac:spMk id="3" creationId="{06D624FD-F0DE-43E1-83FF-36B6C6AC412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7" creationId="{BBB374E6-B16C-4984-8E61-37386953D165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8" creationId="{8D774368-F0B3-4315-9058-20EF339CE51B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9" creationId="{F6618B7B-E5EF-40A7-9197-523ECC3A9802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0" creationId="{09BFB86E-1FE3-4B1F-BF02-D44EE53620E0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1" creationId="{63ADC39A-10D1-4D84-B2F1-0339125F3EA9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2" creationId="{6ED458F1-908E-4CD3-8FFA-6332E50949C8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3" creationId="{4DDA8133-B8B2-4FEA-8F32-BACC4F7F652A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4" creationId="{2E8C2647-22CC-4E76-AAD7-9E7E3F8656A8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5" creationId="{3C4F6016-33B6-4185-A515-34F898A864FB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6" creationId="{73BB7FDC-52C1-4EFC-AF74-6792BCAE337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8" creationId="{E365D553-A8D9-407A-8FB2-5CDDE834872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9" creationId="{88BBD0C8-967C-424C-B19B-DC6B877A10E3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0" creationId="{14206B5F-E30E-40EA-853F-DA15C6BF033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1" creationId="{A9A03E8D-DB0A-4830-AC17-6B217BDCDBA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2" creationId="{154A1F3A-5697-417E-9FBC-51643F2C021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3" creationId="{2298A6A4-CF86-4CDA-BD71-8FBEB0B4CEAA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4" creationId="{6041FDD6-B547-4C11-86D1-7BF43096A6C3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5" creationId="{89D401B2-1D8F-4C07-B008-74BD6381C16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6" creationId="{B8C50B81-53C7-4371-BBD3-3431617FB6CA}"/>
          </ac:spMkLst>
        </pc:spChg>
        <pc:spChg chg="mod">
          <ac:chgData name="Syphax Ait oubelli" userId="ecf726b1934da71b" providerId="LiveId" clId="{85F5B36E-D2F2-41D5-A074-928D0D15303D}" dt="2021-10-16T09:14:13.190" v="1079" actId="207"/>
          <ac:spMkLst>
            <pc:docMk/>
            <pc:sldMk cId="2061826206" sldId="357"/>
            <ac:spMk id="27" creationId="{83F355F8-ABE7-476B-B414-7E240B3F4FC0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8" creationId="{92533469-87A5-4535-BD11-C0593A63D181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30" creationId="{35374654-FBE2-40B2-B208-3742426F424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31" creationId="{8D1FDED2-BC0F-4DCB-84C9-A88019E41131}"/>
          </ac:spMkLst>
        </pc:spChg>
        <pc:spChg chg="add mod">
          <ac:chgData name="Syphax Ait oubelli" userId="ecf726b1934da71b" providerId="LiveId" clId="{85F5B36E-D2F2-41D5-A074-928D0D15303D}" dt="2021-10-16T09:14:43.506" v="1112" actId="1076"/>
          <ac:spMkLst>
            <pc:docMk/>
            <pc:sldMk cId="2061826206" sldId="357"/>
            <ac:spMk id="41" creationId="{3D498198-69A9-45B7-8333-7A705CC4ADE2}"/>
          </ac:spMkLst>
        </pc:spChg>
        <pc:spChg chg="add mod">
          <ac:chgData name="Syphax Ait oubelli" userId="ecf726b1934da71b" providerId="LiveId" clId="{85F5B36E-D2F2-41D5-A074-928D0D15303D}" dt="2021-10-16T09:14:39.102" v="1111" actId="1076"/>
          <ac:spMkLst>
            <pc:docMk/>
            <pc:sldMk cId="2061826206" sldId="357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48:37.445" v="1684"/>
          <ac:spMkLst>
            <pc:docMk/>
            <pc:sldMk cId="2061826206" sldId="357"/>
            <ac:spMk id="43" creationId="{59D5CA9C-DAA3-469A-B506-4B523D8E265E}"/>
          </ac:spMkLst>
        </pc:spChg>
        <pc:spChg chg="add mod">
          <ac:chgData name="Syphax Ait oubelli" userId="ecf726b1934da71b" providerId="LiveId" clId="{85F5B36E-D2F2-41D5-A074-928D0D15303D}" dt="2021-10-16T09:48:37.445" v="1684"/>
          <ac:spMkLst>
            <pc:docMk/>
            <pc:sldMk cId="2061826206" sldId="357"/>
            <ac:spMk id="44" creationId="{F7749A3C-2271-43DF-87B2-918863A00C1F}"/>
          </ac:spMkLst>
        </pc:spChg>
        <pc:cxnChg chg="add mod">
          <ac:chgData name="Syphax Ait oubelli" userId="ecf726b1934da71b" providerId="LiveId" clId="{85F5B36E-D2F2-41D5-A074-928D0D15303D}" dt="2021-10-16T09:17:03.619" v="1116" actId="692"/>
          <ac:cxnSpMkLst>
            <pc:docMk/>
            <pc:sldMk cId="2061826206" sldId="357"/>
            <ac:cxnSpMk id="4" creationId="{9C4F5382-CA9B-4223-B7E3-9E0564BB2100}"/>
          </ac:cxnSpMkLst>
        </pc:cxnChg>
        <pc:cxnChg chg="add mod">
          <ac:chgData name="Syphax Ait oubelli" userId="ecf726b1934da71b" providerId="LiveId" clId="{85F5B36E-D2F2-41D5-A074-928D0D15303D}" dt="2021-10-16T09:17:13.744" v="1119" actId="692"/>
          <ac:cxnSpMkLst>
            <pc:docMk/>
            <pc:sldMk cId="2061826206" sldId="357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09:30:11.611" v="1317" actId="478"/>
        <pc:sldMkLst>
          <pc:docMk/>
          <pc:sldMk cId="852227659" sldId="358"/>
        </pc:sldMkLst>
        <pc:spChg chg="add del">
          <ac:chgData name="Syphax Ait oubelli" userId="ecf726b1934da71b" providerId="LiveId" clId="{85F5B36E-D2F2-41D5-A074-928D0D15303D}" dt="2021-10-16T09:17:58.600" v="1120" actId="478"/>
          <ac:spMkLst>
            <pc:docMk/>
            <pc:sldMk cId="852227659" sldId="358"/>
            <ac:spMk id="3" creationId="{06D624FD-F0DE-43E1-83FF-36B6C6AC4127}"/>
          </ac:spMkLst>
        </pc:spChg>
        <pc:spChg chg="add mod">
          <ac:chgData name="Syphax Ait oubelli" userId="ecf726b1934da71b" providerId="LiveId" clId="{85F5B36E-D2F2-41D5-A074-928D0D15303D}" dt="2021-10-16T09:21:50.278" v="1199" actId="1076"/>
          <ac:spMkLst>
            <pc:docMk/>
            <pc:sldMk cId="852227659" sldId="358"/>
            <ac:spMk id="5" creationId="{B0B385F5-EB4B-42FD-B0D5-903F4DAA5FE4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6" creationId="{ECBB446B-C7C8-488E-8708-894851BD2F4D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7" creationId="{BBB374E6-B16C-4984-8E61-37386953D165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8" creationId="{8D774368-F0B3-4315-9058-20EF339CE51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9" creationId="{F6618B7B-E5EF-40A7-9197-523ECC3A9802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" creationId="{09BFB86E-1FE3-4B1F-BF02-D44EE53620E0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1" creationId="{63ADC39A-10D1-4D84-B2F1-0339125F3EA9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2" creationId="{6ED458F1-908E-4CD3-8FFA-6332E50949C8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3" creationId="{4DDA8133-B8B2-4FEA-8F32-BACC4F7F652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4" creationId="{2E8C2647-22CC-4E76-AAD7-9E7E3F8656A8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5" creationId="{3C4F6016-33B6-4185-A515-34F898A864F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6" creationId="{73BB7FDC-52C1-4EFC-AF74-6792BCAE337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7" creationId="{E224B526-5887-4F87-87BA-A925BF7C04E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8" creationId="{E365D553-A8D9-407A-8FB2-5CDDE834872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9" creationId="{88BBD0C8-967C-424C-B19B-DC6B877A10E3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0" creationId="{14206B5F-E30E-40EA-853F-DA15C6BF0337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1" creationId="{A9A03E8D-DB0A-4830-AC17-6B217BDCDBA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2" creationId="{154A1F3A-5697-417E-9FBC-51643F2C021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3" creationId="{2298A6A4-CF86-4CDA-BD71-8FBEB0B4CEA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4" creationId="{6041FDD6-B547-4C11-86D1-7BF43096A6C3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5" creationId="{89D401B2-1D8F-4C07-B008-74BD6381C167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6" creationId="{B8C50B81-53C7-4371-BBD3-3431617FB6C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7" creationId="{83F355F8-ABE7-476B-B414-7E240B3F4FC0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8" creationId="{92533469-87A5-4535-BD11-C0593A63D18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9" creationId="{24FE18FD-4189-4ADA-B30E-D9AF4927047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0" creationId="{35374654-FBE2-40B2-B208-3742426F424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1" creationId="{8D1FDED2-BC0F-4DCB-84C9-A88019E41131}"/>
          </ac:spMkLst>
        </pc:spChg>
        <pc:spChg chg="mod topLvl">
          <ac:chgData name="Syphax Ait oubelli" userId="ecf726b1934da71b" providerId="LiveId" clId="{85F5B36E-D2F2-41D5-A074-928D0D15303D}" dt="2021-10-16T09:27:19.836" v="1246" actId="1036"/>
          <ac:spMkLst>
            <pc:docMk/>
            <pc:sldMk cId="852227659" sldId="358"/>
            <ac:spMk id="32" creationId="{7F76F50D-9D74-4FF1-ABE3-EF0AB18E24C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3" creationId="{3D987F45-3817-4358-B8FF-F05FE0DF609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4" creationId="{0E5FDFDA-7631-43F6-9515-BCEF7FBED219}"/>
          </ac:spMkLst>
        </pc:spChg>
        <pc:spChg chg="mod topLvl">
          <ac:chgData name="Syphax Ait oubelli" userId="ecf726b1934da71b" providerId="LiveId" clId="{85F5B36E-D2F2-41D5-A074-928D0D15303D}" dt="2021-10-16T09:28:00.692" v="1253" actId="1076"/>
          <ac:spMkLst>
            <pc:docMk/>
            <pc:sldMk cId="852227659" sldId="358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18:06.281" v="1121" actId="478"/>
          <ac:spMkLst>
            <pc:docMk/>
            <pc:sldMk cId="852227659" sldId="358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18:06.281" v="1121" actId="478"/>
          <ac:spMkLst>
            <pc:docMk/>
            <pc:sldMk cId="852227659" sldId="358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39" creationId="{8131DD81-BF12-462B-B44B-883C0F10543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0" creationId="{FB389F4F-0E68-48D7-BD3D-4230D5B1185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41" creationId="{3D498198-69A9-45B7-8333-7A705CC4ADE2}"/>
          </ac:spMkLst>
        </pc:spChg>
        <pc:spChg chg="del mod">
          <ac:chgData name="Syphax Ait oubelli" userId="ecf726b1934da71b" providerId="LiveId" clId="{85F5B36E-D2F2-41D5-A074-928D0D15303D}" dt="2021-10-16T09:18:46.256" v="1124" actId="478"/>
          <ac:spMkLst>
            <pc:docMk/>
            <pc:sldMk cId="852227659" sldId="358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3" creationId="{91308292-9A19-4CC7-8E0F-835BD727834F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4" creationId="{B0B1DF19-FB4F-4BBA-8039-D6A9814C994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5" creationId="{3113FA89-9583-446D-A6A2-FB36F54A5B7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6" creationId="{92025BF0-A84D-4973-98C8-CA84F43ADBC9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7" creationId="{D1BC12B8-FE67-4CC7-8C38-A5D9E42FEAE8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8" creationId="{CE9224A3-2972-4E5B-83C2-270E68FEE5C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9" creationId="{7E48371E-2E25-4B9B-8350-1B76AF2550B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0" creationId="{061FD38F-DA7D-4DED-85C4-D0BC92E13B1D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1" creationId="{8754C58E-2367-4E51-B780-C5931197383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2" creationId="{717B4CC0-DD19-40B5-9A37-684C8B4761A5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3" creationId="{4579D767-A6D3-4311-BB34-E0775136854D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4" creationId="{13435A56-F7A7-4A6F-ACD1-4237EC2DAF4A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5" creationId="{77E1C855-92D3-406F-8CD0-FC849B3AD702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6" creationId="{0B2C6D29-AE6F-4556-89BA-20C789FADBE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7" creationId="{983A3075-1A3D-4999-B7CE-B90DF5701FF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8" creationId="{6C057993-C3FE-4450-916C-D7F8EA8E9F6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9" creationId="{2B70A664-F3E8-408C-8DAE-4573EA8BE50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0" creationId="{435288F5-CE5B-4A2B-8C06-63B5D56E500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1" creationId="{324BE5AB-642D-47C1-9062-32B96E968C6A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2" creationId="{BBC99EF7-4604-4857-B056-7D3B59001B02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3" creationId="{60B5D4B8-2710-4E2A-A174-E6DA308E528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4" creationId="{4180BB80-BFF0-46D6-9D5F-620F82E68B2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5" creationId="{8C6A5E95-002B-4653-AF42-1B0DF33F377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6" creationId="{EBC93729-0A3B-4DB3-9C55-C4BEEA613CB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7" creationId="{01C36935-38EB-493B-9202-B996EE99FCD8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8" creationId="{57B5900C-A459-4276-8E4E-16906AFD7F1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9" creationId="{6C755E57-EB1A-4DA1-BCA6-2FBF1012DFA0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70" creationId="{C6E35669-93DA-4400-8C2F-D85D972F7FAC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72" creationId="{371C5AA6-35FE-4BD3-B452-9AB24FFF3B0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3" creationId="{6FC41E3A-422B-4367-929B-6484F03ED7D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4" creationId="{4BBC1046-022B-411B-A295-7AE76A22CBA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5" creationId="{5ACB13FE-5949-41C3-9C5E-B7B95B0A6D96}"/>
          </ac:spMkLst>
        </pc:spChg>
        <pc:spChg chg="add del mod or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6" creationId="{3A0DD71A-8062-4B10-98E3-7A90210535A3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7" creationId="{64C1B851-9490-46DE-A9EC-6DBF602B0047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8" creationId="{84A19452-DF3D-4379-8C58-F3D1F34F88DC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9" creationId="{471B653C-2391-4760-98DF-A91E1B6B52CB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0" creationId="{069DC49E-4D49-42B3-A6BA-F2E0FF1E376E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1" creationId="{4C2B3598-AD6E-462A-BDA1-3624657B753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2" creationId="{FA071069-5C71-414B-8CA3-9ADC72B71F7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3" creationId="{8DFE4003-E028-4EBF-83B7-4F6795F306B9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4" creationId="{F722197C-ED31-49B3-9126-09C838F5504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5" creationId="{2E95F9F2-9F8B-490A-90F2-B1C3AC99B15E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6" creationId="{D4079050-FE7E-46BB-BB0E-6E4B66B16DA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7" creationId="{44574D4A-95F7-4574-9F52-75921BD845F6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8" creationId="{2B178B02-C2E9-4964-884D-4BDAB117E68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9" creationId="{BAA8B501-09DD-4DF0-83E8-C63A6B4C6DB9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0" creationId="{ADB8FF9C-83F6-45AC-99E4-333330DAEA8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1" creationId="{2DD34856-8459-48D6-9D9E-D6B8BB873FE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2" creationId="{6F6988D0-AB27-4018-8B78-F01BC8430F6C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3" creationId="{5C6975C4-3EE9-40CC-B742-375541FA08FF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4" creationId="{D22F46DE-C012-4D81-B7EE-6D8C3C39513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5" creationId="{442BB575-7720-471E-8459-FCAE61C14BD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6" creationId="{33A5ECA0-F4AD-4ABE-B439-D50315EC77A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7" creationId="{EC9E1BA1-F37D-4A4E-B001-D3F9A8D2D955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8" creationId="{CC4F069A-8D4C-4FB9-8521-E3A11FA89FC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9" creationId="{D64ACC73-F9DE-4218-AD9E-10E96CAA460B}"/>
          </ac:spMkLst>
        </pc:spChg>
        <pc:spChg chg="add del mod or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0" creationId="{F69743E7-CB3F-4E28-AA7A-960C53FFDC8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1" creationId="{B7580245-F8AA-49BB-B740-CDEB8264E843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2" creationId="{5ED94D16-41D2-42C2-8B9C-EA7EB3FF304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4" creationId="{4535D562-5FF3-47B7-B9D1-2599411F5C8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5" creationId="{E6A429C0-4C68-48D4-9C5D-FA4BE8644B05}"/>
          </ac:spMkLst>
        </pc:spChg>
        <pc:spChg chg="add mod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6" creationId="{42FF35AF-606F-4FA2-98C6-D8E636733874}"/>
          </ac:spMkLst>
        </pc:spChg>
        <pc:spChg chg="add mod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7" creationId="{869E5069-C675-4992-8354-A1CE1125457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8" creationId="{A903487D-9A08-47A1-A882-02E3CCFE60EA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9" creationId="{88603652-4753-4733-BF34-E4AD5D3E1B96}"/>
          </ac:spMkLst>
        </pc:spChg>
        <pc:grpChg chg="add del mod">
          <ac:chgData name="Syphax Ait oubelli" userId="ecf726b1934da71b" providerId="LiveId" clId="{85F5B36E-D2F2-41D5-A074-928D0D15303D}" dt="2021-10-16T09:21:07.812" v="1169"/>
          <ac:grpSpMkLst>
            <pc:docMk/>
            <pc:sldMk cId="852227659" sldId="358"/>
            <ac:grpSpMk id="2" creationId="{FC31797B-ADD0-4A81-B79B-DA83D7A9B6DB}"/>
          </ac:grpSpMkLst>
        </pc:grpChg>
        <pc:cxnChg chg="mod topLvl">
          <ac:chgData name="Syphax Ait oubelli" userId="ecf726b1934da71b" providerId="LiveId" clId="{85F5B36E-D2F2-41D5-A074-928D0D15303D}" dt="2021-10-16T09:26:26.941" v="1225" actId="1076"/>
          <ac:cxnSpMkLst>
            <pc:docMk/>
            <pc:sldMk cId="852227659" sldId="358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18:48.025" v="1125" actId="478"/>
          <ac:cxnSpMkLst>
            <pc:docMk/>
            <pc:sldMk cId="852227659" sldId="358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21:00.393" v="1166" actId="571"/>
          <ac:cxnSpMkLst>
            <pc:docMk/>
            <pc:sldMk cId="852227659" sldId="358"/>
            <ac:cxnSpMk id="71" creationId="{AA71C517-610A-4FEB-B30E-DB2DDB07FF01}"/>
          </ac:cxnSpMkLst>
        </pc:cxnChg>
        <pc:cxnChg chg="add del mod">
          <ac:chgData name="Syphax Ait oubelli" userId="ecf726b1934da71b" providerId="LiveId" clId="{85F5B36E-D2F2-41D5-A074-928D0D15303D}" dt="2021-10-16T09:30:11.611" v="1317" actId="478"/>
          <ac:cxnSpMkLst>
            <pc:docMk/>
            <pc:sldMk cId="852227659" sldId="358"/>
            <ac:cxnSpMk id="103" creationId="{A47FE13F-EE73-4CE6-8905-A8CA551B5397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730379573" sldId="358"/>
        </pc:sldMkLst>
      </pc:sldChg>
      <pc:sldChg chg="delSp modSp add mod">
        <pc:chgData name="Syphax Ait oubelli" userId="ecf726b1934da71b" providerId="LiveId" clId="{85F5B36E-D2F2-41D5-A074-928D0D15303D}" dt="2021-10-16T10:57:42.715" v="1965" actId="1038"/>
        <pc:sldMkLst>
          <pc:docMk/>
          <pc:sldMk cId="228583673" sldId="359"/>
        </pc:sldMkLst>
        <pc:spChg chg="mod">
          <ac:chgData name="Syphax Ait oubelli" userId="ecf726b1934da71b" providerId="LiveId" clId="{85F5B36E-D2F2-41D5-A074-928D0D15303D}" dt="2021-10-16T09:28:52.512" v="1273" actId="20577"/>
          <ac:spMkLst>
            <pc:docMk/>
            <pc:sldMk cId="228583673" sldId="359"/>
            <ac:spMk id="5" creationId="{B0B385F5-EB4B-42FD-B0D5-903F4DAA5FE4}"/>
          </ac:spMkLst>
        </pc:spChg>
        <pc:spChg chg="mod">
          <ac:chgData name="Syphax Ait oubelli" userId="ecf726b1934da71b" providerId="LiveId" clId="{85F5B36E-D2F2-41D5-A074-928D0D15303D}" dt="2021-10-16T09:29:36.987" v="1295" actId="1076"/>
          <ac:spMkLst>
            <pc:docMk/>
            <pc:sldMk cId="228583673" sldId="359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3" creationId="{6FC41E3A-422B-4367-929B-6484F03ED7D8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4" creationId="{4BBC1046-022B-411B-A295-7AE76A22CBA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5" creationId="{5ACB13FE-5949-41C3-9C5E-B7B95B0A6D96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6" creationId="{3A0DD71A-8062-4B10-98E3-7A90210535A3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7" creationId="{64C1B851-9490-46DE-A9EC-6DBF602B0047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8" creationId="{84A19452-DF3D-4379-8C58-F3D1F34F88DC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9" creationId="{471B653C-2391-4760-98DF-A91E1B6B52CB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0" creationId="{069DC49E-4D49-42B3-A6BA-F2E0FF1E376E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1" creationId="{4C2B3598-AD6E-462A-BDA1-3624657B753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2" creationId="{FA071069-5C71-414B-8CA3-9ADC72B71F7D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3" creationId="{8DFE4003-E028-4EBF-83B7-4F6795F306B9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4" creationId="{F722197C-ED31-49B3-9126-09C838F5504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5" creationId="{2E95F9F2-9F8B-490A-90F2-B1C3AC99B15E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6" creationId="{D4079050-FE7E-46BB-BB0E-6E4B66B16DA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7" creationId="{44574D4A-95F7-4574-9F52-75921BD845F6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8" creationId="{2B178B02-C2E9-4964-884D-4BDAB117E68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9" creationId="{BAA8B501-09DD-4DF0-83E8-C63A6B4C6DB9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0" creationId="{ADB8FF9C-83F6-45AC-99E4-333330DAEA8D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1" creationId="{2DD34856-8459-48D6-9D9E-D6B8BB873FE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2" creationId="{6F6988D0-AB27-4018-8B78-F01BC8430F6C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3" creationId="{5C6975C4-3EE9-40CC-B742-375541FA08FF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4" creationId="{D22F46DE-C012-4D81-B7EE-6D8C3C39513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5" creationId="{442BB575-7720-471E-8459-FCAE61C14BD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6" creationId="{33A5ECA0-F4AD-4ABE-B439-D50315EC77A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7" creationId="{EC9E1BA1-F37D-4A4E-B001-D3F9A8D2D955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8" creationId="{CC4F069A-8D4C-4FB9-8521-E3A11FA89FC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9" creationId="{D64ACC73-F9DE-4218-AD9E-10E96CAA460B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0" creationId="{F69743E7-CB3F-4E28-AA7A-960C53FFDC88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1" creationId="{B7580245-F8AA-49BB-B740-CDEB8264E843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2" creationId="{5ED94D16-41D2-42C2-8B9C-EA7EB3FF304D}"/>
          </ac:spMkLst>
        </pc:spChg>
        <pc:spChg chg="del mod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4" creationId="{4535D562-5FF3-47B7-B9D1-2599411F5C88}"/>
          </ac:spMkLst>
        </pc:spChg>
        <pc:spChg chg="del mod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5" creationId="{E6A429C0-4C68-48D4-9C5D-FA4BE8644B05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8" creationId="{A903487D-9A08-47A1-A882-02E3CCFE60EA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9" creationId="{88603652-4753-4733-BF34-E4AD5D3E1B96}"/>
          </ac:spMkLst>
        </pc:spChg>
        <pc:cxnChg chg="mod">
          <ac:chgData name="Syphax Ait oubelli" userId="ecf726b1934da71b" providerId="LiveId" clId="{85F5B36E-D2F2-41D5-A074-928D0D15303D}" dt="2021-10-16T10:57:42.715" v="1965" actId="1038"/>
          <ac:cxnSpMkLst>
            <pc:docMk/>
            <pc:sldMk cId="228583673" sldId="359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0:19.064" v="1319" actId="478"/>
          <ac:cxnSpMkLst>
            <pc:docMk/>
            <pc:sldMk cId="228583673" sldId="359"/>
            <ac:cxnSpMk id="103" creationId="{A47FE13F-EE73-4CE6-8905-A8CA551B5397}"/>
          </ac:cxnSpMkLst>
        </pc:cxnChg>
      </pc:sldChg>
      <pc:sldChg chg="add">
        <pc:chgData name="Syphax Ait oubelli" userId="ecf726b1934da71b" providerId="LiveId" clId="{85F5B36E-D2F2-41D5-A074-928D0D15303D}" dt="2021-10-16T09:30:09.529" v="1316" actId="2890"/>
        <pc:sldMkLst>
          <pc:docMk/>
          <pc:sldMk cId="67802258" sldId="360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31841675" sldId="360"/>
        </pc:sldMkLst>
      </pc:sldChg>
      <pc:sldChg chg="addSp delSp modSp add mod">
        <pc:chgData name="Syphax Ait oubelli" userId="ecf726b1934da71b" providerId="LiveId" clId="{85F5B36E-D2F2-41D5-A074-928D0D15303D}" dt="2021-10-16T10:57:46.215" v="1967" actId="1038"/>
        <pc:sldMkLst>
          <pc:docMk/>
          <pc:sldMk cId="2222830399" sldId="361"/>
        </pc:sldMkLst>
        <pc:cxnChg chg="del mod">
          <ac:chgData name="Syphax Ait oubelli" userId="ecf726b1934da71b" providerId="LiveId" clId="{85F5B36E-D2F2-41D5-A074-928D0D15303D}" dt="2021-10-16T10:57:37.450" v="1962" actId="478"/>
          <ac:cxnSpMkLst>
            <pc:docMk/>
            <pc:sldMk cId="2222830399" sldId="361"/>
            <ac:cxnSpMk id="4" creationId="{9C4F5382-CA9B-4223-B7E3-9E0564BB2100}"/>
          </ac:cxnSpMkLst>
        </pc:cxnChg>
        <pc:cxnChg chg="add mod">
          <ac:chgData name="Syphax Ait oubelli" userId="ecf726b1934da71b" providerId="LiveId" clId="{85F5B36E-D2F2-41D5-A074-928D0D15303D}" dt="2021-10-16T10:57:46.215" v="1967" actId="1038"/>
          <ac:cxnSpMkLst>
            <pc:docMk/>
            <pc:sldMk cId="2222830399" sldId="361"/>
            <ac:cxnSpMk id="72" creationId="{7DEF28DA-039A-466E-A22B-157EAB851056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77282333" sldId="362"/>
        </pc:sldMkLst>
      </pc:sldChg>
      <pc:sldChg chg="delSp modSp add mod">
        <pc:chgData name="Syphax Ait oubelli" userId="ecf726b1934da71b" providerId="LiveId" clId="{85F5B36E-D2F2-41D5-A074-928D0D15303D}" dt="2021-10-16T09:31:44.054" v="1388" actId="12788"/>
        <pc:sldMkLst>
          <pc:docMk/>
          <pc:sldMk cId="3288026711" sldId="362"/>
        </pc:sldMkLst>
        <pc:spChg chg="mod">
          <ac:chgData name="Syphax Ait oubelli" userId="ecf726b1934da71b" providerId="LiveId" clId="{85F5B36E-D2F2-41D5-A074-928D0D15303D}" dt="2021-10-16T09:31:44.054" v="1388" actId="12788"/>
          <ac:spMkLst>
            <pc:docMk/>
            <pc:sldMk cId="3288026711" sldId="362"/>
            <ac:spMk id="3" creationId="{06D624FD-F0DE-43E1-83FF-36B6C6AC412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42" creationId="{7E8D4882-53E3-41F4-82F3-736ECC156B2E}"/>
          </ac:spMkLst>
        </pc:spChg>
        <pc:cxnChg chg="del mod">
          <ac:chgData name="Syphax Ait oubelli" userId="ecf726b1934da71b" providerId="LiveId" clId="{85F5B36E-D2F2-41D5-A074-928D0D15303D}" dt="2021-10-16T09:31:07.053" v="1321" actId="478"/>
          <ac:cxnSpMkLst>
            <pc:docMk/>
            <pc:sldMk cId="3288026711" sldId="362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1:07.053" v="1321" actId="478"/>
          <ac:cxnSpMkLst>
            <pc:docMk/>
            <pc:sldMk cId="3288026711" sldId="362"/>
            <ac:cxnSpMk id="38" creationId="{A5665481-25B0-469A-8D0A-08DBFAAC9D23}"/>
          </ac:cxnSpMkLst>
        </pc:cxnChg>
      </pc:sldChg>
      <pc:sldChg chg="modSp add mod ord">
        <pc:chgData name="Syphax Ait oubelli" userId="ecf726b1934da71b" providerId="LiveId" clId="{85F5B36E-D2F2-41D5-A074-928D0D15303D}" dt="2021-10-16T09:32:21.662" v="1399" actId="20577"/>
        <pc:sldMkLst>
          <pc:docMk/>
          <pc:sldMk cId="1197069236" sldId="363"/>
        </pc:sldMkLst>
        <pc:spChg chg="mod">
          <ac:chgData name="Syphax Ait oubelli" userId="ecf726b1934da71b" providerId="LiveId" clId="{85F5B36E-D2F2-41D5-A074-928D0D15303D}" dt="2021-10-16T09:32:21.662" v="1399" actId="20577"/>
          <ac:spMkLst>
            <pc:docMk/>
            <pc:sldMk cId="1197069236" sldId="363"/>
            <ac:spMk id="3" creationId="{06D624FD-F0DE-43E1-83FF-36B6C6AC4127}"/>
          </ac:spMkLst>
        </pc:spChg>
      </pc:sldChg>
      <pc:sldChg chg="addSp modSp add mod">
        <pc:chgData name="Syphax Ait oubelli" userId="ecf726b1934da71b" providerId="LiveId" clId="{85F5B36E-D2F2-41D5-A074-928D0D15303D}" dt="2021-10-16T09:48:53.498" v="1696" actId="20577"/>
        <pc:sldMkLst>
          <pc:docMk/>
          <pc:sldMk cId="1219877606" sldId="364"/>
        </pc:sldMkLst>
        <pc:spChg chg="mod">
          <ac:chgData name="Syphax Ait oubelli" userId="ecf726b1934da71b" providerId="LiveId" clId="{85F5B36E-D2F2-41D5-A074-928D0D15303D}" dt="2021-10-16T09:48:53.498" v="1696" actId="20577"/>
          <ac:spMkLst>
            <pc:docMk/>
            <pc:sldMk cId="1219877606" sldId="364"/>
            <ac:spMk id="3" creationId="{06D624FD-F0DE-43E1-83FF-36B6C6AC4127}"/>
          </ac:spMkLst>
        </pc:spChg>
        <pc:cxnChg chg="add mod">
          <ac:chgData name="Syphax Ait oubelli" userId="ecf726b1934da71b" providerId="LiveId" clId="{85F5B36E-D2F2-41D5-A074-928D0D15303D}" dt="2021-10-16T09:33:33.815" v="1413" actId="208"/>
          <ac:cxnSpMkLst>
            <pc:docMk/>
            <pc:sldMk cId="1219877606" sldId="364"/>
            <ac:cxnSpMk id="5" creationId="{215A660A-6609-4C4C-8AAD-7E974523D0C6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040924474" sldId="364"/>
        </pc:sldMkLst>
      </pc:sldChg>
      <pc:sldChg chg="addSp delSp modSp add mod">
        <pc:chgData name="Syphax Ait oubelli" userId="ecf726b1934da71b" providerId="LiveId" clId="{85F5B36E-D2F2-41D5-A074-928D0D15303D}" dt="2021-10-16T09:49:01.403" v="1708" actId="20577"/>
        <pc:sldMkLst>
          <pc:docMk/>
          <pc:sldMk cId="2946219361" sldId="365"/>
        </pc:sldMkLst>
        <pc:spChg chg="mod">
          <ac:chgData name="Syphax Ait oubelli" userId="ecf726b1934da71b" providerId="LiveId" clId="{85F5B36E-D2F2-41D5-A074-928D0D15303D}" dt="2021-10-16T09:49:01.403" v="1708" actId="20577"/>
          <ac:spMkLst>
            <pc:docMk/>
            <pc:sldMk cId="2946219361" sldId="365"/>
            <ac:spMk id="3" creationId="{06D624FD-F0DE-43E1-83FF-36B6C6AC4127}"/>
          </ac:spMkLst>
        </pc:spChg>
        <pc:cxnChg chg="add del mod">
          <ac:chgData name="Syphax Ait oubelli" userId="ecf726b1934da71b" providerId="LiveId" clId="{85F5B36E-D2F2-41D5-A074-928D0D15303D}" dt="2021-10-16T09:34:04.847" v="1418" actId="478"/>
          <ac:cxnSpMkLst>
            <pc:docMk/>
            <pc:sldMk cId="2946219361" sldId="365"/>
            <ac:cxnSpMk id="39" creationId="{4FA23C1E-41FC-4658-9B3A-B2E1FB87CEF6}"/>
          </ac:cxnSpMkLst>
        </pc:cxnChg>
        <pc:cxnChg chg="add mod">
          <ac:chgData name="Syphax Ait oubelli" userId="ecf726b1934da71b" providerId="LiveId" clId="{85F5B36E-D2F2-41D5-A074-928D0D15303D}" dt="2021-10-16T09:34:10.499" v="1425" actId="1037"/>
          <ac:cxnSpMkLst>
            <pc:docMk/>
            <pc:sldMk cId="2946219361" sldId="365"/>
            <ac:cxnSpMk id="43" creationId="{9EBF20F2-7C64-4479-A025-C1118803BE7D}"/>
          </ac:cxnSpMkLst>
        </pc:cxnChg>
      </pc:sldChg>
      <pc:sldChg chg="addSp delSp modSp add mod">
        <pc:chgData name="Syphax Ait oubelli" userId="ecf726b1934da71b" providerId="LiveId" clId="{85F5B36E-D2F2-41D5-A074-928D0D15303D}" dt="2021-10-16T09:36:24.176" v="1462" actId="478"/>
        <pc:sldMkLst>
          <pc:docMk/>
          <pc:sldMk cId="451953581" sldId="366"/>
        </pc:sldMkLst>
        <pc:spChg chg="del">
          <ac:chgData name="Syphax Ait oubelli" userId="ecf726b1934da71b" providerId="LiveId" clId="{85F5B36E-D2F2-41D5-A074-928D0D15303D}" dt="2021-10-16T09:34:39.487" v="1427" actId="478"/>
          <ac:spMkLst>
            <pc:docMk/>
            <pc:sldMk cId="451953581" sldId="366"/>
            <ac:spMk id="3" creationId="{06D624FD-F0DE-43E1-83FF-36B6C6AC412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6" creationId="{ECBB446B-C7C8-488E-8708-894851BD2F4D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7" creationId="{BBB374E6-B16C-4984-8E61-37386953D165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8" creationId="{8D774368-F0B3-4315-9058-20EF339CE51B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9" creationId="{F6618B7B-E5EF-40A7-9197-523ECC3A9802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0" creationId="{09BFB86E-1FE3-4B1F-BF02-D44EE53620E0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1" creationId="{63ADC39A-10D1-4D84-B2F1-0339125F3EA9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2" creationId="{6ED458F1-908E-4CD3-8FFA-6332E50949C8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3" creationId="{4DDA8133-B8B2-4FEA-8F32-BACC4F7F652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4" creationId="{2E8C2647-22CC-4E76-AAD7-9E7E3F8656A8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5" creationId="{3C4F6016-33B6-4185-A515-34F898A864FB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6" creationId="{73BB7FDC-52C1-4EFC-AF74-6792BCAE3376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7" creationId="{E224B526-5887-4F87-87BA-A925BF7C04E6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8" creationId="{E365D553-A8D9-407A-8FB2-5CDDE8348726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9" creationId="{88BBD0C8-967C-424C-B19B-DC6B877A10E3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0" creationId="{14206B5F-E30E-40EA-853F-DA15C6BF033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1" creationId="{A9A03E8D-DB0A-4830-AC17-6B217BDCDBAE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2" creationId="{154A1F3A-5697-417E-9FBC-51643F2C021E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3" creationId="{2298A6A4-CF86-4CDA-BD71-8FBEB0B4CEA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4" creationId="{6041FDD6-B547-4C11-86D1-7BF43096A6C3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5" creationId="{89D401B2-1D8F-4C07-B008-74BD6381C16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6" creationId="{B8C50B81-53C7-4371-BBD3-3431617FB6C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7" creationId="{83F355F8-ABE7-476B-B414-7E240B3F4FC0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8" creationId="{92533469-87A5-4535-BD11-C0593A63D18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9" creationId="{24FE18FD-4189-4ADA-B30E-D9AF4927047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0" creationId="{35374654-FBE2-40B2-B208-3742426F424E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1" creationId="{8D1FDED2-BC0F-4DCB-84C9-A88019E41131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2" creationId="{7F76F50D-9D74-4FF1-ABE3-EF0AB18E24CE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3" creationId="{3D987F45-3817-4358-B8FF-F05FE0DF609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4" creationId="{0E5FDFDA-7631-43F6-9515-BCEF7FBED219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5" creationId="{221A21BB-204D-4E95-8264-194F829D87D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6" creationId="{71B93C2F-AB16-41DB-BE0E-646CFD2DB39C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7" creationId="{A28F7B76-4808-4962-BFEE-D6B7C3B626F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41" creationId="{3D498198-69A9-45B7-8333-7A705CC4ADE2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42" creationId="{7E8D4882-53E3-41F4-82F3-736ECC156B2E}"/>
          </ac:spMkLst>
        </pc:spChg>
        <pc:grpChg chg="add del mod">
          <ac:chgData name="Syphax Ait oubelli" userId="ecf726b1934da71b" providerId="LiveId" clId="{85F5B36E-D2F2-41D5-A074-928D0D15303D}" dt="2021-10-16T09:34:54.743" v="1431"/>
          <ac:grpSpMkLst>
            <pc:docMk/>
            <pc:sldMk cId="451953581" sldId="366"/>
            <ac:grpSpMk id="2" creationId="{156BFA32-9E23-4AD4-A82E-920B60E0FB9F}"/>
          </ac:grpSpMkLst>
        </pc:grpChg>
        <pc:picChg chg="add del mod">
          <ac:chgData name="Syphax Ait oubelli" userId="ecf726b1934da71b" providerId="LiveId" clId="{85F5B36E-D2F2-41D5-A074-928D0D15303D}" dt="2021-10-16T09:36:24.176" v="1462" actId="478"/>
          <ac:picMkLst>
            <pc:docMk/>
            <pc:sldMk cId="451953581" sldId="366"/>
            <ac:picMk id="45" creationId="{1268762A-36CC-4D64-AEFB-97D2D45CD70D}"/>
          </ac:picMkLst>
        </pc:picChg>
        <pc:cxnChg chg="mod topLvl">
          <ac:chgData name="Syphax Ait oubelli" userId="ecf726b1934da71b" providerId="LiveId" clId="{85F5B36E-D2F2-41D5-A074-928D0D15303D}" dt="2021-10-16T09:36:08.962" v="1457" actId="1076"/>
          <ac:cxnSpMkLst>
            <pc:docMk/>
            <pc:sldMk cId="451953581" sldId="366"/>
            <ac:cxnSpMk id="4" creationId="{9C4F5382-CA9B-4223-B7E3-9E0564BB2100}"/>
          </ac:cxnSpMkLst>
        </pc:cxnChg>
        <pc:cxnChg chg="mod topLvl">
          <ac:chgData name="Syphax Ait oubelli" userId="ecf726b1934da71b" providerId="LiveId" clId="{85F5B36E-D2F2-41D5-A074-928D0D15303D}" dt="2021-10-16T09:36:08.962" v="1457" actId="1076"/>
          <ac:cxnSpMkLst>
            <pc:docMk/>
            <pc:sldMk cId="451953581" sldId="366"/>
            <ac:cxnSpMk id="38" creationId="{A5665481-25B0-469A-8D0A-08DBFAAC9D23}"/>
          </ac:cxnSpMkLst>
        </pc:cxnChg>
        <pc:cxnChg chg="del">
          <ac:chgData name="Syphax Ait oubelli" userId="ecf726b1934da71b" providerId="LiveId" clId="{85F5B36E-D2F2-41D5-A074-928D0D15303D}" dt="2021-10-16T09:34:39.487" v="1427" actId="478"/>
          <ac:cxnSpMkLst>
            <pc:docMk/>
            <pc:sldMk cId="451953581" sldId="366"/>
            <ac:cxnSpMk id="43" creationId="{9EBF20F2-7C64-4479-A025-C1118803BE7D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15482038" sldId="366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662587493" sldId="367"/>
        </pc:sldMkLst>
      </pc:sldChg>
      <pc:sldChg chg="add">
        <pc:chgData name="Syphax Ait oubelli" userId="ecf726b1934da71b" providerId="LiveId" clId="{85F5B36E-D2F2-41D5-A074-928D0D15303D}" dt="2021-10-16T09:36:21.734" v="1461" actId="2890"/>
        <pc:sldMkLst>
          <pc:docMk/>
          <pc:sldMk cId="754148406" sldId="36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90038105" sldId="368"/>
        </pc:sldMkLst>
      </pc:sldChg>
      <pc:sldChg chg="addSp delSp modSp add mod">
        <pc:chgData name="Syphax Ait oubelli" userId="ecf726b1934da71b" providerId="LiveId" clId="{85F5B36E-D2F2-41D5-A074-928D0D15303D}" dt="2021-10-16T09:37:32.830" v="1479" actId="1076"/>
        <pc:sldMkLst>
          <pc:docMk/>
          <pc:sldMk cId="3575029875" sldId="368"/>
        </pc:sldMkLst>
        <pc:spChg chg="mod">
          <ac:chgData name="Syphax Ait oubelli" userId="ecf726b1934da71b" providerId="LiveId" clId="{85F5B36E-D2F2-41D5-A074-928D0D15303D}" dt="2021-10-16T09:37:11.160" v="1473" actId="1076"/>
          <ac:spMkLst>
            <pc:docMk/>
            <pc:sldMk cId="3575029875" sldId="368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37:14.882" v="1474" actId="1076"/>
          <ac:spMkLst>
            <pc:docMk/>
            <pc:sldMk cId="3575029875" sldId="368"/>
            <ac:spMk id="42" creationId="{7E8D4882-53E3-41F4-82F3-736ECC156B2E}"/>
          </ac:spMkLst>
        </pc:spChg>
        <pc:picChg chg="add mod">
          <ac:chgData name="Syphax Ait oubelli" userId="ecf726b1934da71b" providerId="LiveId" clId="{85F5B36E-D2F2-41D5-A074-928D0D15303D}" dt="2021-10-16T09:37:32.830" v="1479" actId="1076"/>
          <ac:picMkLst>
            <pc:docMk/>
            <pc:sldMk cId="3575029875" sldId="368"/>
            <ac:picMk id="43" creationId="{C1B4E7C1-72B6-48F5-80B3-6BCDF2532E62}"/>
          </ac:picMkLst>
        </pc:picChg>
        <pc:picChg chg="del">
          <ac:chgData name="Syphax Ait oubelli" userId="ecf726b1934da71b" providerId="LiveId" clId="{85F5B36E-D2F2-41D5-A074-928D0D15303D}" dt="2021-10-16T09:37:00.288" v="1468" actId="478"/>
          <ac:picMkLst>
            <pc:docMk/>
            <pc:sldMk cId="3575029875" sldId="368"/>
            <ac:picMk id="45" creationId="{1268762A-36CC-4D64-AEFB-97D2D45CD70D}"/>
          </ac:picMkLst>
        </pc:picChg>
        <pc:cxnChg chg="mod">
          <ac:chgData name="Syphax Ait oubelli" userId="ecf726b1934da71b" providerId="LiveId" clId="{85F5B36E-D2F2-41D5-A074-928D0D15303D}" dt="2021-10-16T09:36:58.534" v="1467" actId="14100"/>
          <ac:cxnSpMkLst>
            <pc:docMk/>
            <pc:sldMk cId="3575029875" sldId="368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36:55.144" v="1466" actId="14100"/>
          <ac:cxnSpMkLst>
            <pc:docMk/>
            <pc:sldMk cId="3575029875" sldId="368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09:49:50.502" v="1739" actId="14100"/>
        <pc:sldMkLst>
          <pc:docMk/>
          <pc:sldMk cId="1768054181" sldId="369"/>
        </pc:sldMkLst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2" creationId="{3E951DED-56B7-4B1A-B112-4A2F7BEEF75C}"/>
          </ac:spMkLst>
        </pc:spChg>
        <pc:spChg chg="mod">
          <ac:chgData name="Syphax Ait oubelli" userId="ecf726b1934da71b" providerId="LiveId" clId="{85F5B36E-D2F2-41D5-A074-928D0D15303D}" dt="2021-10-16T09:49:10.253" v="1722" actId="20577"/>
          <ac:spMkLst>
            <pc:docMk/>
            <pc:sldMk cId="1768054181" sldId="369"/>
            <ac:spMk id="3" creationId="{06D624FD-F0DE-43E1-83FF-36B6C6AC412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40" creationId="{0342A4E2-6EAF-4AC2-BFCD-244247A6562F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44" creationId="{E48AD741-480B-4450-AE8C-FB904C8DDC8B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45" creationId="{950C2F7C-A5D9-4490-BE7F-C0AEBF229507}"/>
          </ac:spMkLst>
        </pc:spChg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49" creationId="{1F665EE8-4569-437B-8940-5A05CEC9B88C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50" creationId="{61F46061-E4B7-4524-B0FE-B6DA40C4DAE1}"/>
          </ac:spMkLst>
        </pc:spChg>
        <pc:grpChg chg="add mod">
          <ac:chgData name="Syphax Ait oubelli" userId="ecf726b1934da71b" providerId="LiveId" clId="{85F5B36E-D2F2-41D5-A074-928D0D15303D}" dt="2021-10-16T09:42:29.992" v="1600"/>
          <ac:grpSpMkLst>
            <pc:docMk/>
            <pc:sldMk cId="1768054181" sldId="369"/>
            <ac:grpSpMk id="51" creationId="{2B1ECA22-7B5C-4D30-9B8B-D6E205BFC42D}"/>
          </ac:grpSpMkLst>
        </pc:grpChg>
        <pc:grpChg chg="add mod">
          <ac:chgData name="Syphax Ait oubelli" userId="ecf726b1934da71b" providerId="LiveId" clId="{85F5B36E-D2F2-41D5-A074-928D0D15303D}" dt="2021-10-16T09:42:32.755" v="1601"/>
          <ac:grpSpMkLst>
            <pc:docMk/>
            <pc:sldMk cId="1768054181" sldId="369"/>
            <ac:grpSpMk id="52" creationId="{375CE99D-6728-442E-AA75-177A9CD70E60}"/>
          </ac:grpSpMkLst>
        </pc:grpChg>
        <pc:cxnChg chg="del mod">
          <ac:chgData name="Syphax Ait oubelli" userId="ecf726b1934da71b" providerId="LiveId" clId="{85F5B36E-D2F2-41D5-A074-928D0D15303D}" dt="2021-10-16T09:39:12.568" v="1502" actId="478"/>
          <ac:cxnSpMkLst>
            <pc:docMk/>
            <pc:sldMk cId="1768054181" sldId="369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9:12.568" v="1502" actId="478"/>
          <ac:cxnSpMkLst>
            <pc:docMk/>
            <pc:sldMk cId="1768054181" sldId="369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49:47.420" v="1738" actId="14100"/>
          <ac:cxnSpMkLst>
            <pc:docMk/>
            <pc:sldMk cId="1768054181" sldId="369"/>
            <ac:cxnSpMk id="39" creationId="{1174AE7A-40F2-4232-8F94-9E6BE1AFE742}"/>
          </ac:cxnSpMkLst>
        </pc:cxnChg>
        <pc:cxnChg chg="del">
          <ac:chgData name="Syphax Ait oubelli" userId="ecf726b1934da71b" providerId="LiveId" clId="{85F5B36E-D2F2-41D5-A074-928D0D15303D}" dt="2021-10-16T09:39:14.512" v="1503" actId="478"/>
          <ac:cxnSpMkLst>
            <pc:docMk/>
            <pc:sldMk cId="1768054181" sldId="369"/>
            <ac:cxnSpMk id="43" creationId="{9EBF20F2-7C64-4479-A025-C1118803BE7D}"/>
          </ac:cxnSpMkLst>
        </pc:cxnChg>
        <pc:cxnChg chg="add mod">
          <ac:chgData name="Syphax Ait oubelli" userId="ecf726b1934da71b" providerId="LiveId" clId="{85F5B36E-D2F2-41D5-A074-928D0D15303D}" dt="2021-10-16T09:49:50.502" v="1739" actId="14100"/>
          <ac:cxnSpMkLst>
            <pc:docMk/>
            <pc:sldMk cId="1768054181" sldId="369"/>
            <ac:cxnSpMk id="46" creationId="{684FCEA6-9464-4AAC-955F-1A3CC45F32E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463129231" sldId="369"/>
        </pc:sldMkLst>
      </pc:sldChg>
      <pc:sldChg chg="modSp add mod">
        <pc:chgData name="Syphax Ait oubelli" userId="ecf726b1934da71b" providerId="LiveId" clId="{85F5B36E-D2F2-41D5-A074-928D0D15303D}" dt="2021-10-16T09:49:37.204" v="1737" actId="14100"/>
        <pc:sldMkLst>
          <pc:docMk/>
          <pc:sldMk cId="1774816142" sldId="370"/>
        </pc:sldMkLst>
        <pc:spChg chg="mod">
          <ac:chgData name="Syphax Ait oubelli" userId="ecf726b1934da71b" providerId="LiveId" clId="{85F5B36E-D2F2-41D5-A074-928D0D15303D}" dt="2021-10-16T09:49:15.772" v="1734" actId="20577"/>
          <ac:spMkLst>
            <pc:docMk/>
            <pc:sldMk cId="1774816142" sldId="370"/>
            <ac:spMk id="3" creationId="{06D624FD-F0DE-43E1-83FF-36B6C6AC4127}"/>
          </ac:spMkLst>
        </pc:spChg>
        <pc:grpChg chg="mod">
          <ac:chgData name="Syphax Ait oubelli" userId="ecf726b1934da71b" providerId="LiveId" clId="{85F5B36E-D2F2-41D5-A074-928D0D15303D}" dt="2021-10-16T09:43:23.209" v="1615" actId="1035"/>
          <ac:grpSpMkLst>
            <pc:docMk/>
            <pc:sldMk cId="1774816142" sldId="370"/>
            <ac:grpSpMk id="51" creationId="{2B1ECA22-7B5C-4D30-9B8B-D6E205BFC42D}"/>
          </ac:grpSpMkLst>
        </pc:grpChg>
        <pc:grpChg chg="mod">
          <ac:chgData name="Syphax Ait oubelli" userId="ecf726b1934da71b" providerId="LiveId" clId="{85F5B36E-D2F2-41D5-A074-928D0D15303D}" dt="2021-10-16T09:43:23.209" v="1615" actId="1035"/>
          <ac:grpSpMkLst>
            <pc:docMk/>
            <pc:sldMk cId="1774816142" sldId="370"/>
            <ac:grpSpMk id="52" creationId="{375CE99D-6728-442E-AA75-177A9CD70E60}"/>
          </ac:grpSpMkLst>
        </pc:grpChg>
        <pc:cxnChg chg="mod">
          <ac:chgData name="Syphax Ait oubelli" userId="ecf726b1934da71b" providerId="LiveId" clId="{85F5B36E-D2F2-41D5-A074-928D0D15303D}" dt="2021-10-16T09:49:22.004" v="1735" actId="14100"/>
          <ac:cxnSpMkLst>
            <pc:docMk/>
            <pc:sldMk cId="1774816142" sldId="370"/>
            <ac:cxnSpMk id="39" creationId="{1174AE7A-40F2-4232-8F94-9E6BE1AFE742}"/>
          </ac:cxnSpMkLst>
        </pc:cxnChg>
        <pc:cxnChg chg="mod">
          <ac:chgData name="Syphax Ait oubelli" userId="ecf726b1934da71b" providerId="LiveId" clId="{85F5B36E-D2F2-41D5-A074-928D0D15303D}" dt="2021-10-16T09:49:37.204" v="1737" actId="14100"/>
          <ac:cxnSpMkLst>
            <pc:docMk/>
            <pc:sldMk cId="1774816142" sldId="370"/>
            <ac:cxnSpMk id="46" creationId="{684FCEA6-9464-4AAC-955F-1A3CC45F32E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250519515" sldId="370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85F5B36E-D2F2-41D5-A074-928D0D15303D}" dt="2021-10-16T09:47:13.458" v="1654" actId="1036"/>
        <pc:sldMkLst>
          <pc:docMk/>
          <pc:sldMk cId="3867752168" sldId="371"/>
        </pc:sldMkLst>
        <pc:spChg chg="mod">
          <ac:chgData name="Syphax Ait oubelli" userId="ecf726b1934da71b" providerId="LiveId" clId="{85F5B36E-D2F2-41D5-A074-928D0D15303D}" dt="2021-10-16T09:44:14.803" v="1623" actId="1076"/>
          <ac:spMkLst>
            <pc:docMk/>
            <pc:sldMk cId="3867752168" sldId="371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44:10.282" v="1621" actId="208"/>
          <ac:spMkLst>
            <pc:docMk/>
            <pc:sldMk cId="3867752168" sldId="371"/>
            <ac:spMk id="32" creationId="{7F76F50D-9D74-4FF1-ABE3-EF0AB18E24CE}"/>
          </ac:spMkLst>
        </pc:spChg>
        <pc:spChg chg="mod">
          <ac:chgData name="Syphax Ait oubelli" userId="ecf726b1934da71b" providerId="LiveId" clId="{85F5B36E-D2F2-41D5-A074-928D0D15303D}" dt="2021-10-16T09:44:04.250" v="1619" actId="208"/>
          <ac:spMkLst>
            <pc:docMk/>
            <pc:sldMk cId="3867752168" sldId="371"/>
            <ac:spMk id="33" creationId="{3D987F45-3817-4358-B8FF-F05FE0DF6091}"/>
          </ac:spMkLst>
        </pc:spChg>
        <pc:spChg chg="mod">
          <ac:chgData name="Syphax Ait oubelli" userId="ecf726b1934da71b" providerId="LiveId" clId="{85F5B36E-D2F2-41D5-A074-928D0D15303D}" dt="2021-10-16T09:44:47.309" v="1635" actId="1076"/>
          <ac:spMkLst>
            <pc:docMk/>
            <pc:sldMk cId="3867752168" sldId="371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44:38.703" v="1632" actId="1076"/>
          <ac:spMkLst>
            <pc:docMk/>
            <pc:sldMk cId="3867752168" sldId="371"/>
            <ac:spMk id="42" creationId="{7E8D4882-53E3-41F4-82F3-736ECC156B2E}"/>
          </ac:spMkLst>
        </pc:spChg>
        <pc:picChg chg="del">
          <ac:chgData name="Syphax Ait oubelli" userId="ecf726b1934da71b" providerId="LiveId" clId="{85F5B36E-D2F2-41D5-A074-928D0D15303D}" dt="2021-10-16T09:44:40.551" v="1633" actId="478"/>
          <ac:picMkLst>
            <pc:docMk/>
            <pc:sldMk cId="3867752168" sldId="371"/>
            <ac:picMk id="43" creationId="{C1B4E7C1-72B6-48F5-80B3-6BCDF2532E62}"/>
          </ac:picMkLst>
        </pc:picChg>
        <pc:picChg chg="add mod">
          <ac:chgData name="Syphax Ait oubelli" userId="ecf726b1934da71b" providerId="LiveId" clId="{85F5B36E-D2F2-41D5-A074-928D0D15303D}" dt="2021-10-16T09:44:43.596" v="1634"/>
          <ac:picMkLst>
            <pc:docMk/>
            <pc:sldMk cId="3867752168" sldId="371"/>
            <ac:picMk id="44" creationId="{8639FAEF-586E-42FA-A16B-0BE0A779E921}"/>
          </ac:picMkLst>
        </pc:picChg>
        <pc:cxnChg chg="mod">
          <ac:chgData name="Syphax Ait oubelli" userId="ecf726b1934da71b" providerId="LiveId" clId="{85F5B36E-D2F2-41D5-A074-928D0D15303D}" dt="2021-10-16T09:47:13.458" v="1654" actId="1036"/>
          <ac:cxnSpMkLst>
            <pc:docMk/>
            <pc:sldMk cId="3867752168" sldId="371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44:30.507" v="1629" actId="14100"/>
          <ac:cxnSpMkLst>
            <pc:docMk/>
            <pc:sldMk cId="3867752168" sldId="371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10:57:06.538" v="1961" actId="1076"/>
        <pc:sldMkLst>
          <pc:docMk/>
          <pc:sldMk cId="958821381" sldId="372"/>
        </pc:sldMkLst>
        <pc:spChg chg="mod">
          <ac:chgData name="Syphax Ait oubelli" userId="ecf726b1934da71b" providerId="LiveId" clId="{85F5B36E-D2F2-41D5-A074-928D0D15303D}" dt="2021-10-16T09:46:23.150" v="1637" actId="1076"/>
          <ac:spMkLst>
            <pc:docMk/>
            <pc:sldMk cId="958821381" sldId="372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46:31.447" v="1641" actId="1076"/>
          <ac:spMkLst>
            <pc:docMk/>
            <pc:sldMk cId="958821381" sldId="372"/>
            <ac:spMk id="42" creationId="{7E8D4882-53E3-41F4-82F3-736ECC156B2E}"/>
          </ac:spMkLst>
        </pc:spChg>
        <pc:picChg chg="add mod">
          <ac:chgData name="Syphax Ait oubelli" userId="ecf726b1934da71b" providerId="LiveId" clId="{85F5B36E-D2F2-41D5-A074-928D0D15303D}" dt="2021-10-16T10:57:06.538" v="1961" actId="1076"/>
          <ac:picMkLst>
            <pc:docMk/>
            <pc:sldMk cId="958821381" sldId="372"/>
            <ac:picMk id="40" creationId="{C3F922EC-C962-46A7-9A29-B33BC349F7F2}"/>
          </ac:picMkLst>
        </pc:picChg>
        <pc:picChg chg="del">
          <ac:chgData name="Syphax Ait oubelli" userId="ecf726b1934da71b" providerId="LiveId" clId="{85F5B36E-D2F2-41D5-A074-928D0D15303D}" dt="2021-10-16T09:46:42.823" v="1646" actId="478"/>
          <ac:picMkLst>
            <pc:docMk/>
            <pc:sldMk cId="958821381" sldId="372"/>
            <ac:picMk id="44" creationId="{8639FAEF-586E-42FA-A16B-0BE0A779E921}"/>
          </ac:picMkLst>
        </pc:picChg>
        <pc:picChg chg="add mod">
          <ac:chgData name="Syphax Ait oubelli" userId="ecf726b1934da71b" providerId="LiveId" clId="{85F5B36E-D2F2-41D5-A074-928D0D15303D}" dt="2021-10-16T09:46:54.598" v="1648" actId="1076"/>
          <ac:picMkLst>
            <pc:docMk/>
            <pc:sldMk cId="958821381" sldId="372"/>
            <ac:picMk id="45" creationId="{491B4C1B-7AD4-46F5-A1F0-3464468968CD}"/>
          </ac:picMkLst>
        </pc:picChg>
        <pc:picChg chg="add mod">
          <ac:chgData name="Syphax Ait oubelli" userId="ecf726b1934da71b" providerId="LiveId" clId="{85F5B36E-D2F2-41D5-A074-928D0D15303D}" dt="2021-10-16T09:47:02.343" v="1652" actId="571"/>
          <ac:picMkLst>
            <pc:docMk/>
            <pc:sldMk cId="958821381" sldId="372"/>
            <ac:picMk id="46" creationId="{E987B055-8F5D-446C-83A2-D0DD355E6387}"/>
          </ac:picMkLst>
        </pc:picChg>
        <pc:cxnChg chg="mod">
          <ac:chgData name="Syphax Ait oubelli" userId="ecf726b1934da71b" providerId="LiveId" clId="{85F5B36E-D2F2-41D5-A074-928D0D15303D}" dt="2021-10-16T09:46:23.150" v="1637" actId="1076"/>
          <ac:cxnSpMkLst>
            <pc:docMk/>
            <pc:sldMk cId="958821381" sldId="372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46:33.996" v="1642" actId="14100"/>
          <ac:cxnSpMkLst>
            <pc:docMk/>
            <pc:sldMk cId="958821381" sldId="372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46:40.588" v="1645" actId="14100"/>
          <ac:cxnSpMkLst>
            <pc:docMk/>
            <pc:sldMk cId="958821381" sldId="372"/>
            <ac:cxnSpMk id="43" creationId="{C372A640-B23C-4A63-8206-0F77B6495D9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674189952" sldId="372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93559171" sldId="373"/>
        </pc:sldMkLst>
      </pc:sldChg>
      <pc:sldChg chg="addSp delSp modSp add mod">
        <pc:chgData name="Syphax Ait oubelli" userId="ecf726b1934da71b" providerId="LiveId" clId="{85F5B36E-D2F2-41D5-A074-928D0D15303D}" dt="2021-10-16T09:53:12.361" v="1789" actId="207"/>
        <pc:sldMkLst>
          <pc:docMk/>
          <pc:sldMk cId="1405570303" sldId="373"/>
        </pc:sldMkLst>
        <pc:spChg chg="add mod">
          <ac:chgData name="Syphax Ait oubelli" userId="ecf726b1934da71b" providerId="LiveId" clId="{85F5B36E-D2F2-41D5-A074-928D0D15303D}" dt="2021-10-16T09:53:12.361" v="1789" actId="207"/>
          <ac:spMkLst>
            <pc:docMk/>
            <pc:sldMk cId="1405570303" sldId="373"/>
            <ac:spMk id="2" creationId="{9D6B94A7-0504-4495-B8CD-441D5AE19247}"/>
          </ac:spMkLst>
        </pc:spChg>
        <pc:spChg chg="add mod">
          <ac:chgData name="Syphax Ait oubelli" userId="ecf726b1934da71b" providerId="LiveId" clId="{85F5B36E-D2F2-41D5-A074-928D0D15303D}" dt="2021-10-16T09:51:43.089" v="1772" actId="14100"/>
          <ac:spMkLst>
            <pc:docMk/>
            <pc:sldMk cId="1405570303" sldId="373"/>
            <ac:spMk id="5" creationId="{67B94FE9-5B66-4B03-874F-C3B153D3EAFF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1:15.405" v="1758" actId="1076"/>
          <ac:spMkLst>
            <pc:docMk/>
            <pc:sldMk cId="1405570303" sldId="373"/>
            <ac:spMk id="44" creationId="{657F65F9-C8D6-4236-BD33-5E86C7E6C452}"/>
          </ac:spMkLst>
        </pc:spChg>
        <pc:spChg chg="add mod">
          <ac:chgData name="Syphax Ait oubelli" userId="ecf726b1934da71b" providerId="LiveId" clId="{85F5B36E-D2F2-41D5-A074-928D0D15303D}" dt="2021-10-16T09:51:51.918" v="1776" actId="14100"/>
          <ac:spMkLst>
            <pc:docMk/>
            <pc:sldMk cId="1405570303" sldId="373"/>
            <ac:spMk id="46" creationId="{FA18FCF8-3A05-4991-88E6-BDF45A2F1269}"/>
          </ac:spMkLst>
        </pc:spChg>
        <pc:picChg chg="add del">
          <ac:chgData name="Syphax Ait oubelli" userId="ecf726b1934da71b" providerId="LiveId" clId="{85F5B36E-D2F2-41D5-A074-928D0D15303D}" dt="2021-10-16T09:52:18.566" v="1778" actId="478"/>
          <ac:picMkLst>
            <pc:docMk/>
            <pc:sldMk cId="1405570303" sldId="373"/>
            <ac:picMk id="40" creationId="{AFE0DBE6-E7FD-48D8-8FA7-E096B439D150}"/>
          </ac:picMkLst>
        </pc:picChg>
        <pc:picChg chg="del">
          <ac:chgData name="Syphax Ait oubelli" userId="ecf726b1934da71b" providerId="LiveId" clId="{85F5B36E-D2F2-41D5-A074-928D0D15303D}" dt="2021-10-16T09:50:23.279" v="1741" actId="478"/>
          <ac:picMkLst>
            <pc:docMk/>
            <pc:sldMk cId="1405570303" sldId="373"/>
            <ac:picMk id="45" creationId="{491B4C1B-7AD4-46F5-A1F0-3464468968CD}"/>
          </ac:picMkLst>
        </pc:picChg>
        <pc:picChg chg="add mod">
          <ac:chgData name="Syphax Ait oubelli" userId="ecf726b1934da71b" providerId="LiveId" clId="{85F5B36E-D2F2-41D5-A074-928D0D15303D}" dt="2021-10-16T09:53:05.371" v="1787" actId="1076"/>
          <ac:picMkLst>
            <pc:docMk/>
            <pc:sldMk cId="1405570303" sldId="373"/>
            <ac:picMk id="48" creationId="{B35B7E24-7BE0-462A-9D55-E6EDA29BC459}"/>
          </ac:picMkLst>
        </pc:picChg>
        <pc:cxnChg chg="del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38" creationId="{A5665481-25B0-469A-8D0A-08DBFAAC9D23}"/>
          </ac:cxnSpMkLst>
        </pc:cxnChg>
        <pc:cxnChg chg="del mod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43" creationId="{C372A640-B23C-4A63-8206-0F77B6495D90}"/>
          </ac:cxnSpMkLst>
        </pc:cxnChg>
        <pc:cxnChg chg="add mod">
          <ac:chgData name="Syphax Ait oubelli" userId="ecf726b1934da71b" providerId="LiveId" clId="{85F5B36E-D2F2-41D5-A074-928D0D15303D}" dt="2021-10-16T09:52:48.999" v="1786" actId="14100"/>
          <ac:cxnSpMkLst>
            <pc:docMk/>
            <pc:sldMk cId="1405570303" sldId="373"/>
            <ac:cxnSpMk id="50" creationId="{B2D68C1E-1259-444E-8F34-AF4FE83143E8}"/>
          </ac:cxnSpMkLst>
        </pc:cxnChg>
      </pc:sldChg>
      <pc:sldChg chg="addSp delSp modSp add mod">
        <pc:chgData name="Syphax Ait oubelli" userId="ecf726b1934da71b" providerId="LiveId" clId="{85F5B36E-D2F2-41D5-A074-928D0D15303D}" dt="2021-10-16T09:56:48.775" v="1869" actId="1038"/>
        <pc:sldMkLst>
          <pc:docMk/>
          <pc:sldMk cId="2871633615" sldId="374"/>
        </pc:sldMkLst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6" creationId="{ECBB446B-C7C8-488E-8708-894851BD2F4D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7" creationId="{BBB374E6-B16C-4984-8E61-37386953D165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8" creationId="{8D774368-F0B3-4315-9058-20EF339CE51B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9" creationId="{F6618B7B-E5EF-40A7-9197-523ECC3A9802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0" creationId="{09BFB86E-1FE3-4B1F-BF02-D44EE53620E0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1" creationId="{63ADC39A-10D1-4D84-B2F1-0339125F3EA9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2" creationId="{6ED458F1-908E-4CD3-8FFA-6332E50949C8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3" creationId="{4DDA8133-B8B2-4FEA-8F32-BACC4F7F652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4" creationId="{2E8C2647-22CC-4E76-AAD7-9E7E3F8656A8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5" creationId="{3C4F6016-33B6-4185-A515-34F898A864FB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6" creationId="{73BB7FDC-52C1-4EFC-AF74-6792BCAE337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8" creationId="{E365D553-A8D9-407A-8FB2-5CDDE834872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9" creationId="{88BBD0C8-967C-424C-B19B-DC6B877A10E3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0" creationId="{14206B5F-E30E-40EA-853F-DA15C6BF033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1" creationId="{A9A03E8D-DB0A-4830-AC17-6B217BDCDBA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2" creationId="{154A1F3A-5697-417E-9FBC-51643F2C021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3" creationId="{2298A6A4-CF86-4CDA-BD71-8FBEB0B4CEA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4" creationId="{6041FDD6-B547-4C11-86D1-7BF43096A6C3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5" creationId="{89D401B2-1D8F-4C07-B008-74BD6381C16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6" creationId="{B8C50B81-53C7-4371-BBD3-3431617FB6C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7" creationId="{83F355F8-ABE7-476B-B414-7E240B3F4FC0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8" creationId="{92533469-87A5-4535-BD11-C0593A63D18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9" creationId="{24FE18FD-4189-4ADA-B30E-D9AF4927047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0" creationId="{35374654-FBE2-40B2-B208-3742426F424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1" creationId="{8D1FDED2-BC0F-4DCB-84C9-A88019E4113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2" creationId="{7F76F50D-9D74-4FF1-ABE3-EF0AB18E24C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3" creationId="{3D987F45-3817-4358-B8FF-F05FE0DF609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4" creationId="{0E5FDFDA-7631-43F6-9515-BCEF7FBED219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5" creationId="{221A21BB-204D-4E95-8264-194F829D87D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6" creationId="{71B93C2F-AB16-41DB-BE0E-646CFD2DB39C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56:31.761" v="1861" actId="207"/>
          <ac:spMkLst>
            <pc:docMk/>
            <pc:sldMk cId="2871633615" sldId="374"/>
            <ac:spMk id="40" creationId="{6CA08F5F-F583-4F92-AA0E-73BF99532F9E}"/>
          </ac:spMkLst>
        </pc:spChg>
        <pc:spChg chg="del">
          <ac:chgData name="Syphax Ait oubelli" userId="ecf726b1934da71b" providerId="LiveId" clId="{85F5B36E-D2F2-41D5-A074-928D0D15303D}" dt="2021-10-16T09:54:46.398" v="1810" actId="478"/>
          <ac:spMkLst>
            <pc:docMk/>
            <pc:sldMk cId="2871633615" sldId="374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44" creationId="{05697F2C-14CA-47C9-8DD4-43573BD0F8F8}"/>
          </ac:spMkLst>
        </pc:spChg>
        <pc:spChg chg="add mod">
          <ac:chgData name="Syphax Ait oubelli" userId="ecf726b1934da71b" providerId="LiveId" clId="{85F5B36E-D2F2-41D5-A074-928D0D15303D}" dt="2021-10-16T09:56:22.857" v="1858" actId="14100"/>
          <ac:spMkLst>
            <pc:docMk/>
            <pc:sldMk cId="2871633615" sldId="374"/>
            <ac:spMk id="46" creationId="{12920AD1-EF30-467E-8D85-8B7B04FE17BD}"/>
          </ac:spMkLst>
        </pc:spChg>
        <pc:spChg chg="add mod">
          <ac:chgData name="Syphax Ait oubelli" userId="ecf726b1934da71b" providerId="LiveId" clId="{85F5B36E-D2F2-41D5-A074-928D0D15303D}" dt="2021-10-16T09:56:48.775" v="1869" actId="1038"/>
          <ac:spMkLst>
            <pc:docMk/>
            <pc:sldMk cId="2871633615" sldId="374"/>
            <ac:spMk id="47" creationId="{060066A8-032F-4E43-A580-20006EDEFCFE}"/>
          </ac:spMkLst>
        </pc:spChg>
        <pc:picChg chg="del">
          <ac:chgData name="Syphax Ait oubelli" userId="ecf726b1934da71b" providerId="LiveId" clId="{85F5B36E-D2F2-41D5-A074-928D0D15303D}" dt="2021-10-16T09:53:59.151" v="1791" actId="478"/>
          <ac:picMkLst>
            <pc:docMk/>
            <pc:sldMk cId="2871633615" sldId="374"/>
            <ac:picMk id="45" creationId="{491B4C1B-7AD4-46F5-A1F0-3464468968CD}"/>
          </ac:picMkLst>
        </pc:picChg>
        <pc:cxnChg chg="mod">
          <ac:chgData name="Syphax Ait oubelli" userId="ecf726b1934da71b" providerId="LiveId" clId="{85F5B36E-D2F2-41D5-A074-928D0D15303D}" dt="2021-10-16T09:55:01.964" v="1814" actId="1076"/>
          <ac:cxnSpMkLst>
            <pc:docMk/>
            <pc:sldMk cId="2871633615" sldId="374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55:01.964" v="1814" actId="1076"/>
          <ac:cxnSpMkLst>
            <pc:docMk/>
            <pc:sldMk cId="2871633615" sldId="374"/>
            <ac:cxnSpMk id="38" creationId="{A5665481-25B0-469A-8D0A-08DBFAAC9D23}"/>
          </ac:cxnSpMkLst>
        </pc:cxnChg>
        <pc:cxnChg chg="del mod">
          <ac:chgData name="Syphax Ait oubelli" userId="ecf726b1934da71b" providerId="LiveId" clId="{85F5B36E-D2F2-41D5-A074-928D0D15303D}" dt="2021-10-16T09:54:00.767" v="1792" actId="478"/>
          <ac:cxnSpMkLst>
            <pc:docMk/>
            <pc:sldMk cId="2871633615" sldId="374"/>
            <ac:cxnSpMk id="43" creationId="{C372A640-B23C-4A63-8206-0F77B6495D9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021862682" sldId="374"/>
        </pc:sldMkLst>
      </pc:sldChg>
      <pc:sldChg chg="modSp add mod">
        <pc:chgData name="Syphax Ait oubelli" userId="ecf726b1934da71b" providerId="LiveId" clId="{85F5B36E-D2F2-41D5-A074-928D0D15303D}" dt="2021-10-16T09:56:42.030" v="1866" actId="2711"/>
        <pc:sldMkLst>
          <pc:docMk/>
          <pc:sldMk cId="2779821409" sldId="375"/>
        </pc:sldMkLst>
        <pc:spChg chg="mod">
          <ac:chgData name="Syphax Ait oubelli" userId="ecf726b1934da71b" providerId="LiveId" clId="{85F5B36E-D2F2-41D5-A074-928D0D15303D}" dt="2021-10-16T09:56:35.482" v="1862" actId="14100"/>
          <ac:spMkLst>
            <pc:docMk/>
            <pc:sldMk cId="2779821409" sldId="375"/>
            <ac:spMk id="46" creationId="{12920AD1-EF30-467E-8D85-8B7B04FE17BD}"/>
          </ac:spMkLst>
        </pc:spChg>
        <pc:spChg chg="mod">
          <ac:chgData name="Syphax Ait oubelli" userId="ecf726b1934da71b" providerId="LiveId" clId="{85F5B36E-D2F2-41D5-A074-928D0D15303D}" dt="2021-10-16T09:56:42.030" v="1866" actId="2711"/>
          <ac:spMkLst>
            <pc:docMk/>
            <pc:sldMk cId="2779821409" sldId="375"/>
            <ac:spMk id="47" creationId="{060066A8-032F-4E43-A580-20006EDEFCFE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025930557" sldId="375"/>
        </pc:sldMkLst>
      </pc:sldChg>
      <pc:sldChg chg="addSp delSp modSp add mod">
        <pc:chgData name="Syphax Ait oubelli" userId="ecf726b1934da71b" providerId="LiveId" clId="{85F5B36E-D2F2-41D5-A074-928D0D15303D}" dt="2021-10-16T09:58:35.200" v="1947" actId="207"/>
        <pc:sldMkLst>
          <pc:docMk/>
          <pc:sldMk cId="3141368202" sldId="376"/>
        </pc:sldMkLst>
        <pc:spChg chg="add del mod">
          <ac:chgData name="Syphax Ait oubelli" userId="ecf726b1934da71b" providerId="LiveId" clId="{85F5B36E-D2F2-41D5-A074-928D0D15303D}" dt="2021-10-16T09:58:30.862" v="1945" actId="478"/>
          <ac:spMkLst>
            <pc:docMk/>
            <pc:sldMk cId="3141368202" sldId="376"/>
            <ac:spMk id="2" creationId="{AADCCD0A-7968-46D4-8EDC-D0D593EBB53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0" creationId="{6CA08F5F-F583-4F92-AA0E-73BF99532F9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7:53.189" v="1898" actId="571"/>
          <ac:spMkLst>
            <pc:docMk/>
            <pc:sldMk cId="3141368202" sldId="376"/>
            <ac:spMk id="43" creationId="{AE81FF62-F7FC-41A1-93F2-1565DC0D79F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4" creationId="{05697F2C-14CA-47C9-8DD4-43573BD0F8F8}"/>
          </ac:spMkLst>
        </pc:spChg>
        <pc:spChg chg="add mod">
          <ac:chgData name="Syphax Ait oubelli" userId="ecf726b1934da71b" providerId="LiveId" clId="{85F5B36E-D2F2-41D5-A074-928D0D15303D}" dt="2021-10-16T09:58:13.829" v="1941" actId="1076"/>
          <ac:spMkLst>
            <pc:docMk/>
            <pc:sldMk cId="3141368202" sldId="376"/>
            <ac:spMk id="45" creationId="{5F29CB2D-C742-4C35-AEAC-47F04F14F94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6" creationId="{12920AD1-EF30-467E-8D85-8B7B04FE17BD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7" creationId="{060066A8-032F-4E43-A580-20006EDEFCFE}"/>
          </ac:spMkLst>
        </pc:spChg>
        <pc:spChg chg="add mod">
          <ac:chgData name="Syphax Ait oubelli" userId="ecf726b1934da71b" providerId="LiveId" clId="{85F5B36E-D2F2-41D5-A074-928D0D15303D}" dt="2021-10-16T09:58:35.200" v="1947" actId="207"/>
          <ac:spMkLst>
            <pc:docMk/>
            <pc:sldMk cId="3141368202" sldId="376"/>
            <ac:spMk id="48" creationId="{113B8B4F-DE4C-4F1C-B22B-53CF907AB02F}"/>
          </ac:spMkLst>
        </pc:spChg>
        <pc:cxnChg chg="del mod">
          <ac:chgData name="Syphax Ait oubelli" userId="ecf726b1934da71b" providerId="LiveId" clId="{85F5B36E-D2F2-41D5-A074-928D0D15303D}" dt="2021-10-16T09:57:39.055" v="1871" actId="478"/>
          <ac:cxnSpMkLst>
            <pc:docMk/>
            <pc:sldMk cId="3141368202" sldId="376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57:39.055" v="1871" actId="478"/>
          <ac:cxnSpMkLst>
            <pc:docMk/>
            <pc:sldMk cId="3141368202" sldId="376"/>
            <ac:cxnSpMk id="38" creationId="{A5665481-25B0-469A-8D0A-08DBFAAC9D23}"/>
          </ac:cxnSpMkLst>
        </pc:cxnChg>
      </pc:sldChg>
      <pc:sldChg chg="modSp add">
        <pc:chgData name="Syphax Ait oubelli" userId="ecf726b1934da71b" providerId="LiveId" clId="{85F5B36E-D2F2-41D5-A074-928D0D15303D}" dt="2021-10-16T09:58:45.060" v="1948" actId="207"/>
        <pc:sldMkLst>
          <pc:docMk/>
          <pc:sldMk cId="274209429" sldId="377"/>
        </pc:sldMkLst>
        <pc:spChg chg="mod">
          <ac:chgData name="Syphax Ait oubelli" userId="ecf726b1934da71b" providerId="LiveId" clId="{85F5B36E-D2F2-41D5-A074-928D0D15303D}" dt="2021-10-16T09:58:45.060" v="1948" actId="207"/>
          <ac:spMkLst>
            <pc:docMk/>
            <pc:sldMk cId="274209429" sldId="377"/>
            <ac:spMk id="2" creationId="{AADCCD0A-7968-46D4-8EDC-D0D593EBB539}"/>
          </ac:spMkLst>
        </pc:spChg>
      </pc:sldChg>
      <pc:sldChg chg="addSp delSp add mod">
        <pc:chgData name="Syphax Ait oubelli" userId="ecf726b1934da71b" providerId="LiveId" clId="{85F5B36E-D2F2-41D5-A074-928D0D15303D}" dt="2021-10-16T10:56:10.668" v="1956" actId="22"/>
        <pc:sldMkLst>
          <pc:docMk/>
          <pc:sldMk cId="2157782974" sldId="378"/>
        </pc:sldMkLst>
        <pc:spChg chg="add del">
          <ac:chgData name="Syphax Ait oubelli" userId="ecf726b1934da71b" providerId="LiveId" clId="{85F5B36E-D2F2-41D5-A074-928D0D15303D}" dt="2021-10-16T10:56:10.668" v="1956" actId="22"/>
          <ac:spMkLst>
            <pc:docMk/>
            <pc:sldMk cId="2157782974" sldId="378"/>
            <ac:spMk id="34" creationId="{4AC9C3D2-21B8-4EA1-86E0-0BDE170B319C}"/>
          </ac:spMkLst>
        </pc:spChg>
      </pc:sldChg>
      <pc:sldChg chg="add ord">
        <pc:chgData name="Syphax Ait oubelli" userId="ecf726b1934da71b" providerId="LiveId" clId="{85F5B36E-D2F2-41D5-A074-928D0D15303D}" dt="2021-10-16T10:56:16.031" v="1959"/>
        <pc:sldMkLst>
          <pc:docMk/>
          <pc:sldMk cId="1173536550" sldId="513"/>
        </pc:sldMkLst>
      </pc:sldChg>
      <pc:sldChg chg="add">
        <pc:chgData name="Syphax Ait oubelli" userId="ecf726b1934da71b" providerId="LiveId" clId="{85F5B36E-D2F2-41D5-A074-928D0D15303D}" dt="2021-10-16T10:58:11.240" v="1968"/>
        <pc:sldMkLst>
          <pc:docMk/>
          <pc:sldMk cId="4183589653" sldId="514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BD29B16E-ADA0-4BAB-A498-A19F66DB74B5}"/>
    <pc:docChg chg="undo custSel delSld modSld modSection">
      <pc:chgData name="Syphax Ait oubelli" userId="ecf726b1934da71b" providerId="LiveId" clId="{BD29B16E-ADA0-4BAB-A498-A19F66DB74B5}" dt="2022-01-28T18:37:53.295" v="6" actId="729"/>
      <pc:docMkLst>
        <pc:docMk/>
      </pc:docMkLst>
      <pc:sldChg chg="delSp mod">
        <pc:chgData name="Syphax Ait oubelli" userId="ecf726b1934da71b" providerId="LiveId" clId="{BD29B16E-ADA0-4BAB-A498-A19F66DB74B5}" dt="2022-01-28T18:37:23.479" v="0" actId="478"/>
        <pc:sldMkLst>
          <pc:docMk/>
          <pc:sldMk cId="1173536550" sldId="513"/>
        </pc:sldMkLst>
        <pc:spChg chg="del">
          <ac:chgData name="Syphax Ait oubelli" userId="ecf726b1934da71b" providerId="LiveId" clId="{BD29B16E-ADA0-4BAB-A498-A19F66DB74B5}" dt="2022-01-28T18:37:23.479" v="0" actId="478"/>
          <ac:spMkLst>
            <pc:docMk/>
            <pc:sldMk cId="1173536550" sldId="513"/>
            <ac:spMk id="2" creationId="{084FE437-1CE7-42BA-A86E-21ED3192ECD6}"/>
          </ac:spMkLst>
        </pc:spChg>
        <pc:picChg chg="del">
          <ac:chgData name="Syphax Ait oubelli" userId="ecf726b1934da71b" providerId="LiveId" clId="{BD29B16E-ADA0-4BAB-A498-A19F66DB74B5}" dt="2022-01-28T18:37:23.479" v="0" actId="478"/>
          <ac:picMkLst>
            <pc:docMk/>
            <pc:sldMk cId="1173536550" sldId="513"/>
            <ac:picMk id="5" creationId="{69545C43-F4CE-4FBB-A388-F84186AC8B95}"/>
          </ac:picMkLst>
        </pc:picChg>
      </pc:sldChg>
      <pc:sldChg chg="del">
        <pc:chgData name="Syphax Ait oubelli" userId="ecf726b1934da71b" providerId="LiveId" clId="{BD29B16E-ADA0-4BAB-A498-A19F66DB74B5}" dt="2022-01-28T18:37:40.862" v="2" actId="47"/>
        <pc:sldMkLst>
          <pc:docMk/>
          <pc:sldMk cId="640083543" sldId="514"/>
        </pc:sldMkLst>
      </pc:sldChg>
      <pc:sldChg chg="addSp delSp modSp mod modShow chgLayout">
        <pc:chgData name="Syphax Ait oubelli" userId="ecf726b1934da71b" providerId="LiveId" clId="{BD29B16E-ADA0-4BAB-A498-A19F66DB74B5}" dt="2022-01-28T18:37:53.295" v="6" actId="729"/>
        <pc:sldMkLst>
          <pc:docMk/>
          <pc:sldMk cId="3575765703" sldId="515"/>
        </pc:sldMkLst>
        <pc:spChg chg="add del mod ord">
          <ac:chgData name="Syphax Ait oubelli" userId="ecf726b1934da71b" providerId="LiveId" clId="{BD29B16E-ADA0-4BAB-A498-A19F66DB74B5}" dt="2022-01-28T18:37:51.301" v="5" actId="6264"/>
          <ac:spMkLst>
            <pc:docMk/>
            <pc:sldMk cId="3575765703" sldId="515"/>
            <ac:spMk id="3" creationId="{5AD262F2-D3D0-42C0-9BA0-27AC526F8293}"/>
          </ac:spMkLst>
        </pc:spChg>
        <pc:spChg chg="add del mod ord">
          <ac:chgData name="Syphax Ait oubelli" userId="ecf726b1934da71b" providerId="LiveId" clId="{BD29B16E-ADA0-4BAB-A498-A19F66DB74B5}" dt="2022-01-28T18:37:51.301" v="5" actId="6264"/>
          <ac:spMkLst>
            <pc:docMk/>
            <pc:sldMk cId="3575765703" sldId="515"/>
            <ac:spMk id="5" creationId="{ACD9A218-1543-495B-9956-D70C5FA0D26F}"/>
          </ac:spMkLst>
        </pc:spChg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07688853" sldId="51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437036418" sldId="51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83877847" sldId="51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42881229" sldId="51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78876732" sldId="52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0443885" sldId="52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684544516" sldId="52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23532875" sldId="52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9735694" sldId="52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1167923" sldId="52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76227568" sldId="52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39996576" sldId="52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62995299" sldId="52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56042183" sldId="52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24526007" sldId="53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8603612" sldId="53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02388554" sldId="53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41397078" sldId="53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4937181" sldId="53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89777910" sldId="53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86847274" sldId="53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628437170" sldId="53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6406057" sldId="54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65543096" sldId="54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05045931" sldId="54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10574066" sldId="54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73858466" sldId="54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01376596" sldId="54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233471153" sldId="54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74207681" sldId="54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02510664" sldId="54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6579198" sldId="54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81024315" sldId="55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84459128" sldId="55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94947872" sldId="55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1370499" sldId="55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08273713" sldId="55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37068239" sldId="55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60824098" sldId="55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41044338" sldId="55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217133265" sldId="55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33470375" sldId="55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39962610" sldId="56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18339709" sldId="56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64792066" sldId="56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07706317" sldId="56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81049079" sldId="56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32253428" sldId="56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13397306" sldId="56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1330907" sldId="56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64687054" sldId="56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5605658" sldId="56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15276234" sldId="57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18732920" sldId="57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98667668" sldId="57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67512633" sldId="57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01378622" sldId="57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2070928" sldId="57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64824468" sldId="57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08884878" sldId="57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30538304" sldId="57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19232920" sldId="57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291290875" sldId="58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369552146" sldId="58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8619373" sldId="58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73932257" sldId="58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146314" sldId="58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05041326" sldId="58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62455008" sldId="58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25785978" sldId="58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89755189" sldId="59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50314352" sldId="59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94292279" sldId="59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004185956" sldId="59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6857101" sldId="59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62029865" sldId="60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624850592" sldId="60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8456161" sldId="61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26976477" sldId="61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37293555" sldId="61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79538393" sldId="61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60751294" sldId="61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45433132" sldId="61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281492913" sldId="61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30791833" sldId="61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1158850" sldId="61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34393501" sldId="62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457453" sldId="62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54047962" sldId="62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39213581" sldId="62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62842548" sldId="62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7056619" sldId="62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3158713" sldId="62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39812931" sldId="63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79151308" sldId="63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4184023" sldId="63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2747319" sldId="63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36613497" sldId="63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388715" sldId="63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47119559" sldId="63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75390714" sldId="63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20801569" sldId="63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19334472" sldId="63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65343566" sldId="64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34378400" sldId="64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78906872" sldId="64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380066768" sldId="64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04974836" sldId="64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05661849" sldId="64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77813749" sldId="64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45060909" sldId="65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268909792" sldId="65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86027442" sldId="65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2730141" sldId="65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51958289" sldId="65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97863378" sldId="65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13296041" sldId="65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87789099" sldId="65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467112272" sldId="65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20346707" sldId="65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61441269" sldId="66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52671048" sldId="66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24125213" sldId="66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023789163" sldId="66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83076910" sldId="66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26582778" sldId="66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14313239" sldId="66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15035461" sldId="66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43801682" sldId="66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58897898" sldId="66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672319" sldId="67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239895609" sldId="67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44284944" sldId="67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86547389" sldId="67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3227564" sldId="67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10701837" sldId="67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71916513" sldId="67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96892562" sldId="67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84308754" sldId="67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00608005" sldId="67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27359128" sldId="68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75978460" sldId="68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9417079" sldId="68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66476891" sldId="68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86710045" sldId="68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9472305" sldId="68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96757296" sldId="68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48013773" sldId="68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69279496" sldId="68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99899244" sldId="69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45877215" sldId="69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1306683" sldId="69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7775176" sldId="69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43298594" sldId="69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9400767" sldId="69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45890114" sldId="69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58274575" sldId="69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89821263" sldId="698"/>
        </pc:sldMkLst>
      </pc:sldChg>
    </pc:docChg>
  </pc:docChgLst>
  <pc:docChgLst>
    <pc:chgData name="Syphax Ait oubelli" userId="ecf726b1934da71b" providerId="LiveId" clId="{3D4ACAB5-64CF-4638-AB0E-1C6BEC732CB3}"/>
    <pc:docChg chg="undo custSel addSld delSld modSld sldOrd modSection">
      <pc:chgData name="Syphax Ait oubelli" userId="ecf726b1934da71b" providerId="LiveId" clId="{3D4ACAB5-64CF-4638-AB0E-1C6BEC732CB3}" dt="2022-02-24T09:48:48.505" v="2245"/>
      <pc:docMkLst>
        <pc:docMk/>
      </pc:docMkLst>
      <pc:sldChg chg="addSp delSp modSp mod">
        <pc:chgData name="Syphax Ait oubelli" userId="ecf726b1934da71b" providerId="LiveId" clId="{3D4ACAB5-64CF-4638-AB0E-1C6BEC732CB3}" dt="2022-02-22T08:53:56.512" v="1566" actId="478"/>
        <pc:sldMkLst>
          <pc:docMk/>
          <pc:sldMk cId="2758456617" sldId="331"/>
        </pc:sldMkLst>
        <pc:spChg chg="add del mod or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12" creationId="{48D3CCE3-3A89-4A95-9E67-7C6E3C786BAF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69" creationId="{A42042F0-7810-49DC-99A0-EDBDD6058F08}"/>
          </ac:spMkLst>
        </pc:spChg>
        <pc:spChg chg="add mod">
          <ac:chgData name="Syphax Ait oubelli" userId="ecf726b1934da71b" providerId="LiveId" clId="{3D4ACAB5-64CF-4638-AB0E-1C6BEC732CB3}" dt="2022-02-18T16:51:55.690" v="1556" actId="571"/>
          <ac:spMkLst>
            <pc:docMk/>
            <pc:sldMk cId="2758456617" sldId="331"/>
            <ac:spMk id="74" creationId="{315548A1-F36B-450F-8A28-EA4BF8D2F02B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5" creationId="{57519706-66C1-4B1F-B8B1-1970B4661D58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6" creationId="{5DAD6A15-F2F9-4FDC-AF85-B8D6B60F2263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7" creationId="{ACB1D016-1A5E-47D8-9D91-CB9F853D3452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8" creationId="{F9D21BA2-AA2E-43FE-857C-05204838A1A8}"/>
          </ac:spMkLst>
        </pc:spChg>
        <pc:picChg chg="add del">
          <ac:chgData name="Syphax Ait oubelli" userId="ecf726b1934da71b" providerId="LiveId" clId="{3D4ACAB5-64CF-4638-AB0E-1C6BEC732CB3}" dt="2022-02-18T16:51:04.317" v="1467" actId="478"/>
          <ac:picMkLst>
            <pc:docMk/>
            <pc:sldMk cId="2758456617" sldId="331"/>
            <ac:picMk id="11" creationId="{DF585241-6876-43CB-834F-87BC7C4FA6BD}"/>
          </ac:picMkLst>
        </pc:picChg>
        <pc:picChg chg="add del">
          <ac:chgData name="Syphax Ait oubelli" userId="ecf726b1934da71b" providerId="LiveId" clId="{3D4ACAB5-64CF-4638-AB0E-1C6BEC732CB3}" dt="2022-02-22T08:53:56.512" v="1566" actId="478"/>
          <ac:picMkLst>
            <pc:docMk/>
            <pc:sldMk cId="2758456617" sldId="331"/>
            <ac:picMk id="14" creationId="{BCDE8401-7052-47FF-9C7F-83237E366B72}"/>
          </ac:picMkLst>
        </pc:picChg>
        <pc:picChg chg="add mod">
          <ac:chgData name="Syphax Ait oubelli" userId="ecf726b1934da71b" providerId="LiveId" clId="{3D4ACAB5-64CF-4638-AB0E-1C6BEC732CB3}" dt="2022-02-18T16:51:55.690" v="1556" actId="571"/>
          <ac:picMkLst>
            <pc:docMk/>
            <pc:sldMk cId="2758456617" sldId="331"/>
            <ac:picMk id="70" creationId="{A6E65EF6-0013-4789-9B2E-A93753457F9A}"/>
          </ac:picMkLst>
        </pc:picChg>
      </pc:sldChg>
      <pc:sldChg chg="addSp delSp modSp mod">
        <pc:chgData name="Syphax Ait oubelli" userId="ecf726b1934da71b" providerId="LiveId" clId="{3D4ACAB5-64CF-4638-AB0E-1C6BEC732CB3}" dt="2022-02-17T06:40:52.867" v="12" actId="1036"/>
        <pc:sldMkLst>
          <pc:docMk/>
          <pc:sldMk cId="3575765703" sldId="515"/>
        </pc:sldMkLst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4" creationId="{7902FE14-63F5-463F-8D8E-20C823B8E9B6}"/>
          </ac:spMkLst>
        </pc:spChg>
        <pc:spChg chg="mod topLvl">
          <ac:chgData name="Syphax Ait oubelli" userId="ecf726b1934da71b" providerId="LiveId" clId="{3D4ACAB5-64CF-4638-AB0E-1C6BEC732CB3}" dt="2022-02-17T06:40:45.483" v="10" actId="1036"/>
          <ac:spMkLst>
            <pc:docMk/>
            <pc:sldMk cId="3575765703" sldId="515"/>
            <ac:spMk id="30" creationId="{62D3CEA5-DBA3-4D03-932C-B4D0C43B2781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2" creationId="{0FF9480F-BEC4-42CB-B54F-9F46D11C9B55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3" creationId="{7582A7E9-1363-4D9A-844B-9130E6A49D97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4" creationId="{A1BD871C-924A-4CE2-BAD1-D5BB73101A6E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5" creationId="{7436DF80-E5A3-49CD-B02E-64FFCED76631}"/>
          </ac:spMkLst>
        </pc:spChg>
        <pc:grpChg chg="add del mod">
          <ac:chgData name="Syphax Ait oubelli" userId="ecf726b1934da71b" providerId="LiveId" clId="{3D4ACAB5-64CF-4638-AB0E-1C6BEC732CB3}" dt="2022-02-17T06:40:23.991" v="7"/>
          <ac:grpSpMkLst>
            <pc:docMk/>
            <pc:sldMk cId="3575765703" sldId="515"/>
            <ac:grpSpMk id="15" creationId="{4FC1A3D1-23F1-422A-A63D-161F3F65CD63}"/>
          </ac:grpSpMkLst>
        </pc:grp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27" creationId="{E3B4EE58-303C-4A91-93F7-DF02DF4EFB6B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39" creationId="{EF82020A-0648-49C6-A891-A7425BA7AFE3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42" creationId="{C775624F-CF3C-46E5-BE35-088B224AC65F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46" creationId="{188EB657-4B61-486D-BBE3-E131A21E7C2B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49" creationId="{66DFB97C-650E-405F-8E30-D09A8F6EA8D0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52" creationId="{69F138F4-CDBC-42ED-B06A-63FE4F968E61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55" creationId="{EF07730F-3A26-4DE5-A365-265D33ED4C49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59" creationId="{BB848905-A6E3-4FF1-9110-F944B39E3F04}"/>
          </ac:cxnSpMkLst>
        </pc:cxnChg>
      </pc:sldChg>
      <pc:sldChg chg="modSp add">
        <pc:chgData name="Syphax Ait oubelli" userId="ecf726b1934da71b" providerId="LiveId" clId="{3D4ACAB5-64CF-4638-AB0E-1C6BEC732CB3}" dt="2022-02-17T07:04:13.665" v="318" actId="20577"/>
        <pc:sldMkLst>
          <pc:docMk/>
          <pc:sldMk cId="4244890861" sldId="538"/>
        </pc:sldMkLst>
        <pc:spChg chg="mod">
          <ac:chgData name="Syphax Ait oubelli" userId="ecf726b1934da71b" providerId="LiveId" clId="{3D4ACAB5-64CF-4638-AB0E-1C6BEC732CB3}" dt="2022-02-17T07:04:13.665" v="318" actId="20577"/>
          <ac:spMkLst>
            <pc:docMk/>
            <pc:sldMk cId="4244890861" sldId="538"/>
            <ac:spMk id="3" creationId="{B327B08F-34BF-47E5-86F4-47EAF7DF3F9F}"/>
          </ac:spMkLst>
        </pc:spChg>
      </pc:sldChg>
      <pc:sldChg chg="add ord">
        <pc:chgData name="Syphax Ait oubelli" userId="ecf726b1934da71b" providerId="LiveId" clId="{3D4ACAB5-64CF-4638-AB0E-1C6BEC732CB3}" dt="2022-02-17T06:38:37.727" v="2"/>
        <pc:sldMkLst>
          <pc:docMk/>
          <pc:sldMk cId="2072396886" sldId="629"/>
        </pc:sldMkLst>
      </pc:sldChg>
      <pc:sldChg chg="addSp delSp modSp add mod">
        <pc:chgData name="Syphax Ait oubelli" userId="ecf726b1934da71b" providerId="LiveId" clId="{3D4ACAB5-64CF-4638-AB0E-1C6BEC732CB3}" dt="2022-02-17T06:44:35.872" v="74" actId="166"/>
        <pc:sldMkLst>
          <pc:docMk/>
          <pc:sldMk cId="1252376399" sldId="630"/>
        </pc:sldMkLst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" creationId="{F7341C33-ACAC-4E67-BE98-4683F810DBFF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4" creationId="{7902FE14-63F5-463F-8D8E-20C823B8E9B6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18" creationId="{3B6AB677-C5C8-431D-9D73-20DD3C2A0E25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19" creationId="{83E32DF2-01A4-4AD4-AEB1-2EB2B7D38BDF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0" creationId="{9775BAF0-629A-40FB-8633-A859171D6130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1" creationId="{C352EFFF-D6C9-4C31-99C4-E1E60A59F61D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2" creationId="{BC4B2991-9F24-4F74-8856-8CFC91D3B8FC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0" creationId="{62D3CEA5-DBA3-4D03-932C-B4D0C43B2781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2" creationId="{0FF9480F-BEC4-42CB-B54F-9F46D11C9B55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3" creationId="{7582A7E9-1363-4D9A-844B-9130E6A49D97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4" creationId="{A1BD871C-924A-4CE2-BAD1-D5BB73101A6E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5" creationId="{7436DF80-E5A3-49CD-B02E-64FFCED76631}"/>
          </ac:spMkLst>
        </pc:spChg>
        <pc:cxnChg chg="mod">
          <ac:chgData name="Syphax Ait oubelli" userId="ecf726b1934da71b" providerId="LiveId" clId="{3D4ACAB5-64CF-4638-AB0E-1C6BEC732CB3}" dt="2022-02-17T06:44:31.099" v="73" actId="14100"/>
          <ac:cxnSpMkLst>
            <pc:docMk/>
            <pc:sldMk cId="1252376399" sldId="630"/>
            <ac:cxnSpMk id="42" creationId="{C775624F-CF3C-46E5-BE35-088B224AC65F}"/>
          </ac:cxnSpMkLst>
        </pc:cxnChg>
        <pc:cxnChg chg="mod">
          <ac:chgData name="Syphax Ait oubelli" userId="ecf726b1934da71b" providerId="LiveId" clId="{3D4ACAB5-64CF-4638-AB0E-1C6BEC732CB3}" dt="2022-02-17T06:44:19.285" v="69" actId="14100"/>
          <ac:cxnSpMkLst>
            <pc:docMk/>
            <pc:sldMk cId="1252376399" sldId="630"/>
            <ac:cxnSpMk id="49" creationId="{66DFB97C-650E-405F-8E30-D09A8F6EA8D0}"/>
          </ac:cxnSpMkLst>
        </pc:cxnChg>
        <pc:cxnChg chg="mod">
          <ac:chgData name="Syphax Ait oubelli" userId="ecf726b1934da71b" providerId="LiveId" clId="{3D4ACAB5-64CF-4638-AB0E-1C6BEC732CB3}" dt="2022-02-17T06:44:26.226" v="72" actId="14100"/>
          <ac:cxnSpMkLst>
            <pc:docMk/>
            <pc:sldMk cId="1252376399" sldId="630"/>
            <ac:cxnSpMk id="55" creationId="{EF07730F-3A26-4DE5-A365-265D33ED4C49}"/>
          </ac:cxnSpMkLst>
        </pc:cxnChg>
      </pc:sldChg>
      <pc:sldChg chg="addSp delSp modSp add mod">
        <pc:chgData name="Syphax Ait oubelli" userId="ecf726b1934da71b" providerId="LiveId" clId="{3D4ACAB5-64CF-4638-AB0E-1C6BEC732CB3}" dt="2022-02-17T06:56:46.040" v="217" actId="1076"/>
        <pc:sldMkLst>
          <pc:docMk/>
          <pc:sldMk cId="3634630920" sldId="631"/>
        </pc:sldMkLst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" creationId="{F7341C33-ACAC-4E67-BE98-4683F810DBFF}"/>
          </ac:spMkLst>
        </pc:spChg>
        <pc:spChg chg="add mod">
          <ac:chgData name="Syphax Ait oubelli" userId="ecf726b1934da71b" providerId="LiveId" clId="{3D4ACAB5-64CF-4638-AB0E-1C6BEC732CB3}" dt="2022-02-17T06:56:46.040" v="217" actId="1076"/>
          <ac:spMkLst>
            <pc:docMk/>
            <pc:sldMk cId="3634630920" sldId="631"/>
            <ac:spMk id="3" creationId="{8988F802-FF40-4720-8244-048E83D76D59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18" creationId="{3B6AB677-C5C8-431D-9D73-20DD3C2A0E25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19" creationId="{83E32DF2-01A4-4AD4-AEB1-2EB2B7D38BDF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0" creationId="{9775BAF0-629A-40FB-8633-A859171D6130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1" creationId="{C352EFFF-D6C9-4C31-99C4-E1E60A59F61D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2" creationId="{BC4B2991-9F24-4F74-8856-8CFC91D3B8FC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3" creationId="{BB714283-697F-43A1-922F-44BB0BB83EEC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4" creationId="{EC571FC6-8F3E-48BE-A288-198BD2C5F77E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5" creationId="{B7225953-1BB7-4077-BFDF-4753CB6550DA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6" creationId="{8942B689-7482-452E-8088-CDE35B702573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8" creationId="{157B6801-350D-432A-863A-894E7686E5E1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9" creationId="{CF3D7671-8048-4B7C-B2F0-8275CCF02351}"/>
          </ac:spMkLst>
        </pc:sp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27" creationId="{E3B4EE58-303C-4A91-93F7-DF02DF4EFB6B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39" creationId="{EF82020A-0648-49C6-A891-A7425BA7AFE3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42" creationId="{C775624F-CF3C-46E5-BE35-088B224AC65F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46" creationId="{188EB657-4B61-486D-BBE3-E131A21E7C2B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49" creationId="{66DFB97C-650E-405F-8E30-D09A8F6EA8D0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52" creationId="{69F138F4-CDBC-42ED-B06A-63FE4F968E61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55" creationId="{EF07730F-3A26-4DE5-A365-265D33ED4C49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59" creationId="{BB848905-A6E3-4FF1-9110-F944B39E3F04}"/>
          </ac:cxnSpMkLst>
        </pc:cxnChg>
      </pc:sldChg>
      <pc:sldChg chg="addSp delSp modSp add">
        <pc:chgData name="Syphax Ait oubelli" userId="ecf726b1934da71b" providerId="LiveId" clId="{3D4ACAB5-64CF-4638-AB0E-1C6BEC732CB3}" dt="2022-02-17T06:58:00.284" v="224" actId="1076"/>
        <pc:sldMkLst>
          <pc:docMk/>
          <pc:sldMk cId="143434069" sldId="632"/>
        </pc:sldMkLst>
        <pc:spChg chg="add mod">
          <ac:chgData name="Syphax Ait oubelli" userId="ecf726b1934da71b" providerId="LiveId" clId="{3D4ACAB5-64CF-4638-AB0E-1C6BEC732CB3}" dt="2022-02-17T06:58:00.284" v="224" actId="1076"/>
          <ac:spMkLst>
            <pc:docMk/>
            <pc:sldMk cId="143434069" sldId="632"/>
            <ac:spMk id="2" creationId="{335EE90D-4B92-4B01-BAC3-0ABFCB6DD550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3" creationId="{8988F802-FF40-4720-8244-048E83D76D59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3" creationId="{BB714283-697F-43A1-922F-44BB0BB83EEC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4" creationId="{EC571FC6-8F3E-48BE-A288-198BD2C5F77E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5" creationId="{B7225953-1BB7-4077-BFDF-4753CB6550DA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6" creationId="{8942B689-7482-452E-8088-CDE35B702573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8" creationId="{157B6801-350D-432A-863A-894E7686E5E1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9" creationId="{CF3D7671-8048-4B7C-B2F0-8275CCF02351}"/>
          </ac:spMkLst>
        </pc:sp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27" creationId="{E3B4EE58-303C-4A91-93F7-DF02DF4EFB6B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39" creationId="{EF82020A-0648-49C6-A891-A7425BA7AFE3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42" creationId="{C775624F-CF3C-46E5-BE35-088B224AC65F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46" creationId="{188EB657-4B61-486D-BBE3-E131A21E7C2B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49" creationId="{66DFB97C-650E-405F-8E30-D09A8F6EA8D0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52" creationId="{69F138F4-CDBC-42ED-B06A-63FE4F968E61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55" creationId="{EF07730F-3A26-4DE5-A365-265D33ED4C49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59" creationId="{BB848905-A6E3-4FF1-9110-F944B39E3F04}"/>
          </ac:cxnSpMkLst>
        </pc:cxnChg>
      </pc:sldChg>
      <pc:sldChg chg="addSp modSp add">
        <pc:chgData name="Syphax Ait oubelli" userId="ecf726b1934da71b" providerId="LiveId" clId="{3D4ACAB5-64CF-4638-AB0E-1C6BEC732CB3}" dt="2022-02-17T06:58:17.687" v="234" actId="1076"/>
        <pc:sldMkLst>
          <pc:docMk/>
          <pc:sldMk cId="2099511094" sldId="633"/>
        </pc:sldMkLst>
        <pc:spChg chg="add mod">
          <ac:chgData name="Syphax Ait oubelli" userId="ecf726b1934da71b" providerId="LiveId" clId="{3D4ACAB5-64CF-4638-AB0E-1C6BEC732CB3}" dt="2022-02-17T06:58:17.687" v="234" actId="1076"/>
          <ac:spMkLst>
            <pc:docMk/>
            <pc:sldMk cId="2099511094" sldId="633"/>
            <ac:spMk id="3" creationId="{A380B489-93C8-4BFB-A7CA-7AF288B7FAFA}"/>
          </ac:spMkLst>
        </pc:spChg>
      </pc:sldChg>
      <pc:sldChg chg="addSp delSp modSp add mod">
        <pc:chgData name="Syphax Ait oubelli" userId="ecf726b1934da71b" providerId="LiveId" clId="{3D4ACAB5-64CF-4638-AB0E-1C6BEC732CB3}" dt="2022-02-17T06:59:52.403" v="261" actId="1076"/>
        <pc:sldMkLst>
          <pc:docMk/>
          <pc:sldMk cId="635724522" sldId="634"/>
        </pc:sldMkLst>
        <pc:spChg chg="add del mod">
          <ac:chgData name="Syphax Ait oubelli" userId="ecf726b1934da71b" providerId="LiveId" clId="{3D4ACAB5-64CF-4638-AB0E-1C6BEC732CB3}" dt="2022-02-17T06:59:16.042" v="259" actId="478"/>
          <ac:spMkLst>
            <pc:docMk/>
            <pc:sldMk cId="635724522" sldId="634"/>
            <ac:spMk id="2" creationId="{335EE90D-4B92-4B01-BAC3-0ABFCB6DD550}"/>
          </ac:spMkLst>
        </pc:spChg>
        <pc:spChg chg="add del mod">
          <ac:chgData name="Syphax Ait oubelli" userId="ecf726b1934da71b" providerId="LiveId" clId="{3D4ACAB5-64CF-4638-AB0E-1C6BEC732CB3}" dt="2022-02-17T06:59:52.403" v="261" actId="1076"/>
          <ac:spMkLst>
            <pc:docMk/>
            <pc:sldMk cId="635724522" sldId="634"/>
            <ac:spMk id="3" creationId="{A380B489-93C8-4BFB-A7CA-7AF288B7FAFA}"/>
          </ac:spMkLst>
        </pc:spChg>
        <pc:spChg chg="add del mod">
          <ac:chgData name="Syphax Ait oubelli" userId="ecf726b1934da71b" providerId="LiveId" clId="{3D4ACAB5-64CF-4638-AB0E-1C6BEC732CB3}" dt="2022-02-17T06:58:56.969" v="241"/>
          <ac:spMkLst>
            <pc:docMk/>
            <pc:sldMk cId="635724522" sldId="634"/>
            <ac:spMk id="4" creationId="{CDED6F68-796E-490F-93A6-1188FDBBB7A8}"/>
          </ac:spMkLst>
        </pc:spChg>
        <pc:spChg chg="add mod">
          <ac:chgData name="Syphax Ait oubelli" userId="ecf726b1934da71b" providerId="LiveId" clId="{3D4ACAB5-64CF-4638-AB0E-1C6BEC732CB3}" dt="2022-02-17T06:59:14.977" v="258" actId="167"/>
          <ac:spMkLst>
            <pc:docMk/>
            <pc:sldMk cId="635724522" sldId="634"/>
            <ac:spMk id="5" creationId="{B9B4AF00-FFB5-47F0-A71B-7E3E88D83224}"/>
          </ac:spMkLst>
        </pc:spChg>
      </pc:sldChg>
      <pc:sldChg chg="add del">
        <pc:chgData name="Syphax Ait oubelli" userId="ecf726b1934da71b" providerId="LiveId" clId="{3D4ACAB5-64CF-4638-AB0E-1C6BEC732CB3}" dt="2022-02-17T07:00:37.279" v="264" actId="47"/>
        <pc:sldMkLst>
          <pc:docMk/>
          <pc:sldMk cId="1911016809" sldId="635"/>
        </pc:sldMkLst>
      </pc:sldChg>
      <pc:sldChg chg="addSp delSp modSp add mod">
        <pc:chgData name="Syphax Ait oubelli" userId="ecf726b1934da71b" providerId="LiveId" clId="{3D4ACAB5-64CF-4638-AB0E-1C6BEC732CB3}" dt="2022-02-17T07:04:08.293" v="313" actId="20577"/>
        <pc:sldMkLst>
          <pc:docMk/>
          <pc:sldMk cId="4055936627" sldId="635"/>
        </pc:sldMkLst>
        <pc:spChg chg="del">
          <ac:chgData name="Syphax Ait oubelli" userId="ecf726b1934da71b" providerId="LiveId" clId="{3D4ACAB5-64CF-4638-AB0E-1C6BEC732CB3}" dt="2022-02-17T07:01:59.162" v="266" actId="478"/>
          <ac:spMkLst>
            <pc:docMk/>
            <pc:sldMk cId="4055936627" sldId="635"/>
            <ac:spMk id="2" creationId="{AB140747-EAED-4605-BE5E-7286893CF6DD}"/>
          </ac:spMkLst>
        </pc:spChg>
        <pc:spChg chg="mod">
          <ac:chgData name="Syphax Ait oubelli" userId="ecf726b1934da71b" providerId="LiveId" clId="{3D4ACAB5-64CF-4638-AB0E-1C6BEC732CB3}" dt="2022-02-17T07:04:08.293" v="313" actId="20577"/>
          <ac:spMkLst>
            <pc:docMk/>
            <pc:sldMk cId="4055936627" sldId="635"/>
            <ac:spMk id="3" creationId="{B327B08F-34BF-47E5-86F4-47EAF7DF3F9F}"/>
          </ac:spMkLst>
        </pc:spChg>
        <pc:spChg chg="add mod">
          <ac:chgData name="Syphax Ait oubelli" userId="ecf726b1934da71b" providerId="LiveId" clId="{3D4ACAB5-64CF-4638-AB0E-1C6BEC732CB3}" dt="2022-02-17T07:03:44.903" v="303" actId="167"/>
          <ac:spMkLst>
            <pc:docMk/>
            <pc:sldMk cId="4055936627" sldId="635"/>
            <ac:spMk id="4" creationId="{8E07D160-BCBF-4AE5-8DD4-3292785414FC}"/>
          </ac:spMkLst>
        </pc:spChg>
      </pc:sldChg>
      <pc:sldChg chg="addSp modSp add mod">
        <pc:chgData name="Syphax Ait oubelli" userId="ecf726b1934da71b" providerId="LiveId" clId="{3D4ACAB5-64CF-4638-AB0E-1C6BEC732CB3}" dt="2022-02-17T07:04:02.929" v="308" actId="20577"/>
        <pc:sldMkLst>
          <pc:docMk/>
          <pc:sldMk cId="3261959936" sldId="636"/>
        </pc:sldMkLst>
        <pc:spChg chg="add mod">
          <ac:chgData name="Syphax Ait oubelli" userId="ecf726b1934da71b" providerId="LiveId" clId="{3D4ACAB5-64CF-4638-AB0E-1C6BEC732CB3}" dt="2022-02-17T07:03:31.110" v="301"/>
          <ac:spMkLst>
            <pc:docMk/>
            <pc:sldMk cId="3261959936" sldId="636"/>
            <ac:spMk id="2" creationId="{34FE6675-B1EC-494B-AC15-36F106BEBF0D}"/>
          </ac:spMkLst>
        </pc:spChg>
        <pc:spChg chg="mod">
          <ac:chgData name="Syphax Ait oubelli" userId="ecf726b1934da71b" providerId="LiveId" clId="{3D4ACAB5-64CF-4638-AB0E-1C6BEC732CB3}" dt="2022-02-17T07:04:02.929" v="308" actId="20577"/>
          <ac:spMkLst>
            <pc:docMk/>
            <pc:sldMk cId="3261959936" sldId="636"/>
            <ac:spMk id="3" creationId="{B327B08F-34BF-47E5-86F4-47EAF7DF3F9F}"/>
          </ac:spMkLst>
        </pc:spChg>
        <pc:spChg chg="mod">
          <ac:chgData name="Syphax Ait oubelli" userId="ecf726b1934da71b" providerId="LiveId" clId="{3D4ACAB5-64CF-4638-AB0E-1C6BEC732CB3}" dt="2022-02-17T07:03:41.437" v="302" actId="167"/>
          <ac:spMkLst>
            <pc:docMk/>
            <pc:sldMk cId="3261959936" sldId="636"/>
            <ac:spMk id="4" creationId="{8E07D160-BCBF-4AE5-8DD4-3292785414FC}"/>
          </ac:spMkLst>
        </pc:spChg>
        <pc:spChg chg="mod">
          <ac:chgData name="Syphax Ait oubelli" userId="ecf726b1934da71b" providerId="LiveId" clId="{3D4ACAB5-64CF-4638-AB0E-1C6BEC732CB3}" dt="2022-02-17T07:02:17.797" v="277" actId="1076"/>
          <ac:spMkLst>
            <pc:docMk/>
            <pc:sldMk cId="3261959936" sldId="636"/>
            <ac:spMk id="5" creationId="{1E23F27E-FA79-4405-AE2B-E9BB3847AE84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17" creationId="{FFFD846C-9535-4D3C-975F-5CB364F871FC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2" creationId="{F777CD9B-3B93-45F4-8A5E-A87043B1C42A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3" creationId="{32AF67C6-CE76-416F-BD30-C514B34A23CF}"/>
          </ac:spMkLst>
        </pc:sp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30" creationId="{2F0814D2-81BC-4187-9381-803877BA59FC}"/>
          </ac:cxnSpMkLst>
        </pc:cxnChg>
      </pc:sldChg>
      <pc:sldChg chg="addSp delSp modSp add mod">
        <pc:chgData name="Syphax Ait oubelli" userId="ecf726b1934da71b" providerId="LiveId" clId="{3D4ACAB5-64CF-4638-AB0E-1C6BEC732CB3}" dt="2022-02-17T07:06:41.298" v="484" actId="1038"/>
        <pc:sldMkLst>
          <pc:docMk/>
          <pc:sldMk cId="2329285428" sldId="637"/>
        </pc:sldMkLst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" creationId="{34FE6675-B1EC-494B-AC15-36F106BEBF0D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3" creationId="{B327B08F-34BF-47E5-86F4-47EAF7DF3F9F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4" creationId="{8E07D160-BCBF-4AE5-8DD4-3292785414FC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5" creationId="{1E23F27E-FA79-4405-AE2B-E9BB3847AE84}"/>
          </ac:spMkLst>
        </pc:spChg>
        <pc:spChg chg="add mod">
          <ac:chgData name="Syphax Ait oubelli" userId="ecf726b1934da71b" providerId="LiveId" clId="{3D4ACAB5-64CF-4638-AB0E-1C6BEC732CB3}" dt="2022-02-17T07:06:41.298" v="484" actId="1038"/>
          <ac:spMkLst>
            <pc:docMk/>
            <pc:sldMk cId="2329285428" sldId="637"/>
            <ac:spMk id="6" creationId="{5580E013-0BAF-466C-994F-B0EBCA2F7D42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17" creationId="{FFFD846C-9535-4D3C-975F-5CB364F871FC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19" creationId="{54DE728B-609B-4BA7-9F43-BB4F7A9A9EC1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0" creationId="{38C992CF-6826-4216-9A61-B1EF2C21D047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1" creationId="{00EA5BB6-AFA0-489E-9413-E583A65700C4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2" creationId="{F777CD9B-3B93-45F4-8A5E-A87043B1C42A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3" creationId="{32AF67C6-CE76-416F-BD30-C514B34A23CF}"/>
          </ac:spMkLst>
        </pc:spChg>
        <pc:picChg chg="add mod">
          <ac:chgData name="Syphax Ait oubelli" userId="ecf726b1934da71b" providerId="LiveId" clId="{3D4ACAB5-64CF-4638-AB0E-1C6BEC732CB3}" dt="2022-02-17T07:06:34.374" v="474" actId="1076"/>
          <ac:picMkLst>
            <pc:docMk/>
            <pc:sldMk cId="2329285428" sldId="637"/>
            <ac:picMk id="8" creationId="{08121D5B-1123-492C-BE14-7E9564DD39C8}"/>
          </ac:picMkLst>
        </pc:picChg>
        <pc:picChg chg="add mod">
          <ac:chgData name="Syphax Ait oubelli" userId="ecf726b1934da71b" providerId="LiveId" clId="{3D4ACAB5-64CF-4638-AB0E-1C6BEC732CB3}" dt="2022-02-17T07:06:26.101" v="470" actId="12789"/>
          <ac:picMkLst>
            <pc:docMk/>
            <pc:sldMk cId="2329285428" sldId="637"/>
            <ac:picMk id="31" creationId="{73B0FD8C-AA74-4748-BE12-14A5FEA58D3D}"/>
          </ac:picMkLst>
        </pc:pic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15" creationId="{56F90ABB-BF92-4374-B78A-EDB98CA6C244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4" creationId="{9F101A54-0F9B-41DC-87B5-F263E96A4694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5" creationId="{ACCA8595-16F8-4947-B005-550DA0DC708D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6" creationId="{FAB81DB5-C96A-4140-9240-AA8485D89DFD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7" creationId="{9EF000BA-96AB-4F3D-A324-018463A63F5C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8" creationId="{6528E614-F775-4F89-A716-B9C0BA1722A3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9" creationId="{5328317B-14F9-46CB-9169-05AC63453F78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30" creationId="{2F0814D2-81BC-4187-9381-803877BA59FC}"/>
          </ac:cxnSpMkLst>
        </pc:cxnChg>
      </pc:sldChg>
      <pc:sldChg chg="delSp modSp add mod">
        <pc:chgData name="Syphax Ait oubelli" userId="ecf726b1934da71b" providerId="LiveId" clId="{3D4ACAB5-64CF-4638-AB0E-1C6BEC732CB3}" dt="2022-02-17T07:07:07.442" v="507" actId="1076"/>
        <pc:sldMkLst>
          <pc:docMk/>
          <pc:sldMk cId="3493387048" sldId="638"/>
        </pc:sldMkLst>
        <pc:spChg chg="mod">
          <ac:chgData name="Syphax Ait oubelli" userId="ecf726b1934da71b" providerId="LiveId" clId="{3D4ACAB5-64CF-4638-AB0E-1C6BEC732CB3}" dt="2022-02-17T07:07:07.442" v="507" actId="1076"/>
          <ac:spMkLst>
            <pc:docMk/>
            <pc:sldMk cId="3493387048" sldId="638"/>
            <ac:spMk id="6" creationId="{5580E013-0BAF-466C-994F-B0EBCA2F7D42}"/>
          </ac:spMkLst>
        </pc:spChg>
        <pc:picChg chg="del">
          <ac:chgData name="Syphax Ait oubelli" userId="ecf726b1934da71b" providerId="LiveId" clId="{3D4ACAB5-64CF-4638-AB0E-1C6BEC732CB3}" dt="2022-02-17T07:06:57.387" v="486" actId="478"/>
          <ac:picMkLst>
            <pc:docMk/>
            <pc:sldMk cId="3493387048" sldId="638"/>
            <ac:picMk id="8" creationId="{08121D5B-1123-492C-BE14-7E9564DD39C8}"/>
          </ac:picMkLst>
        </pc:picChg>
        <pc:picChg chg="del">
          <ac:chgData name="Syphax Ait oubelli" userId="ecf726b1934da71b" providerId="LiveId" clId="{3D4ACAB5-64CF-4638-AB0E-1C6BEC732CB3}" dt="2022-02-17T07:06:57.387" v="486" actId="478"/>
          <ac:picMkLst>
            <pc:docMk/>
            <pc:sldMk cId="3493387048" sldId="638"/>
            <ac:picMk id="31" creationId="{73B0FD8C-AA74-4748-BE12-14A5FEA58D3D}"/>
          </ac:picMkLst>
        </pc:picChg>
      </pc:sldChg>
      <pc:sldChg chg="addSp delSp modSp add mod">
        <pc:chgData name="Syphax Ait oubelli" userId="ecf726b1934da71b" providerId="LiveId" clId="{3D4ACAB5-64CF-4638-AB0E-1C6BEC732CB3}" dt="2022-02-17T07:15:24.541" v="548"/>
        <pc:sldMkLst>
          <pc:docMk/>
          <pc:sldMk cId="1631791241" sldId="639"/>
        </pc:sldMkLst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4" creationId="{0C89509A-1814-4909-835D-2206296EBB69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5" creationId="{174FB787-874B-4EDC-9D8F-726FB1F34ACA}"/>
          </ac:spMkLst>
        </pc:spChg>
        <pc:spChg chg="del">
          <ac:chgData name="Syphax Ait oubelli" userId="ecf726b1934da71b" providerId="LiveId" clId="{3D4ACAB5-64CF-4638-AB0E-1C6BEC732CB3}" dt="2022-02-17T07:09:08.267" v="509" actId="478"/>
          <ac:spMkLst>
            <pc:docMk/>
            <pc:sldMk cId="1631791241" sldId="639"/>
            <ac:spMk id="6" creationId="{5580E013-0BAF-466C-994F-B0EBCA2F7D42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7" creationId="{07AFF768-8962-45C6-A78C-405BE7341AE3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8" creationId="{C8FDD480-C26F-48FA-BDF9-504243F9A0ED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9" creationId="{6D37EA47-AFB4-4ED0-B616-4230F25209FA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0" creationId="{A18FCCEA-206E-4581-8387-2DE15764423D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2" creationId="{4209179A-DFFA-45E0-A88C-86EF466C8176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3" creationId="{AEF77F85-E790-4DBD-8A99-4C88F8AAAA9A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4" creationId="{0D764D68-9B4E-45F9-A365-5ADA5D6F8CD7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3" creationId="{CAC87B75-724A-497D-912C-C7FF6482569E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4" creationId="{1A0B3899-3D97-4032-A446-84E76FC0CD2F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5" creationId="{F79BE290-89D9-4A5C-A745-F799AFFEE43F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6" creationId="{EEA6078B-B73B-48BC-8398-BD2FB312C36E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7" creationId="{E6DF5827-9DD6-46CB-8F72-B86C521D8E4C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8" creationId="{D49AD2F0-6EB9-4B58-941A-CB7413CBAC40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9" creationId="{65E7938B-3C05-43C5-8E23-F8EEFDCEBC52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30" creationId="{690A3676-FFF0-48A1-96DC-5EA383160E82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31" creationId="{8BA6F6FB-717B-490E-A9FC-B97054E8EFAA}"/>
          </ac:spMkLst>
        </pc:spChg>
        <pc:grpChg chg="add mod">
          <ac:chgData name="Syphax Ait oubelli" userId="ecf726b1934da71b" providerId="LiveId" clId="{3D4ACAB5-64CF-4638-AB0E-1C6BEC732CB3}" dt="2022-02-17T07:15:09.149" v="531"/>
          <ac:grpSpMkLst>
            <pc:docMk/>
            <pc:sldMk cId="1631791241" sldId="639"/>
            <ac:grpSpMk id="2" creationId="{0F9285FF-80F3-4272-827A-AF236849DC12}"/>
          </ac:grpSpMkLst>
        </pc:grpChg>
        <pc:grpChg chg="add del mod">
          <ac:chgData name="Syphax Ait oubelli" userId="ecf726b1934da71b" providerId="LiveId" clId="{3D4ACAB5-64CF-4638-AB0E-1C6BEC732CB3}" dt="2022-02-17T07:15:24.541" v="548"/>
          <ac:grpSpMkLst>
            <pc:docMk/>
            <pc:sldMk cId="1631791241" sldId="639"/>
            <ac:grpSpMk id="3" creationId="{1F8E7605-7904-409F-8797-DBA07F0E01C1}"/>
          </ac:grpSpMkLst>
        </pc:grp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1" creationId="{37B0316C-B7FD-4B83-B470-49D44552B9BD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5" creationId="{60A84BBE-F695-4581-B61B-BAB4FCCA910B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6" creationId="{B7E1FB4D-4F3C-4ED4-A733-3CD012B6EAD9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7" creationId="{C07C5443-1450-4257-A4AE-F925CD3659E4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8" creationId="{AC42F9F1-E4D2-4A86-8344-72DBE11C96F2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9" creationId="{74967446-8761-473F-82BF-EC31D1DD0683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20" creationId="{2B299D23-1FD1-4B4E-9528-251A55F819BF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21" creationId="{B980562C-C673-4473-98D2-0951DD2406D6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22" creationId="{B085FE40-587B-4E4D-A4F6-4E1D1976C0E7}"/>
          </ac:cxnSpMkLst>
        </pc:cxnChg>
      </pc:sldChg>
      <pc:sldChg chg="addSp delSp modSp add mod">
        <pc:chgData name="Syphax Ait oubelli" userId="ecf726b1934da71b" providerId="LiveId" clId="{3D4ACAB5-64CF-4638-AB0E-1C6BEC732CB3}" dt="2022-02-17T07:17:28.317" v="665" actId="1076"/>
        <pc:sldMkLst>
          <pc:docMk/>
          <pc:sldMk cId="1570411556" sldId="640"/>
        </pc:sldMkLst>
        <pc:spChg chg="add mod">
          <ac:chgData name="Syphax Ait oubelli" userId="ecf726b1934da71b" providerId="LiveId" clId="{3D4ACAB5-64CF-4638-AB0E-1C6BEC732CB3}" dt="2022-02-17T07:17:28.317" v="665" actId="1076"/>
          <ac:spMkLst>
            <pc:docMk/>
            <pc:sldMk cId="1570411556" sldId="640"/>
            <ac:spMk id="3" creationId="{15A5FDAD-10C1-41A2-9570-66919CDDC637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4" creationId="{0C89509A-1814-4909-835D-2206296EBB69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5" creationId="{174FB787-874B-4EDC-9D8F-726FB1F34ACA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7" creationId="{07AFF768-8962-45C6-A78C-405BE7341AE3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8" creationId="{C8FDD480-C26F-48FA-BDF9-504243F9A0ED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9" creationId="{6D37EA47-AFB4-4ED0-B616-4230F25209FA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0" creationId="{A18FCCEA-206E-4581-8387-2DE15764423D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2" creationId="{4209179A-DFFA-45E0-A88C-86EF466C8176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3" creationId="{AEF77F85-E790-4DBD-8A99-4C88F8AAAA9A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4" creationId="{0D764D68-9B4E-45F9-A365-5ADA5D6F8CD7}"/>
          </ac:spMkLst>
        </pc:spChg>
        <pc:grpChg chg="add del mod">
          <ac:chgData name="Syphax Ait oubelli" userId="ecf726b1934da71b" providerId="LiveId" clId="{3D4ACAB5-64CF-4638-AB0E-1C6BEC732CB3}" dt="2022-02-17T07:15:46.959" v="552"/>
          <ac:grpSpMkLst>
            <pc:docMk/>
            <pc:sldMk cId="1570411556" sldId="640"/>
            <ac:grpSpMk id="2" creationId="{AB3FC4C8-E07E-4A65-A305-5A2A08303078}"/>
          </ac:grpSpMkLst>
        </pc:grp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1" creationId="{37B0316C-B7FD-4B83-B470-49D44552B9BD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5" creationId="{60A84BBE-F695-4581-B61B-BAB4FCCA910B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6" creationId="{B7E1FB4D-4F3C-4ED4-A733-3CD012B6EAD9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7" creationId="{C07C5443-1450-4257-A4AE-F925CD3659E4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8" creationId="{AC42F9F1-E4D2-4A86-8344-72DBE11C96F2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9" creationId="{74967446-8761-473F-82BF-EC31D1DD0683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20" creationId="{2B299D23-1FD1-4B4E-9528-251A55F819BF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21" creationId="{B980562C-C673-4473-98D2-0951DD2406D6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22" creationId="{B085FE40-587B-4E4D-A4F6-4E1D1976C0E7}"/>
          </ac:cxnSpMkLst>
        </pc:cxnChg>
      </pc:sldChg>
      <pc:sldChg chg="addSp modSp add mod">
        <pc:chgData name="Syphax Ait oubelli" userId="ecf726b1934da71b" providerId="LiveId" clId="{3D4ACAB5-64CF-4638-AB0E-1C6BEC732CB3}" dt="2022-02-17T07:24:28.983" v="681" actId="14100"/>
        <pc:sldMkLst>
          <pc:docMk/>
          <pc:sldMk cId="1693923917" sldId="641"/>
        </pc:sldMkLst>
        <pc:spChg chg="add mod">
          <ac:chgData name="Syphax Ait oubelli" userId="ecf726b1934da71b" providerId="LiveId" clId="{3D4ACAB5-64CF-4638-AB0E-1C6BEC732CB3}" dt="2022-02-17T07:24:14.560" v="680" actId="1076"/>
          <ac:spMkLst>
            <pc:docMk/>
            <pc:sldMk cId="1693923917" sldId="641"/>
            <ac:spMk id="2" creationId="{17425AB5-B9CD-46DC-9964-3C39F62A9D36}"/>
          </ac:spMkLst>
        </pc:spChg>
        <pc:spChg chg="mod">
          <ac:chgData name="Syphax Ait oubelli" userId="ecf726b1934da71b" providerId="LiveId" clId="{3D4ACAB5-64CF-4638-AB0E-1C6BEC732CB3}" dt="2022-02-17T07:22:07.755" v="670" actId="1076"/>
          <ac:spMkLst>
            <pc:docMk/>
            <pc:sldMk cId="1693923917" sldId="641"/>
            <ac:spMk id="3" creationId="{15A5FDAD-10C1-41A2-9570-66919CDDC637}"/>
          </ac:spMkLst>
        </pc:spChg>
        <pc:spChg chg="add mod">
          <ac:chgData name="Syphax Ait oubelli" userId="ecf726b1934da71b" providerId="LiveId" clId="{3D4ACAB5-64CF-4638-AB0E-1C6BEC732CB3}" dt="2022-02-17T07:24:28.983" v="681" actId="14100"/>
          <ac:spMkLst>
            <pc:docMk/>
            <pc:sldMk cId="1693923917" sldId="641"/>
            <ac:spMk id="23" creationId="{8065E290-BBDB-45D4-A8AB-EF6C7F716FF1}"/>
          </ac:spMkLst>
        </pc:spChg>
      </pc:sldChg>
      <pc:sldChg chg="addSp delSp modSp add mod">
        <pc:chgData name="Syphax Ait oubelli" userId="ecf726b1934da71b" providerId="LiveId" clId="{3D4ACAB5-64CF-4638-AB0E-1C6BEC732CB3}" dt="2022-02-17T07:37:16.340" v="890" actId="478"/>
        <pc:sldMkLst>
          <pc:docMk/>
          <pc:sldMk cId="555951010" sldId="642"/>
        </pc:sldMkLst>
        <pc:spChg chg="del">
          <ac:chgData name="Syphax Ait oubelli" userId="ecf726b1934da71b" providerId="LiveId" clId="{3D4ACAB5-64CF-4638-AB0E-1C6BEC732CB3}" dt="2022-02-17T07:26:49.764" v="684" actId="478"/>
          <ac:spMkLst>
            <pc:docMk/>
            <pc:sldMk cId="555951010" sldId="642"/>
            <ac:spMk id="2" creationId="{17425AB5-B9CD-46DC-9964-3C39F62A9D36}"/>
          </ac:spMkLst>
        </pc:spChg>
        <pc:spChg chg="del mod">
          <ac:chgData name="Syphax Ait oubelli" userId="ecf726b1934da71b" providerId="LiveId" clId="{3D4ACAB5-64CF-4638-AB0E-1C6BEC732CB3}" dt="2022-02-17T07:29:07.996" v="719" actId="478"/>
          <ac:spMkLst>
            <pc:docMk/>
            <pc:sldMk cId="555951010" sldId="642"/>
            <ac:spMk id="3" creationId="{15A5FDAD-10C1-41A2-9570-66919CDDC637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4" creationId="{0C89509A-1814-4909-835D-2206296EBB69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5" creationId="{174FB787-874B-4EDC-9D8F-726FB1F34ACA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6" creationId="{F65B57F6-AAA7-45E9-8A6F-69AB11930671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7" creationId="{07AFF768-8962-45C6-A78C-405BE7341AE3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8" creationId="{C8FDD480-C26F-48FA-BDF9-504243F9A0ED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9" creationId="{6D37EA47-AFB4-4ED0-B616-4230F25209FA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0" creationId="{A18FCCEA-206E-4581-8387-2DE15764423D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2" creationId="{4209179A-DFFA-45E0-A88C-86EF466C8176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3" creationId="{AEF77F85-E790-4DBD-8A99-4C88F8AAAA9A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4" creationId="{0D764D68-9B4E-45F9-A365-5ADA5D6F8CD7}"/>
          </ac:spMkLst>
        </pc:spChg>
        <pc:spChg chg="del">
          <ac:chgData name="Syphax Ait oubelli" userId="ecf726b1934da71b" providerId="LiveId" clId="{3D4ACAB5-64CF-4638-AB0E-1C6BEC732CB3}" dt="2022-02-17T07:26:49.764" v="684" actId="478"/>
          <ac:spMkLst>
            <pc:docMk/>
            <pc:sldMk cId="555951010" sldId="642"/>
            <ac:spMk id="23" creationId="{8065E290-BBDB-45D4-A8AB-EF6C7F716FF1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24" creationId="{48E625BB-479B-4088-A6F5-710D0FA58C50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25" creationId="{2199941C-419C-40D1-87A0-8A50D4A53AF3}"/>
          </ac:spMkLst>
        </pc:spChg>
        <pc:spChg chg="add mod">
          <ac:chgData name="Syphax Ait oubelli" userId="ecf726b1934da71b" providerId="LiveId" clId="{3D4ACAB5-64CF-4638-AB0E-1C6BEC732CB3}" dt="2022-02-17T07:29:26.925" v="725" actId="571"/>
          <ac:spMkLst>
            <pc:docMk/>
            <pc:sldMk cId="555951010" sldId="642"/>
            <ac:spMk id="27" creationId="{51CD83E7-5F51-407C-8D42-8CC841DE66F2}"/>
          </ac:spMkLst>
        </pc:spChg>
        <pc:spChg chg="add mod">
          <ac:chgData name="Syphax Ait oubelli" userId="ecf726b1934da71b" providerId="LiveId" clId="{3D4ACAB5-64CF-4638-AB0E-1C6BEC732CB3}" dt="2022-02-17T07:29:44.645" v="736" actId="571"/>
          <ac:spMkLst>
            <pc:docMk/>
            <pc:sldMk cId="555951010" sldId="642"/>
            <ac:spMk id="28" creationId="{DB315F86-A36F-41AA-B86C-1FFDC726C220}"/>
          </ac:spMkLst>
        </pc:spChg>
        <pc:spChg chg="add mod">
          <ac:chgData name="Syphax Ait oubelli" userId="ecf726b1934da71b" providerId="LiveId" clId="{3D4ACAB5-64CF-4638-AB0E-1C6BEC732CB3}" dt="2022-02-17T07:29:44.269" v="735" actId="571"/>
          <ac:spMkLst>
            <pc:docMk/>
            <pc:sldMk cId="555951010" sldId="642"/>
            <ac:spMk id="29" creationId="{C6132655-CC62-42FF-9F87-7EE837FA95EB}"/>
          </ac:spMkLst>
        </pc:spChg>
        <pc:spChg chg="add mod">
          <ac:chgData name="Syphax Ait oubelli" userId="ecf726b1934da71b" providerId="LiveId" clId="{3D4ACAB5-64CF-4638-AB0E-1C6BEC732CB3}" dt="2022-02-17T07:29:43.407" v="733" actId="571"/>
          <ac:spMkLst>
            <pc:docMk/>
            <pc:sldMk cId="555951010" sldId="642"/>
            <ac:spMk id="30" creationId="{816B04C0-2B81-4A9F-BF56-CDDF90668955}"/>
          </ac:spMkLst>
        </pc:spChg>
        <pc:spChg chg="add mod">
          <ac:chgData name="Syphax Ait oubelli" userId="ecf726b1934da71b" providerId="LiveId" clId="{3D4ACAB5-64CF-4638-AB0E-1C6BEC732CB3}" dt="2022-02-17T07:30:00.021" v="745" actId="571"/>
          <ac:spMkLst>
            <pc:docMk/>
            <pc:sldMk cId="555951010" sldId="642"/>
            <ac:spMk id="31" creationId="{73468242-1414-4C0E-8A43-9B1EA20C1404}"/>
          </ac:spMkLst>
        </pc:spChg>
        <pc:spChg chg="add mod">
          <ac:chgData name="Syphax Ait oubelli" userId="ecf726b1934da71b" providerId="LiveId" clId="{3D4ACAB5-64CF-4638-AB0E-1C6BEC732CB3}" dt="2022-02-17T07:29:58.336" v="742" actId="571"/>
          <ac:spMkLst>
            <pc:docMk/>
            <pc:sldMk cId="555951010" sldId="642"/>
            <ac:spMk id="32" creationId="{2A4157D9-C39A-4D9F-9D83-2BB307F2BA88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3" creationId="{9E894A70-8ADC-43F7-8339-4B5023E60E2B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4" creationId="{82D20305-09D9-4EE5-8C1E-2169189799A5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5" creationId="{E7096BA0-311B-4995-A23F-2BCD8458D64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6" creationId="{47691E14-0A9D-46D7-B1C6-A2E8AB797A58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7" creationId="{0B5358BD-3E44-4F31-94B5-D84B92038CA0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8" creationId="{DF19FB29-F226-4C41-9CDD-CB460D8ACFBF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9" creationId="{34E0A699-1E10-4F13-8F55-221834692E6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0" creationId="{E17CF195-F1C0-476A-A3A4-3D173CC7167C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1" creationId="{70011FCC-4986-4684-A70B-855A366284F6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2" creationId="{180707F1-AB6B-413D-AC44-ECF39B29A03A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3" creationId="{132FE6BE-CCCE-4558-99B0-AE811378A5E4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5" creationId="{7062DB8D-1F5F-4DF6-B593-56434D29BEB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6" creationId="{CDEF0A21-BCB0-4D29-B0E6-07E77588FEB8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7" creationId="{21FD326A-E0EF-4F60-8987-F78B9502120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8" creationId="{E3A0E62D-ABAA-4573-900E-275BBC9C7DBD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9" creationId="{7EA8A7B2-2724-44A6-9B83-0832FD916355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50" creationId="{71922875-ECD0-4B1D-B994-3A6AD6027D49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51" creationId="{088F4DBA-094C-4B73-B462-5BABFFF702BB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52" creationId="{1A06D9BF-5572-4112-9CF0-C8482B4AD7FD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53" creationId="{88E56578-CC6F-4980-B2B3-FD28C624F900}"/>
          </ac:spMkLst>
        </pc:spChg>
        <pc:spChg chg="add mod">
          <ac:chgData name="Syphax Ait oubelli" userId="ecf726b1934da71b" providerId="LiveId" clId="{3D4ACAB5-64CF-4638-AB0E-1C6BEC732CB3}" dt="2022-02-17T07:35:35.118" v="864" actId="571"/>
          <ac:spMkLst>
            <pc:docMk/>
            <pc:sldMk cId="555951010" sldId="642"/>
            <ac:spMk id="54" creationId="{042697D7-3E6C-4812-AAD2-CA4D69ABD297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55" creationId="{82E16E2C-C8B9-499F-93FC-B648B3897CC9}"/>
          </ac:spMkLst>
        </pc:spChg>
        <pc:grpChg chg="add del mod">
          <ac:chgData name="Syphax Ait oubelli" userId="ecf726b1934da71b" providerId="LiveId" clId="{3D4ACAB5-64CF-4638-AB0E-1C6BEC732CB3}" dt="2022-02-17T07:30:29.278" v="760"/>
          <ac:grpSpMkLst>
            <pc:docMk/>
            <pc:sldMk cId="555951010" sldId="642"/>
            <ac:grpSpMk id="26" creationId="{BD56C54C-923D-4558-8E16-A7E9FB8C458E}"/>
          </ac:grpSpMkLst>
        </pc:grpChg>
        <pc:grpChg chg="add del mod">
          <ac:chgData name="Syphax Ait oubelli" userId="ecf726b1934da71b" providerId="LiveId" clId="{3D4ACAB5-64CF-4638-AB0E-1C6BEC732CB3}" dt="2022-02-17T07:36:02.745" v="888"/>
          <ac:grpSpMkLst>
            <pc:docMk/>
            <pc:sldMk cId="555951010" sldId="642"/>
            <ac:grpSpMk id="56" creationId="{A5F73472-014A-4B5A-BB49-61060973485D}"/>
          </ac:grpSpMkLst>
        </pc:grp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1" creationId="{37B0316C-B7FD-4B83-B470-49D44552B9BD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5" creationId="{60A84BBE-F695-4581-B61B-BAB4FCCA910B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6" creationId="{B7E1FB4D-4F3C-4ED4-A733-3CD012B6EAD9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7" creationId="{C07C5443-1450-4257-A4AE-F925CD3659E4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8" creationId="{AC42F9F1-E4D2-4A86-8344-72DBE11C96F2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9" creationId="{74967446-8761-473F-82BF-EC31D1DD0683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20" creationId="{2B299D23-1FD1-4B4E-9528-251A55F819BF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21" creationId="{B980562C-C673-4473-98D2-0951DD2406D6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22" creationId="{B085FE40-587B-4E4D-A4F6-4E1D1976C0E7}"/>
          </ac:cxnSpMkLst>
        </pc:cxnChg>
      </pc:sldChg>
      <pc:sldChg chg="add">
        <pc:chgData name="Syphax Ait oubelli" userId="ecf726b1934da71b" providerId="LiveId" clId="{3D4ACAB5-64CF-4638-AB0E-1C6BEC732CB3}" dt="2022-02-17T07:37:14.094" v="889" actId="2890"/>
        <pc:sldMkLst>
          <pc:docMk/>
          <pc:sldMk cId="1853895016" sldId="643"/>
        </pc:sldMkLst>
      </pc:sldChg>
      <pc:sldChg chg="addSp delSp modSp add mod modAnim">
        <pc:chgData name="Syphax Ait oubelli" userId="ecf726b1934da71b" providerId="LiveId" clId="{3D4ACAB5-64CF-4638-AB0E-1C6BEC732CB3}" dt="2022-02-17T07:47:51.828" v="1015"/>
        <pc:sldMkLst>
          <pc:docMk/>
          <pc:sldMk cId="253429586" sldId="644"/>
        </pc:sldMkLst>
        <pc:spChg chg="add mod">
          <ac:chgData name="Syphax Ait oubelli" userId="ecf726b1934da71b" providerId="LiveId" clId="{3D4ACAB5-64CF-4638-AB0E-1C6BEC732CB3}" dt="2022-02-17T07:46:06.260" v="991" actId="1076"/>
          <ac:spMkLst>
            <pc:docMk/>
            <pc:sldMk cId="253429586" sldId="644"/>
            <ac:spMk id="2" creationId="{2BFCEB3D-5784-4026-B62E-35180016964A}"/>
          </ac:spMkLst>
        </pc:spChg>
        <pc:spChg chg="add mod topLvl">
          <ac:chgData name="Syphax Ait oubelli" userId="ecf726b1934da71b" providerId="LiveId" clId="{3D4ACAB5-64CF-4638-AB0E-1C6BEC732CB3}" dt="2022-02-17T07:46:45.677" v="1004" actId="1037"/>
          <ac:spMkLst>
            <pc:docMk/>
            <pc:sldMk cId="253429586" sldId="644"/>
            <ac:spMk id="3" creationId="{60267B1C-D2F8-4426-A81F-9E4670DB369A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4" creationId="{8CA80910-57CC-4165-A51C-2937C3529A08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5" creationId="{5FE34B40-AA81-4906-8146-2AF7955A332C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6" creationId="{F65B57F6-AAA7-45E9-8A6F-69AB11930671}"/>
          </ac:spMkLst>
        </pc:spChg>
        <pc:spChg chg="add mod topLvl">
          <ac:chgData name="Syphax Ait oubelli" userId="ecf726b1934da71b" providerId="LiveId" clId="{3D4ACAB5-64CF-4638-AB0E-1C6BEC732CB3}" dt="2022-02-17T07:46:45.677" v="1004" actId="1037"/>
          <ac:spMkLst>
            <pc:docMk/>
            <pc:sldMk cId="253429586" sldId="644"/>
            <ac:spMk id="7" creationId="{4FDE6916-E5C7-4866-876F-F8F516D8777E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24" creationId="{48E625BB-479B-4088-A6F5-710D0FA58C50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25" creationId="{2199941C-419C-40D1-87A0-8A50D4A53AF3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32" creationId="{8C8647F9-1100-4453-8BE7-D15FBAD3765C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3" creationId="{9E894A70-8ADC-43F7-8339-4B5023E60E2B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4" creationId="{82D20305-09D9-4EE5-8C1E-2169189799A5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5" creationId="{E7096BA0-311B-4995-A23F-2BCD8458D64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6" creationId="{47691E14-0A9D-46D7-B1C6-A2E8AB797A58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7" creationId="{0B5358BD-3E44-4F31-94B5-D84B92038CA0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8" creationId="{DF19FB29-F226-4C41-9CDD-CB460D8ACFBF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9" creationId="{34E0A699-1E10-4F13-8F55-221834692E6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0" creationId="{E17CF195-F1C0-476A-A3A4-3D173CC7167C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1" creationId="{70011FCC-4986-4684-A70B-855A366284F6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2" creationId="{180707F1-AB6B-413D-AC44-ECF39B29A03A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3" creationId="{132FE6BE-CCCE-4558-99B0-AE811378A5E4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5" creationId="{7062DB8D-1F5F-4DF6-B593-56434D29BEB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6" creationId="{CDEF0A21-BCB0-4D29-B0E6-07E77588FEB8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7" creationId="{21FD326A-E0EF-4F60-8987-F78B9502120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8" creationId="{E3A0E62D-ABAA-4573-900E-275BBC9C7DBD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9" creationId="{7EA8A7B2-2724-44A6-9B83-0832FD916355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0" creationId="{71922875-ECD0-4B1D-B994-3A6AD6027D49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1" creationId="{088F4DBA-094C-4B73-B462-5BABFFF702BB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2" creationId="{1A06D9BF-5572-4112-9CF0-C8482B4AD7FD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3" creationId="{88E56578-CC6F-4980-B2B3-FD28C624F900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54" creationId="{5106AD04-3FF7-4E9A-94AB-5F46EC1AF5CE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5" creationId="{82E16E2C-C8B9-499F-93FC-B648B3897CC9}"/>
          </ac:spMkLst>
        </pc:spChg>
        <pc:grpChg chg="add del mod">
          <ac:chgData name="Syphax Ait oubelli" userId="ecf726b1934da71b" providerId="LiveId" clId="{3D4ACAB5-64CF-4638-AB0E-1C6BEC732CB3}" dt="2022-02-17T07:46:01.748" v="990"/>
          <ac:grpSpMkLst>
            <pc:docMk/>
            <pc:sldMk cId="253429586" sldId="644"/>
            <ac:grpSpMk id="8" creationId="{DA1973C9-F4C9-4E4C-9673-90379E1ADFD3}"/>
          </ac:grpSpMkLst>
        </pc:grpChg>
        <pc:cxnChg chg="add mod">
          <ac:chgData name="Syphax Ait oubelli" userId="ecf726b1934da71b" providerId="LiveId" clId="{3D4ACAB5-64CF-4638-AB0E-1C6BEC732CB3}" dt="2022-02-17T07:46:40.325" v="1001" actId="1036"/>
          <ac:cxnSpMkLst>
            <pc:docMk/>
            <pc:sldMk cId="253429586" sldId="644"/>
            <ac:cxnSpMk id="10" creationId="{D68CCB30-1D1D-4340-8F48-36ECEDC52A53}"/>
          </ac:cxnSpMkLst>
        </pc:cxnChg>
        <pc:cxnChg chg="add del mod">
          <ac:chgData name="Syphax Ait oubelli" userId="ecf726b1934da71b" providerId="LiveId" clId="{3D4ACAB5-64CF-4638-AB0E-1C6BEC732CB3}" dt="2022-02-17T07:46:54.013" v="1007" actId="478"/>
          <ac:cxnSpMkLst>
            <pc:docMk/>
            <pc:sldMk cId="253429586" sldId="644"/>
            <ac:cxnSpMk id="56" creationId="{CFC3B7B1-CCE2-4944-A887-47298F3D9149}"/>
          </ac:cxnSpMkLst>
        </pc:cxnChg>
        <pc:cxnChg chg="add del mod">
          <ac:chgData name="Syphax Ait oubelli" userId="ecf726b1934da71b" providerId="LiveId" clId="{3D4ACAB5-64CF-4638-AB0E-1C6BEC732CB3}" dt="2022-02-17T07:46:54.013" v="1007" actId="478"/>
          <ac:cxnSpMkLst>
            <pc:docMk/>
            <pc:sldMk cId="253429586" sldId="644"/>
            <ac:cxnSpMk id="57" creationId="{313A4C20-AB1F-4911-81E3-B1BE832EFDF5}"/>
          </ac:cxnSpMkLst>
        </pc:cxnChg>
      </pc:sldChg>
      <pc:sldChg chg="delSp add modAnim">
        <pc:chgData name="Syphax Ait oubelli" userId="ecf726b1934da71b" providerId="LiveId" clId="{3D4ACAB5-64CF-4638-AB0E-1C6BEC732CB3}" dt="2022-02-17T07:48:06.682" v="1021"/>
        <pc:sldMkLst>
          <pc:docMk/>
          <pc:sldMk cId="863879095" sldId="645"/>
        </pc:sldMkLst>
        <pc:spChg chg="del">
          <ac:chgData name="Syphax Ait oubelli" userId="ecf726b1934da71b" providerId="LiveId" clId="{3D4ACAB5-64CF-4638-AB0E-1C6BEC732CB3}" dt="2022-02-17T07:46:57.021" v="1008" actId="478"/>
          <ac:spMkLst>
            <pc:docMk/>
            <pc:sldMk cId="863879095" sldId="645"/>
            <ac:spMk id="5" creationId="{5FE34B40-AA81-4906-8146-2AF7955A332C}"/>
          </ac:spMkLst>
        </pc:spChg>
        <pc:spChg chg="del">
          <ac:chgData name="Syphax Ait oubelli" userId="ecf726b1934da71b" providerId="LiveId" clId="{3D4ACAB5-64CF-4638-AB0E-1C6BEC732CB3}" dt="2022-02-17T07:46:57.021" v="1008" actId="478"/>
          <ac:spMkLst>
            <pc:docMk/>
            <pc:sldMk cId="863879095" sldId="645"/>
            <ac:spMk id="54" creationId="{5106AD04-3FF7-4E9A-94AB-5F46EC1AF5CE}"/>
          </ac:spMkLst>
        </pc:spChg>
        <pc:cxnChg chg="del">
          <ac:chgData name="Syphax Ait oubelli" userId="ecf726b1934da71b" providerId="LiveId" clId="{3D4ACAB5-64CF-4638-AB0E-1C6BEC732CB3}" dt="2022-02-17T07:46:57.021" v="1008" actId="478"/>
          <ac:cxnSpMkLst>
            <pc:docMk/>
            <pc:sldMk cId="863879095" sldId="645"/>
            <ac:cxnSpMk id="57" creationId="{313A4C20-AB1F-4911-81E3-B1BE832EFDF5}"/>
          </ac:cxnSpMkLst>
        </pc:cxnChg>
      </pc:sldChg>
      <pc:sldChg chg="add modAnim">
        <pc:chgData name="Syphax Ait oubelli" userId="ecf726b1934da71b" providerId="LiveId" clId="{3D4ACAB5-64CF-4638-AB0E-1C6BEC732CB3}" dt="2022-02-17T07:48:21.959" v="1027"/>
        <pc:sldMkLst>
          <pc:docMk/>
          <pc:sldMk cId="2565515127" sldId="646"/>
        </pc:sldMkLst>
      </pc:sldChg>
      <pc:sldChg chg="addSp delSp modSp add mod modAnim">
        <pc:chgData name="Syphax Ait oubelli" userId="ecf726b1934da71b" providerId="LiveId" clId="{3D4ACAB5-64CF-4638-AB0E-1C6BEC732CB3}" dt="2022-02-17T08:04:20.658" v="1357" actId="6549"/>
        <pc:sldMkLst>
          <pc:docMk/>
          <pc:sldMk cId="2936190273" sldId="647"/>
        </pc:sldMkLst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2" creationId="{2BFCEB3D-5784-4026-B62E-35180016964A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3" creationId="{60267B1C-D2F8-4426-A81F-9E4670DB369A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4" creationId="{8CA80910-57CC-4165-A51C-2937C3529A08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5" creationId="{5FE34B40-AA81-4906-8146-2AF7955A332C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6" creationId="{B2B4A8B2-5C97-48FE-B79F-1CAFDFF9A083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7" creationId="{4FDE6916-E5C7-4866-876F-F8F516D8777E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3" creationId="{47A626DE-9D54-49FF-893E-E1714DE22CFA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4" creationId="{8EDCD10C-8FC6-4F61-A0C4-F530DD411954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5" creationId="{22BABE14-CACC-48A6-B843-2FB16060044C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7" creationId="{4928ABC1-BBBA-4E1A-9E18-10526B7FE5E6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32" creationId="{8C8647F9-1100-4453-8BE7-D15FBAD3765C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54" creationId="{5106AD04-3FF7-4E9A-94AB-5F46EC1AF5CE}"/>
          </ac:spMkLst>
        </pc:spChg>
        <pc:graphicFrameChg chg="add del mod modGraphic">
          <ac:chgData name="Syphax Ait oubelli" userId="ecf726b1934da71b" providerId="LiveId" clId="{3D4ACAB5-64CF-4638-AB0E-1C6BEC732CB3}" dt="2022-02-17T08:03:11.013" v="1304" actId="21"/>
          <ac:graphicFrameMkLst>
            <pc:docMk/>
            <pc:sldMk cId="2936190273" sldId="647"/>
            <ac:graphicFrameMk id="8" creationId="{FE8F46AA-153F-4A1C-BF2A-5FE0238F1F8C}"/>
          </ac:graphicFrameMkLst>
        </pc:graphicFrameChg>
        <pc:graphicFrameChg chg="add mod modGraphic">
          <ac:chgData name="Syphax Ait oubelli" userId="ecf726b1934da71b" providerId="LiveId" clId="{3D4ACAB5-64CF-4638-AB0E-1C6BEC732CB3}" dt="2022-02-17T08:04:20.658" v="1357" actId="6549"/>
          <ac:graphicFrameMkLst>
            <pc:docMk/>
            <pc:sldMk cId="2936190273" sldId="647"/>
            <ac:graphicFrameMk id="19" creationId="{41C8F294-B30D-483F-BDC6-092AE3761ED2}"/>
          </ac:graphicFrameMkLst>
        </pc:graphicFrameChg>
        <pc:cxnChg chg="del">
          <ac:chgData name="Syphax Ait oubelli" userId="ecf726b1934da71b" providerId="LiveId" clId="{3D4ACAB5-64CF-4638-AB0E-1C6BEC732CB3}" dt="2022-02-17T07:53:23.500" v="1029" actId="478"/>
          <ac:cxnSpMkLst>
            <pc:docMk/>
            <pc:sldMk cId="2936190273" sldId="647"/>
            <ac:cxnSpMk id="10" creationId="{D68CCB30-1D1D-4340-8F48-36ECEDC52A53}"/>
          </ac:cxnSpMkLst>
        </pc:cxnChg>
        <pc:cxnChg chg="del">
          <ac:chgData name="Syphax Ait oubelli" userId="ecf726b1934da71b" providerId="LiveId" clId="{3D4ACAB5-64CF-4638-AB0E-1C6BEC732CB3}" dt="2022-02-17T07:53:23.500" v="1029" actId="478"/>
          <ac:cxnSpMkLst>
            <pc:docMk/>
            <pc:sldMk cId="2936190273" sldId="647"/>
            <ac:cxnSpMk id="56" creationId="{CFC3B7B1-CCE2-4944-A887-47298F3D9149}"/>
          </ac:cxnSpMkLst>
        </pc:cxnChg>
        <pc:cxnChg chg="del">
          <ac:chgData name="Syphax Ait oubelli" userId="ecf726b1934da71b" providerId="LiveId" clId="{3D4ACAB5-64CF-4638-AB0E-1C6BEC732CB3}" dt="2022-02-17T07:53:23.500" v="1029" actId="478"/>
          <ac:cxnSpMkLst>
            <pc:docMk/>
            <pc:sldMk cId="2936190273" sldId="647"/>
            <ac:cxnSpMk id="57" creationId="{313A4C20-AB1F-4911-81E3-B1BE832EFDF5}"/>
          </ac:cxnSpMkLst>
        </pc:cxnChg>
      </pc:sldChg>
      <pc:sldChg chg="addSp delSp modSp add mod">
        <pc:chgData name="Syphax Ait oubelli" userId="ecf726b1934da71b" providerId="LiveId" clId="{3D4ACAB5-64CF-4638-AB0E-1C6BEC732CB3}" dt="2022-02-17T08:04:54.386" v="1371" actId="207"/>
        <pc:sldMkLst>
          <pc:docMk/>
          <pc:sldMk cId="1743356418" sldId="648"/>
        </pc:sldMkLst>
        <pc:spChg chg="add mod">
          <ac:chgData name="Syphax Ait oubelli" userId="ecf726b1934da71b" providerId="LiveId" clId="{3D4ACAB5-64CF-4638-AB0E-1C6BEC732CB3}" dt="2022-02-17T07:58:10.884" v="1103" actId="14100"/>
          <ac:spMkLst>
            <pc:docMk/>
            <pc:sldMk cId="1743356418" sldId="648"/>
            <ac:spMk id="2" creationId="{991F1459-3825-4BEC-8C61-06FB9AC1C4CC}"/>
          </ac:spMkLst>
        </pc:spChg>
        <pc:spChg chg="add mod">
          <ac:chgData name="Syphax Ait oubelli" userId="ecf726b1934da71b" providerId="LiveId" clId="{3D4ACAB5-64CF-4638-AB0E-1C6BEC732CB3}" dt="2022-02-17T07:59:00.219" v="1146" actId="1076"/>
          <ac:spMkLst>
            <pc:docMk/>
            <pc:sldMk cId="1743356418" sldId="648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7:58:56.397" v="1145" actId="478"/>
          <ac:spMkLst>
            <pc:docMk/>
            <pc:sldMk cId="1743356418" sldId="648"/>
            <ac:spMk id="4" creationId="{C777B317-DE75-435D-A1D4-C03FEA1A361A}"/>
          </ac:spMkLst>
        </pc:spChg>
        <pc:spChg chg="add mod">
          <ac:chgData name="Syphax Ait oubelli" userId="ecf726b1934da71b" providerId="LiveId" clId="{3D4ACAB5-64CF-4638-AB0E-1C6BEC732CB3}" dt="2022-02-17T08:04:54.386" v="1371" actId="207"/>
          <ac:spMkLst>
            <pc:docMk/>
            <pc:sldMk cId="1743356418" sldId="648"/>
            <ac:spMk id="5" creationId="{B108B2DD-4D75-4CD1-ABC7-794FF55AC496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6" creationId="{B2B4A8B2-5C97-48FE-B79F-1CAFDFF9A083}"/>
          </ac:spMkLst>
        </pc:spChg>
        <pc:spChg chg="add mod">
          <ac:chgData name="Syphax Ait oubelli" userId="ecf726b1934da71b" providerId="LiveId" clId="{3D4ACAB5-64CF-4638-AB0E-1C6BEC732CB3}" dt="2022-02-17T07:59:01.778" v="1147" actId="1076"/>
          <ac:spMkLst>
            <pc:docMk/>
            <pc:sldMk cId="1743356418" sldId="648"/>
            <ac:spMk id="9" creationId="{0FB7033F-5E98-4DF1-8E21-A4268B2447AB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3" creationId="{47A626DE-9D54-49FF-893E-E1714DE22CFA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4" creationId="{8EDCD10C-8FC6-4F61-A0C4-F530DD411954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5" creationId="{22BABE14-CACC-48A6-B843-2FB16060044C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7" creationId="{4928ABC1-BBBA-4E1A-9E18-10526B7FE5E6}"/>
          </ac:spMkLst>
        </pc:spChg>
        <pc:graphicFrameChg chg="add mod">
          <ac:chgData name="Syphax Ait oubelli" userId="ecf726b1934da71b" providerId="LiveId" clId="{3D4ACAB5-64CF-4638-AB0E-1C6BEC732CB3}" dt="2022-02-17T08:04:37.906" v="1361" actId="1076"/>
          <ac:graphicFrameMkLst>
            <pc:docMk/>
            <pc:sldMk cId="1743356418" sldId="648"/>
            <ac:graphicFrameMk id="12" creationId="{A3383750-618B-4F64-AD03-503CC492E4DB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17T08:05:07.493" v="1377" actId="1037"/>
        <pc:sldMkLst>
          <pc:docMk/>
          <pc:sldMk cId="243709187" sldId="649"/>
        </pc:sldMkLst>
        <pc:spChg chg="del">
          <ac:chgData name="Syphax Ait oubelli" userId="ecf726b1934da71b" providerId="LiveId" clId="{3D4ACAB5-64CF-4638-AB0E-1C6BEC732CB3}" dt="2022-02-17T08:00:40.861" v="1173" actId="478"/>
          <ac:spMkLst>
            <pc:docMk/>
            <pc:sldMk cId="243709187" sldId="649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8:00:39.769" v="1172" actId="21"/>
          <ac:spMkLst>
            <pc:docMk/>
            <pc:sldMk cId="243709187" sldId="649"/>
            <ac:spMk id="4" creationId="{0BBEF2C4-85DF-4776-97ED-2C7A69896419}"/>
          </ac:spMkLst>
        </pc:spChg>
        <pc:spChg chg="add mod">
          <ac:chgData name="Syphax Ait oubelli" userId="ecf726b1934da71b" providerId="LiveId" clId="{3D4ACAB5-64CF-4638-AB0E-1C6BEC732CB3}" dt="2022-02-17T08:01:06.869" v="1182" actId="1037"/>
          <ac:spMkLst>
            <pc:docMk/>
            <pc:sldMk cId="243709187" sldId="649"/>
            <ac:spMk id="7" creationId="{7D927215-8E29-4187-9EA9-E4A819929616}"/>
          </ac:spMkLst>
        </pc:spChg>
        <pc:spChg chg="mod">
          <ac:chgData name="Syphax Ait oubelli" userId="ecf726b1934da71b" providerId="LiveId" clId="{3D4ACAB5-64CF-4638-AB0E-1C6BEC732CB3}" dt="2022-02-17T07:59:56.613" v="1166" actId="14100"/>
          <ac:spMkLst>
            <pc:docMk/>
            <pc:sldMk cId="243709187" sldId="649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07.493" v="1377" actId="1037"/>
          <ac:spMkLst>
            <pc:docMk/>
            <pc:sldMk cId="243709187" sldId="649"/>
            <ac:spMk id="10" creationId="{5D8D8BC2-04AF-4CA1-BC43-2C4CC2D8ACB2}"/>
          </ac:spMkLst>
        </pc:spChg>
        <pc:graphicFrameChg chg="add mod">
          <ac:chgData name="Syphax Ait oubelli" userId="ecf726b1934da71b" providerId="LiveId" clId="{3D4ACAB5-64CF-4638-AB0E-1C6BEC732CB3}" dt="2022-02-17T08:05:00.110" v="1372"/>
          <ac:graphicFrameMkLst>
            <pc:docMk/>
            <pc:sldMk cId="243709187" sldId="649"/>
            <ac:graphicFrameMk id="8" creationId="{5BA90C58-B681-4292-8D25-B69E45BD8C65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17T08:05:15.405" v="1380" actId="1038"/>
        <pc:sldMkLst>
          <pc:docMk/>
          <pc:sldMk cId="430838724" sldId="650"/>
        </pc:sldMkLst>
        <pc:spChg chg="del">
          <ac:chgData name="Syphax Ait oubelli" userId="ecf726b1934da71b" providerId="LiveId" clId="{3D4ACAB5-64CF-4638-AB0E-1C6BEC732CB3}" dt="2022-02-17T08:00:58.581" v="1179" actId="478"/>
          <ac:spMkLst>
            <pc:docMk/>
            <pc:sldMk cId="430838724" sldId="650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8:00:57.465" v="1178" actId="21"/>
          <ac:spMkLst>
            <pc:docMk/>
            <pc:sldMk cId="430838724" sldId="650"/>
            <ac:spMk id="4" creationId="{9E40354E-C333-4C19-ADD4-CAB32CCBBDC9}"/>
          </ac:spMkLst>
        </pc:spChg>
        <pc:spChg chg="add mod">
          <ac:chgData name="Syphax Ait oubelli" userId="ecf726b1934da71b" providerId="LiveId" clId="{3D4ACAB5-64CF-4638-AB0E-1C6BEC732CB3}" dt="2022-02-17T08:00:59.233" v="1180"/>
          <ac:spMkLst>
            <pc:docMk/>
            <pc:sldMk cId="430838724" sldId="650"/>
            <ac:spMk id="7" creationId="{28AE910B-D8EF-47FA-8085-D307D9A36D79}"/>
          </ac:spMkLst>
        </pc:spChg>
        <pc:spChg chg="add mod">
          <ac:chgData name="Syphax Ait oubelli" userId="ecf726b1934da71b" providerId="LiveId" clId="{3D4ACAB5-64CF-4638-AB0E-1C6BEC732CB3}" dt="2022-02-17T08:05:15.405" v="1380" actId="1038"/>
          <ac:spMkLst>
            <pc:docMk/>
            <pc:sldMk cId="430838724" sldId="650"/>
            <ac:spMk id="10" creationId="{3E355B03-24B4-4CE9-AAB0-D87FA747BBAC}"/>
          </ac:spMkLst>
        </pc:spChg>
        <pc:graphicFrameChg chg="add mod">
          <ac:chgData name="Syphax Ait oubelli" userId="ecf726b1934da71b" providerId="LiveId" clId="{3D4ACAB5-64CF-4638-AB0E-1C6BEC732CB3}" dt="2022-02-17T08:05:09.558" v="1378"/>
          <ac:graphicFrameMkLst>
            <pc:docMk/>
            <pc:sldMk cId="430838724" sldId="650"/>
            <ac:graphicFrameMk id="8" creationId="{6EB19805-4F1B-4E51-A0DA-A23B9FDE1097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17T08:06:35.670" v="1407" actId="20577"/>
        <pc:sldMkLst>
          <pc:docMk/>
          <pc:sldMk cId="2362319827" sldId="651"/>
        </pc:sldMkLst>
        <pc:spChg chg="del">
          <ac:chgData name="Syphax Ait oubelli" userId="ecf726b1934da71b" providerId="LiveId" clId="{3D4ACAB5-64CF-4638-AB0E-1C6BEC732CB3}" dt="2022-02-17T08:01:29.205" v="1211" actId="478"/>
          <ac:spMkLst>
            <pc:docMk/>
            <pc:sldMk cId="2362319827" sldId="651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8:01:28.096" v="1210" actId="21"/>
          <ac:spMkLst>
            <pc:docMk/>
            <pc:sldMk cId="2362319827" sldId="651"/>
            <ac:spMk id="4" creationId="{A82E4816-59F9-4499-AC0A-F2C7FCAF2D0A}"/>
          </ac:spMkLst>
        </pc:spChg>
        <pc:spChg chg="add mod">
          <ac:chgData name="Syphax Ait oubelli" userId="ecf726b1934da71b" providerId="LiveId" clId="{3D4ACAB5-64CF-4638-AB0E-1C6BEC732CB3}" dt="2022-02-17T08:01:29.474" v="1212"/>
          <ac:spMkLst>
            <pc:docMk/>
            <pc:sldMk cId="2362319827" sldId="651"/>
            <ac:spMk id="7" creationId="{2708003D-7C68-4D32-A648-3C873E3A77B6}"/>
          </ac:spMkLst>
        </pc:spChg>
        <pc:spChg chg="mod">
          <ac:chgData name="Syphax Ait oubelli" userId="ecf726b1934da71b" providerId="LiveId" clId="{3D4ACAB5-64CF-4638-AB0E-1C6BEC732CB3}" dt="2022-02-17T08:06:35.670" v="1407" actId="20577"/>
          <ac:spMkLst>
            <pc:docMk/>
            <pc:sldMk cId="2362319827" sldId="651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23.902" v="1383" actId="1076"/>
          <ac:spMkLst>
            <pc:docMk/>
            <pc:sldMk cId="2362319827" sldId="651"/>
            <ac:spMk id="11" creationId="{E8417DB1-C5E8-44D0-9635-80CF56A8E279}"/>
          </ac:spMkLst>
        </pc:spChg>
        <pc:graphicFrameChg chg="add del mod modGraphic">
          <ac:chgData name="Syphax Ait oubelli" userId="ecf726b1934da71b" providerId="LiveId" clId="{3D4ACAB5-64CF-4638-AB0E-1C6BEC732CB3}" dt="2022-02-17T08:05:19.302" v="1381" actId="478"/>
          <ac:graphicFrameMkLst>
            <pc:docMk/>
            <pc:sldMk cId="2362319827" sldId="651"/>
            <ac:graphicFrameMk id="8" creationId="{2368EB70-138A-4076-8203-FE80BC919C33}"/>
          </ac:graphicFrameMkLst>
        </pc:graphicFrameChg>
        <pc:graphicFrameChg chg="add mod">
          <ac:chgData name="Syphax Ait oubelli" userId="ecf726b1934da71b" providerId="LiveId" clId="{3D4ACAB5-64CF-4638-AB0E-1C6BEC732CB3}" dt="2022-02-17T08:05:19.757" v="1382"/>
          <ac:graphicFrameMkLst>
            <pc:docMk/>
            <pc:sldMk cId="2362319827" sldId="651"/>
            <ac:graphicFrameMk id="10" creationId="{9C39E3E2-E67F-4397-B1F5-45C5EDF35068}"/>
          </ac:graphicFrameMkLst>
        </pc:graphicFrameChg>
      </pc:sldChg>
      <pc:sldChg chg="addSp delSp modSp add mod replId">
        <pc:chgData name="Syphax Ait oubelli" userId="ecf726b1934da71b" providerId="LiveId" clId="{3D4ACAB5-64CF-4638-AB0E-1C6BEC732CB3}" dt="2022-02-17T08:06:58.998" v="1432" actId="20577"/>
        <pc:sldMkLst>
          <pc:docMk/>
          <pc:sldMk cId="3678939205" sldId="652"/>
        </pc:sldMkLst>
        <pc:spChg chg="add mod">
          <ac:chgData name="Syphax Ait oubelli" userId="ecf726b1934da71b" providerId="LiveId" clId="{3D4ACAB5-64CF-4638-AB0E-1C6BEC732CB3}" dt="2022-02-17T08:01:46.196" v="1228" actId="167"/>
          <ac:spMkLst>
            <pc:docMk/>
            <pc:sldMk cId="3678939205" sldId="652"/>
            <ac:spMk id="3" creationId="{A574C6BA-CA75-428C-95D9-C3DC9A1C071E}"/>
          </ac:spMkLst>
        </pc:spChg>
        <pc:spChg chg="del">
          <ac:chgData name="Syphax Ait oubelli" userId="ecf726b1934da71b" providerId="LiveId" clId="{3D4ACAB5-64CF-4638-AB0E-1C6BEC732CB3}" dt="2022-02-17T08:01:48.061" v="1229" actId="478"/>
          <ac:spMkLst>
            <pc:docMk/>
            <pc:sldMk cId="3678939205" sldId="652"/>
            <ac:spMk id="7" creationId="{7D927215-8E29-4187-9EA9-E4A819929616}"/>
          </ac:spMkLst>
        </pc:spChg>
        <pc:spChg chg="mod">
          <ac:chgData name="Syphax Ait oubelli" userId="ecf726b1934da71b" providerId="LiveId" clId="{3D4ACAB5-64CF-4638-AB0E-1C6BEC732CB3}" dt="2022-02-17T08:06:58.998" v="1432" actId="20577"/>
          <ac:spMkLst>
            <pc:docMk/>
            <pc:sldMk cId="3678939205" sldId="652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31.644" v="1387" actId="1076"/>
          <ac:spMkLst>
            <pc:docMk/>
            <pc:sldMk cId="3678939205" sldId="652"/>
            <ac:spMk id="10" creationId="{A4984CF0-0B5B-4C53-87EA-FEA735B0E091}"/>
          </ac:spMkLst>
        </pc:spChg>
        <pc:graphicFrameChg chg="add mod">
          <ac:chgData name="Syphax Ait oubelli" userId="ecf726b1934da71b" providerId="LiveId" clId="{3D4ACAB5-64CF-4638-AB0E-1C6BEC732CB3}" dt="2022-02-17T08:05:26.768" v="1386" actId="1076"/>
          <ac:graphicFrameMkLst>
            <pc:docMk/>
            <pc:sldMk cId="3678939205" sldId="652"/>
            <ac:graphicFrameMk id="8" creationId="{8BA5961B-0D70-4E15-9332-B306D9D70B61}"/>
          </ac:graphicFrameMkLst>
        </pc:graphicFrameChg>
      </pc:sldChg>
      <pc:sldChg chg="addSp delSp modSp add mod replId">
        <pc:chgData name="Syphax Ait oubelli" userId="ecf726b1934da71b" providerId="LiveId" clId="{3D4ACAB5-64CF-4638-AB0E-1C6BEC732CB3}" dt="2022-02-17T08:07:00.469" v="1433" actId="20577"/>
        <pc:sldMkLst>
          <pc:docMk/>
          <pc:sldMk cId="3805457217" sldId="653"/>
        </pc:sldMkLst>
        <pc:spChg chg="add mod">
          <ac:chgData name="Syphax Ait oubelli" userId="ecf726b1934da71b" providerId="LiveId" clId="{3D4ACAB5-64CF-4638-AB0E-1C6BEC732CB3}" dt="2022-02-17T08:02:12.989" v="1253" actId="167"/>
          <ac:spMkLst>
            <pc:docMk/>
            <pc:sldMk cId="3805457217" sldId="653"/>
            <ac:spMk id="3" creationId="{7BB0D662-8940-4512-9408-3AE2E396F014}"/>
          </ac:spMkLst>
        </pc:spChg>
        <pc:spChg chg="del">
          <ac:chgData name="Syphax Ait oubelli" userId="ecf726b1934da71b" providerId="LiveId" clId="{3D4ACAB5-64CF-4638-AB0E-1C6BEC732CB3}" dt="2022-02-17T08:02:14.349" v="1254" actId="478"/>
          <ac:spMkLst>
            <pc:docMk/>
            <pc:sldMk cId="3805457217" sldId="653"/>
            <ac:spMk id="7" creationId="{28AE910B-D8EF-47FA-8085-D307D9A36D79}"/>
          </ac:spMkLst>
        </pc:spChg>
        <pc:spChg chg="mod">
          <ac:chgData name="Syphax Ait oubelli" userId="ecf726b1934da71b" providerId="LiveId" clId="{3D4ACAB5-64CF-4638-AB0E-1C6BEC732CB3}" dt="2022-02-17T08:07:00.469" v="1433" actId="20577"/>
          <ac:spMkLst>
            <pc:docMk/>
            <pc:sldMk cId="3805457217" sldId="653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45.597" v="1395" actId="1038"/>
          <ac:spMkLst>
            <pc:docMk/>
            <pc:sldMk cId="3805457217" sldId="653"/>
            <ac:spMk id="10" creationId="{81EF09A1-5BEA-46B9-A857-B797F9FEE704}"/>
          </ac:spMkLst>
        </pc:spChg>
        <pc:graphicFrameChg chg="add mod">
          <ac:chgData name="Syphax Ait oubelli" userId="ecf726b1934da71b" providerId="LiveId" clId="{3D4ACAB5-64CF-4638-AB0E-1C6BEC732CB3}" dt="2022-02-17T08:05:35.207" v="1390" actId="1076"/>
          <ac:graphicFrameMkLst>
            <pc:docMk/>
            <pc:sldMk cId="3805457217" sldId="653"/>
            <ac:graphicFrameMk id="8" creationId="{329BE20C-B7AA-400D-A291-63A62AF73988}"/>
          </ac:graphicFrameMkLst>
        </pc:graphicFrameChg>
      </pc:sldChg>
      <pc:sldChg chg="add">
        <pc:chgData name="Syphax Ait oubelli" userId="ecf726b1934da71b" providerId="LiveId" clId="{3D4ACAB5-64CF-4638-AB0E-1C6BEC732CB3}" dt="2022-02-22T08:56:09.519" v="1567"/>
        <pc:sldMkLst>
          <pc:docMk/>
          <pc:sldMk cId="2376872577" sldId="654"/>
        </pc:sldMkLst>
      </pc:sldChg>
      <pc:sldChg chg="delSp modSp add mod">
        <pc:chgData name="Syphax Ait oubelli" userId="ecf726b1934da71b" providerId="LiveId" clId="{3D4ACAB5-64CF-4638-AB0E-1C6BEC732CB3}" dt="2022-02-22T08:57:07.152" v="1571" actId="1076"/>
        <pc:sldMkLst>
          <pc:docMk/>
          <pc:sldMk cId="2060280114" sldId="655"/>
        </pc:sldMkLst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6" creationId="{F65B57F6-AAA7-45E9-8A6F-69AB11930671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24" creationId="{48E625BB-479B-4088-A6F5-710D0FA58C50}"/>
          </ac:spMkLst>
        </pc:spChg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25" creationId="{2199941C-419C-40D1-87A0-8A50D4A53AF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3" creationId="{9E894A70-8ADC-43F7-8339-4B5023E60E2B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4" creationId="{82D20305-09D9-4EE5-8C1E-2169189799A5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5" creationId="{E7096BA0-311B-4995-A23F-2BCD8458D64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6" creationId="{47691E14-0A9D-46D7-B1C6-A2E8AB797A58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7" creationId="{0B5358BD-3E44-4F31-94B5-D84B92038CA0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8" creationId="{DF19FB29-F226-4C41-9CDD-CB460D8ACFBF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9" creationId="{34E0A699-1E10-4F13-8F55-221834692E6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0" creationId="{E17CF195-F1C0-476A-A3A4-3D173CC7167C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1" creationId="{70011FCC-4986-4684-A70B-855A366284F6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2" creationId="{180707F1-AB6B-413D-AC44-ECF39B29A03A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3" creationId="{132FE6BE-CCCE-4558-99B0-AE811378A5E4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5" creationId="{7062DB8D-1F5F-4DF6-B593-56434D29BEB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6" creationId="{CDEF0A21-BCB0-4D29-B0E6-07E77588FEB8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7" creationId="{21FD326A-E0EF-4F60-8987-F78B9502120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8" creationId="{E3A0E62D-ABAA-4573-900E-275BBC9C7DBD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9" creationId="{7EA8A7B2-2724-44A6-9B83-0832FD916355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50" creationId="{71922875-ECD0-4B1D-B994-3A6AD6027D49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51" creationId="{088F4DBA-094C-4B73-B462-5BABFFF702BB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52" creationId="{1A06D9BF-5572-4112-9CF0-C8482B4AD7FD}"/>
          </ac:spMkLst>
        </pc:spChg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53" creationId="{88E56578-CC6F-4980-B2B3-FD28C624F900}"/>
          </ac:spMkLst>
        </pc:spChg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55" creationId="{82E16E2C-C8B9-499F-93FC-B648B3897CC9}"/>
          </ac:spMkLst>
        </pc:spChg>
      </pc:sldChg>
      <pc:sldChg chg="add del">
        <pc:chgData name="Syphax Ait oubelli" userId="ecf726b1934da71b" providerId="LiveId" clId="{3D4ACAB5-64CF-4638-AB0E-1C6BEC732CB3}" dt="2022-02-22T09:00:18.718" v="1574" actId="47"/>
        <pc:sldMkLst>
          <pc:docMk/>
          <pc:sldMk cId="1376315042" sldId="656"/>
        </pc:sldMkLst>
      </pc:sldChg>
      <pc:sldChg chg="add">
        <pc:chgData name="Syphax Ait oubelli" userId="ecf726b1934da71b" providerId="LiveId" clId="{3D4ACAB5-64CF-4638-AB0E-1C6BEC732CB3}" dt="2022-02-22T09:00:16.788" v="1573"/>
        <pc:sldMkLst>
          <pc:docMk/>
          <pc:sldMk cId="3108164083" sldId="657"/>
        </pc:sldMkLst>
      </pc:sldChg>
      <pc:sldChg chg="add">
        <pc:chgData name="Syphax Ait oubelli" userId="ecf726b1934da71b" providerId="LiveId" clId="{3D4ACAB5-64CF-4638-AB0E-1C6BEC732CB3}" dt="2022-02-22T09:00:58.948" v="1575"/>
        <pc:sldMkLst>
          <pc:docMk/>
          <pc:sldMk cId="1105311051" sldId="658"/>
        </pc:sldMkLst>
      </pc:sldChg>
      <pc:sldChg chg="addSp delSp modSp add mod">
        <pc:chgData name="Syphax Ait oubelli" userId="ecf726b1934da71b" providerId="LiveId" clId="{3D4ACAB5-64CF-4638-AB0E-1C6BEC732CB3}" dt="2022-02-24T08:43:24.930" v="1767"/>
        <pc:sldMkLst>
          <pc:docMk/>
          <pc:sldMk cId="2226226331" sldId="659"/>
        </pc:sldMkLst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2" creationId="{991F1459-3825-4BEC-8C61-06FB9AC1C4CC}"/>
          </ac:spMkLst>
        </pc:spChg>
        <pc:spChg chg="add mod topLvl">
          <ac:chgData name="Syphax Ait oubelli" userId="ecf726b1934da71b" providerId="LiveId" clId="{3D4ACAB5-64CF-4638-AB0E-1C6BEC732CB3}" dt="2022-02-24T08:43:24.930" v="1767"/>
          <ac:spMkLst>
            <pc:docMk/>
            <pc:sldMk cId="2226226331" sldId="659"/>
            <ac:spMk id="3" creationId="{3949B376-C933-47A1-A88B-7E4FAF9CE241}"/>
          </ac:spMkLst>
        </pc:spChg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7" creationId="{2708003D-7C68-4D32-A648-3C873E3A77B6}"/>
          </ac:spMkLst>
        </pc:spChg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9" creationId="{0FB7033F-5E98-4DF1-8E21-A4268B2447AB}"/>
          </ac:spMkLst>
        </pc:spChg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11" creationId="{E8417DB1-C5E8-44D0-9635-80CF56A8E279}"/>
          </ac:spMkLst>
        </pc:spChg>
        <pc:spChg chg="add mod topLvl">
          <ac:chgData name="Syphax Ait oubelli" userId="ecf726b1934da71b" providerId="LiveId" clId="{3D4ACAB5-64CF-4638-AB0E-1C6BEC732CB3}" dt="2022-02-24T08:43:24.930" v="1767"/>
          <ac:spMkLst>
            <pc:docMk/>
            <pc:sldMk cId="2226226331" sldId="659"/>
            <ac:spMk id="12" creationId="{7FDEE0D3-5812-4724-BB7B-23F449BD8FB7}"/>
          </ac:spMkLst>
        </pc:spChg>
        <pc:grpChg chg="add del mod">
          <ac:chgData name="Syphax Ait oubelli" userId="ecf726b1934da71b" providerId="LiveId" clId="{3D4ACAB5-64CF-4638-AB0E-1C6BEC732CB3}" dt="2022-02-24T08:43:24.930" v="1767"/>
          <ac:grpSpMkLst>
            <pc:docMk/>
            <pc:sldMk cId="2226226331" sldId="659"/>
            <ac:grpSpMk id="4" creationId="{633BFE1C-C258-4136-8837-8B9816CF7BC1}"/>
          </ac:grpSpMkLst>
        </pc:grpChg>
        <pc:graphicFrameChg chg="del">
          <ac:chgData name="Syphax Ait oubelli" userId="ecf726b1934da71b" providerId="LiveId" clId="{3D4ACAB5-64CF-4638-AB0E-1C6BEC732CB3}" dt="2022-02-24T08:32:25.728" v="1577" actId="478"/>
          <ac:graphicFrameMkLst>
            <pc:docMk/>
            <pc:sldMk cId="2226226331" sldId="659"/>
            <ac:graphicFrameMk id="10" creationId="{9C39E3E2-E67F-4397-B1F5-45C5EDF35068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24T08:43:09.481" v="1744"/>
        <pc:sldMkLst>
          <pc:docMk/>
          <pc:sldMk cId="1117463152" sldId="660"/>
        </pc:sldMkLst>
        <pc:spChg chg="add mod topLvl">
          <ac:chgData name="Syphax Ait oubelli" userId="ecf726b1934da71b" providerId="LiveId" clId="{3D4ACAB5-64CF-4638-AB0E-1C6BEC732CB3}" dt="2022-02-24T08:43:09.481" v="1744"/>
          <ac:spMkLst>
            <pc:docMk/>
            <pc:sldMk cId="1117463152" sldId="660"/>
            <ac:spMk id="2" creationId="{1311A041-9EFC-4366-9A1D-00E6E073ADE1}"/>
          </ac:spMkLst>
        </pc:spChg>
        <pc:spChg chg="del">
          <ac:chgData name="Syphax Ait oubelli" userId="ecf726b1934da71b" providerId="LiveId" clId="{3D4ACAB5-64CF-4638-AB0E-1C6BEC732CB3}" dt="2022-02-24T08:33:47.901" v="1585" actId="478"/>
          <ac:spMkLst>
            <pc:docMk/>
            <pc:sldMk cId="1117463152" sldId="660"/>
            <ac:spMk id="3" creationId="{3949B376-C933-47A1-A88B-7E4FAF9CE241}"/>
          </ac:spMkLst>
        </pc:spChg>
        <pc:spChg chg="add mod topLvl">
          <ac:chgData name="Syphax Ait oubelli" userId="ecf726b1934da71b" providerId="LiveId" clId="{3D4ACAB5-64CF-4638-AB0E-1C6BEC732CB3}" dt="2022-02-24T08:43:09.481" v="1744"/>
          <ac:spMkLst>
            <pc:docMk/>
            <pc:sldMk cId="1117463152" sldId="660"/>
            <ac:spMk id="5" creationId="{A34D26B3-4BAC-488F-B2F5-08EE47244502}"/>
          </ac:spMkLst>
        </pc:spChg>
        <pc:grpChg chg="add del mod">
          <ac:chgData name="Syphax Ait oubelli" userId="ecf726b1934da71b" providerId="LiveId" clId="{3D4ACAB5-64CF-4638-AB0E-1C6BEC732CB3}" dt="2022-02-24T08:43:09.481" v="1744"/>
          <ac:grpSpMkLst>
            <pc:docMk/>
            <pc:sldMk cId="1117463152" sldId="660"/>
            <ac:grpSpMk id="4" creationId="{375A7D41-6FF1-4690-A54C-A257C0FBF304}"/>
          </ac:grpSpMkLst>
        </pc:grpChg>
      </pc:sldChg>
      <pc:sldChg chg="addSp delSp modSp add mod">
        <pc:chgData name="Syphax Ait oubelli" userId="ecf726b1934da71b" providerId="LiveId" clId="{3D4ACAB5-64CF-4638-AB0E-1C6BEC732CB3}" dt="2022-02-24T08:42:50.377" v="1723"/>
        <pc:sldMkLst>
          <pc:docMk/>
          <pc:sldMk cId="3731729372" sldId="661"/>
        </pc:sldMkLst>
        <pc:spChg chg="del">
          <ac:chgData name="Syphax Ait oubelli" userId="ecf726b1934da71b" providerId="LiveId" clId="{3D4ACAB5-64CF-4638-AB0E-1C6BEC732CB3}" dt="2022-02-24T08:36:20.414" v="1598" actId="478"/>
          <ac:spMkLst>
            <pc:docMk/>
            <pc:sldMk cId="3731729372" sldId="661"/>
            <ac:spMk id="2" creationId="{1311A041-9EFC-4366-9A1D-00E6E073ADE1}"/>
          </ac:spMkLst>
        </pc:spChg>
        <pc:spChg chg="add mod topLvl">
          <ac:chgData name="Syphax Ait oubelli" userId="ecf726b1934da71b" providerId="LiveId" clId="{3D4ACAB5-64CF-4638-AB0E-1C6BEC732CB3}" dt="2022-02-24T08:42:50.377" v="1723"/>
          <ac:spMkLst>
            <pc:docMk/>
            <pc:sldMk cId="3731729372" sldId="661"/>
            <ac:spMk id="3" creationId="{7D8D70CB-D3A1-401C-A2EB-F93018E887D1}"/>
          </ac:spMkLst>
        </pc:spChg>
        <pc:spChg chg="add del mod">
          <ac:chgData name="Syphax Ait oubelli" userId="ecf726b1934da71b" providerId="LiveId" clId="{3D4ACAB5-64CF-4638-AB0E-1C6BEC732CB3}" dt="2022-02-24T08:41:42.911" v="1686"/>
          <ac:spMkLst>
            <pc:docMk/>
            <pc:sldMk cId="3731729372" sldId="661"/>
            <ac:spMk id="5" creationId="{D083524A-BFA5-43CD-BF15-B00C16DAB7AB}"/>
          </ac:spMkLst>
        </pc:spChg>
        <pc:spChg chg="add mod topLvl">
          <ac:chgData name="Syphax Ait oubelli" userId="ecf726b1934da71b" providerId="LiveId" clId="{3D4ACAB5-64CF-4638-AB0E-1C6BEC732CB3}" dt="2022-02-24T08:42:50.377" v="1723"/>
          <ac:spMkLst>
            <pc:docMk/>
            <pc:sldMk cId="3731729372" sldId="661"/>
            <ac:spMk id="6" creationId="{BC899416-71D0-4325-BDC9-F92A39A2ECCC}"/>
          </ac:spMkLst>
        </pc:spChg>
        <pc:grpChg chg="add del mod">
          <ac:chgData name="Syphax Ait oubelli" userId="ecf726b1934da71b" providerId="LiveId" clId="{3D4ACAB5-64CF-4638-AB0E-1C6BEC732CB3}" dt="2022-02-24T08:42:50.377" v="1723"/>
          <ac:grpSpMkLst>
            <pc:docMk/>
            <pc:sldMk cId="3731729372" sldId="661"/>
            <ac:grpSpMk id="4" creationId="{C24569D5-69DD-48EA-9496-9A1D4886A2AC}"/>
          </ac:grpSpMkLst>
        </pc:grpChg>
      </pc:sldChg>
      <pc:sldChg chg="addSp delSp modSp add mod">
        <pc:chgData name="Syphax Ait oubelli" userId="ecf726b1934da71b" providerId="LiveId" clId="{3D4ACAB5-64CF-4638-AB0E-1C6BEC732CB3}" dt="2022-02-24T08:41:59.895" v="1693" actId="20577"/>
        <pc:sldMkLst>
          <pc:docMk/>
          <pc:sldMk cId="1725994641" sldId="662"/>
        </pc:sldMkLst>
        <pc:spChg chg="add mod topLvl">
          <ac:chgData name="Syphax Ait oubelli" userId="ecf726b1934da71b" providerId="LiveId" clId="{3D4ACAB5-64CF-4638-AB0E-1C6BEC732CB3}" dt="2022-02-24T08:41:54.289" v="1691"/>
          <ac:spMkLst>
            <pc:docMk/>
            <pc:sldMk cId="1725994641" sldId="662"/>
            <ac:spMk id="2" creationId="{72D72C62-8463-4B53-9D41-F8244FE074EC}"/>
          </ac:spMkLst>
        </pc:spChg>
        <pc:spChg chg="del">
          <ac:chgData name="Syphax Ait oubelli" userId="ecf726b1934da71b" providerId="LiveId" clId="{3D4ACAB5-64CF-4638-AB0E-1C6BEC732CB3}" dt="2022-02-24T08:39:35.046" v="1613" actId="478"/>
          <ac:spMkLst>
            <pc:docMk/>
            <pc:sldMk cId="1725994641" sldId="662"/>
            <ac:spMk id="3" creationId="{7D8D70CB-D3A1-401C-A2EB-F93018E887D1}"/>
          </ac:spMkLst>
        </pc:spChg>
        <pc:spChg chg="add del mod topLvl">
          <ac:chgData name="Syphax Ait oubelli" userId="ecf726b1934da71b" providerId="LiveId" clId="{3D4ACAB5-64CF-4638-AB0E-1C6BEC732CB3}" dt="2022-02-24T08:41:49.630" v="1688" actId="478"/>
          <ac:spMkLst>
            <pc:docMk/>
            <pc:sldMk cId="1725994641" sldId="662"/>
            <ac:spMk id="4" creationId="{0F109223-3B70-49C9-8F46-B54D798AF0A5}"/>
          </ac:spMkLst>
        </pc:spChg>
        <pc:spChg chg="add del mod topLvl">
          <ac:chgData name="Syphax Ait oubelli" userId="ecf726b1934da71b" providerId="LiveId" clId="{3D4ACAB5-64CF-4638-AB0E-1C6BEC732CB3}" dt="2022-02-24T08:41:49.630" v="1688" actId="478"/>
          <ac:spMkLst>
            <pc:docMk/>
            <pc:sldMk cId="1725994641" sldId="662"/>
            <ac:spMk id="5" creationId="{172AA5B0-BCEE-44A8-B25B-1E1171DC7665}"/>
          </ac:spMkLst>
        </pc:spChg>
        <pc:spChg chg="add mod topLvl">
          <ac:chgData name="Syphax Ait oubelli" userId="ecf726b1934da71b" providerId="LiveId" clId="{3D4ACAB5-64CF-4638-AB0E-1C6BEC732CB3}" dt="2022-02-24T08:41:59.895" v="1693" actId="20577"/>
          <ac:spMkLst>
            <pc:docMk/>
            <pc:sldMk cId="1725994641" sldId="662"/>
            <ac:spMk id="7" creationId="{4B1620F4-54B0-4F15-88C9-49A0CC9F46AD}"/>
          </ac:spMkLst>
        </pc:spChg>
        <pc:grpChg chg="add del mod">
          <ac:chgData name="Syphax Ait oubelli" userId="ecf726b1934da71b" providerId="LiveId" clId="{3D4ACAB5-64CF-4638-AB0E-1C6BEC732CB3}" dt="2022-02-24T08:41:05.477" v="1683"/>
          <ac:grpSpMkLst>
            <pc:docMk/>
            <pc:sldMk cId="1725994641" sldId="662"/>
            <ac:grpSpMk id="6" creationId="{CCB9E45B-67E9-4431-A896-9473902B483C}"/>
          </ac:grpSpMkLst>
        </pc:grpChg>
        <pc:grpChg chg="add del mod">
          <ac:chgData name="Syphax Ait oubelli" userId="ecf726b1934da71b" providerId="LiveId" clId="{3D4ACAB5-64CF-4638-AB0E-1C6BEC732CB3}" dt="2022-02-24T08:41:54.289" v="1691"/>
          <ac:grpSpMkLst>
            <pc:docMk/>
            <pc:sldMk cId="1725994641" sldId="662"/>
            <ac:grpSpMk id="8" creationId="{DA9EF1AE-63FE-4CF1-9D54-7FED3D3F2CF8}"/>
          </ac:grpSpMkLst>
        </pc:grpChg>
      </pc:sldChg>
      <pc:sldChg chg="modSp add mod">
        <pc:chgData name="Syphax Ait oubelli" userId="ecf726b1934da71b" providerId="LiveId" clId="{3D4ACAB5-64CF-4638-AB0E-1C6BEC732CB3}" dt="2022-02-24T08:42:15.062" v="1696" actId="20577"/>
        <pc:sldMkLst>
          <pc:docMk/>
          <pc:sldMk cId="1495355180" sldId="663"/>
        </pc:sldMkLst>
        <pc:spChg chg="mod">
          <ac:chgData name="Syphax Ait oubelli" userId="ecf726b1934da71b" providerId="LiveId" clId="{3D4ACAB5-64CF-4638-AB0E-1C6BEC732CB3}" dt="2022-02-24T08:42:15.062" v="1696" actId="20577"/>
          <ac:spMkLst>
            <pc:docMk/>
            <pc:sldMk cId="1495355180" sldId="663"/>
            <ac:spMk id="5" creationId="{172AA5B0-BCEE-44A8-B25B-1E1171DC7665}"/>
          </ac:spMkLst>
        </pc:spChg>
        <pc:spChg chg="mod">
          <ac:chgData name="Syphax Ait oubelli" userId="ecf726b1934da71b" providerId="LiveId" clId="{3D4ACAB5-64CF-4638-AB0E-1C6BEC732CB3}" dt="2022-02-24T08:42:07.900" v="1695" actId="207"/>
          <ac:spMkLst>
            <pc:docMk/>
            <pc:sldMk cId="1495355180" sldId="663"/>
            <ac:spMk id="7" creationId="{4B1620F4-54B0-4F15-88C9-49A0CC9F46AD}"/>
          </ac:spMkLst>
        </pc:spChg>
      </pc:sldChg>
      <pc:sldChg chg="addSp delSp modSp add mod">
        <pc:chgData name="Syphax Ait oubelli" userId="ecf726b1934da71b" providerId="LiveId" clId="{3D4ACAB5-64CF-4638-AB0E-1C6BEC732CB3}" dt="2022-02-24T08:49:36.185" v="1822" actId="207"/>
        <pc:sldMkLst>
          <pc:docMk/>
          <pc:sldMk cId="3449144711" sldId="664"/>
        </pc:sldMkLst>
        <pc:spChg chg="mod">
          <ac:chgData name="Syphax Ait oubelli" userId="ecf726b1934da71b" providerId="LiveId" clId="{3D4ACAB5-64CF-4638-AB0E-1C6BEC732CB3}" dt="2022-02-24T08:49:36.185" v="1822" actId="207"/>
          <ac:spMkLst>
            <pc:docMk/>
            <pc:sldMk cId="3449144711" sldId="664"/>
            <ac:spMk id="2" creationId="{72D72C62-8463-4B53-9D41-F8244FE074EC}"/>
          </ac:spMkLst>
        </pc:spChg>
        <pc:spChg chg="add del mod">
          <ac:chgData name="Syphax Ait oubelli" userId="ecf726b1934da71b" providerId="LiveId" clId="{3D4ACAB5-64CF-4638-AB0E-1C6BEC732CB3}" dt="2022-02-24T08:49:19.338" v="1811" actId="21"/>
          <ac:spMkLst>
            <pc:docMk/>
            <pc:sldMk cId="3449144711" sldId="664"/>
            <ac:spMk id="3" creationId="{700EAA37-11AB-46A7-8863-8B771FA88364}"/>
          </ac:spMkLst>
        </pc:spChg>
        <pc:spChg chg="del">
          <ac:chgData name="Syphax Ait oubelli" userId="ecf726b1934da71b" providerId="LiveId" clId="{3D4ACAB5-64CF-4638-AB0E-1C6BEC732CB3}" dt="2022-02-24T08:49:20.407" v="1812" actId="478"/>
          <ac:spMkLst>
            <pc:docMk/>
            <pc:sldMk cId="3449144711" sldId="664"/>
            <ac:spMk id="4" creationId="{0F109223-3B70-49C9-8F46-B54D798AF0A5}"/>
          </ac:spMkLst>
        </pc:spChg>
        <pc:spChg chg="mod">
          <ac:chgData name="Syphax Ait oubelli" userId="ecf726b1934da71b" providerId="LiveId" clId="{3D4ACAB5-64CF-4638-AB0E-1C6BEC732CB3}" dt="2022-02-24T08:48:11.508" v="1794" actId="207"/>
          <ac:spMkLst>
            <pc:docMk/>
            <pc:sldMk cId="3449144711" sldId="664"/>
            <ac:spMk id="5" creationId="{172AA5B0-BCEE-44A8-B25B-1E1171DC7665}"/>
          </ac:spMkLst>
        </pc:spChg>
        <pc:spChg chg="mod">
          <ac:chgData name="Syphax Ait oubelli" userId="ecf726b1934da71b" providerId="LiveId" clId="{3D4ACAB5-64CF-4638-AB0E-1C6BEC732CB3}" dt="2022-02-24T08:48:11.508" v="1794" actId="207"/>
          <ac:spMkLst>
            <pc:docMk/>
            <pc:sldMk cId="3449144711" sldId="664"/>
            <ac:spMk id="7" creationId="{4B1620F4-54B0-4F15-88C9-49A0CC9F46AD}"/>
          </ac:spMkLst>
        </pc:spChg>
        <pc:spChg chg="add mod">
          <ac:chgData name="Syphax Ait oubelli" userId="ecf726b1934da71b" providerId="LiveId" clId="{3D4ACAB5-64CF-4638-AB0E-1C6BEC732CB3}" dt="2022-02-24T08:49:20.675" v="1813"/>
          <ac:spMkLst>
            <pc:docMk/>
            <pc:sldMk cId="3449144711" sldId="664"/>
            <ac:spMk id="8" creationId="{1F77AF35-A4A4-4E4A-B335-DBA521209690}"/>
          </ac:spMkLst>
        </pc:spChg>
      </pc:sldChg>
      <pc:sldChg chg="addSp delSp modSp add mod ord">
        <pc:chgData name="Syphax Ait oubelli" userId="ecf726b1934da71b" providerId="LiveId" clId="{3D4ACAB5-64CF-4638-AB0E-1C6BEC732CB3}" dt="2022-02-24T08:53:52.638" v="1848" actId="1076"/>
        <pc:sldMkLst>
          <pc:docMk/>
          <pc:sldMk cId="1528516873" sldId="665"/>
        </pc:sldMkLst>
        <pc:spChg chg="add del">
          <ac:chgData name="Syphax Ait oubelli" userId="ecf726b1934da71b" providerId="LiveId" clId="{3D4ACAB5-64CF-4638-AB0E-1C6BEC732CB3}" dt="2022-02-24T08:53:41.865" v="1840" actId="478"/>
          <ac:spMkLst>
            <pc:docMk/>
            <pc:sldMk cId="1528516873" sldId="665"/>
            <ac:spMk id="2" creationId="{72D72C62-8463-4B53-9D41-F8244FE074EC}"/>
          </ac:spMkLst>
        </pc:spChg>
        <pc:spChg chg="add del mod">
          <ac:chgData name="Syphax Ait oubelli" userId="ecf726b1934da71b" providerId="LiveId" clId="{3D4ACAB5-64CF-4638-AB0E-1C6BEC732CB3}" dt="2022-02-24T08:53:38.947" v="1838"/>
          <ac:spMkLst>
            <pc:docMk/>
            <pc:sldMk cId="1528516873" sldId="665"/>
            <ac:spMk id="3" creationId="{F5096236-C2C3-4A08-9D07-C35B7D9E889B}"/>
          </ac:spMkLst>
        </pc:spChg>
        <pc:spChg chg="add mod">
          <ac:chgData name="Syphax Ait oubelli" userId="ecf726b1934da71b" providerId="LiveId" clId="{3D4ACAB5-64CF-4638-AB0E-1C6BEC732CB3}" dt="2022-02-24T08:53:52.638" v="1848" actId="1076"/>
          <ac:spMkLst>
            <pc:docMk/>
            <pc:sldMk cId="1528516873" sldId="665"/>
            <ac:spMk id="4" creationId="{9E602FDD-B132-4975-90CA-4EFAC2438E3B}"/>
          </ac:spMkLst>
        </pc:spChg>
        <pc:spChg chg="mod">
          <ac:chgData name="Syphax Ait oubelli" userId="ecf726b1934da71b" providerId="LiveId" clId="{3D4ACAB5-64CF-4638-AB0E-1C6BEC732CB3}" dt="2022-02-24T08:53:31.833" v="1833" actId="20577"/>
          <ac:spMkLst>
            <pc:docMk/>
            <pc:sldMk cId="1528516873" sldId="665"/>
            <ac:spMk id="7" creationId="{4B1620F4-54B0-4F15-88C9-49A0CC9F46AD}"/>
          </ac:spMkLst>
        </pc:spChg>
      </pc:sldChg>
      <pc:sldChg chg="addSp delSp modSp add mod ord">
        <pc:chgData name="Syphax Ait oubelli" userId="ecf726b1934da71b" providerId="LiveId" clId="{3D4ACAB5-64CF-4638-AB0E-1C6BEC732CB3}" dt="2022-02-24T08:54:39.974" v="1878" actId="1076"/>
        <pc:sldMkLst>
          <pc:docMk/>
          <pc:sldMk cId="2840096795" sldId="666"/>
        </pc:sldMkLst>
        <pc:spChg chg="del">
          <ac:chgData name="Syphax Ait oubelli" userId="ecf726b1934da71b" providerId="LiveId" clId="{3D4ACAB5-64CF-4638-AB0E-1C6BEC732CB3}" dt="2022-02-24T08:54:09.065" v="1869" actId="478"/>
          <ac:spMkLst>
            <pc:docMk/>
            <pc:sldMk cId="2840096795" sldId="666"/>
            <ac:spMk id="2" creationId="{72D72C62-8463-4B53-9D41-F8244FE074EC}"/>
          </ac:spMkLst>
        </pc:spChg>
        <pc:spChg chg="add mod">
          <ac:chgData name="Syphax Ait oubelli" userId="ecf726b1934da71b" providerId="LiveId" clId="{3D4ACAB5-64CF-4638-AB0E-1C6BEC732CB3}" dt="2022-02-24T08:54:39.974" v="1878" actId="1076"/>
          <ac:spMkLst>
            <pc:docMk/>
            <pc:sldMk cId="2840096795" sldId="666"/>
            <ac:spMk id="3" creationId="{BD5F95A3-5A8B-4B26-B26F-8432B4816572}"/>
          </ac:spMkLst>
        </pc:spChg>
        <pc:spChg chg="del">
          <ac:chgData name="Syphax Ait oubelli" userId="ecf726b1934da71b" providerId="LiveId" clId="{3D4ACAB5-64CF-4638-AB0E-1C6BEC732CB3}" dt="2022-02-24T08:54:27.344" v="1872" actId="478"/>
          <ac:spMkLst>
            <pc:docMk/>
            <pc:sldMk cId="2840096795" sldId="666"/>
            <ac:spMk id="4" creationId="{0F109223-3B70-49C9-8F46-B54D798AF0A5}"/>
          </ac:spMkLst>
        </pc:spChg>
        <pc:spChg chg="mod">
          <ac:chgData name="Syphax Ait oubelli" userId="ecf726b1934da71b" providerId="LiveId" clId="{3D4ACAB5-64CF-4638-AB0E-1C6BEC732CB3}" dt="2022-02-24T08:54:05.237" v="1868" actId="14100"/>
          <ac:spMkLst>
            <pc:docMk/>
            <pc:sldMk cId="2840096795" sldId="666"/>
            <ac:spMk id="5" creationId="{172AA5B0-BCEE-44A8-B25B-1E1171DC7665}"/>
          </ac:spMkLst>
        </pc:spChg>
        <pc:spChg chg="mod">
          <ac:chgData name="Syphax Ait oubelli" userId="ecf726b1934da71b" providerId="LiveId" clId="{3D4ACAB5-64CF-4638-AB0E-1C6BEC732CB3}" dt="2022-02-24T08:54:00.336" v="1859" actId="20577"/>
          <ac:spMkLst>
            <pc:docMk/>
            <pc:sldMk cId="2840096795" sldId="666"/>
            <ac:spMk id="7" creationId="{4B1620F4-54B0-4F15-88C9-49A0CC9F46AD}"/>
          </ac:spMkLst>
        </pc:spChg>
        <pc:spChg chg="add mod">
          <ac:chgData name="Syphax Ait oubelli" userId="ecf726b1934da71b" providerId="LiveId" clId="{3D4ACAB5-64CF-4638-AB0E-1C6BEC732CB3}" dt="2022-02-24T08:54:12.021" v="1871" actId="1076"/>
          <ac:spMkLst>
            <pc:docMk/>
            <pc:sldMk cId="2840096795" sldId="666"/>
            <ac:spMk id="8" creationId="{761BCAFC-F5D1-4D69-9438-D9D9406C0256}"/>
          </ac:spMkLst>
        </pc:spChg>
      </pc:sldChg>
      <pc:sldChg chg="addSp delSp modSp add mod ord">
        <pc:chgData name="Syphax Ait oubelli" userId="ecf726b1934da71b" providerId="LiveId" clId="{3D4ACAB5-64CF-4638-AB0E-1C6BEC732CB3}" dt="2022-02-24T09:08:17.298" v="1947" actId="1076"/>
        <pc:sldMkLst>
          <pc:docMk/>
          <pc:sldMk cId="3478116588" sldId="667"/>
        </pc:sldMkLst>
        <pc:spChg chg="add mod">
          <ac:chgData name="Syphax Ait oubelli" userId="ecf726b1934da71b" providerId="LiveId" clId="{3D4ACAB5-64CF-4638-AB0E-1C6BEC732CB3}" dt="2022-02-24T09:08:17.298" v="1947" actId="1076"/>
          <ac:spMkLst>
            <pc:docMk/>
            <pc:sldMk cId="3478116588" sldId="667"/>
            <ac:spMk id="2" creationId="{0A2A1A61-4701-4E1A-B8F1-A20BBEE30836}"/>
          </ac:spMkLst>
        </pc:spChg>
        <pc:spChg chg="del">
          <ac:chgData name="Syphax Ait oubelli" userId="ecf726b1934da71b" providerId="LiveId" clId="{3D4ACAB5-64CF-4638-AB0E-1C6BEC732CB3}" dt="2022-02-24T09:08:01.906" v="1942" actId="478"/>
          <ac:spMkLst>
            <pc:docMk/>
            <pc:sldMk cId="3478116588" sldId="667"/>
            <ac:spMk id="4" creationId="{9E602FDD-B132-4975-90CA-4EFAC2438E3B}"/>
          </ac:spMkLst>
        </pc:spChg>
        <pc:spChg chg="mod">
          <ac:chgData name="Syphax Ait oubelli" userId="ecf726b1934da71b" providerId="LiveId" clId="{3D4ACAB5-64CF-4638-AB0E-1C6BEC732CB3}" dt="2022-02-24T09:07:06.260" v="1931" actId="20577"/>
          <ac:spMkLst>
            <pc:docMk/>
            <pc:sldMk cId="3478116588" sldId="667"/>
            <ac:spMk id="7" creationId="{4B1620F4-54B0-4F15-88C9-49A0CC9F46AD}"/>
          </ac:spMkLst>
        </pc:spChg>
      </pc:sldChg>
      <pc:sldChg chg="delSp modSp add del mod">
        <pc:chgData name="Syphax Ait oubelli" userId="ecf726b1934da71b" providerId="LiveId" clId="{3D4ACAB5-64CF-4638-AB0E-1C6BEC732CB3}" dt="2022-02-24T09:06:16.229" v="1903" actId="47"/>
        <pc:sldMkLst>
          <pc:docMk/>
          <pc:sldMk cId="4020477647" sldId="667"/>
        </pc:sldMkLst>
        <pc:spChg chg="del">
          <ac:chgData name="Syphax Ait oubelli" userId="ecf726b1934da71b" providerId="LiveId" clId="{3D4ACAB5-64CF-4638-AB0E-1C6BEC732CB3}" dt="2022-02-24T08:55:03.831" v="1881" actId="478"/>
          <ac:spMkLst>
            <pc:docMk/>
            <pc:sldMk cId="4020477647" sldId="667"/>
            <ac:spMk id="3" creationId="{BD5F95A3-5A8B-4B26-B26F-8432B4816572}"/>
          </ac:spMkLst>
        </pc:spChg>
        <pc:spChg chg="mod">
          <ac:chgData name="Syphax Ait oubelli" userId="ecf726b1934da71b" providerId="LiveId" clId="{3D4ACAB5-64CF-4638-AB0E-1C6BEC732CB3}" dt="2022-02-24T08:55:21.855" v="1901" actId="962"/>
          <ac:spMkLst>
            <pc:docMk/>
            <pc:sldMk cId="4020477647" sldId="667"/>
            <ac:spMk id="5" creationId="{172AA5B0-BCEE-44A8-B25B-1E1171DC7665}"/>
          </ac:spMkLst>
        </pc:spChg>
        <pc:spChg chg="del">
          <ac:chgData name="Syphax Ait oubelli" userId="ecf726b1934da71b" providerId="LiveId" clId="{3D4ACAB5-64CF-4638-AB0E-1C6BEC732CB3}" dt="2022-02-24T08:55:03.831" v="1881" actId="478"/>
          <ac:spMkLst>
            <pc:docMk/>
            <pc:sldMk cId="4020477647" sldId="667"/>
            <ac:spMk id="7" creationId="{4B1620F4-54B0-4F15-88C9-49A0CC9F46AD}"/>
          </ac:spMkLst>
        </pc:spChg>
        <pc:spChg chg="del">
          <ac:chgData name="Syphax Ait oubelli" userId="ecf726b1934da71b" providerId="LiveId" clId="{3D4ACAB5-64CF-4638-AB0E-1C6BEC732CB3}" dt="2022-02-24T08:55:03.831" v="1881" actId="478"/>
          <ac:spMkLst>
            <pc:docMk/>
            <pc:sldMk cId="4020477647" sldId="667"/>
            <ac:spMk id="8" creationId="{761BCAFC-F5D1-4D69-9438-D9D9406C0256}"/>
          </ac:spMkLst>
        </pc:spChg>
      </pc:sldChg>
      <pc:sldChg chg="addSp delSp modSp add mod">
        <pc:chgData name="Syphax Ait oubelli" userId="ecf726b1934da71b" providerId="LiveId" clId="{3D4ACAB5-64CF-4638-AB0E-1C6BEC732CB3}" dt="2022-02-24T09:10:28.272" v="1980" actId="1076"/>
        <pc:sldMkLst>
          <pc:docMk/>
          <pc:sldMk cId="28328718" sldId="668"/>
        </pc:sldMkLst>
        <pc:spChg chg="del">
          <ac:chgData name="Syphax Ait oubelli" userId="ecf726b1934da71b" providerId="LiveId" clId="{3D4ACAB5-64CF-4638-AB0E-1C6BEC732CB3}" dt="2022-02-24T09:10:17.258" v="1973" actId="478"/>
          <ac:spMkLst>
            <pc:docMk/>
            <pc:sldMk cId="28328718" sldId="668"/>
            <ac:spMk id="2" creationId="{0A2A1A61-4701-4E1A-B8F1-A20BBEE30836}"/>
          </ac:spMkLst>
        </pc:spChg>
        <pc:spChg chg="add mod">
          <ac:chgData name="Syphax Ait oubelli" userId="ecf726b1934da71b" providerId="LiveId" clId="{3D4ACAB5-64CF-4638-AB0E-1C6BEC732CB3}" dt="2022-02-24T09:10:28.272" v="1980" actId="1076"/>
          <ac:spMkLst>
            <pc:docMk/>
            <pc:sldMk cId="28328718" sldId="668"/>
            <ac:spMk id="3" creationId="{0C3390A1-5BFE-49B2-8781-23B9AA2C51CF}"/>
          </ac:spMkLst>
        </pc:spChg>
        <pc:spChg chg="mod">
          <ac:chgData name="Syphax Ait oubelli" userId="ecf726b1934da71b" providerId="LiveId" clId="{3D4ACAB5-64CF-4638-AB0E-1C6BEC732CB3}" dt="2022-02-24T09:10:15.202" v="1972" actId="20577"/>
          <ac:spMkLst>
            <pc:docMk/>
            <pc:sldMk cId="28328718" sldId="668"/>
            <ac:spMk id="7" creationId="{4B1620F4-54B0-4F15-88C9-49A0CC9F46AD}"/>
          </ac:spMkLst>
        </pc:spChg>
      </pc:sldChg>
      <pc:sldChg chg="add del modTransition">
        <pc:chgData name="Syphax Ait oubelli" userId="ecf726b1934da71b" providerId="LiveId" clId="{3D4ACAB5-64CF-4638-AB0E-1C6BEC732CB3}" dt="2022-02-24T09:06:17.661" v="1905" actId="47"/>
        <pc:sldMkLst>
          <pc:docMk/>
          <pc:sldMk cId="1251809231" sldId="668"/>
        </pc:sldMkLst>
      </pc:sldChg>
      <pc:sldChg chg="addSp delSp modSp add del">
        <pc:chgData name="Syphax Ait oubelli" userId="ecf726b1934da71b" providerId="LiveId" clId="{3D4ACAB5-64CF-4638-AB0E-1C6BEC732CB3}" dt="2022-02-24T09:08:11.033" v="1946" actId="47"/>
        <pc:sldMkLst>
          <pc:docMk/>
          <pc:sldMk cId="2475237732" sldId="668"/>
        </pc:sldMkLst>
        <pc:spChg chg="add mod">
          <ac:chgData name="Syphax Ait oubelli" userId="ecf726b1934da71b" providerId="LiveId" clId="{3D4ACAB5-64CF-4638-AB0E-1C6BEC732CB3}" dt="2022-02-24T09:07:57.785" v="1941" actId="12789"/>
          <ac:spMkLst>
            <pc:docMk/>
            <pc:sldMk cId="2475237732" sldId="668"/>
            <ac:spMk id="2" creationId="{E64A6A2D-3C8E-4A8E-BF86-5B83F7FC0CCE}"/>
          </ac:spMkLst>
        </pc:spChg>
        <pc:spChg chg="del">
          <ac:chgData name="Syphax Ait oubelli" userId="ecf726b1934da71b" providerId="LiveId" clId="{3D4ACAB5-64CF-4638-AB0E-1C6BEC732CB3}" dt="2022-02-24T09:07:51.105" v="1933" actId="478"/>
          <ac:spMkLst>
            <pc:docMk/>
            <pc:sldMk cId="2475237732" sldId="668"/>
            <ac:spMk id="4" creationId="{9E602FDD-B132-4975-90CA-4EFAC2438E3B}"/>
          </ac:spMkLst>
        </pc:spChg>
        <pc:spChg chg="del">
          <ac:chgData name="Syphax Ait oubelli" userId="ecf726b1934da71b" providerId="LiveId" clId="{3D4ACAB5-64CF-4638-AB0E-1C6BEC732CB3}" dt="2022-02-24T09:07:51.105" v="1933" actId="478"/>
          <ac:spMkLst>
            <pc:docMk/>
            <pc:sldMk cId="2475237732" sldId="668"/>
            <ac:spMk id="7" creationId="{4B1620F4-54B0-4F15-88C9-49A0CC9F46AD}"/>
          </ac:spMkLst>
        </pc:spChg>
      </pc:sldChg>
      <pc:sldChg chg="modSp add del mod modTransition">
        <pc:chgData name="Syphax Ait oubelli" userId="ecf726b1934da71b" providerId="LiveId" clId="{3D4ACAB5-64CF-4638-AB0E-1C6BEC732CB3}" dt="2022-02-24T09:06:16.229" v="1903" actId="47"/>
        <pc:sldMkLst>
          <pc:docMk/>
          <pc:sldMk cId="3489111533" sldId="669"/>
        </pc:sldMkLst>
        <pc:spChg chg="mod">
          <ac:chgData name="Syphax Ait oubelli" userId="ecf726b1934da71b" providerId="LiveId" clId="{3D4ACAB5-64CF-4638-AB0E-1C6BEC732CB3}" dt="2022-02-24T08:55:17.903" v="1900" actId="962"/>
          <ac:spMkLst>
            <pc:docMk/>
            <pc:sldMk cId="3489111533" sldId="669"/>
            <ac:spMk id="5" creationId="{172AA5B0-BCEE-44A8-B25B-1E1171DC7665}"/>
          </ac:spMkLst>
        </pc:spChg>
      </pc:sldChg>
      <pc:sldChg chg="delSp add del">
        <pc:chgData name="Syphax Ait oubelli" userId="ecf726b1934da71b" providerId="LiveId" clId="{3D4ACAB5-64CF-4638-AB0E-1C6BEC732CB3}" dt="2022-02-24T09:11:38.211" v="1984" actId="47"/>
        <pc:sldMkLst>
          <pc:docMk/>
          <pc:sldMk cId="3871609929" sldId="669"/>
        </pc:sldMkLst>
        <pc:spChg chg="del">
          <ac:chgData name="Syphax Ait oubelli" userId="ecf726b1934da71b" providerId="LiveId" clId="{3D4ACAB5-64CF-4638-AB0E-1C6BEC732CB3}" dt="2022-02-24T09:11:16.213" v="1982" actId="478"/>
          <ac:spMkLst>
            <pc:docMk/>
            <pc:sldMk cId="3871609929" sldId="669"/>
            <ac:spMk id="3" creationId="{0C3390A1-5BFE-49B2-8781-23B9AA2C51CF}"/>
          </ac:spMkLst>
        </pc:spChg>
        <pc:spChg chg="del">
          <ac:chgData name="Syphax Ait oubelli" userId="ecf726b1934da71b" providerId="LiveId" clId="{3D4ACAB5-64CF-4638-AB0E-1C6BEC732CB3}" dt="2022-02-24T09:11:16.213" v="1982" actId="478"/>
          <ac:spMkLst>
            <pc:docMk/>
            <pc:sldMk cId="3871609929" sldId="669"/>
            <ac:spMk id="7" creationId="{4B1620F4-54B0-4F15-88C9-49A0CC9F46AD}"/>
          </ac:spMkLst>
        </pc:spChg>
      </pc:sldChg>
      <pc:sldChg chg="addSp delSp modSp add mod">
        <pc:chgData name="Syphax Ait oubelli" userId="ecf726b1934da71b" providerId="LiveId" clId="{3D4ACAB5-64CF-4638-AB0E-1C6BEC732CB3}" dt="2022-02-24T09:12:48.171" v="2000" actId="692"/>
        <pc:sldMkLst>
          <pc:docMk/>
          <pc:sldMk cId="266537266" sldId="670"/>
        </pc:sldMkLst>
        <pc:spChg chg="del">
          <ac:chgData name="Syphax Ait oubelli" userId="ecf726b1934da71b" providerId="LiveId" clId="{3D4ACAB5-64CF-4638-AB0E-1C6BEC732CB3}" dt="2022-02-24T09:11:42.025" v="1986" actId="478"/>
          <ac:spMkLst>
            <pc:docMk/>
            <pc:sldMk cId="266537266" sldId="670"/>
            <ac:spMk id="2" creationId="{AB140747-EAED-4605-BE5E-7286893CF6DD}"/>
          </ac:spMkLst>
        </pc:spChg>
        <pc:spChg chg="del">
          <ac:chgData name="Syphax Ait oubelli" userId="ecf726b1934da71b" providerId="LiveId" clId="{3D4ACAB5-64CF-4638-AB0E-1C6BEC732CB3}" dt="2022-02-24T09:11:40.753" v="1985" actId="478"/>
          <ac:spMkLst>
            <pc:docMk/>
            <pc:sldMk cId="266537266" sldId="670"/>
            <ac:spMk id="3" creationId="{B327B08F-34BF-47E5-86F4-47EAF7DF3F9F}"/>
          </ac:spMkLst>
        </pc:spChg>
        <pc:spChg chg="del">
          <ac:chgData name="Syphax Ait oubelli" userId="ecf726b1934da71b" providerId="LiveId" clId="{3D4ACAB5-64CF-4638-AB0E-1C6BEC732CB3}" dt="2022-02-24T09:11:40.753" v="1985" actId="478"/>
          <ac:spMkLst>
            <pc:docMk/>
            <pc:sldMk cId="266537266" sldId="670"/>
            <ac:spMk id="5" creationId="{1E23F27E-FA79-4405-AE2B-E9BB3847AE84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17" creationId="{FFFD846C-9535-4D3C-975F-5CB364F871FC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19" creationId="{54DE728B-609B-4BA7-9F43-BB4F7A9A9EC1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20" creationId="{38C992CF-6826-4216-9A61-B1EF2C21D047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21" creationId="{00EA5BB6-AFA0-489E-9413-E583A65700C4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22" creationId="{F777CD9B-3B93-45F4-8A5E-A87043B1C42A}"/>
          </ac:spMkLst>
        </pc:spChg>
        <pc:spChg chg="mod topLvl">
          <ac:chgData name="Syphax Ait oubelli" userId="ecf726b1934da71b" providerId="LiveId" clId="{3D4ACAB5-64CF-4638-AB0E-1C6BEC732CB3}" dt="2022-02-24T09:12:03.989" v="1991"/>
          <ac:spMkLst>
            <pc:docMk/>
            <pc:sldMk cId="266537266" sldId="670"/>
            <ac:spMk id="23" creationId="{32AF67C6-CE76-416F-BD30-C514B34A23CF}"/>
          </ac:spMkLst>
        </pc:spChg>
        <pc:grpChg chg="add del mod">
          <ac:chgData name="Syphax Ait oubelli" userId="ecf726b1934da71b" providerId="LiveId" clId="{3D4ACAB5-64CF-4638-AB0E-1C6BEC732CB3}" dt="2022-02-24T09:12:03.989" v="1991"/>
          <ac:grpSpMkLst>
            <pc:docMk/>
            <pc:sldMk cId="266537266" sldId="670"/>
            <ac:grpSpMk id="4" creationId="{F24B321E-37A7-4365-A794-06848A6C3B41}"/>
          </ac:grpSpMkLst>
        </pc:grp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15" creationId="{56F90ABB-BF92-4374-B78A-EDB98CA6C244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4" creationId="{9F101A54-0F9B-41DC-87B5-F263E96A4694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5" creationId="{ACCA8595-16F8-4947-B005-550DA0DC708D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6" creationId="{FAB81DB5-C96A-4140-9240-AA8485D89DFD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7" creationId="{9EF000BA-96AB-4F3D-A324-018463A63F5C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8" creationId="{6528E614-F775-4F89-A716-B9C0BA1722A3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9" creationId="{5328317B-14F9-46CB-9169-05AC63453F78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30" creationId="{2F0814D2-81BC-4187-9381-803877BA59FC}"/>
          </ac:cxnSpMkLst>
        </pc:cxnChg>
      </pc:sldChg>
      <pc:sldChg chg="addSp modSp add mod">
        <pc:chgData name="Syphax Ait oubelli" userId="ecf726b1934da71b" providerId="LiveId" clId="{3D4ACAB5-64CF-4638-AB0E-1C6BEC732CB3}" dt="2022-02-24T09:18:20.198" v="2055" actId="1582"/>
        <pc:sldMkLst>
          <pc:docMk/>
          <pc:sldMk cId="1550727219" sldId="671"/>
        </pc:sldMkLst>
        <pc:spChg chg="add mod">
          <ac:chgData name="Syphax Ait oubelli" userId="ecf726b1934da71b" providerId="LiveId" clId="{3D4ACAB5-64CF-4638-AB0E-1C6BEC732CB3}" dt="2022-02-24T09:13:30.315" v="2024" actId="1076"/>
          <ac:spMkLst>
            <pc:docMk/>
            <pc:sldMk cId="1550727219" sldId="671"/>
            <ac:spMk id="2" creationId="{C259ED00-326C-4031-9AD7-629C96D32D8E}"/>
          </ac:spMkLst>
        </pc:spChg>
        <pc:spChg chg="mod">
          <ac:chgData name="Syphax Ait oubelli" userId="ecf726b1934da71b" providerId="LiveId" clId="{3D4ACAB5-64CF-4638-AB0E-1C6BEC732CB3}" dt="2022-02-24T09:13:15.432" v="2009" actId="1582"/>
          <ac:spMkLst>
            <pc:docMk/>
            <pc:sldMk cId="1550727219" sldId="671"/>
            <ac:spMk id="17" creationId="{FFFD846C-9535-4D3C-975F-5CB364F871FC}"/>
          </ac:spMkLst>
        </pc:spChg>
        <pc:spChg chg="add mod">
          <ac:chgData name="Syphax Ait oubelli" userId="ecf726b1934da71b" providerId="LiveId" clId="{3D4ACAB5-64CF-4638-AB0E-1C6BEC732CB3}" dt="2022-02-24T09:13:33.497" v="2025" actId="571"/>
          <ac:spMkLst>
            <pc:docMk/>
            <pc:sldMk cId="1550727219" sldId="671"/>
            <ac:spMk id="18" creationId="{1054F5C6-0333-4FCE-9223-E7648365C738}"/>
          </ac:spMkLst>
        </pc:spChg>
        <pc:spChg chg="mod">
          <ac:chgData name="Syphax Ait oubelli" userId="ecf726b1934da71b" providerId="LiveId" clId="{3D4ACAB5-64CF-4638-AB0E-1C6BEC732CB3}" dt="2022-02-24T09:13:15.432" v="2009" actId="1582"/>
          <ac:spMkLst>
            <pc:docMk/>
            <pc:sldMk cId="1550727219" sldId="671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24T09:13:06.052" v="2007" actId="207"/>
          <ac:spMkLst>
            <pc:docMk/>
            <pc:sldMk cId="1550727219" sldId="671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24T09:13:15.432" v="2009" actId="1582"/>
          <ac:spMkLst>
            <pc:docMk/>
            <pc:sldMk cId="1550727219" sldId="671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24T09:13:06.052" v="2007" actId="207"/>
          <ac:spMkLst>
            <pc:docMk/>
            <pc:sldMk cId="1550727219" sldId="671"/>
            <ac:spMk id="22" creationId="{F777CD9B-3B93-45F4-8A5E-A87043B1C42A}"/>
          </ac:spMkLst>
        </pc:spChg>
        <pc:spChg chg="add mod">
          <ac:chgData name="Syphax Ait oubelli" userId="ecf726b1934da71b" providerId="LiveId" clId="{3D4ACAB5-64CF-4638-AB0E-1C6BEC732CB3}" dt="2022-02-24T09:13:35.494" v="2026" actId="571"/>
          <ac:spMkLst>
            <pc:docMk/>
            <pc:sldMk cId="1550727219" sldId="671"/>
            <ac:spMk id="31" creationId="{664CBB28-6F78-4B7A-BD93-7D363F38CA68}"/>
          </ac:spMkLst>
        </pc:sp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18:20.198" v="2055" actId="1582"/>
          <ac:cxnSpMkLst>
            <pc:docMk/>
            <pc:sldMk cId="1550727219" sldId="671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18:20.198" v="2055" actId="1582"/>
          <ac:cxnSpMkLst>
            <pc:docMk/>
            <pc:sldMk cId="1550727219" sldId="671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18:20.198" v="2055" actId="1582"/>
          <ac:cxnSpMkLst>
            <pc:docMk/>
            <pc:sldMk cId="1550727219" sldId="671"/>
            <ac:cxnSpMk id="30" creationId="{2F0814D2-81BC-4187-9381-803877BA59FC}"/>
          </ac:cxnSpMkLst>
        </pc:cxnChg>
      </pc:sldChg>
      <pc:sldChg chg="modSp add mod">
        <pc:chgData name="Syphax Ait oubelli" userId="ecf726b1934da71b" providerId="LiveId" clId="{3D4ACAB5-64CF-4638-AB0E-1C6BEC732CB3}" dt="2022-02-24T09:14:43.207" v="2036" actId="692"/>
        <pc:sldMkLst>
          <pc:docMk/>
          <pc:sldMk cId="711456979" sldId="672"/>
        </pc:sldMkLst>
        <pc:cxnChg chg="mod">
          <ac:chgData name="Syphax Ait oubelli" userId="ecf726b1934da71b" providerId="LiveId" clId="{3D4ACAB5-64CF-4638-AB0E-1C6BEC732CB3}" dt="2022-02-24T09:14:14.322" v="2027" actId="692"/>
          <ac:cxnSpMkLst>
            <pc:docMk/>
            <pc:sldMk cId="711456979" sldId="672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14:26.733" v="2031" actId="692"/>
          <ac:cxnSpMkLst>
            <pc:docMk/>
            <pc:sldMk cId="711456979" sldId="672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14:20.606" v="2028" actId="692"/>
          <ac:cxnSpMkLst>
            <pc:docMk/>
            <pc:sldMk cId="711456979" sldId="672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14:43.207" v="2036" actId="692"/>
          <ac:cxnSpMkLst>
            <pc:docMk/>
            <pc:sldMk cId="711456979" sldId="672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14:32.281" v="2032" actId="692"/>
          <ac:cxnSpMkLst>
            <pc:docMk/>
            <pc:sldMk cId="711456979" sldId="672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14:40.554" v="2035" actId="692"/>
          <ac:cxnSpMkLst>
            <pc:docMk/>
            <pc:sldMk cId="711456979" sldId="672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14:37.952" v="2034" actId="692"/>
          <ac:cxnSpMkLst>
            <pc:docMk/>
            <pc:sldMk cId="711456979" sldId="672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14:36.022" v="2033" actId="692"/>
          <ac:cxnSpMkLst>
            <pc:docMk/>
            <pc:sldMk cId="711456979" sldId="672"/>
            <ac:cxnSpMk id="30" creationId="{2F0814D2-81BC-4187-9381-803877BA59FC}"/>
          </ac:cxnSpMkLst>
        </pc:cxnChg>
      </pc:sldChg>
      <pc:sldChg chg="addSp modSp add mod">
        <pc:chgData name="Syphax Ait oubelli" userId="ecf726b1934da71b" providerId="LiveId" clId="{3D4ACAB5-64CF-4638-AB0E-1C6BEC732CB3}" dt="2022-02-24T09:21:16.126" v="2132" actId="1076"/>
        <pc:sldMkLst>
          <pc:docMk/>
          <pc:sldMk cId="2203963495" sldId="673"/>
        </pc:sldMkLst>
        <pc:spChg chg="add mod">
          <ac:chgData name="Syphax Ait oubelli" userId="ecf726b1934da71b" providerId="LiveId" clId="{3D4ACAB5-64CF-4638-AB0E-1C6BEC732CB3}" dt="2022-02-24T09:21:05.647" v="2124" actId="1076"/>
          <ac:spMkLst>
            <pc:docMk/>
            <pc:sldMk cId="2203963495" sldId="673"/>
            <ac:spMk id="2" creationId="{72410F93-6DBB-4B24-83FD-7EBFAF00F9C5}"/>
          </ac:spMkLst>
        </pc:spChg>
        <pc:spChg chg="mod">
          <ac:chgData name="Syphax Ait oubelli" userId="ecf726b1934da71b" providerId="LiveId" clId="{3D4ACAB5-64CF-4638-AB0E-1C6BEC732CB3}" dt="2022-02-24T09:18:07.011" v="2052" actId="208"/>
          <ac:spMkLst>
            <pc:docMk/>
            <pc:sldMk cId="2203963495" sldId="673"/>
            <ac:spMk id="17" creationId="{FFFD846C-9535-4D3C-975F-5CB364F871FC}"/>
          </ac:spMkLst>
        </pc:spChg>
        <pc:spChg chg="add mod">
          <ac:chgData name="Syphax Ait oubelli" userId="ecf726b1934da71b" providerId="LiveId" clId="{3D4ACAB5-64CF-4638-AB0E-1C6BEC732CB3}" dt="2022-02-24T09:18:40.320" v="2067" actId="1076"/>
          <ac:spMkLst>
            <pc:docMk/>
            <pc:sldMk cId="2203963495" sldId="673"/>
            <ac:spMk id="18" creationId="{CBE05860-5D29-45F6-9178-072EC8E6F2E1}"/>
          </ac:spMkLst>
        </pc:spChg>
        <pc:spChg chg="mod">
          <ac:chgData name="Syphax Ait oubelli" userId="ecf726b1934da71b" providerId="LiveId" clId="{3D4ACAB5-64CF-4638-AB0E-1C6BEC732CB3}" dt="2022-02-24T09:18:11.565" v="2053" actId="208"/>
          <ac:spMkLst>
            <pc:docMk/>
            <pc:sldMk cId="2203963495" sldId="673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24T09:15:54.836" v="2043" actId="207"/>
          <ac:spMkLst>
            <pc:docMk/>
            <pc:sldMk cId="2203963495" sldId="673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24T09:18:11.565" v="2053" actId="208"/>
          <ac:spMkLst>
            <pc:docMk/>
            <pc:sldMk cId="2203963495" sldId="673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24T09:15:54.836" v="2043" actId="207"/>
          <ac:spMkLst>
            <pc:docMk/>
            <pc:sldMk cId="2203963495" sldId="673"/>
            <ac:spMk id="22" creationId="{F777CD9B-3B93-45F4-8A5E-A87043B1C42A}"/>
          </ac:spMkLst>
        </pc:spChg>
        <pc:spChg chg="add mod">
          <ac:chgData name="Syphax Ait oubelli" userId="ecf726b1934da71b" providerId="LiveId" clId="{3D4ACAB5-64CF-4638-AB0E-1C6BEC732CB3}" dt="2022-02-24T09:18:42.955" v="2068" actId="571"/>
          <ac:spMkLst>
            <pc:docMk/>
            <pc:sldMk cId="2203963495" sldId="673"/>
            <ac:spMk id="31" creationId="{96973BB4-FBB4-4C4E-9211-4F40DFABA52A}"/>
          </ac:spMkLst>
        </pc:spChg>
        <pc:spChg chg="add mod">
          <ac:chgData name="Syphax Ait oubelli" userId="ecf726b1934da71b" providerId="LiveId" clId="{3D4ACAB5-64CF-4638-AB0E-1C6BEC732CB3}" dt="2022-02-24T09:18:50.572" v="2072" actId="207"/>
          <ac:spMkLst>
            <pc:docMk/>
            <pc:sldMk cId="2203963495" sldId="673"/>
            <ac:spMk id="32" creationId="{DECD898D-F1D1-48CA-B94D-CCD51BA0E9E9}"/>
          </ac:spMkLst>
        </pc:spChg>
        <pc:spChg chg="add mod">
          <ac:chgData name="Syphax Ait oubelli" userId="ecf726b1934da71b" providerId="LiveId" clId="{3D4ACAB5-64CF-4638-AB0E-1C6BEC732CB3}" dt="2022-02-24T09:21:16.126" v="2132" actId="1076"/>
          <ac:spMkLst>
            <pc:docMk/>
            <pc:sldMk cId="2203963495" sldId="673"/>
            <ac:spMk id="33" creationId="{25A27C4F-AD5F-43FF-A466-0AE91C0D59EB}"/>
          </ac:spMkLst>
        </pc:sp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17:58.900" v="2050" actId="1582"/>
          <ac:cxnSpMkLst>
            <pc:docMk/>
            <pc:sldMk cId="2203963495" sldId="673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18:02.039" v="2051" actId="208"/>
          <ac:cxnSpMkLst>
            <pc:docMk/>
            <pc:sldMk cId="2203963495" sldId="673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15:57.699" v="2045" actId="692"/>
          <ac:cxnSpMkLst>
            <pc:docMk/>
            <pc:sldMk cId="2203963495" sldId="673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17:58.900" v="2050" actId="1582"/>
          <ac:cxnSpMkLst>
            <pc:docMk/>
            <pc:sldMk cId="2203963495" sldId="673"/>
            <ac:cxnSpMk id="30" creationId="{2F0814D2-81BC-4187-9381-803877BA59FC}"/>
          </ac:cxnSpMkLst>
        </pc:cxnChg>
      </pc:sldChg>
      <pc:sldChg chg="addSp modSp add mod ord">
        <pc:chgData name="Syphax Ait oubelli" userId="ecf726b1934da71b" providerId="LiveId" clId="{3D4ACAB5-64CF-4638-AB0E-1C6BEC732CB3}" dt="2022-02-24T09:25:58.578" v="2171" actId="1076"/>
        <pc:sldMkLst>
          <pc:docMk/>
          <pc:sldMk cId="2318884611" sldId="674"/>
        </pc:sldMkLst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17" creationId="{FFFD846C-9535-4D3C-975F-5CB364F871FC}"/>
          </ac:spMkLst>
        </pc:spChg>
        <pc:spChg chg="add mod">
          <ac:chgData name="Syphax Ait oubelli" userId="ecf726b1934da71b" providerId="LiveId" clId="{3D4ACAB5-64CF-4638-AB0E-1C6BEC732CB3}" dt="2022-02-24T09:25:58.578" v="2171" actId="1076"/>
          <ac:spMkLst>
            <pc:docMk/>
            <pc:sldMk cId="2318884611" sldId="674"/>
            <ac:spMk id="18" creationId="{AAB18FA9-D1F0-43DC-958F-9F214A98BF79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2" creationId="{F777CD9B-3B93-45F4-8A5E-A87043B1C42A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3" creationId="{32AF67C6-CE76-416F-BD30-C514B34A23CF}"/>
          </ac:spMkLst>
        </pc:sp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30" creationId="{2F0814D2-81BC-4187-9381-803877BA59FC}"/>
          </ac:cxnSpMkLst>
        </pc:cxnChg>
      </pc:sldChg>
      <pc:sldChg chg="addSp delSp modSp add mod">
        <pc:chgData name="Syphax Ait oubelli" userId="ecf726b1934da71b" providerId="LiveId" clId="{3D4ACAB5-64CF-4638-AB0E-1C6BEC732CB3}" dt="2022-02-24T09:47:53.948" v="2244"/>
        <pc:sldMkLst>
          <pc:docMk/>
          <pc:sldMk cId="3137105889" sldId="675"/>
        </pc:sldMkLst>
        <pc:spChg chg="add mod topLvl">
          <ac:chgData name="Syphax Ait oubelli" userId="ecf726b1934da71b" providerId="LiveId" clId="{3D4ACAB5-64CF-4638-AB0E-1C6BEC732CB3}" dt="2022-02-24T09:47:53.948" v="2244"/>
          <ac:spMkLst>
            <pc:docMk/>
            <pc:sldMk cId="3137105889" sldId="675"/>
            <ac:spMk id="2" creationId="{38A7C257-835F-4F37-AE94-A348999D4AF5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17" creationId="{FFFD846C-9535-4D3C-975F-5CB364F871FC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18" creationId="{AAB18FA9-D1F0-43DC-958F-9F214A98BF79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19" creationId="{54DE728B-609B-4BA7-9F43-BB4F7A9A9EC1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0" creationId="{38C992CF-6826-4216-9A61-B1EF2C21D047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1" creationId="{00EA5BB6-AFA0-489E-9413-E583A65700C4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2" creationId="{F777CD9B-3B93-45F4-8A5E-A87043B1C42A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3" creationId="{32AF67C6-CE76-416F-BD30-C514B34A23CF}"/>
          </ac:spMkLst>
        </pc:spChg>
        <pc:spChg chg="add mod topLvl">
          <ac:chgData name="Syphax Ait oubelli" userId="ecf726b1934da71b" providerId="LiveId" clId="{3D4ACAB5-64CF-4638-AB0E-1C6BEC732CB3}" dt="2022-02-24T09:47:53.948" v="2244"/>
          <ac:spMkLst>
            <pc:docMk/>
            <pc:sldMk cId="3137105889" sldId="675"/>
            <ac:spMk id="31" creationId="{49CFE2CA-CB92-4694-B7F7-140E62D8CCC6}"/>
          </ac:spMkLst>
        </pc:spChg>
        <pc:grpChg chg="add del mod">
          <ac:chgData name="Syphax Ait oubelli" userId="ecf726b1934da71b" providerId="LiveId" clId="{3D4ACAB5-64CF-4638-AB0E-1C6BEC732CB3}" dt="2022-02-24T09:47:53.948" v="2244"/>
          <ac:grpSpMkLst>
            <pc:docMk/>
            <pc:sldMk cId="3137105889" sldId="675"/>
            <ac:grpSpMk id="3" creationId="{DBE5DDB5-61B9-44CD-99F9-5D1C1D3EA094}"/>
          </ac:grpSpMkLst>
        </pc:grp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15" creationId="{56F90ABB-BF92-4374-B78A-EDB98CA6C244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4" creationId="{9F101A54-0F9B-41DC-87B5-F263E96A4694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5" creationId="{ACCA8595-16F8-4947-B005-550DA0DC708D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6" creationId="{FAB81DB5-C96A-4140-9240-AA8485D89DFD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7" creationId="{9EF000BA-96AB-4F3D-A324-018463A63F5C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8" creationId="{6528E614-F775-4F89-A716-B9C0BA1722A3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9" creationId="{5328317B-14F9-46CB-9169-05AC63453F78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30" creationId="{2F0814D2-81BC-4187-9381-803877BA59FC}"/>
          </ac:cxnSpMkLst>
        </pc:cxnChg>
      </pc:sldChg>
      <pc:sldChg chg="add">
        <pc:chgData name="Syphax Ait oubelli" userId="ecf726b1934da71b" providerId="LiveId" clId="{3D4ACAB5-64CF-4638-AB0E-1C6BEC732CB3}" dt="2022-02-24T09:48:48.505" v="2245"/>
        <pc:sldMkLst>
          <pc:docMk/>
          <pc:sldMk cId="257643923" sldId="676"/>
        </pc:sldMkLst>
      </pc:sldChg>
    </pc:docChg>
  </pc:docChgLst>
  <pc:docChgLst>
    <pc:chgData name="Syphax Ait oubelli" userId="ecf726b1934da71b" providerId="LiveId" clId="{E97EF7C8-94C0-4682-9CE0-A336AD0CE52E}"/>
    <pc:docChg chg="undo redo custSel addSld delSld modSld sldOrd modSection">
      <pc:chgData name="Syphax Ait oubelli" userId="ecf726b1934da71b" providerId="LiveId" clId="{E97EF7C8-94C0-4682-9CE0-A336AD0CE52E}" dt="2021-11-28T16:18:05.716" v="1537" actId="207"/>
      <pc:docMkLst>
        <pc:docMk/>
      </pc:docMkLst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572255157" sldId="33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357461882" sldId="33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80965161" sldId="33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44669830" sldId="33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103461827" sldId="33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58752910" sldId="33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88974959" sldId="33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731887336" sldId="34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5316790" sldId="34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10916733" sldId="34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811690695" sldId="34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85561061" sldId="34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089958" sldId="34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064346302" sldId="34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5091509" sldId="34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94537054" sldId="34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921385834" sldId="34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046657921" sldId="35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391287047" sldId="35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11493685" sldId="35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52513567" sldId="35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7296254" sldId="35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68386292" sldId="35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54857827" sldId="35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061826206" sldId="35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852227659" sldId="35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8583673" sldId="35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67802258" sldId="36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22830399" sldId="36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288026711" sldId="36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197069236" sldId="36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219877606" sldId="36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46219361" sldId="36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51953581" sldId="36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754148406" sldId="36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575029875" sldId="36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68054181" sldId="36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74816142" sldId="37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867752168" sldId="37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58821381" sldId="37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405570303" sldId="37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871633615" sldId="37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79821409" sldId="37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141368202" sldId="37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4209429" sldId="37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157782974" sldId="378"/>
        </pc:sldMkLst>
      </pc:sldChg>
      <pc:sldChg chg="addSp delSp modSp mod">
        <pc:chgData name="Syphax Ait oubelli" userId="ecf726b1934da71b" providerId="LiveId" clId="{E97EF7C8-94C0-4682-9CE0-A336AD0CE52E}" dt="2021-11-28T16:16:01.590" v="1515" actId="1076"/>
        <pc:sldMkLst>
          <pc:docMk/>
          <pc:sldMk cId="1173536550" sldId="513"/>
        </pc:sldMkLst>
        <pc:spChg chg="add mod">
          <ac:chgData name="Syphax Ait oubelli" userId="ecf726b1934da71b" providerId="LiveId" clId="{E97EF7C8-94C0-4682-9CE0-A336AD0CE52E}" dt="2021-11-28T16:16:01.590" v="1515" actId="1076"/>
          <ac:spMkLst>
            <pc:docMk/>
            <pc:sldMk cId="1173536550" sldId="513"/>
            <ac:spMk id="2" creationId="{084FE437-1CE7-42BA-A86E-21ED3192ECD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18" creationId="{FA7947E6-7601-4EF6-8DD1-87E6FD82C00A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19" creationId="{26B52747-7E23-441D-85F4-1E96572D2F05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0" creationId="{BFC16197-96FC-48BC-B838-97679981A821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1" creationId="{82CE683C-DF2D-4FBF-82AC-C5EAB7DE61B9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2" creationId="{20AC00E2-7451-49E0-859D-55E4DA4618FC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3" creationId="{827882F7-2D76-46A1-A5C9-454D1A3605C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4" creationId="{899251E6-890C-4360-A0CD-2E263D879FE4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5" creationId="{86DCDC89-8374-4C42-8C10-669D7A51106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6" creationId="{8BC9F41C-C6BE-4944-92FE-CBBD1376D72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7" creationId="{C109C151-DB84-4CB5-B54A-59B88EDDCE9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8" creationId="{9D7B6785-C2C0-43F3-801D-96F40A64874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9" creationId="{520F6050-F092-459D-8CA0-05D30B3569DA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0" creationId="{751EFC68-0718-4E8F-94CF-19BE1BBEDB7E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1" creationId="{0A07CA3F-51C3-408E-9BE2-B855EA5A7D35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2" creationId="{E6C37514-49DC-4A26-8F10-B21ED89179B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3" creationId="{AAD1AE8C-A1DD-405F-9663-E35921A51CA1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4" creationId="{30EEA3BE-1D03-4BFF-93B0-D8D79D17CCC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5" creationId="{B79AAFBD-DBF8-4A70-8813-A6556E3AFD2D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6" creationId="{B7C4A599-B4D3-45EB-A505-05DCE00F756E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7" creationId="{F96D7456-0C6B-4E68-82C4-A53DEB16654F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8" creationId="{C14C2854-10DE-4A27-BFAE-EAAE4643D31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9" creationId="{7E0AD1C2-2122-4FC7-A4BD-25446EA274AF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0" creationId="{D435EA6A-CD5E-43BE-BD1F-53FE45209ADC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1" creationId="{50E18612-09E7-429C-9EED-7D62DAEE7CB8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2" creationId="{240C77A7-7FB7-4EA7-B26D-A3A17C5F3D22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3" creationId="{504F6374-5D75-48FF-8C3A-E56FC8B8AF7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5" creationId="{7F9695AB-E79B-4E13-87E6-32E9D5D167B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6" creationId="{0EF6D52C-7F4F-4C72-B7DD-1E23E155955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7" creationId="{564430A6-1F7A-4C84-B93E-466CC7764FF0}"/>
          </ac:spMkLst>
        </pc:sp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4" creationId="{1B32AD0A-24B4-4B75-B4D2-D34CBAF98E33}"/>
          </ac:picMkLst>
        </pc:picChg>
        <pc:picChg chg="add mod">
          <ac:chgData name="Syphax Ait oubelli" userId="ecf726b1934da71b" providerId="LiveId" clId="{E97EF7C8-94C0-4682-9CE0-A336AD0CE52E}" dt="2021-11-28T16:15:54.669" v="1513" actId="1076"/>
          <ac:picMkLst>
            <pc:docMk/>
            <pc:sldMk cId="1173536550" sldId="513"/>
            <ac:picMk id="5" creationId="{DFF6FD40-23D3-483D-94EC-0E2609045A5E}"/>
          </ac:picMkLst>
        </pc:pic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6" creationId="{35D3F2BA-7354-4530-AFE5-ED917A87DB35}"/>
          </ac:picMkLst>
        </pc:pic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8" creationId="{3AAE2600-04A2-49A2-9464-E8DCB0F5E339}"/>
          </ac:picMkLst>
        </pc:picChg>
      </pc:sldChg>
      <pc:sldChg chg="addSp modSp add mod">
        <pc:chgData name="Syphax Ait oubelli" userId="ecf726b1934da71b" providerId="LiveId" clId="{E97EF7C8-94C0-4682-9CE0-A336AD0CE52E}" dt="2021-11-28T13:29:28.323" v="151" actId="113"/>
        <pc:sldMkLst>
          <pc:docMk/>
          <pc:sldMk cId="640083543" sldId="514"/>
        </pc:sldMkLst>
        <pc:spChg chg="mod">
          <ac:chgData name="Syphax Ait oubelli" userId="ecf726b1934da71b" providerId="LiveId" clId="{E97EF7C8-94C0-4682-9CE0-A336AD0CE52E}" dt="2021-11-28T13:29:28.323" v="151" actId="113"/>
          <ac:spMkLst>
            <pc:docMk/>
            <pc:sldMk cId="640083543" sldId="514"/>
            <ac:spMk id="2" creationId="{084FE437-1CE7-42BA-A86E-21ED3192ECD6}"/>
          </ac:spMkLst>
        </pc:spChg>
        <pc:spChg chg="add mod">
          <ac:chgData name="Syphax Ait oubelli" userId="ecf726b1934da71b" providerId="LiveId" clId="{E97EF7C8-94C0-4682-9CE0-A336AD0CE52E}" dt="2021-11-28T13:29:15.453" v="145" actId="1076"/>
          <ac:spMkLst>
            <pc:docMk/>
            <pc:sldMk cId="640083543" sldId="514"/>
            <ac:spMk id="3" creationId="{1531CB86-74F9-4621-8740-F0296F661F44}"/>
          </ac:spMkLst>
        </pc:spChg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183589653" sldId="514"/>
        </pc:sldMkLst>
      </pc:sldChg>
      <pc:sldChg chg="addSp delSp modSp add mod">
        <pc:chgData name="Syphax Ait oubelli" userId="ecf726b1934da71b" providerId="LiveId" clId="{E97EF7C8-94C0-4682-9CE0-A336AD0CE52E}" dt="2021-11-28T13:35:33.773" v="411" actId="113"/>
        <pc:sldMkLst>
          <pc:docMk/>
          <pc:sldMk cId="169571301" sldId="515"/>
        </pc:sldMkLst>
        <pc:spChg chg="mod">
          <ac:chgData name="Syphax Ait oubelli" userId="ecf726b1934da71b" providerId="LiveId" clId="{E97EF7C8-94C0-4682-9CE0-A336AD0CE52E}" dt="2021-11-28T13:35:31.353" v="409" actId="113"/>
          <ac:spMkLst>
            <pc:docMk/>
            <pc:sldMk cId="169571301" sldId="515"/>
            <ac:spMk id="2" creationId="{084FE437-1CE7-42BA-A86E-21ED3192ECD6}"/>
          </ac:spMkLst>
        </pc:spChg>
        <pc:spChg chg="del">
          <ac:chgData name="Syphax Ait oubelli" userId="ecf726b1934da71b" providerId="LiveId" clId="{E97EF7C8-94C0-4682-9CE0-A336AD0CE52E}" dt="2021-11-28T13:31:33.471" v="242" actId="478"/>
          <ac:spMkLst>
            <pc:docMk/>
            <pc:sldMk cId="169571301" sldId="515"/>
            <ac:spMk id="3" creationId="{1531CB86-74F9-4621-8740-F0296F661F44}"/>
          </ac:spMkLst>
        </pc:spChg>
        <pc:spChg chg="add mod">
          <ac:chgData name="Syphax Ait oubelli" userId="ecf726b1934da71b" providerId="LiveId" clId="{E97EF7C8-94C0-4682-9CE0-A336AD0CE52E}" dt="2021-11-28T13:35:33.773" v="411" actId="113"/>
          <ac:spMkLst>
            <pc:docMk/>
            <pc:sldMk cId="169571301" sldId="515"/>
            <ac:spMk id="5" creationId="{A455B1E6-DFAD-4708-A4E0-829326936ADC}"/>
          </ac:spMkLst>
        </pc:sp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6" creationId="{855D9595-BF97-4117-99F1-78CAE106493B}"/>
          </ac:cxnSpMkLst>
        </pc:cxnChg>
        <pc:cxnChg chg="add del">
          <ac:chgData name="Syphax Ait oubelli" userId="ecf726b1934da71b" providerId="LiveId" clId="{E97EF7C8-94C0-4682-9CE0-A336AD0CE52E}" dt="2021-11-28T13:34:23.655" v="380" actId="478"/>
          <ac:cxnSpMkLst>
            <pc:docMk/>
            <pc:sldMk cId="169571301" sldId="515"/>
            <ac:cxnSpMk id="8" creationId="{074E0EA9-B42E-47B8-97CB-9A7CB5541A25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1" creationId="{1C4EF700-3749-448A-873A-E646DF731B14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4" creationId="{6AE545CF-5703-4262-8C0C-D92D4E851BCE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5" creationId="{B1D134F2-0918-4139-B175-58C28798D07E}"/>
          </ac:cxnSpMkLst>
        </pc:cxnChg>
        <pc:cxnChg chg="add del mod">
          <ac:chgData name="Syphax Ait oubelli" userId="ecf726b1934da71b" providerId="LiveId" clId="{E97EF7C8-94C0-4682-9CE0-A336AD0CE52E}" dt="2021-11-28T13:35:01.957" v="395" actId="478"/>
          <ac:cxnSpMkLst>
            <pc:docMk/>
            <pc:sldMk cId="169571301" sldId="515"/>
            <ac:cxnSpMk id="17" creationId="{DD8EA37E-5B21-4A65-BF90-381AEC5E0692}"/>
          </ac:cxnSpMkLst>
        </pc:cxnChg>
      </pc:sldChg>
      <pc:sldChg chg="addSp delSp modSp add mod">
        <pc:chgData name="Syphax Ait oubelli" userId="ecf726b1934da71b" providerId="LiveId" clId="{E97EF7C8-94C0-4682-9CE0-A336AD0CE52E}" dt="2021-11-28T13:52:51.884" v="622" actId="478"/>
        <pc:sldMkLst>
          <pc:docMk/>
          <pc:sldMk cId="2913734457" sldId="516"/>
        </pc:sldMkLst>
        <pc:spChg chg="del">
          <ac:chgData name="Syphax Ait oubelli" userId="ecf726b1934da71b" providerId="LiveId" clId="{E97EF7C8-94C0-4682-9CE0-A336AD0CE52E}" dt="2021-11-28T13:39:44.301" v="413" actId="478"/>
          <ac:spMkLst>
            <pc:docMk/>
            <pc:sldMk cId="2913734457" sldId="516"/>
            <ac:spMk id="2" creationId="{084FE437-1CE7-42BA-A86E-21ED3192ECD6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39:44.301" v="413" actId="478"/>
          <ac:spMkLst>
            <pc:docMk/>
            <pc:sldMk cId="2913734457" sldId="516"/>
            <ac:spMk id="5" creationId="{A455B1E6-DFAD-4708-A4E0-829326936ADC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6" creationId="{BA64967E-5F9A-4C2D-B6C7-A4A8653756B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7" creationId="{AD505A21-B4B0-482A-9AB7-96B75B0BC1C1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8" creationId="{43ECD226-4C4C-4EAE-AE33-CA619B4EE68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9" creationId="{5B8719AE-5682-474C-81EF-390E5F38FDA2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0" creationId="{C9E266A4-70F4-42B5-BBAA-E1D36B3DEC5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1" creationId="{BEA8722B-A97E-485A-839B-70C509B6800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2" creationId="{ABAFE21D-89F3-4383-B52A-A9F601AC956A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3:41:29.398" v="456" actId="14100"/>
          <ac:spMkLst>
            <pc:docMk/>
            <pc:sldMk cId="2913734457" sldId="516"/>
            <ac:spMk id="15" creationId="{E9C751F7-C53C-46BA-A959-CB461C3B3D1C}"/>
          </ac:spMkLst>
        </pc:spChg>
        <pc:spChg chg="add del mod">
          <ac:chgData name="Syphax Ait oubelli" userId="ecf726b1934da71b" providerId="LiveId" clId="{E97EF7C8-94C0-4682-9CE0-A336AD0CE52E}" dt="2021-11-28T13:52:51.884" v="622" actId="478"/>
          <ac:spMkLst>
            <pc:docMk/>
            <pc:sldMk cId="2913734457" sldId="516"/>
            <ac:spMk id="16" creationId="{C91DD62A-3252-4F85-8E06-F683FDF7EC0E}"/>
          </ac:spMkLst>
        </pc:spChg>
        <pc:spChg chg="add del mod">
          <ac:chgData name="Syphax Ait oubelli" userId="ecf726b1934da71b" providerId="LiveId" clId="{E97EF7C8-94C0-4682-9CE0-A336AD0CE52E}" dt="2021-11-28T13:52:34.036" v="617" actId="478"/>
          <ac:spMkLst>
            <pc:docMk/>
            <pc:sldMk cId="2913734457" sldId="516"/>
            <ac:spMk id="17" creationId="{950F1231-812A-45DE-A36B-D73EA2A576FC}"/>
          </ac:spMkLst>
        </pc:spChg>
        <pc:spChg chg="add del mod">
          <ac:chgData name="Syphax Ait oubelli" userId="ecf726b1934da71b" providerId="LiveId" clId="{E97EF7C8-94C0-4682-9CE0-A336AD0CE52E}" dt="2021-11-28T13:52:31.988" v="616" actId="478"/>
          <ac:spMkLst>
            <pc:docMk/>
            <pc:sldMk cId="2913734457" sldId="516"/>
            <ac:spMk id="18" creationId="{2FEFAA23-159D-486A-935B-B1F0B071ABCA}"/>
          </ac:spMkLst>
        </pc:spChg>
        <pc:spChg chg="add del mod">
          <ac:chgData name="Syphax Ait oubelli" userId="ecf726b1934da71b" providerId="LiveId" clId="{E97EF7C8-94C0-4682-9CE0-A336AD0CE52E}" dt="2021-11-28T13:52:34.036" v="617" actId="478"/>
          <ac:spMkLst>
            <pc:docMk/>
            <pc:sldMk cId="2913734457" sldId="516"/>
            <ac:spMk id="19" creationId="{80E3C8E1-79D2-4EB1-8DB4-2A318D578264}"/>
          </ac:spMkLst>
        </pc:spChg>
        <pc:grpChg chg="add del mod">
          <ac:chgData name="Syphax Ait oubelli" userId="ecf726b1934da71b" providerId="LiveId" clId="{E97EF7C8-94C0-4682-9CE0-A336AD0CE52E}" dt="2021-11-28T13:40:23.820" v="438"/>
          <ac:grpSpMkLst>
            <pc:docMk/>
            <pc:sldMk cId="2913734457" sldId="516"/>
            <ac:grpSpMk id="4" creationId="{9F7544BC-7170-4DC1-97EE-3D448AA20A2C}"/>
          </ac:grpSpMkLst>
        </pc:grpChg>
        <pc:grpChg chg="add del mod">
          <ac:chgData name="Syphax Ait oubelli" userId="ecf726b1934da71b" providerId="LiveId" clId="{E97EF7C8-94C0-4682-9CE0-A336AD0CE52E}" dt="2021-11-28T13:49:41.280" v="461"/>
          <ac:grpSpMkLst>
            <pc:docMk/>
            <pc:sldMk cId="2913734457" sldId="516"/>
            <ac:grpSpMk id="14" creationId="{76AFF127-9B96-4507-BE27-0FFDBA7F6936}"/>
          </ac:grpSpMkLst>
        </pc:grpChg>
      </pc:sldChg>
      <pc:sldChg chg="addSp delSp modSp add mod">
        <pc:chgData name="Syphax Ait oubelli" userId="ecf726b1934da71b" providerId="LiveId" clId="{E97EF7C8-94C0-4682-9CE0-A336AD0CE52E}" dt="2021-11-28T13:56:03.091" v="647" actId="1076"/>
        <pc:sldMkLst>
          <pc:docMk/>
          <pc:sldMk cId="1625160498" sldId="517"/>
        </pc:sldMkLst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3" creationId="{8CFA8B27-A85C-4ED7-8219-51270A331BDC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3:06.862" v="626" actId="478"/>
          <ac:spMkLst>
            <pc:docMk/>
            <pc:sldMk cId="1625160498" sldId="517"/>
            <ac:spMk id="7" creationId="{AD505A21-B4B0-482A-9AB7-96B75B0BC1C1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8" creationId="{43ECD226-4C4C-4EAE-AE33-CA619B4EE68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9" creationId="{5B8719AE-5682-474C-81EF-390E5F38FDA2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0" creationId="{C9E266A4-70F4-42B5-BBAA-E1D36B3DEC5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1" creationId="{BEA8722B-A97E-485A-839B-70C509B6800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2" creationId="{ABAFE21D-89F3-4383-B52A-A9F601AC956A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3:53:28.238" v="633" actId="207"/>
          <ac:spMkLst>
            <pc:docMk/>
            <pc:sldMk cId="1625160498" sldId="517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9" creationId="{80E3C8E1-79D2-4EB1-8DB4-2A318D578264}"/>
          </ac:spMkLst>
        </pc:spChg>
        <pc:spChg chg="add mod">
          <ac:chgData name="Syphax Ait oubelli" userId="ecf726b1934da71b" providerId="LiveId" clId="{E97EF7C8-94C0-4682-9CE0-A336AD0CE52E}" dt="2021-11-28T13:55:57.815" v="645"/>
          <ac:spMkLst>
            <pc:docMk/>
            <pc:sldMk cId="1625160498" sldId="517"/>
            <ac:spMk id="20" creationId="{A9337DB4-A856-408F-87BC-CA784ABF946A}"/>
          </ac:spMkLst>
        </pc:spChg>
        <pc:spChg chg="add mod">
          <ac:chgData name="Syphax Ait oubelli" userId="ecf726b1934da71b" providerId="LiveId" clId="{E97EF7C8-94C0-4682-9CE0-A336AD0CE52E}" dt="2021-11-28T13:55:57.815" v="645"/>
          <ac:spMkLst>
            <pc:docMk/>
            <pc:sldMk cId="1625160498" sldId="517"/>
            <ac:spMk id="21" creationId="{DA0D1A48-4E7C-482A-8EDE-A63AA171971F}"/>
          </ac:spMkLst>
        </pc:spChg>
        <pc:spChg chg="add del mod">
          <ac:chgData name="Syphax Ait oubelli" userId="ecf726b1934da71b" providerId="LiveId" clId="{E97EF7C8-94C0-4682-9CE0-A336AD0CE52E}" dt="2021-11-28T13:55:59.454" v="646" actId="478"/>
          <ac:spMkLst>
            <pc:docMk/>
            <pc:sldMk cId="1625160498" sldId="517"/>
            <ac:spMk id="22" creationId="{2650ACFA-0140-4CE3-B3F7-7FD9E390834F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3" creationId="{6CCBB2EE-E4B7-4777-A55C-16962D616650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4" creationId="{BFCC7064-FE7B-4174-8383-A709FAC4351A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5" creationId="{734E6B82-6451-4361-9E7C-FEECA156572D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6" creationId="{5BFBB21B-4E1E-4060-A914-EAF30ED3B114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7" creationId="{E0AB43E2-B496-4301-9764-E8366461B1C4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8" creationId="{1301C7FE-A8D5-438A-A749-E886CAD06943}"/>
          </ac:spMkLst>
        </pc:spChg>
        <pc:grpChg chg="add del mod">
          <ac:chgData name="Syphax Ait oubelli" userId="ecf726b1934da71b" providerId="LiveId" clId="{E97EF7C8-94C0-4682-9CE0-A336AD0CE52E}" dt="2021-11-28T13:53:15.447" v="630"/>
          <ac:grpSpMkLst>
            <pc:docMk/>
            <pc:sldMk cId="1625160498" sldId="517"/>
            <ac:grpSpMk id="2" creationId="{A312EC2F-FFBC-43D2-81B6-4B6E7219C312}"/>
          </ac:grpSpMkLst>
        </pc:grpChg>
      </pc:sldChg>
      <pc:sldChg chg="add del">
        <pc:chgData name="Syphax Ait oubelli" userId="ecf726b1934da71b" providerId="LiveId" clId="{E97EF7C8-94C0-4682-9CE0-A336AD0CE52E}" dt="2021-11-28T13:53:22.743" v="631" actId="47"/>
        <pc:sldMkLst>
          <pc:docMk/>
          <pc:sldMk cId="1443886315" sldId="518"/>
        </pc:sldMkLst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4279749024" sldId="518"/>
        </pc:sldMkLst>
      </pc:sldChg>
      <pc:sldChg chg="modSp add mod">
        <pc:chgData name="Syphax Ait oubelli" userId="ecf726b1934da71b" providerId="LiveId" clId="{E97EF7C8-94C0-4682-9CE0-A336AD0CE52E}" dt="2021-11-28T13:53:01.746" v="625" actId="113"/>
        <pc:sldMkLst>
          <pc:docMk/>
          <pc:sldMk cId="99174764" sldId="519"/>
        </pc:sldMkLst>
        <pc:spChg chg="mod">
          <ac:chgData name="Syphax Ait oubelli" userId="ecf726b1934da71b" providerId="LiveId" clId="{E97EF7C8-94C0-4682-9CE0-A336AD0CE52E}" dt="2021-11-28T13:53:01.746" v="625" actId="113"/>
          <ac:spMkLst>
            <pc:docMk/>
            <pc:sldMk cId="99174764" sldId="519"/>
            <ac:spMk id="7" creationId="{AD505A21-B4B0-482A-9AB7-96B75B0BC1C1}"/>
          </ac:spMkLst>
        </pc:spChg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1542433349" sldId="519"/>
        </pc:sldMkLst>
      </pc:sldChg>
      <pc:sldChg chg="addSp delSp modSp add mod">
        <pc:chgData name="Syphax Ait oubelli" userId="ecf726b1934da71b" providerId="LiveId" clId="{E97EF7C8-94C0-4682-9CE0-A336AD0CE52E}" dt="2021-11-28T13:56:12.365" v="652" actId="113"/>
        <pc:sldMkLst>
          <pc:docMk/>
          <pc:sldMk cId="2332639005" sldId="520"/>
        </pc:sldMkLst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6" creationId="{BA64967E-5F9A-4C2D-B6C7-A4A8653756BD}"/>
          </ac:spMkLst>
        </pc:spChg>
        <pc:spChg chg="del mod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3:55:10.791" v="636" actId="207"/>
          <ac:spMkLst>
            <pc:docMk/>
            <pc:sldMk cId="2332639005" sldId="520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9" creationId="{80E3C8E1-79D2-4EB1-8DB4-2A318D578264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0" creationId="{D22CF16C-9A1C-42A3-8FC3-BE753DEC7901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1" creationId="{F210DD3D-1EEA-477C-9ABA-A0E02A549B2B}"/>
          </ac:spMkLst>
        </pc:spChg>
        <pc:spChg chg="add mod">
          <ac:chgData name="Syphax Ait oubelli" userId="ecf726b1934da71b" providerId="LiveId" clId="{E97EF7C8-94C0-4682-9CE0-A336AD0CE52E}" dt="2021-11-28T13:56:12.365" v="652" actId="113"/>
          <ac:spMkLst>
            <pc:docMk/>
            <pc:sldMk cId="2332639005" sldId="520"/>
            <ac:spMk id="22" creationId="{445AA8BC-B55C-49E5-93DA-B7DB179FCEEE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3" creationId="{F693D5BC-A237-41E9-93EA-B8FD0483326A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4" creationId="{289222BD-53C3-4618-9A8E-0AB8FC503A2C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5" creationId="{8D4BCBDB-1DB9-40EE-9658-70A78171D7D1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6" creationId="{7E7CE3DD-A237-42C2-B5FF-7A9F0AAEFAB5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7" creationId="{F6E8FBC2-FBCE-4A98-B123-2A1DC269E260}"/>
          </ac:spMkLst>
        </pc:spChg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4011705995" sldId="520"/>
        </pc:sldMkLst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253613891" sldId="521"/>
        </pc:sldMkLst>
      </pc:sldChg>
      <pc:sldChg chg="addSp delSp modSp add mod">
        <pc:chgData name="Syphax Ait oubelli" userId="ecf726b1934da71b" providerId="LiveId" clId="{E97EF7C8-94C0-4682-9CE0-A336AD0CE52E}" dt="2021-11-28T13:56:34.976" v="663" actId="113"/>
        <pc:sldMkLst>
          <pc:docMk/>
          <pc:sldMk cId="4030563531" sldId="521"/>
        </pc:sldMkLst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3" creationId="{B3EEA113-38EA-429E-B9FD-5F9976B413E2}"/>
          </ac:spMkLst>
        </pc:spChg>
        <pc:spChg chg="del">
          <ac:chgData name="Syphax Ait oubelli" userId="ecf726b1934da71b" providerId="LiveId" clId="{E97EF7C8-94C0-4682-9CE0-A336AD0CE52E}" dt="2021-11-28T13:56:30.013" v="660" actId="478"/>
          <ac:spMkLst>
            <pc:docMk/>
            <pc:sldMk cId="4030563531" sldId="521"/>
            <ac:spMk id="18" creationId="{2FEFAA23-159D-486A-935B-B1F0B071ABCA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0" creationId="{C9EDFBC4-16E1-405B-B0CE-3C54C49289A4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1" creationId="{024D171E-F130-4552-A79B-758B7856111D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2" creationId="{7708AB22-153F-4C2F-8C91-B19E948568FA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3" creationId="{7E83BB8C-AD5B-462B-93FA-C9ABC1571065}"/>
          </ac:spMkLst>
        </pc:spChg>
        <pc:spChg chg="add mod">
          <ac:chgData name="Syphax Ait oubelli" userId="ecf726b1934da71b" providerId="LiveId" clId="{E97EF7C8-94C0-4682-9CE0-A336AD0CE52E}" dt="2021-11-28T13:56:34.976" v="663" actId="113"/>
          <ac:spMkLst>
            <pc:docMk/>
            <pc:sldMk cId="4030563531" sldId="521"/>
            <ac:spMk id="24" creationId="{A80E4237-3D81-4EAD-A451-934BBFC52C0C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5" creationId="{5DA672D1-171D-47C5-9D03-174786CA38D5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6" creationId="{2C00DEF8-1290-4CB1-927C-021A42EE0F84}"/>
          </ac:spMkLst>
        </pc:spChg>
      </pc:sldChg>
      <pc:sldChg chg="addSp delSp modSp add mod">
        <pc:chgData name="Syphax Ait oubelli" userId="ecf726b1934da71b" providerId="LiveId" clId="{E97EF7C8-94C0-4682-9CE0-A336AD0CE52E}" dt="2021-11-28T13:56:21.227" v="656" actId="1076"/>
        <pc:sldMkLst>
          <pc:docMk/>
          <pc:sldMk cId="2948727170" sldId="522"/>
        </pc:sldMkLst>
        <pc:spChg chg="del mod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3" creationId="{8CFA8B27-A85C-4ED7-8219-51270A331BDC}"/>
          </ac:spMkLst>
        </pc:spChg>
        <pc:spChg chg="del mod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5:33.180" v="642" actId="478"/>
          <ac:spMkLst>
            <pc:docMk/>
            <pc:sldMk cId="2948727170" sldId="522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3:56:15.678" v="654"/>
          <ac:spMkLst>
            <pc:docMk/>
            <pc:sldMk cId="2948727170" sldId="522"/>
            <ac:spMk id="14" creationId="{E8B6BB10-9229-436E-8434-8ED53B01B611}"/>
          </ac:spMkLst>
        </pc:spChg>
        <pc:spChg chg="add mod">
          <ac:chgData name="Syphax Ait oubelli" userId="ecf726b1934da71b" providerId="LiveId" clId="{E97EF7C8-94C0-4682-9CE0-A336AD0CE52E}" dt="2021-11-28T13:56:15.678" v="654"/>
          <ac:spMkLst>
            <pc:docMk/>
            <pc:sldMk cId="2948727170" sldId="522"/>
            <ac:spMk id="17" creationId="{47A126EB-99BA-4082-BBE8-A5D15A387E50}"/>
          </ac:spMkLst>
        </pc:spChg>
        <pc:spChg chg="add del mod">
          <ac:chgData name="Syphax Ait oubelli" userId="ecf726b1934da71b" providerId="LiveId" clId="{E97EF7C8-94C0-4682-9CE0-A336AD0CE52E}" dt="2021-11-28T13:56:17.423" v="655" actId="478"/>
          <ac:spMkLst>
            <pc:docMk/>
            <pc:sldMk cId="2948727170" sldId="522"/>
            <ac:spMk id="18" creationId="{D58A9BC1-4A41-4F7F-BE34-917CD0AF0013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19" creationId="{99284348-FE63-4952-8274-518740D0ADE0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0" creationId="{10588584-6582-48C1-BBB6-901E817A66EF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1" creationId="{72977FA9-2A6A-4B85-8108-51A9C322198F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2" creationId="{7BE0408D-7BDC-487D-8284-2C3F580E1EE8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3" creationId="{07531964-B06C-4A7E-8754-DE63F78C5267}"/>
          </ac:spMkLst>
        </pc:spChg>
      </pc:sldChg>
      <pc:sldChg chg="addSp delSp modSp add mod">
        <pc:chgData name="Syphax Ait oubelli" userId="ecf726b1934da71b" providerId="LiveId" clId="{E97EF7C8-94C0-4682-9CE0-A336AD0CE52E}" dt="2021-11-28T13:57:12.536" v="672" actId="207"/>
        <pc:sldMkLst>
          <pc:docMk/>
          <pc:sldMk cId="4203616856" sldId="523"/>
        </pc:sldMkLst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0" creationId="{C9EDFBC4-16E1-405B-B0CE-3C54C49289A4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1" creationId="{024D171E-F130-4552-A79B-758B7856111D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2" creationId="{7708AB22-153F-4C2F-8C91-B19E948568FA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3" creationId="{7E83BB8C-AD5B-462B-93FA-C9ABC1571065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4" creationId="{A80E4237-3D81-4EAD-A451-934BBFC52C0C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5" creationId="{5DA672D1-171D-47C5-9D03-174786CA38D5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6" creationId="{2C00DEF8-1290-4CB1-927C-021A42EE0F84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7" creationId="{C7CC41B7-0D58-4014-A385-19DAF9FD5C5A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8" creationId="{B441135E-73D2-41F8-98AA-E7012B574E36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9" creationId="{54DAE067-F542-45A4-A34A-E855F5A2B8CD}"/>
          </ac:spMkLst>
        </pc:spChg>
        <pc:spChg chg="add mod">
          <ac:chgData name="Syphax Ait oubelli" userId="ecf726b1934da71b" providerId="LiveId" clId="{E97EF7C8-94C0-4682-9CE0-A336AD0CE52E}" dt="2021-11-28T13:57:12.536" v="672" actId="207"/>
          <ac:spMkLst>
            <pc:docMk/>
            <pc:sldMk cId="4203616856" sldId="523"/>
            <ac:spMk id="30" creationId="{049AC2D9-0D12-4A2B-8265-DE9E7FA0EC41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31" creationId="{B8DC3B0C-ED7A-489A-87A3-4D75E30B2ED9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32" creationId="{F15C0687-2C55-4136-B920-ADC9A7B4C7F7}"/>
          </ac:spMkLst>
        </pc:spChg>
      </pc:sldChg>
      <pc:sldChg chg="delSp modSp add mod">
        <pc:chgData name="Syphax Ait oubelli" userId="ecf726b1934da71b" providerId="LiveId" clId="{E97EF7C8-94C0-4682-9CE0-A336AD0CE52E}" dt="2021-11-28T13:56:43.083" v="666" actId="1076"/>
        <pc:sldMkLst>
          <pc:docMk/>
          <pc:sldMk cId="211906609" sldId="524"/>
        </pc:sldMkLst>
        <pc:spChg chg="del">
          <ac:chgData name="Syphax Ait oubelli" userId="ecf726b1934da71b" providerId="LiveId" clId="{E97EF7C8-94C0-4682-9CE0-A336AD0CE52E}" dt="2021-11-28T13:56:39.324" v="665" actId="478"/>
          <ac:spMkLst>
            <pc:docMk/>
            <pc:sldMk cId="211906609" sldId="524"/>
            <ac:spMk id="24" creationId="{A80E4237-3D81-4EAD-A451-934BBFC52C0C}"/>
          </ac:spMkLst>
        </pc:spChg>
        <pc:spChg chg="mod">
          <ac:chgData name="Syphax Ait oubelli" userId="ecf726b1934da71b" providerId="LiveId" clId="{E97EF7C8-94C0-4682-9CE0-A336AD0CE52E}" dt="2021-11-28T13:56:43.083" v="666" actId="1076"/>
          <ac:spMkLst>
            <pc:docMk/>
            <pc:sldMk cId="211906609" sldId="524"/>
            <ac:spMk id="25" creationId="{5DA672D1-171D-47C5-9D03-174786CA38D5}"/>
          </ac:spMkLst>
        </pc:spChg>
        <pc:spChg chg="mod">
          <ac:chgData name="Syphax Ait oubelli" userId="ecf726b1934da71b" providerId="LiveId" clId="{E97EF7C8-94C0-4682-9CE0-A336AD0CE52E}" dt="2021-11-28T13:56:43.083" v="666" actId="1076"/>
          <ac:spMkLst>
            <pc:docMk/>
            <pc:sldMk cId="211906609" sldId="524"/>
            <ac:spMk id="26" creationId="{2C00DEF8-1290-4CB1-927C-021A42EE0F84}"/>
          </ac:spMkLst>
        </pc:spChg>
      </pc:sldChg>
      <pc:sldChg chg="addSp delSp modSp add mod">
        <pc:chgData name="Syphax Ait oubelli" userId="ecf726b1934da71b" providerId="LiveId" clId="{E97EF7C8-94C0-4682-9CE0-A336AD0CE52E}" dt="2021-11-28T14:16:20.041" v="688" actId="207"/>
        <pc:sldMkLst>
          <pc:docMk/>
          <pc:sldMk cId="3902131726" sldId="525"/>
        </pc:sldMkLst>
        <pc:spChg chg="add mod">
          <ac:chgData name="Syphax Ait oubelli" userId="ecf726b1934da71b" providerId="LiveId" clId="{E97EF7C8-94C0-4682-9CE0-A336AD0CE52E}" dt="2021-11-28T14:16:20.041" v="688" actId="207"/>
          <ac:spMkLst>
            <pc:docMk/>
            <pc:sldMk cId="3902131726" sldId="525"/>
            <ac:spMk id="2" creationId="{B120CC81-41F0-4B83-BC96-ACF43C073D7D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5" creationId="{E9C751F7-C53C-46BA-A959-CB461C3B3D1C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9" creationId="{80E3C8E1-79D2-4EB1-8DB4-2A318D578264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7" creationId="{C7CC41B7-0D58-4014-A385-19DAF9FD5C5A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8" creationId="{B441135E-73D2-41F8-98AA-E7012B574E36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9" creationId="{54DAE067-F542-45A4-A34A-E855F5A2B8CD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0" creationId="{049AC2D9-0D12-4A2B-8265-DE9E7FA0EC41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1" creationId="{B8DC3B0C-ED7A-489A-87A3-4D75E30B2ED9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2" creationId="{F15C0687-2C55-4136-B920-ADC9A7B4C7F7}"/>
          </ac:spMkLst>
        </pc:spChg>
      </pc:sldChg>
      <pc:sldChg chg="add">
        <pc:chgData name="Syphax Ait oubelli" userId="ecf726b1934da71b" providerId="LiveId" clId="{E97EF7C8-94C0-4682-9CE0-A336AD0CE52E}" dt="2021-11-28T14:16:16.455" v="687" actId="2890"/>
        <pc:sldMkLst>
          <pc:docMk/>
          <pc:sldMk cId="4161519601" sldId="526"/>
        </pc:sldMkLst>
      </pc:sldChg>
      <pc:sldChg chg="addSp delSp modSp add mod">
        <pc:chgData name="Syphax Ait oubelli" userId="ecf726b1934da71b" providerId="LiveId" clId="{E97EF7C8-94C0-4682-9CE0-A336AD0CE52E}" dt="2021-11-28T14:17:44.834" v="718" actId="478"/>
        <pc:sldMkLst>
          <pc:docMk/>
          <pc:sldMk cId="135750943" sldId="527"/>
        </pc:sldMkLst>
        <pc:spChg chg="mod">
          <ac:chgData name="Syphax Ait oubelli" userId="ecf726b1934da71b" providerId="LiveId" clId="{E97EF7C8-94C0-4682-9CE0-A336AD0CE52E}" dt="2021-11-28T14:17:39.913" v="713" actId="167"/>
          <ac:spMkLst>
            <pc:docMk/>
            <pc:sldMk cId="135750943" sldId="527"/>
            <ac:spMk id="2" creationId="{B120CC81-41F0-4B83-BC96-ACF43C073D7D}"/>
          </ac:spMkLst>
        </pc:spChg>
        <pc:spChg chg="add mod">
          <ac:chgData name="Syphax Ait oubelli" userId="ecf726b1934da71b" providerId="LiveId" clId="{E97EF7C8-94C0-4682-9CE0-A336AD0CE52E}" dt="2021-11-28T14:17:32.829" v="711" actId="1076"/>
          <ac:spMkLst>
            <pc:docMk/>
            <pc:sldMk cId="135750943" sldId="527"/>
            <ac:spMk id="4" creationId="{EDC7BA1D-AF96-4654-9D26-2D0E25D4F738}"/>
          </ac:spMkLst>
        </pc:spChg>
        <pc:spChg chg="add del mod or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5" creationId="{081DD527-FCCD-49F6-9903-32FBBC50FBD8}"/>
          </ac:spMkLst>
        </pc:spChg>
        <pc:spChg chg="add del mo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6" creationId="{161B0E04-E749-4FB2-8117-AC15295E089C}"/>
          </ac:spMkLst>
        </pc:spChg>
        <pc:spChg chg="add del mo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7" creationId="{760E474C-1F42-407A-9649-F342E0D66670}"/>
          </ac:spMkLst>
        </pc:spChg>
      </pc:sldChg>
      <pc:sldChg chg="delSp add mod">
        <pc:chgData name="Syphax Ait oubelli" userId="ecf726b1934da71b" providerId="LiveId" clId="{E97EF7C8-94C0-4682-9CE0-A336AD0CE52E}" dt="2021-11-28T14:17:47.722" v="719" actId="478"/>
        <pc:sldMkLst>
          <pc:docMk/>
          <pc:sldMk cId="2448518343" sldId="528"/>
        </pc:sldMkLst>
        <pc:spChg chg="del">
          <ac:chgData name="Syphax Ait oubelli" userId="ecf726b1934da71b" providerId="LiveId" clId="{E97EF7C8-94C0-4682-9CE0-A336AD0CE52E}" dt="2021-11-28T14:17:47.722" v="719" actId="478"/>
          <ac:spMkLst>
            <pc:docMk/>
            <pc:sldMk cId="2448518343" sldId="528"/>
            <ac:spMk id="5" creationId="{081DD527-FCCD-49F6-9903-32FBBC50FBD8}"/>
          </ac:spMkLst>
        </pc:spChg>
        <pc:spChg chg="del">
          <ac:chgData name="Syphax Ait oubelli" userId="ecf726b1934da71b" providerId="LiveId" clId="{E97EF7C8-94C0-4682-9CE0-A336AD0CE52E}" dt="2021-11-28T14:17:47.722" v="719" actId="478"/>
          <ac:spMkLst>
            <pc:docMk/>
            <pc:sldMk cId="2448518343" sldId="528"/>
            <ac:spMk id="7" creationId="{760E474C-1F42-407A-9649-F342E0D66670}"/>
          </ac:spMkLst>
        </pc:spChg>
      </pc:sldChg>
      <pc:sldChg chg="delSp add mod">
        <pc:chgData name="Syphax Ait oubelli" userId="ecf726b1934da71b" providerId="LiveId" clId="{E97EF7C8-94C0-4682-9CE0-A336AD0CE52E}" dt="2021-11-28T14:17:50.020" v="720" actId="478"/>
        <pc:sldMkLst>
          <pc:docMk/>
          <pc:sldMk cId="894637586" sldId="529"/>
        </pc:sldMkLst>
        <pc:spChg chg="del">
          <ac:chgData name="Syphax Ait oubelli" userId="ecf726b1934da71b" providerId="LiveId" clId="{E97EF7C8-94C0-4682-9CE0-A336AD0CE52E}" dt="2021-11-28T14:17:50.020" v="720" actId="478"/>
          <ac:spMkLst>
            <pc:docMk/>
            <pc:sldMk cId="894637586" sldId="529"/>
            <ac:spMk id="7" creationId="{760E474C-1F42-407A-9649-F342E0D66670}"/>
          </ac:spMkLst>
        </pc:spChg>
      </pc:sldChg>
      <pc:sldChg chg="add">
        <pc:chgData name="Syphax Ait oubelli" userId="ecf726b1934da71b" providerId="LiveId" clId="{E97EF7C8-94C0-4682-9CE0-A336AD0CE52E}" dt="2021-11-28T14:17:42.159" v="716" actId="2890"/>
        <pc:sldMkLst>
          <pc:docMk/>
          <pc:sldMk cId="1975214179" sldId="530"/>
        </pc:sldMkLst>
      </pc:sldChg>
      <pc:sldChg chg="addSp modSp add mod">
        <pc:chgData name="Syphax Ait oubelli" userId="ecf726b1934da71b" providerId="LiveId" clId="{E97EF7C8-94C0-4682-9CE0-A336AD0CE52E}" dt="2021-11-28T14:19:32.239" v="777" actId="207"/>
        <pc:sldMkLst>
          <pc:docMk/>
          <pc:sldMk cId="3933000350" sldId="531"/>
        </pc:sldMkLst>
        <pc:spChg chg="add mod">
          <ac:chgData name="Syphax Ait oubelli" userId="ecf726b1934da71b" providerId="LiveId" clId="{E97EF7C8-94C0-4682-9CE0-A336AD0CE52E}" dt="2021-11-28T14:19:32.239" v="777" actId="207"/>
          <ac:spMkLst>
            <pc:docMk/>
            <pc:sldMk cId="3933000350" sldId="531"/>
            <ac:spMk id="3" creationId="{EECD3A1C-D814-4E36-9269-AD72B6930584}"/>
          </ac:spMkLst>
        </pc:spChg>
      </pc:sldChg>
      <pc:sldChg chg="delSp modSp add mod">
        <pc:chgData name="Syphax Ait oubelli" userId="ecf726b1934da71b" providerId="LiveId" clId="{E97EF7C8-94C0-4682-9CE0-A336AD0CE52E}" dt="2021-11-28T14:54:11.145" v="791" actId="1076"/>
        <pc:sldMkLst>
          <pc:docMk/>
          <pc:sldMk cId="413578363" sldId="532"/>
        </pc:sldMkLst>
        <pc:spChg chg="mod">
          <ac:chgData name="Syphax Ait oubelli" userId="ecf726b1934da71b" providerId="LiveId" clId="{E97EF7C8-94C0-4682-9CE0-A336AD0CE52E}" dt="2021-11-28T14:54:11.145" v="791" actId="1076"/>
          <ac:spMkLst>
            <pc:docMk/>
            <pc:sldMk cId="413578363" sldId="532"/>
            <ac:spMk id="3" creationId="{EECD3A1C-D814-4E36-9269-AD72B6930584}"/>
          </ac:spMkLst>
        </pc:spChg>
        <pc:spChg chg="mod">
          <ac:chgData name="Syphax Ait oubelli" userId="ecf726b1934da71b" providerId="LiveId" clId="{E97EF7C8-94C0-4682-9CE0-A336AD0CE52E}" dt="2021-11-28T14:53:31.888" v="782" actId="20577"/>
          <ac:spMkLst>
            <pc:docMk/>
            <pc:sldMk cId="413578363" sldId="532"/>
            <ac:spMk id="4" creationId="{EDC7BA1D-AF96-4654-9D26-2D0E25D4F738}"/>
          </ac:spMkLst>
        </pc:spChg>
        <pc:spChg chg="del">
          <ac:chgData name="Syphax Ait oubelli" userId="ecf726b1934da71b" providerId="LiveId" clId="{E97EF7C8-94C0-4682-9CE0-A336AD0CE52E}" dt="2021-11-28T14:53:25.800" v="779" actId="478"/>
          <ac:spMkLst>
            <pc:docMk/>
            <pc:sldMk cId="413578363" sldId="532"/>
            <ac:spMk id="5" creationId="{081DD527-FCCD-49F6-9903-32FBBC50FBD8}"/>
          </ac:spMkLst>
        </pc:spChg>
        <pc:spChg chg="del">
          <ac:chgData name="Syphax Ait oubelli" userId="ecf726b1934da71b" providerId="LiveId" clId="{E97EF7C8-94C0-4682-9CE0-A336AD0CE52E}" dt="2021-11-28T14:53:25.800" v="779" actId="478"/>
          <ac:spMkLst>
            <pc:docMk/>
            <pc:sldMk cId="413578363" sldId="532"/>
            <ac:spMk id="6" creationId="{161B0E04-E749-4FB2-8117-AC15295E089C}"/>
          </ac:spMkLst>
        </pc:spChg>
        <pc:spChg chg="del">
          <ac:chgData name="Syphax Ait oubelli" userId="ecf726b1934da71b" providerId="LiveId" clId="{E97EF7C8-94C0-4682-9CE0-A336AD0CE52E}" dt="2021-11-28T14:53:42.280" v="783" actId="478"/>
          <ac:spMkLst>
            <pc:docMk/>
            <pc:sldMk cId="413578363" sldId="532"/>
            <ac:spMk id="7" creationId="{760E474C-1F42-407A-9649-F342E0D66670}"/>
          </ac:spMkLst>
        </pc:spChg>
      </pc:sldChg>
      <pc:sldChg chg="addSp delSp modSp add mod">
        <pc:chgData name="Syphax Ait oubelli" userId="ecf726b1934da71b" providerId="LiveId" clId="{E97EF7C8-94C0-4682-9CE0-A336AD0CE52E}" dt="2021-11-28T14:55:47.427" v="825" actId="207"/>
        <pc:sldMkLst>
          <pc:docMk/>
          <pc:sldMk cId="3167415789" sldId="533"/>
        </pc:sldMkLst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2" creationId="{B120CC81-41F0-4B83-BC96-ACF43C073D7D}"/>
          </ac:spMkLst>
        </pc:spChg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3" creationId="{EECD3A1C-D814-4E36-9269-AD72B6930584}"/>
          </ac:spMkLst>
        </pc:spChg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4" creationId="{EDC7BA1D-AF96-4654-9D26-2D0E25D4F738}"/>
          </ac:spMkLst>
        </pc:spChg>
        <pc:spChg chg="add mod">
          <ac:chgData name="Syphax Ait oubelli" userId="ecf726b1934da71b" providerId="LiveId" clId="{E97EF7C8-94C0-4682-9CE0-A336AD0CE52E}" dt="2021-11-28T14:55:47.427" v="825" actId="207"/>
          <ac:spMkLst>
            <pc:docMk/>
            <pc:sldMk cId="3167415789" sldId="533"/>
            <ac:spMk id="6" creationId="{DE5033EA-0E35-4A61-A77C-AC40647929F1}"/>
          </ac:spMkLst>
        </pc:spChg>
      </pc:sldChg>
      <pc:sldChg chg="modSp add mod">
        <pc:chgData name="Syphax Ait oubelli" userId="ecf726b1934da71b" providerId="LiveId" clId="{E97EF7C8-94C0-4682-9CE0-A336AD0CE52E}" dt="2021-11-28T14:56:04.855" v="827" actId="1076"/>
        <pc:sldMkLst>
          <pc:docMk/>
          <pc:sldMk cId="608860070" sldId="534"/>
        </pc:sldMkLst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3" creationId="{8CFA8B27-A85C-4ED7-8219-51270A331BDC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6" creationId="{BA64967E-5F9A-4C2D-B6C7-A4A8653756B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7" creationId="{AD505A21-B4B0-482A-9AB7-96B75B0BC1C1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8" creationId="{43ECD226-4C4C-4EAE-AE33-CA619B4EE68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9" creationId="{5B8719AE-5682-474C-81EF-390E5F38FDA2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0" creationId="{C9E266A4-70F4-42B5-BBAA-E1D36B3DEC5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1" creationId="{BEA8722B-A97E-485A-839B-70C509B6800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2" creationId="{ABAFE21D-89F3-4383-B52A-A9F601AC956A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3" creationId="{B3EEA113-38EA-429E-B9FD-5F9976B413E2}"/>
          </ac:spMkLst>
        </pc:spChg>
      </pc:sldChg>
      <pc:sldChg chg="addSp delSp modSp add mod modAnim">
        <pc:chgData name="Syphax Ait oubelli" userId="ecf726b1934da71b" providerId="LiveId" clId="{E97EF7C8-94C0-4682-9CE0-A336AD0CE52E}" dt="2021-11-28T15:03:45.251" v="919"/>
        <pc:sldMkLst>
          <pc:docMk/>
          <pc:sldMk cId="924930971" sldId="535"/>
        </pc:sldMkLst>
        <pc:spChg chg="add mod">
          <ac:chgData name="Syphax Ait oubelli" userId="ecf726b1934da71b" providerId="LiveId" clId="{E97EF7C8-94C0-4682-9CE0-A336AD0CE52E}" dt="2021-11-28T14:59:11.282" v="889" actId="1076"/>
          <ac:spMkLst>
            <pc:docMk/>
            <pc:sldMk cId="924930971" sldId="535"/>
            <ac:spMk id="2" creationId="{CDE4B331-A6FF-4DEC-9722-7A36D31073C8}"/>
          </ac:spMkLst>
        </pc:spChg>
        <pc:spChg chg="mod">
          <ac:chgData name="Syphax Ait oubelli" userId="ecf726b1934da71b" providerId="LiveId" clId="{E97EF7C8-94C0-4682-9CE0-A336AD0CE52E}" dt="2021-11-28T14:56:13.712" v="831" actId="20577"/>
          <ac:spMkLst>
            <pc:docMk/>
            <pc:sldMk cId="924930971" sldId="535"/>
            <ac:spMk id="3" creationId="{8CFA8B27-A85C-4ED7-8219-51270A331BDC}"/>
          </ac:spMkLst>
        </pc:spChg>
        <pc:spChg chg="mod">
          <ac:chgData name="Syphax Ait oubelli" userId="ecf726b1934da71b" providerId="LiveId" clId="{E97EF7C8-94C0-4682-9CE0-A336AD0CE52E}" dt="2021-11-28T14:56:15.898" v="832" actId="20577"/>
          <ac:spMkLst>
            <pc:docMk/>
            <pc:sldMk cId="924930971" sldId="535"/>
            <ac:spMk id="7" creationId="{AD505A21-B4B0-482A-9AB7-96B75B0BC1C1}"/>
          </ac:spMkLst>
        </pc:spChg>
        <pc:spChg chg="mod">
          <ac:chgData name="Syphax Ait oubelli" userId="ecf726b1934da71b" providerId="LiveId" clId="{E97EF7C8-94C0-4682-9CE0-A336AD0CE52E}" dt="2021-11-28T14:56:18.134" v="833" actId="20577"/>
          <ac:spMkLst>
            <pc:docMk/>
            <pc:sldMk cId="924930971" sldId="535"/>
            <ac:spMk id="8" creationId="{43ECD226-4C4C-4EAE-AE33-CA619B4EE68D}"/>
          </ac:spMkLst>
        </pc:spChg>
        <pc:spChg chg="mod">
          <ac:chgData name="Syphax Ait oubelli" userId="ecf726b1934da71b" providerId="LiveId" clId="{E97EF7C8-94C0-4682-9CE0-A336AD0CE52E}" dt="2021-11-28T14:56:20.115" v="834" actId="20577"/>
          <ac:spMkLst>
            <pc:docMk/>
            <pc:sldMk cId="924930971" sldId="535"/>
            <ac:spMk id="12" creationId="{ABAFE21D-89F3-4383-B52A-A9F601AC956A}"/>
          </ac:spMkLst>
        </pc:spChg>
        <pc:spChg chg="mod">
          <ac:chgData name="Syphax Ait oubelli" userId="ecf726b1934da71b" providerId="LiveId" clId="{E97EF7C8-94C0-4682-9CE0-A336AD0CE52E}" dt="2021-11-28T14:56:21.979" v="835" actId="20577"/>
          <ac:spMkLst>
            <pc:docMk/>
            <pc:sldMk cId="924930971" sldId="535"/>
            <ac:spMk id="13" creationId="{B3EEA113-38EA-429E-B9FD-5F9976B413E2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4" creationId="{D02963A5-4B65-4F0B-92D1-FC633B51C946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6" creationId="{9EE137D4-3314-4322-8AA4-4C475B874CE4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7" creationId="{DE2005C8-DB11-439D-BB12-4C4B18081A9B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8" creationId="{BB9D652B-F3AA-490D-A960-09A2F90C75DC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9" creationId="{351BFAF1-909B-4C40-8EFF-068611E4BFD8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0" creationId="{38A100D0-84AD-4C54-9913-BE45AF44546B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1" creationId="{C0386D84-FB94-4620-8CBD-0348F762BD2F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2" creationId="{666B82C7-A439-4C58-AD24-7ACBE56F04D7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3" creationId="{A9049B1F-AC85-4BD6-B794-3AFD317AF670}"/>
          </ac:spMkLst>
        </pc:spChg>
        <pc:spChg chg="add mod">
          <ac:chgData name="Syphax Ait oubelli" userId="ecf726b1934da71b" providerId="LiveId" clId="{E97EF7C8-94C0-4682-9CE0-A336AD0CE52E}" dt="2021-11-28T14:59:08.445" v="888" actId="404"/>
          <ac:spMkLst>
            <pc:docMk/>
            <pc:sldMk cId="924930971" sldId="535"/>
            <ac:spMk id="24" creationId="{38D8D0AB-0FE2-4D81-ACF1-6379E315607B}"/>
          </ac:spMkLst>
        </pc:spChg>
        <pc:spChg chg="add mod">
          <ac:chgData name="Syphax Ait oubelli" userId="ecf726b1934da71b" providerId="LiveId" clId="{E97EF7C8-94C0-4682-9CE0-A336AD0CE52E}" dt="2021-11-28T14:59:11.282" v="889" actId="1076"/>
          <ac:spMkLst>
            <pc:docMk/>
            <pc:sldMk cId="924930971" sldId="535"/>
            <ac:spMk id="25" creationId="{6181D1B8-0BFA-4692-8108-17B4CE0685B8}"/>
          </ac:spMkLst>
        </pc:spChg>
        <pc:spChg chg="add mod">
          <ac:chgData name="Syphax Ait oubelli" userId="ecf726b1934da71b" providerId="LiveId" clId="{E97EF7C8-94C0-4682-9CE0-A336AD0CE52E}" dt="2021-11-28T14:59:08.445" v="888" actId="404"/>
          <ac:spMkLst>
            <pc:docMk/>
            <pc:sldMk cId="924930971" sldId="535"/>
            <ac:spMk id="26" creationId="{D5769FB3-39D7-466B-8BC5-0171249E9D89}"/>
          </ac:spMkLst>
        </pc:spChg>
        <pc:spChg chg="add mod">
          <ac:chgData name="Syphax Ait oubelli" userId="ecf726b1934da71b" providerId="LiveId" clId="{E97EF7C8-94C0-4682-9CE0-A336AD0CE52E}" dt="2021-11-28T15:03:45.251" v="919"/>
          <ac:spMkLst>
            <pc:docMk/>
            <pc:sldMk cId="924930971" sldId="535"/>
            <ac:spMk id="38" creationId="{D6D5ADC4-45F1-4617-9E85-34DB41B7ACDB}"/>
          </ac:spMkLst>
        </pc:spChg>
        <pc:cxnChg chg="add mod">
          <ac:chgData name="Syphax Ait oubelli" userId="ecf726b1934da71b" providerId="LiveId" clId="{E97EF7C8-94C0-4682-9CE0-A336AD0CE52E}" dt="2021-11-28T15:02:20.193" v="894" actId="692"/>
          <ac:cxnSpMkLst>
            <pc:docMk/>
            <pc:sldMk cId="924930971" sldId="535"/>
            <ac:cxnSpMk id="5" creationId="{6193171F-9159-49A6-B09B-D70DC0C31DE4}"/>
          </ac:cxnSpMkLst>
        </pc:cxnChg>
        <pc:cxnChg chg="add mod">
          <ac:chgData name="Syphax Ait oubelli" userId="ecf726b1934da71b" providerId="LiveId" clId="{E97EF7C8-94C0-4682-9CE0-A336AD0CE52E}" dt="2021-11-28T15:02:27.002" v="897" actId="14100"/>
          <ac:cxnSpMkLst>
            <pc:docMk/>
            <pc:sldMk cId="924930971" sldId="535"/>
            <ac:cxnSpMk id="29" creationId="{5EFA2FB6-1004-4846-B02F-C3E8CEFCFAC1}"/>
          </ac:cxnSpMkLst>
        </pc:cxnChg>
        <pc:cxnChg chg="add mod">
          <ac:chgData name="Syphax Ait oubelli" userId="ecf726b1934da71b" providerId="LiveId" clId="{E97EF7C8-94C0-4682-9CE0-A336AD0CE52E}" dt="2021-11-28T15:02:35.426" v="901" actId="14100"/>
          <ac:cxnSpMkLst>
            <pc:docMk/>
            <pc:sldMk cId="924930971" sldId="535"/>
            <ac:cxnSpMk id="32" creationId="{74A71073-6C06-442A-A017-9B5C7BB66FDA}"/>
          </ac:cxnSpMkLst>
        </pc:cxnChg>
        <pc:cxnChg chg="add mod">
          <ac:chgData name="Syphax Ait oubelli" userId="ecf726b1934da71b" providerId="LiveId" clId="{E97EF7C8-94C0-4682-9CE0-A336AD0CE52E}" dt="2021-11-28T15:02:41.990" v="903" actId="14100"/>
          <ac:cxnSpMkLst>
            <pc:docMk/>
            <pc:sldMk cId="924930971" sldId="535"/>
            <ac:cxnSpMk id="36" creationId="{52CAC8AD-3DFF-4BCE-9B46-0625BFA12580}"/>
          </ac:cxnSpMkLst>
        </pc:cxnChg>
      </pc:sldChg>
      <pc:sldChg chg="addSp modSp add mod modAnim">
        <pc:chgData name="Syphax Ait oubelli" userId="ecf726b1934da71b" providerId="LiveId" clId="{E97EF7C8-94C0-4682-9CE0-A336AD0CE52E}" dt="2021-11-28T15:03:43.584" v="918" actId="1076"/>
        <pc:sldMkLst>
          <pc:docMk/>
          <pc:sldMk cId="1905444437" sldId="536"/>
        </pc:sldMkLst>
        <pc:spChg chg="add mod">
          <ac:chgData name="Syphax Ait oubelli" userId="ecf726b1934da71b" providerId="LiveId" clId="{E97EF7C8-94C0-4682-9CE0-A336AD0CE52E}" dt="2021-11-28T15:03:43.584" v="918" actId="1076"/>
          <ac:spMkLst>
            <pc:docMk/>
            <pc:sldMk cId="1905444437" sldId="536"/>
            <ac:spMk id="4" creationId="{84C1D1BA-B7FD-44D1-B46D-B794340B6D9B}"/>
          </ac:spMkLst>
        </pc:spChg>
        <pc:spChg chg="mod">
          <ac:chgData name="Syphax Ait oubelli" userId="ecf726b1934da71b" providerId="LiveId" clId="{E97EF7C8-94C0-4682-9CE0-A336AD0CE52E}" dt="2021-11-28T15:03:31.252" v="912" actId="113"/>
          <ac:spMkLst>
            <pc:docMk/>
            <pc:sldMk cId="1905444437" sldId="536"/>
            <ac:spMk id="10" creationId="{C9E266A4-70F4-42B5-BBAA-E1D36B3DEC5D}"/>
          </ac:spMkLst>
        </pc:spChg>
      </pc:sldChg>
      <pc:sldChg chg="addSp delSp modSp add mod">
        <pc:chgData name="Syphax Ait oubelli" userId="ecf726b1934da71b" providerId="LiveId" clId="{E97EF7C8-94C0-4682-9CE0-A336AD0CE52E}" dt="2021-11-28T15:04:43.348" v="935" actId="12789"/>
        <pc:sldMkLst>
          <pc:docMk/>
          <pc:sldMk cId="3639512716" sldId="537"/>
        </pc:sldMkLst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" creationId="{CDE4B331-A6FF-4DEC-9722-7A36D31073C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4" creationId="{84C1D1BA-B7FD-44D1-B46D-B794340B6D9B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7" creationId="{AD505A21-B4B0-482A-9AB7-96B75B0BC1C1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5:04:43.348" v="935" actId="12789"/>
          <ac:spMkLst>
            <pc:docMk/>
            <pc:sldMk cId="3639512716" sldId="537"/>
            <ac:spMk id="14" creationId="{7F3ED8AE-2C6A-47AD-865F-62FAD86B3EA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5" creationId="{E9C751F7-C53C-46BA-A959-CB461C3B3D1C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4" creationId="{38D8D0AB-0FE2-4D81-ACF1-6379E315607B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5" creationId="{6181D1B8-0BFA-4692-8108-17B4CE0685B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6" creationId="{D5769FB3-39D7-466B-8BC5-0171249E9D89}"/>
          </ac:spMkLst>
        </pc:sp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5" creationId="{6193171F-9159-49A6-B09B-D70DC0C31DE4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29" creationId="{5EFA2FB6-1004-4846-B02F-C3E8CEFCFAC1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32" creationId="{74A71073-6C06-442A-A017-9B5C7BB66FDA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36" creationId="{52CAC8AD-3DFF-4BCE-9B46-0625BFA12580}"/>
          </ac:cxnSpMkLst>
        </pc:cxnChg>
      </pc:sldChg>
      <pc:sldChg chg="addSp modSp add mod">
        <pc:chgData name="Syphax Ait oubelli" userId="ecf726b1934da71b" providerId="LiveId" clId="{E97EF7C8-94C0-4682-9CE0-A336AD0CE52E}" dt="2021-11-28T15:08:09.165" v="954" actId="20577"/>
        <pc:sldMkLst>
          <pc:docMk/>
          <pc:sldMk cId="2887656680" sldId="538"/>
        </pc:sldMkLst>
        <pc:spChg chg="add mod">
          <ac:chgData name="Syphax Ait oubelli" userId="ecf726b1934da71b" providerId="LiveId" clId="{E97EF7C8-94C0-4682-9CE0-A336AD0CE52E}" dt="2021-11-28T15:08:00.673" v="948" actId="20577"/>
          <ac:spMkLst>
            <pc:docMk/>
            <pc:sldMk cId="2887656680" sldId="538"/>
            <ac:spMk id="4" creationId="{822CD44B-A899-4BA7-A890-B6A9FFDDDE24}"/>
          </ac:spMkLst>
        </pc:spChg>
        <pc:spChg chg="add mod">
          <ac:chgData name="Syphax Ait oubelli" userId="ecf726b1934da71b" providerId="LiveId" clId="{E97EF7C8-94C0-4682-9CE0-A336AD0CE52E}" dt="2021-11-28T15:08:09.165" v="954" actId="20577"/>
          <ac:spMkLst>
            <pc:docMk/>
            <pc:sldMk cId="2887656680" sldId="538"/>
            <ac:spMk id="5" creationId="{5CAD7A90-71CC-4BB0-93C7-DE11065FEB76}"/>
          </ac:spMkLst>
        </pc:spChg>
        <pc:spChg chg="mod">
          <ac:chgData name="Syphax Ait oubelli" userId="ecf726b1934da71b" providerId="LiveId" clId="{E97EF7C8-94C0-4682-9CE0-A336AD0CE52E}" dt="2021-11-28T15:07:44.586" v="937" actId="1076"/>
          <ac:spMkLst>
            <pc:docMk/>
            <pc:sldMk cId="2887656680" sldId="538"/>
            <ac:spMk id="14" creationId="{7F3ED8AE-2C6A-47AD-865F-62FAD86B3EA8}"/>
          </ac:spMkLst>
        </pc:spChg>
      </pc:sldChg>
      <pc:sldChg chg="addSp modSp add mod">
        <pc:chgData name="Syphax Ait oubelli" userId="ecf726b1934da71b" providerId="LiveId" clId="{E97EF7C8-94C0-4682-9CE0-A336AD0CE52E}" dt="2021-11-28T15:08:33.354" v="992" actId="207"/>
        <pc:sldMkLst>
          <pc:docMk/>
          <pc:sldMk cId="288580798" sldId="539"/>
        </pc:sldMkLst>
        <pc:spChg chg="add mod">
          <ac:chgData name="Syphax Ait oubelli" userId="ecf726b1934da71b" providerId="LiveId" clId="{E97EF7C8-94C0-4682-9CE0-A336AD0CE52E}" dt="2021-11-28T15:08:33.354" v="992" actId="207"/>
          <ac:spMkLst>
            <pc:docMk/>
            <pc:sldMk cId="288580798" sldId="539"/>
            <ac:spMk id="2" creationId="{34DB6028-AAB6-4539-99CB-94807817034B}"/>
          </ac:spMkLst>
        </pc:spChg>
      </pc:sldChg>
      <pc:sldChg chg="addSp modSp add mod">
        <pc:chgData name="Syphax Ait oubelli" userId="ecf726b1934da71b" providerId="LiveId" clId="{E97EF7C8-94C0-4682-9CE0-A336AD0CE52E}" dt="2021-11-28T16:16:55.107" v="1520" actId="2085"/>
        <pc:sldMkLst>
          <pc:docMk/>
          <pc:sldMk cId="3379227290" sldId="540"/>
        </pc:sldMkLst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4" creationId="{09789FDC-9D36-42DA-9F8D-F82ABAFBA82D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5" creationId="{3B56C616-9ABF-4A5F-B738-4AEC18DF61F0}"/>
          </ac:spMkLst>
        </pc:spChg>
        <pc:spChg chg="mod">
          <ac:chgData name="Syphax Ait oubelli" userId="ecf726b1934da71b" providerId="LiveId" clId="{E97EF7C8-94C0-4682-9CE0-A336AD0CE52E}" dt="2021-11-28T15:11:27.789" v="999" actId="20577"/>
          <ac:spMkLst>
            <pc:docMk/>
            <pc:sldMk cId="3379227290" sldId="540"/>
            <ac:spMk id="6" creationId="{DE5033EA-0E35-4A61-A77C-AC40647929F1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7" creationId="{650AC8DA-FE08-4C7C-A4DD-ABCB7DEFDF1A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8" creationId="{3226D06F-5DF6-4EA6-AC9D-784517A24D23}"/>
          </ac:spMkLst>
        </pc:spChg>
      </pc:sldChg>
      <pc:sldChg chg="addSp delSp modSp add mod">
        <pc:chgData name="Syphax Ait oubelli" userId="ecf726b1934da71b" providerId="LiveId" clId="{E97EF7C8-94C0-4682-9CE0-A336AD0CE52E}" dt="2021-11-28T16:16:48.048" v="1517" actId="948"/>
        <pc:sldMkLst>
          <pc:docMk/>
          <pc:sldMk cId="4027455583" sldId="541"/>
        </pc:sldMkLst>
        <pc:spChg chg="add mod">
          <ac:chgData name="Syphax Ait oubelli" userId="ecf726b1934da71b" providerId="LiveId" clId="{E97EF7C8-94C0-4682-9CE0-A336AD0CE52E}" dt="2021-11-28T15:47:04.616" v="1089" actId="1076"/>
          <ac:spMkLst>
            <pc:docMk/>
            <pc:sldMk cId="4027455583" sldId="541"/>
            <ac:spMk id="2" creationId="{44D62059-75AF-4E97-9443-8489EF8FEC68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3" creationId="{700E6BF6-DF10-4F9A-9C93-6DFC9BCEB6C4}"/>
          </ac:spMkLst>
        </pc:spChg>
        <pc:spChg chg="add mod">
          <ac:chgData name="Syphax Ait oubelli" userId="ecf726b1934da71b" providerId="LiveId" clId="{E97EF7C8-94C0-4682-9CE0-A336AD0CE52E}" dt="2021-11-28T15:47:04.616" v="1089" actId="1076"/>
          <ac:spMkLst>
            <pc:docMk/>
            <pc:sldMk cId="4027455583" sldId="541"/>
            <ac:spMk id="5" creationId="{8D975603-21BE-44A8-92B4-9690FE2B345D}"/>
          </ac:spMkLst>
        </pc:spChg>
        <pc:spChg chg="del">
          <ac:chgData name="Syphax Ait oubelli" userId="ecf726b1934da71b" providerId="LiveId" clId="{E97EF7C8-94C0-4682-9CE0-A336AD0CE52E}" dt="2021-11-28T15:33:57.088" v="1001" actId="478"/>
          <ac:spMkLst>
            <pc:docMk/>
            <pc:sldMk cId="4027455583" sldId="541"/>
            <ac:spMk id="6" creationId="{DE5033EA-0E35-4A61-A77C-AC40647929F1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7" creationId="{4C6A4FC2-D0A6-4E2F-8745-FF4D41952A40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8" creationId="{5F89E96D-E57A-4AF0-AACB-CA3954595F23}"/>
          </ac:spMkLst>
        </pc:spChg>
        <pc:spChg chg="add mod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9" creationId="{DA165601-30A1-49AD-9B9F-317F9A1EA308}"/>
          </ac:spMkLst>
        </pc:spChg>
        <pc:grpChg chg="add del mod">
          <ac:chgData name="Syphax Ait oubelli" userId="ecf726b1934da71b" providerId="LiveId" clId="{E97EF7C8-94C0-4682-9CE0-A336AD0CE52E}" dt="2021-11-28T15:34:47.275" v="1021"/>
          <ac:grpSpMkLst>
            <pc:docMk/>
            <pc:sldMk cId="4027455583" sldId="541"/>
            <ac:grpSpMk id="4" creationId="{0881C771-7D2B-47E4-807E-7A04DCE1A155}"/>
          </ac:grpSpMkLst>
        </pc:grpChg>
        <pc:picChg chg="add mod">
          <ac:chgData name="Syphax Ait oubelli" userId="ecf726b1934da71b" providerId="LiveId" clId="{E97EF7C8-94C0-4682-9CE0-A336AD0CE52E}" dt="2021-11-28T15:47:04.616" v="1089" actId="1076"/>
          <ac:picMkLst>
            <pc:docMk/>
            <pc:sldMk cId="4027455583" sldId="541"/>
            <ac:picMk id="11" creationId="{46F71A83-F888-4FBF-83F8-63057B4FEB73}"/>
          </ac:picMkLst>
        </pc:picChg>
      </pc:sldChg>
      <pc:sldChg chg="addSp modSp add mod setBg">
        <pc:chgData name="Syphax Ait oubelli" userId="ecf726b1934da71b" providerId="LiveId" clId="{E97EF7C8-94C0-4682-9CE0-A336AD0CE52E}" dt="2021-11-28T16:17:16.069" v="1528" actId="207"/>
        <pc:sldMkLst>
          <pc:docMk/>
          <pc:sldMk cId="2005809252" sldId="640"/>
        </pc:sldMkLst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4" creationId="{C46AB0C5-F450-483C-B128-77EB3828F271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6" creationId="{696F3EEF-FF08-4223-813E-1FBF6470ADE8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7" creationId="{30172FCB-8810-4BFC-BA9C-1942EC6F3CB6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8" creationId="{5AD2B604-A262-4255-90D4-DF8D2630217A}"/>
          </ac:spMkLst>
        </pc:spChg>
      </pc:sldChg>
      <pc:sldChg chg="addSp delSp modSp add mod">
        <pc:chgData name="Syphax Ait oubelli" userId="ecf726b1934da71b" providerId="LiveId" clId="{E97EF7C8-94C0-4682-9CE0-A336AD0CE52E}" dt="2021-11-28T16:00:53.012" v="1221" actId="166"/>
        <pc:sldMkLst>
          <pc:docMk/>
          <pc:sldMk cId="2645076238" sldId="641"/>
        </pc:sldMkLst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3" creationId="{8CFA8B27-A85C-4ED7-8219-51270A331BDC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6" creationId="{BA64967E-5F9A-4C2D-B6C7-A4A8653756B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7" creationId="{AD505A21-B4B0-482A-9AB7-96B75B0BC1C1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8" creationId="{43ECD226-4C4C-4EAE-AE33-CA619B4EE68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9" creationId="{5B8719AE-5682-474C-81EF-390E5F38FDA2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0" creationId="{C9E266A4-70F4-42B5-BBAA-E1D36B3DEC5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1" creationId="{BEA8722B-A97E-485A-839B-70C509B6800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2" creationId="{ABAFE21D-89F3-4383-B52A-A9F601AC956A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3" creationId="{B3EEA113-38EA-429E-B9FD-5F9976B413E2}"/>
          </ac:spMkLst>
        </pc:spChg>
        <pc:spChg chg="add del mod">
          <ac:chgData name="Syphax Ait oubelli" userId="ecf726b1934da71b" providerId="LiveId" clId="{E97EF7C8-94C0-4682-9CE0-A336AD0CE52E}" dt="2021-11-28T15:52:31.239" v="1109" actId="478"/>
          <ac:spMkLst>
            <pc:docMk/>
            <pc:sldMk cId="2645076238" sldId="641"/>
            <ac:spMk id="14" creationId="{36ECED9A-4125-4680-83AE-9BBDC6FB5791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6" creationId="{F2B3C3E5-4F3F-4349-877F-13A68BFDBE0E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7" creationId="{E8304F17-3EA3-4EC1-8364-627C1B4C83C5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8" creationId="{F82D7832-7DB3-4E7C-A20A-4D8AC96FCE6E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9" creationId="{01310BB0-1DBE-4A21-A2C8-CEE0F9779E0A}"/>
          </ac:spMkLst>
        </pc:spChg>
        <pc:spChg chg="add del mod ord">
          <ac:chgData name="Syphax Ait oubelli" userId="ecf726b1934da71b" providerId="LiveId" clId="{E97EF7C8-94C0-4682-9CE0-A336AD0CE52E}" dt="2021-11-28T16:00:43.219" v="1217" actId="478"/>
          <ac:spMkLst>
            <pc:docMk/>
            <pc:sldMk cId="2645076238" sldId="641"/>
            <ac:spMk id="20" creationId="{D6DF486A-A8CD-433A-B178-C6B408D7E6CD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1" creationId="{B1E6C4B9-BB9B-494A-8E63-C0631278AA90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2" creationId="{897C5DDF-1F98-4574-BDBE-495A1F367965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3" creationId="{0720A825-296A-4723-B2F6-A0B595888EFA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4" creationId="{35B56A16-CE29-4701-88AB-30C9F32E10D3}"/>
          </ac:spMkLst>
        </pc:spChg>
        <pc:spChg chg="add mod">
          <ac:chgData name="Syphax Ait oubelli" userId="ecf726b1934da71b" providerId="LiveId" clId="{E97EF7C8-94C0-4682-9CE0-A336AD0CE52E}" dt="2021-11-28T16:00:47.640" v="1220" actId="1076"/>
          <ac:spMkLst>
            <pc:docMk/>
            <pc:sldMk cId="2645076238" sldId="641"/>
            <ac:spMk id="25" creationId="{138AFA1F-E148-48A1-8472-DD6E8736B968}"/>
          </ac:spMkLst>
        </pc:spChg>
      </pc:sldChg>
      <pc:sldChg chg="addSp delSp modSp add mod">
        <pc:chgData name="Syphax Ait oubelli" userId="ecf726b1934da71b" providerId="LiveId" clId="{E97EF7C8-94C0-4682-9CE0-A336AD0CE52E}" dt="2021-11-28T16:09:21.596" v="1325" actId="207"/>
        <pc:sldMkLst>
          <pc:docMk/>
          <pc:sldMk cId="2997960484" sldId="642"/>
        </pc:sldMkLst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3" creationId="{8CFA8B27-A85C-4ED7-8219-51270A331BDC}"/>
          </ac:spMkLst>
        </pc:spChg>
        <pc:spChg chg="add mod">
          <ac:chgData name="Syphax Ait oubelli" userId="ecf726b1934da71b" providerId="LiveId" clId="{E97EF7C8-94C0-4682-9CE0-A336AD0CE52E}" dt="2021-11-28T16:09:21.596" v="1325" actId="207"/>
          <ac:spMkLst>
            <pc:docMk/>
            <pc:sldMk cId="2997960484" sldId="642"/>
            <ac:spMk id="4" creationId="{E6CF050A-E194-42CC-B4B8-286E4A06C399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6" creationId="{BA64967E-5F9A-4C2D-B6C7-A4A8653756B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7" creationId="{AD505A21-B4B0-482A-9AB7-96B75B0BC1C1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8" creationId="{43ECD226-4C4C-4EAE-AE33-CA619B4EE68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9" creationId="{5B8719AE-5682-474C-81EF-390E5F38FDA2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0" creationId="{C9E266A4-70F4-42B5-BBAA-E1D36B3DEC5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1" creationId="{BEA8722B-A97E-485A-839B-70C509B6800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2" creationId="{ABAFE21D-89F3-4383-B52A-A9F601AC956A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3" creationId="{B3EEA113-38EA-429E-B9FD-5F9976B413E2}"/>
          </ac:spMkLst>
        </pc:spChg>
        <pc:spChg chg="de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5" creationId="{E9C751F7-C53C-46BA-A959-CB461C3B3D1C}"/>
          </ac:spMkLst>
        </pc:spChg>
        <pc:grpChg chg="add del mod">
          <ac:chgData name="Syphax Ait oubelli" userId="ecf726b1934da71b" providerId="LiveId" clId="{E97EF7C8-94C0-4682-9CE0-A336AD0CE52E}" dt="2021-11-28T15:51:46.135" v="1103"/>
          <ac:grpSpMkLst>
            <pc:docMk/>
            <pc:sldMk cId="2997960484" sldId="642"/>
            <ac:grpSpMk id="2" creationId="{3761D63E-4C09-48A0-A208-E07ED0AB3FC4}"/>
          </ac:grpSpMkLst>
        </pc:grpChg>
      </pc:sldChg>
      <pc:sldChg chg="addSp delSp modSp add mod">
        <pc:chgData name="Syphax Ait oubelli" userId="ecf726b1934da71b" providerId="LiveId" clId="{E97EF7C8-94C0-4682-9CE0-A336AD0CE52E}" dt="2021-11-28T16:00:25.451" v="1211" actId="1076"/>
        <pc:sldMkLst>
          <pc:docMk/>
          <pc:sldMk cId="2963569963" sldId="643"/>
        </pc:sldMkLst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7" creationId="{AD505A21-B4B0-482A-9AB7-96B75B0BC1C1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14" creationId="{36ECED9A-4125-4680-83AE-9BBDC6FB5791}"/>
          </ac:spMkLst>
        </pc:spChg>
        <pc:spChg chg="add del mod">
          <ac:chgData name="Syphax Ait oubelli" userId="ecf726b1934da71b" providerId="LiveId" clId="{E97EF7C8-94C0-4682-9CE0-A336AD0CE52E}" dt="2021-11-28T15:53:32.575" v="1130" actId="478"/>
          <ac:spMkLst>
            <pc:docMk/>
            <pc:sldMk cId="2963569963" sldId="643"/>
            <ac:spMk id="16" creationId="{AF6B3E00-5F6A-45E8-948C-198B73E3484D}"/>
          </ac:spMkLst>
        </pc:spChg>
        <pc:spChg chg="add del mod">
          <ac:chgData name="Syphax Ait oubelli" userId="ecf726b1934da71b" providerId="LiveId" clId="{E97EF7C8-94C0-4682-9CE0-A336AD0CE52E}" dt="2021-11-28T15:53:32.575" v="1130" actId="478"/>
          <ac:spMkLst>
            <pc:docMk/>
            <pc:sldMk cId="2963569963" sldId="643"/>
            <ac:spMk id="17" creationId="{2DBC22A1-716B-4161-A58B-05285EE869D0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18" creationId="{1ECC4D12-D47C-4415-8206-E6BA78374E4E}"/>
          </ac:spMkLst>
        </pc:spChg>
        <pc:spChg chg="add del mod">
          <ac:chgData name="Syphax Ait oubelli" userId="ecf726b1934da71b" providerId="LiveId" clId="{E97EF7C8-94C0-4682-9CE0-A336AD0CE52E}" dt="2021-11-28T16:00:17.539" v="1207" actId="478"/>
          <ac:spMkLst>
            <pc:docMk/>
            <pc:sldMk cId="2963569963" sldId="643"/>
            <ac:spMk id="19" creationId="{B64E2FFD-B4BA-4EB4-8F4E-1F0DF4AECD69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0" creationId="{1B3B48DC-4D0F-4E63-A9DA-E261B4282965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1" creationId="{B70AAE23-640F-4519-8EF5-74FC4994B6E8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2" creationId="{8FCCBBF6-FC57-4C4E-AD72-E7BD0BC398BA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3" creationId="{0BB98EF9-6AAC-49A3-A564-719E9366083A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4" creationId="{2F75A736-7842-4F32-8107-1162740F6AB4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5" creationId="{219706BA-25DD-4132-9613-05EA4DF3E066}"/>
          </ac:spMkLst>
        </pc:spChg>
        <pc:spChg chg="add mod">
          <ac:chgData name="Syphax Ait oubelli" userId="ecf726b1934da71b" providerId="LiveId" clId="{E97EF7C8-94C0-4682-9CE0-A336AD0CE52E}" dt="2021-11-28T16:00:25.451" v="1211" actId="1076"/>
          <ac:spMkLst>
            <pc:docMk/>
            <pc:sldMk cId="2963569963" sldId="643"/>
            <ac:spMk id="35" creationId="{3D674D7B-48E7-4259-B2AA-A00AB0806E24}"/>
          </ac:spMkLst>
        </pc:spChg>
        <pc:cxnChg chg="add mod ord">
          <ac:chgData name="Syphax Ait oubelli" userId="ecf726b1934da71b" providerId="LiveId" clId="{E97EF7C8-94C0-4682-9CE0-A336AD0CE52E}" dt="2021-11-28T15:54:19.371" v="1147" actId="167"/>
          <ac:cxnSpMkLst>
            <pc:docMk/>
            <pc:sldMk cId="2963569963" sldId="643"/>
            <ac:cxnSpMk id="4" creationId="{E57894BB-5B1F-4989-90D9-6E4D1C3F4B80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6" creationId="{23657DC4-8C30-4630-9694-7B6C7BB98448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7" creationId="{4C487000-26A1-479A-91A9-18469E2169DA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9" creationId="{2F831AE5-DC5B-4F29-90EA-B026B0AB1A4B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0" creationId="{F05BF5AA-5A0B-441B-920F-0A376B7BDB71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1" creationId="{120E4E42-6183-43ED-BFDE-3124CA347C97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2" creationId="{C88C4127-6845-4C4F-8044-CB641A32A6F3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4" creationId="{B4748DEC-409A-4DF8-87EC-E3DD4AB031C1}"/>
          </ac:cxnSpMkLst>
        </pc:cxnChg>
      </pc:sldChg>
      <pc:sldChg chg="delSp modSp add mod">
        <pc:chgData name="Syphax Ait oubelli" userId="ecf726b1934da71b" providerId="LiveId" clId="{E97EF7C8-94C0-4682-9CE0-A336AD0CE52E}" dt="2021-11-28T16:00:05.853" v="1206" actId="207"/>
        <pc:sldMkLst>
          <pc:docMk/>
          <pc:sldMk cId="4212621317" sldId="644"/>
        </pc:sldMkLst>
        <pc:spChg chg="mod">
          <ac:chgData name="Syphax Ait oubelli" userId="ecf726b1934da71b" providerId="LiveId" clId="{E97EF7C8-94C0-4682-9CE0-A336AD0CE52E}" dt="2021-11-28T16:00:05.853" v="1206" actId="207"/>
          <ac:spMkLst>
            <pc:docMk/>
            <pc:sldMk cId="4212621317" sldId="644"/>
            <ac:spMk id="14" creationId="{36ECED9A-4125-4680-83AE-9BBDC6FB5791}"/>
          </ac:spMkLst>
        </pc:spChg>
        <pc:spChg chg="del">
          <ac:chgData name="Syphax Ait oubelli" userId="ecf726b1934da71b" providerId="LiveId" clId="{E97EF7C8-94C0-4682-9CE0-A336AD0CE52E}" dt="2021-11-28T15:58:17.326" v="1189" actId="478"/>
          <ac:spMkLst>
            <pc:docMk/>
            <pc:sldMk cId="4212621317" sldId="644"/>
            <ac:spMk id="18" creationId="{1ECC4D12-D47C-4415-8206-E6BA78374E4E}"/>
          </ac:spMkLst>
        </pc:spChg>
        <pc:spChg chg="mod">
          <ac:chgData name="Syphax Ait oubelli" userId="ecf726b1934da71b" providerId="LiveId" clId="{E97EF7C8-94C0-4682-9CE0-A336AD0CE52E}" dt="2021-11-28T15:58:29.758" v="1193" actId="20577"/>
          <ac:spMkLst>
            <pc:docMk/>
            <pc:sldMk cId="4212621317" sldId="644"/>
            <ac:spMk id="19" creationId="{B64E2FFD-B4BA-4EB4-8F4E-1F0DF4AECD69}"/>
          </ac:spMkLst>
        </pc:spChg>
        <pc:spChg chg="mod">
          <ac:chgData name="Syphax Ait oubelli" userId="ecf726b1934da71b" providerId="LiveId" clId="{E97EF7C8-94C0-4682-9CE0-A336AD0CE52E}" dt="2021-11-28T15:58:27.537" v="1192" actId="20577"/>
          <ac:spMkLst>
            <pc:docMk/>
            <pc:sldMk cId="4212621317" sldId="644"/>
            <ac:spMk id="24" creationId="{2F75A736-7842-4F32-8107-1162740F6AB4}"/>
          </ac:spMkLst>
        </pc:spChg>
        <pc:cxnChg chg="del">
          <ac:chgData name="Syphax Ait oubelli" userId="ecf726b1934da71b" providerId="LiveId" clId="{E97EF7C8-94C0-4682-9CE0-A336AD0CE52E}" dt="2021-11-28T15:58:17.326" v="1189" actId="478"/>
          <ac:cxnSpMkLst>
            <pc:docMk/>
            <pc:sldMk cId="4212621317" sldId="644"/>
            <ac:cxnSpMk id="34" creationId="{B4748DEC-409A-4DF8-87EC-E3DD4AB031C1}"/>
          </ac:cxnSpMkLst>
        </pc:cxnChg>
      </pc:sldChg>
      <pc:sldChg chg="delSp modSp add mod">
        <pc:chgData name="Syphax Ait oubelli" userId="ecf726b1934da71b" providerId="LiveId" clId="{E97EF7C8-94C0-4682-9CE0-A336AD0CE52E}" dt="2021-11-28T15:59:08.927" v="1200" actId="20577"/>
        <pc:sldMkLst>
          <pc:docMk/>
          <pc:sldMk cId="2463515017" sldId="645"/>
        </pc:sldMkLst>
        <pc:spChg chg="mod">
          <ac:chgData name="Syphax Ait oubelli" userId="ecf726b1934da71b" providerId="LiveId" clId="{E97EF7C8-94C0-4682-9CE0-A336AD0CE52E}" dt="2021-11-28T15:59:03.749" v="1198" actId="20577"/>
          <ac:spMkLst>
            <pc:docMk/>
            <pc:sldMk cId="2463515017" sldId="645"/>
            <ac:spMk id="14" creationId="{36ECED9A-4125-4680-83AE-9BBDC6FB5791}"/>
          </ac:spMkLst>
        </pc:spChg>
        <pc:spChg chg="mod">
          <ac:chgData name="Syphax Ait oubelli" userId="ecf726b1934da71b" providerId="LiveId" clId="{E97EF7C8-94C0-4682-9CE0-A336AD0CE52E}" dt="2021-11-28T15:59:08.927" v="1200" actId="20577"/>
          <ac:spMkLst>
            <pc:docMk/>
            <pc:sldMk cId="2463515017" sldId="645"/>
            <ac:spMk id="20" creationId="{1B3B48DC-4D0F-4E63-A9DA-E261B4282965}"/>
          </ac:spMkLst>
        </pc:spChg>
        <pc:spChg chg="mod">
          <ac:chgData name="Syphax Ait oubelli" userId="ecf726b1934da71b" providerId="LiveId" clId="{E97EF7C8-94C0-4682-9CE0-A336AD0CE52E}" dt="2021-11-28T15:59:06.318" v="1199" actId="20577"/>
          <ac:spMkLst>
            <pc:docMk/>
            <pc:sldMk cId="2463515017" sldId="645"/>
            <ac:spMk id="22" creationId="{8FCCBBF6-FC57-4C4E-AD72-E7BD0BC398BA}"/>
          </ac:spMkLst>
        </pc:spChg>
        <pc:spChg chg="del">
          <ac:chgData name="Syphax Ait oubelli" userId="ecf726b1934da71b" providerId="LiveId" clId="{E97EF7C8-94C0-4682-9CE0-A336AD0CE52E}" dt="2021-11-28T15:58:58.948" v="1196" actId="478"/>
          <ac:spMkLst>
            <pc:docMk/>
            <pc:sldMk cId="2463515017" sldId="645"/>
            <ac:spMk id="25" creationId="{219706BA-25DD-4132-9613-05EA4DF3E066}"/>
          </ac:spMkLst>
        </pc:spChg>
        <pc:cxnChg chg="del">
          <ac:chgData name="Syphax Ait oubelli" userId="ecf726b1934da71b" providerId="LiveId" clId="{E97EF7C8-94C0-4682-9CE0-A336AD0CE52E}" dt="2021-11-28T15:58:58.948" v="1196" actId="478"/>
          <ac:cxnSpMkLst>
            <pc:docMk/>
            <pc:sldMk cId="2463515017" sldId="645"/>
            <ac:cxnSpMk id="32" creationId="{C88C4127-6845-4C4F-8044-CB641A32A6F3}"/>
          </ac:cxnSpMkLst>
        </pc:cxnChg>
      </pc:sldChg>
      <pc:sldChg chg="delSp modSp add mod">
        <pc:chgData name="Syphax Ait oubelli" userId="ecf726b1934da71b" providerId="LiveId" clId="{E97EF7C8-94C0-4682-9CE0-A336AD0CE52E}" dt="2021-11-28T16:01:21.872" v="1228" actId="20577"/>
        <pc:sldMkLst>
          <pc:docMk/>
          <pc:sldMk cId="1438783328" sldId="646"/>
        </pc:sldMkLst>
        <pc:spChg chg="mod">
          <ac:chgData name="Syphax Ait oubelli" userId="ecf726b1934da71b" providerId="LiveId" clId="{E97EF7C8-94C0-4682-9CE0-A336AD0CE52E}" dt="2021-11-28T16:01:17.915" v="1226" actId="20577"/>
          <ac:spMkLst>
            <pc:docMk/>
            <pc:sldMk cId="1438783328" sldId="646"/>
            <ac:spMk id="14" creationId="{36ECED9A-4125-4680-83AE-9BBDC6FB5791}"/>
          </ac:spMkLst>
        </pc:spChg>
        <pc:spChg chg="mod">
          <ac:chgData name="Syphax Ait oubelli" userId="ecf726b1934da71b" providerId="LiveId" clId="{E97EF7C8-94C0-4682-9CE0-A336AD0CE52E}" dt="2021-11-28T16:01:19.878" v="1227" actId="20577"/>
          <ac:spMkLst>
            <pc:docMk/>
            <pc:sldMk cId="1438783328" sldId="646"/>
            <ac:spMk id="20" creationId="{1B3B48DC-4D0F-4E63-A9DA-E261B4282965}"/>
          </ac:spMkLst>
        </pc:spChg>
        <pc:spChg chg="mod">
          <ac:chgData name="Syphax Ait oubelli" userId="ecf726b1934da71b" providerId="LiveId" clId="{E97EF7C8-94C0-4682-9CE0-A336AD0CE52E}" dt="2021-11-28T16:01:21.872" v="1228" actId="20577"/>
          <ac:spMkLst>
            <pc:docMk/>
            <pc:sldMk cId="1438783328" sldId="646"/>
            <ac:spMk id="21" creationId="{B70AAE23-640F-4519-8EF5-74FC4994B6E8}"/>
          </ac:spMkLst>
        </pc:spChg>
        <pc:spChg chg="del">
          <ac:chgData name="Syphax Ait oubelli" userId="ecf726b1934da71b" providerId="LiveId" clId="{E97EF7C8-94C0-4682-9CE0-A336AD0CE52E}" dt="2021-11-28T16:01:13.324" v="1224" actId="478"/>
          <ac:spMkLst>
            <pc:docMk/>
            <pc:sldMk cId="1438783328" sldId="646"/>
            <ac:spMk id="22" creationId="{8FCCBBF6-FC57-4C4E-AD72-E7BD0BC398BA}"/>
          </ac:spMkLst>
        </pc:spChg>
        <pc:cxnChg chg="del">
          <ac:chgData name="Syphax Ait oubelli" userId="ecf726b1934da71b" providerId="LiveId" clId="{E97EF7C8-94C0-4682-9CE0-A336AD0CE52E}" dt="2021-11-28T16:01:13.324" v="1224" actId="478"/>
          <ac:cxnSpMkLst>
            <pc:docMk/>
            <pc:sldMk cId="1438783328" sldId="646"/>
            <ac:cxnSpMk id="30" creationId="{F05BF5AA-5A0B-441B-920F-0A376B7BDB71}"/>
          </ac:cxnSpMkLst>
        </pc:cxnChg>
      </pc:sldChg>
      <pc:sldChg chg="addSp delSp modSp add mod">
        <pc:chgData name="Syphax Ait oubelli" userId="ecf726b1934da71b" providerId="LiveId" clId="{E97EF7C8-94C0-4682-9CE0-A336AD0CE52E}" dt="2021-11-28T16:17:40.938" v="1536" actId="1076"/>
        <pc:sldMkLst>
          <pc:docMk/>
          <pc:sldMk cId="753384654" sldId="647"/>
        </pc:sldMkLst>
        <pc:spChg chg="mod">
          <ac:chgData name="Syphax Ait oubelli" userId="ecf726b1934da71b" providerId="LiveId" clId="{E97EF7C8-94C0-4682-9CE0-A336AD0CE52E}" dt="2021-11-28T16:04:47.899" v="1285" actId="20577"/>
          <ac:spMkLst>
            <pc:docMk/>
            <pc:sldMk cId="753384654" sldId="647"/>
            <ac:spMk id="14" creationId="{36ECED9A-4125-4680-83AE-9BBDC6FB5791}"/>
          </ac:spMkLst>
        </pc:spChg>
        <pc:spChg chg="add mod">
          <ac:chgData name="Syphax Ait oubelli" userId="ecf726b1934da71b" providerId="LiveId" clId="{E97EF7C8-94C0-4682-9CE0-A336AD0CE52E}" dt="2021-11-28T16:05:59.073" v="1293" actId="403"/>
          <ac:spMkLst>
            <pc:docMk/>
            <pc:sldMk cId="753384654" sldId="647"/>
            <ac:spMk id="16" creationId="{53EDB3E8-481E-4C54-AF70-D727E68A2B6E}"/>
          </ac:spMkLst>
        </pc:spChg>
        <pc:spChg chg="add mod">
          <ac:chgData name="Syphax Ait oubelli" userId="ecf726b1934da71b" providerId="LiveId" clId="{E97EF7C8-94C0-4682-9CE0-A336AD0CE52E}" dt="2021-11-28T16:17:40.938" v="1536" actId="1076"/>
          <ac:spMkLst>
            <pc:docMk/>
            <pc:sldMk cId="753384654" sldId="647"/>
            <ac:spMk id="17" creationId="{FBABBF1B-2E3D-465F-9DA9-417CFBDE97EA}"/>
          </ac:spMkLst>
        </pc:spChg>
        <pc:spChg chg="mod">
          <ac:chgData name="Syphax Ait oubelli" userId="ecf726b1934da71b" providerId="LiveId" clId="{E97EF7C8-94C0-4682-9CE0-A336AD0CE52E}" dt="2021-11-28T16:04:50.076" v="1286" actId="20577"/>
          <ac:spMkLst>
            <pc:docMk/>
            <pc:sldMk cId="753384654" sldId="647"/>
            <ac:spMk id="19" creationId="{B64E2FFD-B4BA-4EB4-8F4E-1F0DF4AECD69}"/>
          </ac:spMkLst>
        </pc:spChg>
        <pc:spChg chg="mod">
          <ac:chgData name="Syphax Ait oubelli" userId="ecf726b1934da71b" providerId="LiveId" clId="{E97EF7C8-94C0-4682-9CE0-A336AD0CE52E}" dt="2021-11-28T16:04:45.697" v="1284" actId="20577"/>
          <ac:spMkLst>
            <pc:docMk/>
            <pc:sldMk cId="753384654" sldId="647"/>
            <ac:spMk id="20" creationId="{1B3B48DC-4D0F-4E63-A9DA-E261B4282965}"/>
          </ac:spMkLst>
        </pc:spChg>
        <pc:spChg chg="add del">
          <ac:chgData name="Syphax Ait oubelli" userId="ecf726b1934da71b" providerId="LiveId" clId="{E97EF7C8-94C0-4682-9CE0-A336AD0CE52E}" dt="2021-11-28T16:02:27.362" v="1264" actId="478"/>
          <ac:spMkLst>
            <pc:docMk/>
            <pc:sldMk cId="753384654" sldId="647"/>
            <ac:spMk id="21" creationId="{B70AAE23-640F-4519-8EF5-74FC4994B6E8}"/>
          </ac:spMkLst>
        </pc:spChg>
        <pc:spChg chg="mod">
          <ac:chgData name="Syphax Ait oubelli" userId="ecf726b1934da71b" providerId="LiveId" clId="{E97EF7C8-94C0-4682-9CE0-A336AD0CE52E}" dt="2021-11-28T16:04:52.105" v="1287" actId="20577"/>
          <ac:spMkLst>
            <pc:docMk/>
            <pc:sldMk cId="753384654" sldId="647"/>
            <ac:spMk id="23" creationId="{0BB98EF9-6AAC-49A3-A564-719E9366083A}"/>
          </ac:spMkLst>
        </pc:spChg>
        <pc:cxnChg chg="add del">
          <ac:chgData name="Syphax Ait oubelli" userId="ecf726b1934da71b" providerId="LiveId" clId="{E97EF7C8-94C0-4682-9CE0-A336AD0CE52E}" dt="2021-11-28T16:02:27.362" v="1264" actId="478"/>
          <ac:cxnSpMkLst>
            <pc:docMk/>
            <pc:sldMk cId="753384654" sldId="647"/>
            <ac:cxnSpMk id="31" creationId="{120E4E42-6183-43ED-BFDE-3124CA347C97}"/>
          </ac:cxnSpMkLst>
        </pc:cxnChg>
      </pc:sldChg>
      <pc:sldChg chg="modSp add mod">
        <pc:chgData name="Syphax Ait oubelli" userId="ecf726b1934da71b" providerId="LiveId" clId="{E97EF7C8-94C0-4682-9CE0-A336AD0CE52E}" dt="2021-11-28T16:09:24.995" v="1326" actId="207"/>
        <pc:sldMkLst>
          <pc:docMk/>
          <pc:sldMk cId="2585056048" sldId="648"/>
        </pc:sldMkLst>
        <pc:spChg chg="mod">
          <ac:chgData name="Syphax Ait oubelli" userId="ecf726b1934da71b" providerId="LiveId" clId="{E97EF7C8-94C0-4682-9CE0-A336AD0CE52E}" dt="2021-11-28T16:09:24.995" v="1326" actId="207"/>
          <ac:spMkLst>
            <pc:docMk/>
            <pc:sldMk cId="2585056048" sldId="648"/>
            <ac:spMk id="4" creationId="{E6CF050A-E194-42CC-B4B8-286E4A06C399}"/>
          </ac:spMkLst>
        </pc:spChg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3893798616" sldId="648"/>
        </pc:sldMkLst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009292702" sldId="649"/>
        </pc:sldMkLst>
      </pc:sldChg>
      <pc:sldChg chg="modSp add mod">
        <pc:chgData name="Syphax Ait oubelli" userId="ecf726b1934da71b" providerId="LiveId" clId="{E97EF7C8-94C0-4682-9CE0-A336AD0CE52E}" dt="2021-11-28T16:09:28.194" v="1327" actId="207"/>
        <pc:sldMkLst>
          <pc:docMk/>
          <pc:sldMk cId="3881485923" sldId="649"/>
        </pc:sldMkLst>
        <pc:spChg chg="mod">
          <ac:chgData name="Syphax Ait oubelli" userId="ecf726b1934da71b" providerId="LiveId" clId="{E97EF7C8-94C0-4682-9CE0-A336AD0CE52E}" dt="2021-11-28T16:09:28.194" v="1327" actId="207"/>
          <ac:spMkLst>
            <pc:docMk/>
            <pc:sldMk cId="3881485923" sldId="649"/>
            <ac:spMk id="4" creationId="{E6CF050A-E194-42CC-B4B8-286E4A06C399}"/>
          </ac:spMkLst>
        </pc:spChg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89958345" sldId="650"/>
        </pc:sldMkLst>
      </pc:sldChg>
      <pc:sldChg chg="add">
        <pc:chgData name="Syphax Ait oubelli" userId="ecf726b1934da71b" providerId="LiveId" clId="{E97EF7C8-94C0-4682-9CE0-A336AD0CE52E}" dt="2021-11-28T16:09:18.127" v="1321" actId="2890"/>
        <pc:sldMkLst>
          <pc:docMk/>
          <pc:sldMk cId="817225278" sldId="650"/>
        </pc:sldMkLst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164038065" sldId="651"/>
        </pc:sldMkLst>
      </pc:sldChg>
      <pc:sldChg chg="delSp add del">
        <pc:chgData name="Syphax Ait oubelli" userId="ecf726b1934da71b" providerId="LiveId" clId="{E97EF7C8-94C0-4682-9CE0-A336AD0CE52E}" dt="2021-11-28T16:09:55.631" v="1329" actId="47"/>
        <pc:sldMkLst>
          <pc:docMk/>
          <pc:sldMk cId="3637866838" sldId="651"/>
        </pc:sldMkLst>
        <pc:spChg chg="del">
          <ac:chgData name="Syphax Ait oubelli" userId="ecf726b1934da71b" providerId="LiveId" clId="{E97EF7C8-94C0-4682-9CE0-A336AD0CE52E}" dt="2021-11-28T16:09:31.693" v="1328" actId="478"/>
          <ac:spMkLst>
            <pc:docMk/>
            <pc:sldMk cId="3637866838" sldId="651"/>
            <ac:spMk id="4" creationId="{E6CF050A-E194-42CC-B4B8-286E4A06C399}"/>
          </ac:spMkLst>
        </pc:spChg>
      </pc:sldChg>
      <pc:sldChg chg="addSp delSp modSp add mod">
        <pc:chgData name="Syphax Ait oubelli" userId="ecf726b1934da71b" providerId="LiveId" clId="{E97EF7C8-94C0-4682-9CE0-A336AD0CE52E}" dt="2021-11-28T16:11:28.675" v="1379" actId="478"/>
        <pc:sldMkLst>
          <pc:docMk/>
          <pc:sldMk cId="2373337435" sldId="652"/>
        </pc:sldMkLst>
        <pc:spChg chg="mod">
          <ac:chgData name="Syphax Ait oubelli" userId="ecf726b1934da71b" providerId="LiveId" clId="{E97EF7C8-94C0-4682-9CE0-A336AD0CE52E}" dt="2021-11-28T16:10:02.398" v="1335" actId="1076"/>
          <ac:spMkLst>
            <pc:docMk/>
            <pc:sldMk cId="2373337435" sldId="652"/>
            <ac:spMk id="4" creationId="{E6CF050A-E194-42CC-B4B8-286E4A06C399}"/>
          </ac:spMkLst>
        </pc:spChg>
        <pc:spChg chg="add mod">
          <ac:chgData name="Syphax Ait oubelli" userId="ecf726b1934da71b" providerId="LiveId" clId="{E97EF7C8-94C0-4682-9CE0-A336AD0CE52E}" dt="2021-11-28T16:10:29.621" v="1351" actId="20577"/>
          <ac:spMkLst>
            <pc:docMk/>
            <pc:sldMk cId="2373337435" sldId="652"/>
            <ac:spMk id="5" creationId="{6C561AB1-185E-4B0E-B705-D3B07EC73D98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6" creationId="{9D1781BD-02AB-41D5-A3E0-775DD24441D6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7" creationId="{5CE455DB-7ABC-433F-8459-B8ABC442AC0F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8" creationId="{A800625D-01A9-480B-BCE5-2D5A8EDC1E81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9" creationId="{4FF68542-8C46-44BD-9C76-D85495C8BA14}"/>
          </ac:spMkLst>
        </pc:spChg>
      </pc:sldChg>
      <pc:sldChg chg="add del">
        <pc:chgData name="Syphax Ait oubelli" userId="ecf726b1934da71b" providerId="LiveId" clId="{E97EF7C8-94C0-4682-9CE0-A336AD0CE52E}" dt="2021-11-28T16:12:25.151" v="1444" actId="47"/>
        <pc:sldMkLst>
          <pc:docMk/>
          <pc:sldMk cId="884060992" sldId="653"/>
        </pc:sldMkLst>
      </pc:sldChg>
      <pc:sldChg chg="delSp add mod">
        <pc:chgData name="Syphax Ait oubelli" userId="ecf726b1934da71b" providerId="LiveId" clId="{E97EF7C8-94C0-4682-9CE0-A336AD0CE52E}" dt="2021-11-28T16:11:31.556" v="1380" actId="478"/>
        <pc:sldMkLst>
          <pc:docMk/>
          <pc:sldMk cId="3555448112" sldId="654"/>
        </pc:sldMkLst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9" creationId="{4FF68542-8C46-44BD-9C76-D85495C8BA14}"/>
          </ac:spMkLst>
        </pc:spChg>
      </pc:sldChg>
      <pc:sldChg chg="delSp add mod">
        <pc:chgData name="Syphax Ait oubelli" userId="ecf726b1934da71b" providerId="LiveId" clId="{E97EF7C8-94C0-4682-9CE0-A336AD0CE52E}" dt="2021-11-28T16:11:33.860" v="1381" actId="478"/>
        <pc:sldMkLst>
          <pc:docMk/>
          <pc:sldMk cId="196861286" sldId="655"/>
        </pc:sldMkLst>
        <pc:spChg chg="del">
          <ac:chgData name="Syphax Ait oubelli" userId="ecf726b1934da71b" providerId="LiveId" clId="{E97EF7C8-94C0-4682-9CE0-A336AD0CE52E}" dt="2021-11-28T16:11:33.860" v="1381" actId="478"/>
          <ac:spMkLst>
            <pc:docMk/>
            <pc:sldMk cId="196861286" sldId="655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1:33.860" v="1381" actId="478"/>
          <ac:spMkLst>
            <pc:docMk/>
            <pc:sldMk cId="196861286" sldId="655"/>
            <ac:spMk id="9" creationId="{4FF68542-8C46-44BD-9C76-D85495C8BA14}"/>
          </ac:spMkLst>
        </pc:spChg>
      </pc:sldChg>
      <pc:sldChg chg="delSp add mod">
        <pc:chgData name="Syphax Ait oubelli" userId="ecf726b1934da71b" providerId="LiveId" clId="{E97EF7C8-94C0-4682-9CE0-A336AD0CE52E}" dt="2021-11-28T16:11:35.966" v="1382" actId="478"/>
        <pc:sldMkLst>
          <pc:docMk/>
          <pc:sldMk cId="4089122223" sldId="656"/>
        </pc:sldMkLst>
        <pc:spChg chg="del">
          <ac:chgData name="Syphax Ait oubelli" userId="ecf726b1934da71b" providerId="LiveId" clId="{E97EF7C8-94C0-4682-9CE0-A336AD0CE52E}" dt="2021-11-28T16:11:35.966" v="1382" actId="478"/>
          <ac:spMkLst>
            <pc:docMk/>
            <pc:sldMk cId="4089122223" sldId="656"/>
            <ac:spMk id="9" creationId="{4FF68542-8C46-44BD-9C76-D85495C8BA14}"/>
          </ac:spMkLst>
        </pc:spChg>
      </pc:sldChg>
      <pc:sldChg chg="add">
        <pc:chgData name="Syphax Ait oubelli" userId="ecf726b1934da71b" providerId="LiveId" clId="{E97EF7C8-94C0-4682-9CE0-A336AD0CE52E}" dt="2021-11-28T16:11:25.455" v="1376" actId="2890"/>
        <pc:sldMkLst>
          <pc:docMk/>
          <pc:sldMk cId="524075519" sldId="657"/>
        </pc:sldMkLst>
      </pc:sldChg>
      <pc:sldChg chg="addSp modSp add mod">
        <pc:chgData name="Syphax Ait oubelli" userId="ecf726b1934da71b" providerId="LiveId" clId="{E97EF7C8-94C0-4682-9CE0-A336AD0CE52E}" dt="2021-11-28T16:12:19.543" v="1442" actId="207"/>
        <pc:sldMkLst>
          <pc:docMk/>
          <pc:sldMk cId="2978326054" sldId="658"/>
        </pc:sldMkLst>
        <pc:spChg chg="add mod">
          <ac:chgData name="Syphax Ait oubelli" userId="ecf726b1934da71b" providerId="LiveId" clId="{E97EF7C8-94C0-4682-9CE0-A336AD0CE52E}" dt="2021-11-28T16:12:19.543" v="1442" actId="207"/>
          <ac:spMkLst>
            <pc:docMk/>
            <pc:sldMk cId="2978326054" sldId="658"/>
            <ac:spMk id="2" creationId="{A25B85DA-B455-4370-A868-E1C262DF1AD6}"/>
          </ac:spMkLst>
        </pc:spChg>
      </pc:sldChg>
      <pc:sldChg chg="addSp delSp modSp add mod">
        <pc:chgData name="Syphax Ait oubelli" userId="ecf726b1934da71b" providerId="LiveId" clId="{E97EF7C8-94C0-4682-9CE0-A336AD0CE52E}" dt="2021-11-28T16:14:04.477" v="1487" actId="478"/>
        <pc:sldMkLst>
          <pc:docMk/>
          <pc:sldMk cId="701687887" sldId="659"/>
        </pc:sldMkLst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2" creationId="{A25B85DA-B455-4370-A868-E1C262DF1AD6}"/>
          </ac:spMkLst>
        </pc:spChg>
        <pc:spChg chg="add mod topLvl">
          <ac:chgData name="Syphax Ait oubelli" userId="ecf726b1934da71b" providerId="LiveId" clId="{E97EF7C8-94C0-4682-9CE0-A336AD0CE52E}" dt="2021-11-28T16:13:57.333" v="1485"/>
          <ac:spMkLst>
            <pc:docMk/>
            <pc:sldMk cId="701687887" sldId="659"/>
            <ac:spMk id="3" creationId="{E9FB974F-F029-46EE-B8B4-C2D730ECAFC2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4" creationId="{E6CF050A-E194-42CC-B4B8-286E4A06C399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5" creationId="{6C561AB1-185E-4B0E-B705-D3B07EC73D98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6" creationId="{9D1781BD-02AB-41D5-A3E0-775DD24441D6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9" creationId="{4FF68542-8C46-44BD-9C76-D85495C8BA14}"/>
          </ac:spMkLst>
        </pc:spChg>
        <pc:spChg chg="add del mod topLvl">
          <ac:chgData name="Syphax Ait oubelli" userId="ecf726b1934da71b" providerId="LiveId" clId="{E97EF7C8-94C0-4682-9CE0-A336AD0CE52E}" dt="2021-11-28T16:14:04.477" v="1487" actId="478"/>
          <ac:spMkLst>
            <pc:docMk/>
            <pc:sldMk cId="701687887" sldId="659"/>
            <ac:spMk id="11" creationId="{85F406A7-D2B3-4AE4-8DDF-DA1E157F8BDB}"/>
          </ac:spMkLst>
        </pc:spChg>
        <pc:grpChg chg="add del mod">
          <ac:chgData name="Syphax Ait oubelli" userId="ecf726b1934da71b" providerId="LiveId" clId="{E97EF7C8-94C0-4682-9CE0-A336AD0CE52E}" dt="2021-11-28T16:13:57.333" v="1485"/>
          <ac:grpSpMkLst>
            <pc:docMk/>
            <pc:sldMk cId="701687887" sldId="659"/>
            <ac:grpSpMk id="10" creationId="{C9900C50-0117-4EA6-93AA-DF5FC6E80F13}"/>
          </ac:grpSpMkLst>
        </pc:grpChg>
      </pc:sldChg>
      <pc:sldChg chg="add del">
        <pc:chgData name="Syphax Ait oubelli" userId="ecf726b1934da71b" providerId="LiveId" clId="{E97EF7C8-94C0-4682-9CE0-A336AD0CE52E}" dt="2021-11-28T16:12:23.003" v="1443" actId="47"/>
        <pc:sldMkLst>
          <pc:docMk/>
          <pc:sldMk cId="1222539338" sldId="659"/>
        </pc:sldMkLst>
      </pc:sldChg>
      <pc:sldChg chg="modSp add">
        <pc:chgData name="Syphax Ait oubelli" userId="ecf726b1934da71b" providerId="LiveId" clId="{E97EF7C8-94C0-4682-9CE0-A336AD0CE52E}" dt="2021-11-28T16:18:05.716" v="1537" actId="207"/>
        <pc:sldMkLst>
          <pc:docMk/>
          <pc:sldMk cId="2709243082" sldId="660"/>
        </pc:sldMkLst>
        <pc:spChg chg="mod">
          <ac:chgData name="Syphax Ait oubelli" userId="ecf726b1934da71b" providerId="LiveId" clId="{E97EF7C8-94C0-4682-9CE0-A336AD0CE52E}" dt="2021-11-28T16:18:05.716" v="1537" actId="207"/>
          <ac:spMkLst>
            <pc:docMk/>
            <pc:sldMk cId="2709243082" sldId="660"/>
            <ac:spMk id="3" creationId="{E9FB974F-F029-46EE-B8B4-C2D730ECAFC2}"/>
          </ac:spMkLst>
        </pc:spChg>
      </pc:sldChg>
      <pc:sldChg chg="delSp modSp add mod ord">
        <pc:chgData name="Syphax Ait oubelli" userId="ecf726b1934da71b" providerId="LiveId" clId="{E97EF7C8-94C0-4682-9CE0-A336AD0CE52E}" dt="2021-11-28T16:14:33.064" v="1505" actId="1076"/>
        <pc:sldMkLst>
          <pc:docMk/>
          <pc:sldMk cId="3931296955" sldId="661"/>
        </pc:sldMkLst>
        <pc:spChg chg="mod">
          <ac:chgData name="Syphax Ait oubelli" userId="ecf726b1934da71b" providerId="LiveId" clId="{E97EF7C8-94C0-4682-9CE0-A336AD0CE52E}" dt="2021-11-28T16:14:33.064" v="1505" actId="1076"/>
          <ac:spMkLst>
            <pc:docMk/>
            <pc:sldMk cId="3931296955" sldId="661"/>
            <ac:spMk id="2" creationId="{A25B85DA-B455-4370-A868-E1C262DF1AD6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6" creationId="{9D1781BD-02AB-41D5-A3E0-775DD24441D6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9" creationId="{4FF68542-8C46-44BD-9C76-D85495C8BA14}"/>
          </ac:spMkLst>
        </pc:spChg>
      </pc:sldChg>
      <pc:sldChg chg="add">
        <pc:chgData name="Syphax Ait oubelli" userId="ecf726b1934da71b" providerId="LiveId" clId="{E97EF7C8-94C0-4682-9CE0-A336AD0CE52E}" dt="2021-11-28T16:16:04.160" v="1516"/>
        <pc:sldMkLst>
          <pc:docMk/>
          <pc:sldMk cId="2559987482" sldId="662"/>
        </pc:sldMkLst>
      </pc:sldChg>
    </pc:docChg>
  </pc:docChgLst>
  <pc:docChgLst>
    <pc:chgData name="Syphax Ait oubelli" userId="ecf726b1934da71b" providerId="LiveId" clId="{2F415764-E968-4E12-8DD4-F8626AC1AE15}"/>
    <pc:docChg chg="undo redo custSel addSld delSld modSld sldOrd modSection">
      <pc:chgData name="Syphax Ait oubelli" userId="ecf726b1934da71b" providerId="LiveId" clId="{2F415764-E968-4E12-8DD4-F8626AC1AE15}" dt="2021-12-14T19:05:02.158" v="3145" actId="20577"/>
      <pc:docMkLst>
        <pc:docMk/>
      </pc:docMkLst>
      <pc:sldChg chg="addSp delSp modSp mod">
        <pc:chgData name="Syphax Ait oubelli" userId="ecf726b1934da71b" providerId="LiveId" clId="{2F415764-E968-4E12-8DD4-F8626AC1AE15}" dt="2021-12-14T18:14:20.940" v="3086" actId="1076"/>
        <pc:sldMkLst>
          <pc:docMk/>
          <pc:sldMk cId="1173536550" sldId="513"/>
        </pc:sldMkLst>
        <pc:spChg chg="mod">
          <ac:chgData name="Syphax Ait oubelli" userId="ecf726b1934da71b" providerId="LiveId" clId="{2F415764-E968-4E12-8DD4-F8626AC1AE15}" dt="2021-12-14T09:22:03.367" v="14" actId="20577"/>
          <ac:spMkLst>
            <pc:docMk/>
            <pc:sldMk cId="1173536550" sldId="513"/>
            <ac:spMk id="2" creationId="{084FE437-1CE7-42BA-A86E-21ED3192ECD6}"/>
          </ac:spMkLst>
        </pc:spChg>
        <pc:picChg chg="del">
          <ac:chgData name="Syphax Ait oubelli" userId="ecf726b1934da71b" providerId="LiveId" clId="{2F415764-E968-4E12-8DD4-F8626AC1AE15}" dt="2021-12-14T18:14:17.543" v="3084" actId="478"/>
          <ac:picMkLst>
            <pc:docMk/>
            <pc:sldMk cId="1173536550" sldId="513"/>
            <ac:picMk id="3" creationId="{2C3BA049-8E14-40A6-86CE-56D91733FAD8}"/>
          </ac:picMkLst>
        </pc:picChg>
        <pc:picChg chg="add mod">
          <ac:chgData name="Syphax Ait oubelli" userId="ecf726b1934da71b" providerId="LiveId" clId="{2F415764-E968-4E12-8DD4-F8626AC1AE15}" dt="2021-12-14T18:14:20.940" v="3086" actId="1076"/>
          <ac:picMkLst>
            <pc:docMk/>
            <pc:sldMk cId="1173536550" sldId="513"/>
            <ac:picMk id="5" creationId="{69545C43-F4CE-4FBB-A388-F84186AC8B95}"/>
          </ac:picMkLst>
        </pc:picChg>
      </pc:sldChg>
      <pc:sldChg chg="modSp mod">
        <pc:chgData name="Syphax Ait oubelli" userId="ecf726b1934da71b" providerId="LiveId" clId="{2F415764-E968-4E12-8DD4-F8626AC1AE15}" dt="2021-12-14T09:25:10.197" v="127"/>
        <pc:sldMkLst>
          <pc:docMk/>
          <pc:sldMk cId="640083543" sldId="514"/>
        </pc:sldMkLst>
        <pc:spChg chg="mod">
          <ac:chgData name="Syphax Ait oubelli" userId="ecf726b1934da71b" providerId="LiveId" clId="{2F415764-E968-4E12-8DD4-F8626AC1AE15}" dt="2021-12-14T09:25:10.197" v="127"/>
          <ac:spMkLst>
            <pc:docMk/>
            <pc:sldMk cId="640083543" sldId="514"/>
            <ac:spMk id="2" creationId="{084FE437-1CE7-42BA-A86E-21ED3192ECD6}"/>
          </ac:spMkLst>
        </pc:spChg>
      </pc:sldChg>
      <pc:sldChg chg="addSp delSp modSp mod">
        <pc:chgData name="Syphax Ait oubelli" userId="ecf726b1934da71b" providerId="LiveId" clId="{2F415764-E968-4E12-8DD4-F8626AC1AE15}" dt="2021-12-14T11:31:22.329" v="539" actId="14100"/>
        <pc:sldMkLst>
          <pc:docMk/>
          <pc:sldMk cId="3575765703" sldId="515"/>
        </pc:sldMkLst>
        <pc:spChg chg="mod">
          <ac:chgData name="Syphax Ait oubelli" userId="ecf726b1934da71b" providerId="LiveId" clId="{2F415764-E968-4E12-8DD4-F8626AC1AE15}" dt="2021-12-14T11:31:22.329" v="539" actId="14100"/>
          <ac:spMkLst>
            <pc:docMk/>
            <pc:sldMk cId="3575765703" sldId="515"/>
            <ac:spMk id="2" creationId="{084FE437-1CE7-42BA-A86E-21ED3192ECD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3" creationId="{D6A47FD5-2774-417D-B74B-FE108B664923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4" creationId="{7902FE14-63F5-463F-8D8E-20C823B8E9B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5" creationId="{132E8B93-F09D-478F-9203-E09CD106422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6" creationId="{9E143D88-6844-4F4B-AF61-41558A0C860B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7" creationId="{61E8D3F2-545C-4284-A14F-3BDE46F5472C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8" creationId="{497D2074-6254-4660-916C-4D2FE855C90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9" creationId="{315C1867-1969-494E-A742-23802F766B0E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0" creationId="{04FDF7C8-981E-4C96-AED0-8C46A7AFF14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1" creationId="{34C94571-2678-470B-A73A-CA79B8F1CCF5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2" creationId="{DA199AC3-A4B7-4C88-B699-3A6BCD1CBA84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3" creationId="{FB183384-5D9E-446E-B069-2EF6C42F110E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6" creationId="{902E93DE-FACD-4BBB-ACDC-F86DBA969222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7" creationId="{19B1FD80-E485-4F45-B91D-F91C66954CFB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8" creationId="{0154BC8D-8998-4AF5-A898-D617151436A0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9" creationId="{12B60990-1B5E-42B4-95EA-E38287B0F8CF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0" creationId="{FC51AF57-75FB-4089-AA85-14A77E55A955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1" creationId="{49755E20-B246-4A39-8E72-2223F710B100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2" creationId="{3FC2664A-EE32-4915-A2B3-D3DC4255C8C3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3" creationId="{D547D476-B74D-4571-9207-756936336472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4" creationId="{78AF7EF8-27B6-415A-AE02-C12F7EEC563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5" creationId="{D101EA91-E646-4840-AF7E-BDA31B4E303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6" creationId="{CA934D4A-B51A-4F59-ADE6-71404C946A9F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8" creationId="{E72F5350-0703-45D2-99FF-7CA376C58DE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0" creationId="{62D3CEA5-DBA3-4D03-932C-B4D0C43B2781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2" creationId="{0FF9480F-BEC4-42CB-B54F-9F46D11C9B55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3" creationId="{7582A7E9-1363-4D9A-844B-9130E6A49D9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4" creationId="{A1BD871C-924A-4CE2-BAD1-D5BB73101A6E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5" creationId="{7436DF80-E5A3-49CD-B02E-64FFCED76631}"/>
          </ac:spMkLst>
        </pc:spChg>
        <pc:spChg chg="add del mod">
          <ac:chgData name="Syphax Ait oubelli" userId="ecf726b1934da71b" providerId="LiveId" clId="{2F415764-E968-4E12-8DD4-F8626AC1AE15}" dt="2021-12-14T09:31:58.888" v="170" actId="478"/>
          <ac:spMkLst>
            <pc:docMk/>
            <pc:sldMk cId="3575765703" sldId="515"/>
            <ac:spMk id="36" creationId="{015BC3A0-81FF-4F8A-B5DE-A7CC4FAF70F9}"/>
          </ac:spMkLst>
        </pc:spChg>
        <pc:spChg chg="add del mod">
          <ac:chgData name="Syphax Ait oubelli" userId="ecf726b1934da71b" providerId="LiveId" clId="{2F415764-E968-4E12-8DD4-F8626AC1AE15}" dt="2021-12-14T09:31:58.888" v="170" actId="478"/>
          <ac:spMkLst>
            <pc:docMk/>
            <pc:sldMk cId="3575765703" sldId="515"/>
            <ac:spMk id="37" creationId="{A378516F-C4C5-4CA8-AD51-768BEE3CA80D}"/>
          </ac:spMkLst>
        </pc:spChg>
        <pc:spChg chg="add del mod">
          <ac:chgData name="Syphax Ait oubelli" userId="ecf726b1934da71b" providerId="LiveId" clId="{2F415764-E968-4E12-8DD4-F8626AC1AE15}" dt="2021-12-14T10:01:58.164" v="297" actId="478"/>
          <ac:spMkLst>
            <pc:docMk/>
            <pc:sldMk cId="3575765703" sldId="515"/>
            <ac:spMk id="65" creationId="{A99CA213-2580-4912-A3D4-D022B5F9C27A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66" creationId="{FCAADBE0-29AC-4F4B-B901-617A5115BD3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67" creationId="{C3AB367E-E516-4F8A-B9A9-7D11FAFA3901}"/>
          </ac:spMkLst>
        </pc:spChg>
        <pc:grpChg chg="add del mod">
          <ac:chgData name="Syphax Ait oubelli" userId="ecf726b1934da71b" providerId="LiveId" clId="{2F415764-E968-4E12-8DD4-F8626AC1AE15}" dt="2021-12-14T09:32:14.079" v="175"/>
          <ac:grpSpMkLst>
            <pc:docMk/>
            <pc:sldMk cId="3575765703" sldId="515"/>
            <ac:grpSpMk id="14" creationId="{6DE40DDC-639F-4565-97CC-C69032605149}"/>
          </ac:grpSpMkLst>
        </pc:grpChg>
        <pc:grpChg chg="add del mod">
          <ac:chgData name="Syphax Ait oubelli" userId="ecf726b1934da71b" providerId="LiveId" clId="{2F415764-E968-4E12-8DD4-F8626AC1AE15}" dt="2021-12-14T09:38:01.042" v="215" actId="165"/>
          <ac:grpSpMkLst>
            <pc:docMk/>
            <pc:sldMk cId="3575765703" sldId="515"/>
            <ac:grpSpMk id="63" creationId="{70FC4317-FD31-4F00-B5E2-FDDE10647B99}"/>
          </ac:grpSpMkLst>
        </pc:grpChg>
        <pc:grpChg chg="add del mod">
          <ac:chgData name="Syphax Ait oubelli" userId="ecf726b1934da71b" providerId="LiveId" clId="{2F415764-E968-4E12-8DD4-F8626AC1AE15}" dt="2021-12-14T10:01:06.787" v="288"/>
          <ac:grpSpMkLst>
            <pc:docMk/>
            <pc:sldMk cId="3575765703" sldId="515"/>
            <ac:grpSpMk id="64" creationId="{398E3064-CCA0-4C3D-B2A2-73EDEB16F054}"/>
          </ac:grpSpMkLst>
        </pc:grpChg>
        <pc:grpChg chg="add del mod">
          <ac:chgData name="Syphax Ait oubelli" userId="ecf726b1934da71b" providerId="LiveId" clId="{2F415764-E968-4E12-8DD4-F8626AC1AE15}" dt="2021-12-14T10:04:33.585" v="333"/>
          <ac:grpSpMkLst>
            <pc:docMk/>
            <pc:sldMk cId="3575765703" sldId="515"/>
            <ac:grpSpMk id="68" creationId="{EBF38F59-D2BA-42D6-8A9C-46C9559EF6FF}"/>
          </ac:grpSpMkLst>
        </pc:grpChg>
        <pc:cxnChg chg="add mod or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27" creationId="{E3B4EE58-303C-4A91-93F7-DF02DF4EFB6B}"/>
          </ac:cxnSpMkLst>
        </pc:cxnChg>
        <pc:cxnChg chg="del mod">
          <ac:chgData name="Syphax Ait oubelli" userId="ecf726b1934da71b" providerId="LiveId" clId="{2F415764-E968-4E12-8DD4-F8626AC1AE15}" dt="2021-12-14T09:28:35.313" v="134" actId="478"/>
          <ac:cxnSpMkLst>
            <pc:docMk/>
            <pc:sldMk cId="3575765703" sldId="515"/>
            <ac:cxnSpMk id="29" creationId="{C9C675DA-4176-47AD-87BF-1F61FB73DDE3}"/>
          </ac:cxnSpMkLst>
        </pc:cxnChg>
        <pc:cxnChg chg="del mod">
          <ac:chgData name="Syphax Ait oubelli" userId="ecf726b1934da71b" providerId="LiveId" clId="{2F415764-E968-4E12-8DD4-F8626AC1AE15}" dt="2021-12-14T09:28:35.313" v="134" actId="478"/>
          <ac:cxnSpMkLst>
            <pc:docMk/>
            <pc:sldMk cId="3575765703" sldId="515"/>
            <ac:cxnSpMk id="31" creationId="{47DD5BA5-055C-4D3E-966C-C6DC8BEC2C63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39" creationId="{EF82020A-0648-49C6-A891-A7425BA7AFE3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2" creationId="{C775624F-CF3C-46E5-BE35-088B224AC65F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6" creationId="{188EB657-4B61-486D-BBE3-E131A21E7C2B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9" creationId="{66DFB97C-650E-405F-8E30-D09A8F6EA8D0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2" creationId="{69F138F4-CDBC-42ED-B06A-63FE4F968E61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5" creationId="{EF07730F-3A26-4DE5-A365-265D33ED4C49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9" creationId="{BB848905-A6E3-4FF1-9110-F944B39E3F04}"/>
          </ac:cxnSpMkLst>
        </pc:cxnChg>
      </pc:sldChg>
      <pc:sldChg chg="delSp modSp add mod">
        <pc:chgData name="Syphax Ait oubelli" userId="ecf726b1934da71b" providerId="LiveId" clId="{2F415764-E968-4E12-8DD4-F8626AC1AE15}" dt="2021-12-14T11:31:15.919" v="536"/>
        <pc:sldMkLst>
          <pc:docMk/>
          <pc:sldMk cId="1907688853" sldId="516"/>
        </pc:sldMkLst>
        <pc:spChg chg="mod">
          <ac:chgData name="Syphax Ait oubelli" userId="ecf726b1934da71b" providerId="LiveId" clId="{2F415764-E968-4E12-8DD4-F8626AC1AE15}" dt="2021-12-14T11:31:15.919" v="536"/>
          <ac:spMkLst>
            <pc:docMk/>
            <pc:sldMk cId="1907688853" sldId="516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4" creationId="{7902FE14-63F5-463F-8D8E-20C823B8E9B6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0" creationId="{62D3CEA5-DBA3-4D03-932C-B4D0C43B2781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2" creationId="{0FF9480F-BEC4-42CB-B54F-9F46D11C9B55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3" creationId="{7582A7E9-1363-4D9A-844B-9130E6A49D97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4" creationId="{A1BD871C-924A-4CE2-BAD1-D5BB73101A6E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5" creationId="{7436DF80-E5A3-49CD-B02E-64FFCED76631}"/>
          </ac:spMkLst>
        </pc:spChg>
        <pc:spChg chg="del">
          <ac:chgData name="Syphax Ait oubelli" userId="ecf726b1934da71b" providerId="LiveId" clId="{2F415764-E968-4E12-8DD4-F8626AC1AE15}" dt="2021-12-14T10:04:50.562" v="335" actId="478"/>
          <ac:spMkLst>
            <pc:docMk/>
            <pc:sldMk cId="1907688853" sldId="516"/>
            <ac:spMk id="66" creationId="{FCAADBE0-29AC-4F4B-B901-617A5115BD37}"/>
          </ac:spMkLst>
        </pc:spChg>
        <pc:spChg chg="del">
          <ac:chgData name="Syphax Ait oubelli" userId="ecf726b1934da71b" providerId="LiveId" clId="{2F415764-E968-4E12-8DD4-F8626AC1AE15}" dt="2021-12-14T10:04:50.562" v="335" actId="478"/>
          <ac:spMkLst>
            <pc:docMk/>
            <pc:sldMk cId="1907688853" sldId="516"/>
            <ac:spMk id="67" creationId="{C3AB367E-E516-4F8A-B9A9-7D11FAFA3901}"/>
          </ac:spMkLst>
        </pc:spChg>
        <pc:cxnChg chg="del mod">
          <ac:chgData name="Syphax Ait oubelli" userId="ecf726b1934da71b" providerId="LiveId" clId="{2F415764-E968-4E12-8DD4-F8626AC1AE15}" dt="2021-12-14T10:04:53.123" v="336" actId="478"/>
          <ac:cxnSpMkLst>
            <pc:docMk/>
            <pc:sldMk cId="1907688853" sldId="516"/>
            <ac:cxnSpMk id="27" creationId="{E3B4EE58-303C-4A91-93F7-DF02DF4EFB6B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39" creationId="{EF82020A-0648-49C6-A891-A7425BA7AFE3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2" creationId="{C775624F-CF3C-46E5-BE35-088B224AC65F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6" creationId="{188EB657-4B61-486D-BBE3-E131A21E7C2B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9" creationId="{66DFB97C-650E-405F-8E30-D09A8F6EA8D0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2" creationId="{69F138F4-CDBC-42ED-B06A-63FE4F968E61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5" creationId="{EF07730F-3A26-4DE5-A365-265D33ED4C49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17867114" sldId="516"/>
        </pc:sldMkLst>
      </pc:sldChg>
      <pc:sldChg chg="addSp modSp add mod">
        <pc:chgData name="Syphax Ait oubelli" userId="ecf726b1934da71b" providerId="LiveId" clId="{2F415764-E968-4E12-8DD4-F8626AC1AE15}" dt="2021-12-14T11:31:14.548" v="535"/>
        <pc:sldMkLst>
          <pc:docMk/>
          <pc:sldMk cId="3437036418" sldId="517"/>
        </pc:sldMkLst>
        <pc:spChg chg="mod">
          <ac:chgData name="Syphax Ait oubelli" userId="ecf726b1934da71b" providerId="LiveId" clId="{2F415764-E968-4E12-8DD4-F8626AC1AE15}" dt="2021-12-14T11:31:14.548" v="535"/>
          <ac:spMkLst>
            <pc:docMk/>
            <pc:sldMk cId="3437036418" sldId="517"/>
            <ac:spMk id="2" creationId="{084FE437-1CE7-42BA-A86E-21ED3192ECD6}"/>
          </ac:spMkLst>
        </pc:spChg>
        <pc:spChg chg="add mod">
          <ac:chgData name="Syphax Ait oubelli" userId="ecf726b1934da71b" providerId="LiveId" clId="{2F415764-E968-4E12-8DD4-F8626AC1AE15}" dt="2021-12-14T10:30:49.929" v="393" actId="207"/>
          <ac:spMkLst>
            <pc:docMk/>
            <pc:sldMk cId="3437036418" sldId="517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2:03.458" v="348" actId="207"/>
          <ac:spMkLst>
            <pc:docMk/>
            <pc:sldMk cId="3437036418" sldId="517"/>
            <ac:spMk id="4" creationId="{7902FE14-63F5-463F-8D8E-20C823B8E9B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487852458" sldId="517"/>
        </pc:sldMkLst>
      </pc:sldChg>
      <pc:sldChg chg="modSp add mod">
        <pc:chgData name="Syphax Ait oubelli" userId="ecf726b1934da71b" providerId="LiveId" clId="{2F415764-E968-4E12-8DD4-F8626AC1AE15}" dt="2021-12-14T11:31:12.600" v="534"/>
        <pc:sldMkLst>
          <pc:docMk/>
          <pc:sldMk cId="583877847" sldId="518"/>
        </pc:sldMkLst>
        <pc:spChg chg="mod">
          <ac:chgData name="Syphax Ait oubelli" userId="ecf726b1934da71b" providerId="LiveId" clId="{2F415764-E968-4E12-8DD4-F8626AC1AE15}" dt="2021-12-14T11:31:12.600" v="534"/>
          <ac:spMkLst>
            <pc:docMk/>
            <pc:sldMk cId="583877847" sldId="518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47.299" v="392" actId="207"/>
          <ac:spMkLst>
            <pc:docMk/>
            <pc:sldMk cId="583877847" sldId="518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9:27.240" v="379" actId="207"/>
          <ac:spMkLst>
            <pc:docMk/>
            <pc:sldMk cId="583877847" sldId="518"/>
            <ac:spMk id="35" creationId="{7436DF80-E5A3-49CD-B02E-64FFCED76631}"/>
          </ac:spMkLst>
        </pc:spChg>
        <pc:cxnChg chg="mod">
          <ac:chgData name="Syphax Ait oubelli" userId="ecf726b1934da71b" providerId="LiveId" clId="{2F415764-E968-4E12-8DD4-F8626AC1AE15}" dt="2021-12-14T10:29:29.917" v="380" actId="208"/>
          <ac:cxnSpMkLst>
            <pc:docMk/>
            <pc:sldMk cId="583877847" sldId="518"/>
            <ac:cxnSpMk id="42" creationId="{C775624F-CF3C-46E5-BE35-088B224AC65F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869957275" sldId="518"/>
        </pc:sldMkLst>
      </pc:sldChg>
      <pc:sldChg chg="modSp add mod">
        <pc:chgData name="Syphax Ait oubelli" userId="ecf726b1934da71b" providerId="LiveId" clId="{2F415764-E968-4E12-8DD4-F8626AC1AE15}" dt="2021-12-14T11:31:11.288" v="533"/>
        <pc:sldMkLst>
          <pc:docMk/>
          <pc:sldMk cId="3342881229" sldId="519"/>
        </pc:sldMkLst>
        <pc:spChg chg="mod">
          <ac:chgData name="Syphax Ait oubelli" userId="ecf726b1934da71b" providerId="LiveId" clId="{2F415764-E968-4E12-8DD4-F8626AC1AE15}" dt="2021-12-14T11:31:11.288" v="533"/>
          <ac:spMkLst>
            <pc:docMk/>
            <pc:sldMk cId="3342881229" sldId="519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42.665" v="391" actId="207"/>
          <ac:spMkLst>
            <pc:docMk/>
            <pc:sldMk cId="3342881229" sldId="519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9:58.819" v="384" actId="207"/>
          <ac:spMkLst>
            <pc:docMk/>
            <pc:sldMk cId="3342881229" sldId="519"/>
            <ac:spMk id="30" creationId="{62D3CEA5-DBA3-4D03-932C-B4D0C43B2781}"/>
          </ac:spMkLst>
        </pc:spChg>
        <pc:spChg chg="mod">
          <ac:chgData name="Syphax Ait oubelli" userId="ecf726b1934da71b" providerId="LiveId" clId="{2F415764-E968-4E12-8DD4-F8626AC1AE15}" dt="2021-12-14T10:29:58.819" v="384" actId="207"/>
          <ac:spMkLst>
            <pc:docMk/>
            <pc:sldMk cId="3342881229" sldId="519"/>
            <ac:spMk id="33" creationId="{7582A7E9-1363-4D9A-844B-9130E6A49D97}"/>
          </ac:spMkLst>
        </pc:spChg>
        <pc:cxnChg chg="mod">
          <ac:chgData name="Syphax Ait oubelli" userId="ecf726b1934da71b" providerId="LiveId" clId="{2F415764-E968-4E12-8DD4-F8626AC1AE15}" dt="2021-12-14T10:29:50.098" v="382" actId="208"/>
          <ac:cxnSpMkLst>
            <pc:docMk/>
            <pc:sldMk cId="3342881229" sldId="519"/>
            <ac:cxnSpMk id="39" creationId="{EF82020A-0648-49C6-A891-A7425BA7AFE3}"/>
          </ac:cxnSpMkLst>
        </pc:cxnChg>
        <pc:cxnChg chg="mod">
          <ac:chgData name="Syphax Ait oubelli" userId="ecf726b1934da71b" providerId="LiveId" clId="{2F415764-E968-4E12-8DD4-F8626AC1AE15}" dt="2021-12-14T10:29:50.098" v="382" actId="208"/>
          <ac:cxnSpMkLst>
            <pc:docMk/>
            <pc:sldMk cId="3342881229" sldId="519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810722421" sldId="519"/>
        </pc:sldMkLst>
      </pc:sldChg>
      <pc:sldChg chg="modSp add mod">
        <pc:chgData name="Syphax Ait oubelli" userId="ecf726b1934da71b" providerId="LiveId" clId="{2F415764-E968-4E12-8DD4-F8626AC1AE15}" dt="2021-12-14T11:31:09.760" v="532"/>
        <pc:sldMkLst>
          <pc:docMk/>
          <pc:sldMk cId="1678876732" sldId="520"/>
        </pc:sldMkLst>
        <pc:spChg chg="mod">
          <ac:chgData name="Syphax Ait oubelli" userId="ecf726b1934da71b" providerId="LiveId" clId="{2F415764-E968-4E12-8DD4-F8626AC1AE15}" dt="2021-12-14T11:31:09.760" v="532"/>
          <ac:spMkLst>
            <pc:docMk/>
            <pc:sldMk cId="1678876732" sldId="520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23.299" v="387" actId="207"/>
          <ac:spMkLst>
            <pc:docMk/>
            <pc:sldMk cId="1678876732" sldId="520"/>
            <ac:spMk id="32" creationId="{0FF9480F-BEC4-42CB-B54F-9F46D11C9B55}"/>
          </ac:spMkLst>
        </pc:spChg>
        <pc:spChg chg="mod">
          <ac:chgData name="Syphax Ait oubelli" userId="ecf726b1934da71b" providerId="LiveId" clId="{2F415764-E968-4E12-8DD4-F8626AC1AE15}" dt="2021-12-14T10:30:23.299" v="387" actId="207"/>
          <ac:spMkLst>
            <pc:docMk/>
            <pc:sldMk cId="1678876732" sldId="520"/>
            <ac:spMk id="34" creationId="{A1BD871C-924A-4CE2-BAD1-D5BB73101A6E}"/>
          </ac:spMkLst>
        </pc:spChg>
        <pc:cxnChg chg="mod">
          <ac:chgData name="Syphax Ait oubelli" userId="ecf726b1934da71b" providerId="LiveId" clId="{2F415764-E968-4E12-8DD4-F8626AC1AE15}" dt="2021-12-14T10:30:25.684" v="388" actId="208"/>
          <ac:cxnSpMkLst>
            <pc:docMk/>
            <pc:sldMk cId="1678876732" sldId="520"/>
            <ac:cxnSpMk id="46" creationId="{188EB657-4B61-486D-BBE3-E131A21E7C2B}"/>
          </ac:cxnSpMkLst>
        </pc:cxnChg>
        <pc:cxnChg chg="mod">
          <ac:chgData name="Syphax Ait oubelli" userId="ecf726b1934da71b" providerId="LiveId" clId="{2F415764-E968-4E12-8DD4-F8626AC1AE15}" dt="2021-12-14T10:30:25.684" v="388" actId="208"/>
          <ac:cxnSpMkLst>
            <pc:docMk/>
            <pc:sldMk cId="1678876732" sldId="520"/>
            <ac:cxnSpMk id="49" creationId="{66DFB97C-650E-405F-8E30-D09A8F6EA8D0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968955502" sldId="520"/>
        </pc:sldMkLst>
      </pc:sldChg>
      <pc:sldChg chg="modSp add mod">
        <pc:chgData name="Syphax Ait oubelli" userId="ecf726b1934da71b" providerId="LiveId" clId="{2F415764-E968-4E12-8DD4-F8626AC1AE15}" dt="2021-12-14T11:31:07.951" v="531"/>
        <pc:sldMkLst>
          <pc:docMk/>
          <pc:sldMk cId="1840443885" sldId="521"/>
        </pc:sldMkLst>
        <pc:spChg chg="mod">
          <ac:chgData name="Syphax Ait oubelli" userId="ecf726b1934da71b" providerId="LiveId" clId="{2F415764-E968-4E12-8DD4-F8626AC1AE15}" dt="2021-12-14T11:31:07.951" v="531"/>
          <ac:spMkLst>
            <pc:docMk/>
            <pc:sldMk cId="1840443885" sldId="521"/>
            <ac:spMk id="2" creationId="{084FE437-1CE7-42BA-A86E-21ED3192ECD6}"/>
          </ac:spMkLst>
        </pc:spChg>
        <pc:cxnChg chg="mod">
          <ac:chgData name="Syphax Ait oubelli" userId="ecf726b1934da71b" providerId="LiveId" clId="{2F415764-E968-4E12-8DD4-F8626AC1AE15}" dt="2021-12-14T10:30:37.003" v="390" actId="208"/>
          <ac:cxnSpMkLst>
            <pc:docMk/>
            <pc:sldMk cId="1840443885" sldId="521"/>
            <ac:cxnSpMk id="52" creationId="{69F138F4-CDBC-42ED-B06A-63FE4F968E61}"/>
          </ac:cxnSpMkLst>
        </pc:cxnChg>
        <pc:cxnChg chg="mod">
          <ac:chgData name="Syphax Ait oubelli" userId="ecf726b1934da71b" providerId="LiveId" clId="{2F415764-E968-4E12-8DD4-F8626AC1AE15}" dt="2021-12-14T10:30:37.003" v="390" actId="208"/>
          <ac:cxnSpMkLst>
            <pc:docMk/>
            <pc:sldMk cId="1840443885" sldId="521"/>
            <ac:cxnSpMk id="55" creationId="{EF07730F-3A26-4DE5-A365-265D33ED4C4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563665126" sldId="521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176136981" sldId="522"/>
        </pc:sldMkLst>
      </pc:sldChg>
      <pc:sldChg chg="addSp delSp modSp add mod">
        <pc:chgData name="Syphax Ait oubelli" userId="ecf726b1934da71b" providerId="LiveId" clId="{2F415764-E968-4E12-8DD4-F8626AC1AE15}" dt="2021-12-14T11:33:12.567" v="565" actId="207"/>
        <pc:sldMkLst>
          <pc:docMk/>
          <pc:sldMk cId="2684544516" sldId="522"/>
        </pc:sldMkLst>
        <pc:spChg chg="mod">
          <ac:chgData name="Syphax Ait oubelli" userId="ecf726b1934da71b" providerId="LiveId" clId="{2F415764-E968-4E12-8DD4-F8626AC1AE15}" dt="2021-12-14T11:33:12.567" v="565" actId="207"/>
          <ac:spMkLst>
            <pc:docMk/>
            <pc:sldMk cId="2684544516" sldId="522"/>
            <ac:spMk id="2" creationId="{084FE437-1CE7-42BA-A86E-21ED3192ECD6}"/>
          </ac:spMkLst>
        </pc:spChg>
        <pc:spChg chg="add del mod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" creationId="{59DCB3D7-8293-42E3-919A-A3EC66287230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4" creationId="{7902FE14-63F5-463F-8D8E-20C823B8E9B6}"/>
          </ac:spMkLst>
        </pc:spChg>
        <pc:spChg chg="add del mod">
          <ac:chgData name="Syphax Ait oubelli" userId="ecf726b1934da71b" providerId="LiveId" clId="{2F415764-E968-4E12-8DD4-F8626AC1AE15}" dt="2021-12-14T11:10:09.224" v="466" actId="478"/>
          <ac:spMkLst>
            <pc:docMk/>
            <pc:sldMk cId="2684544516" sldId="522"/>
            <ac:spMk id="5" creationId="{A99958A5-4CAE-42DF-BB06-4343CDD13917}"/>
          </ac:spMkLst>
        </pc:spChg>
        <pc:spChg chg="add del mod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19" creationId="{3DA3D83D-6343-44B4-8360-7ED99E5F5B6C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0" creationId="{62D3CEA5-DBA3-4D03-932C-B4D0C43B2781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2" creationId="{0FF9480F-BEC4-42CB-B54F-9F46D11C9B55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3" creationId="{7582A7E9-1363-4D9A-844B-9130E6A49D97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4" creationId="{A1BD871C-924A-4CE2-BAD1-D5BB73101A6E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5" creationId="{7436DF80-E5A3-49CD-B02E-64FFCED76631}"/>
          </ac:spMkLst>
        </pc:sp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39" creationId="{EF82020A-0648-49C6-A891-A7425BA7AFE3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2" creationId="{C775624F-CF3C-46E5-BE35-088B224AC65F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6" creationId="{188EB657-4B61-486D-BBE3-E131A21E7C2B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9" creationId="{66DFB97C-650E-405F-8E30-D09A8F6EA8D0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2" creationId="{69F138F4-CDBC-42ED-B06A-63FE4F968E61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5" creationId="{EF07730F-3A26-4DE5-A365-265D33ED4C49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9" creationId="{BB848905-A6E3-4FF1-9110-F944B39E3F04}"/>
          </ac:cxnSpMkLst>
        </pc:cxnChg>
      </pc:sldChg>
      <pc:sldChg chg="add del">
        <pc:chgData name="Syphax Ait oubelli" userId="ecf726b1934da71b" providerId="LiveId" clId="{2F415764-E968-4E12-8DD4-F8626AC1AE15}" dt="2021-12-14T10:52:10.546" v="395"/>
        <pc:sldMkLst>
          <pc:docMk/>
          <pc:sldMk cId="2966149276" sldId="522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77115861" sldId="523"/>
        </pc:sldMkLst>
      </pc:sldChg>
      <pc:sldChg chg="addSp delSp modSp add mod">
        <pc:chgData name="Syphax Ait oubelli" userId="ecf726b1934da71b" providerId="LiveId" clId="{2F415764-E968-4E12-8DD4-F8626AC1AE15}" dt="2021-12-14T18:44:42.686" v="3089" actId="20577"/>
        <pc:sldMkLst>
          <pc:docMk/>
          <pc:sldMk cId="1923532875" sldId="523"/>
        </pc:sldMkLst>
        <pc:spChg chg="mod">
          <ac:chgData name="Syphax Ait oubelli" userId="ecf726b1934da71b" providerId="LiveId" clId="{2F415764-E968-4E12-8DD4-F8626AC1AE15}" dt="2021-12-14T11:33:15.384" v="566" actId="207"/>
          <ac:spMkLst>
            <pc:docMk/>
            <pc:sldMk cId="1923532875" sldId="523"/>
            <ac:spMk id="2" creationId="{084FE437-1CE7-42BA-A86E-21ED3192ECD6}"/>
          </ac:spMkLst>
        </pc:spChg>
        <pc:spChg chg="add del mod">
          <ac:chgData name="Syphax Ait oubelli" userId="ecf726b1934da71b" providerId="LiveId" clId="{2F415764-E968-4E12-8DD4-F8626AC1AE15}" dt="2021-12-14T11:32:27.042" v="554" actId="478"/>
          <ac:spMkLst>
            <pc:docMk/>
            <pc:sldMk cId="1923532875" sldId="523"/>
            <ac:spMk id="3" creationId="{E0A24ECA-C341-479E-A38F-F9ED12CD8C06}"/>
          </ac:spMkLst>
        </pc:spChg>
        <pc:spChg chg="add mod">
          <ac:chgData name="Syphax Ait oubelli" userId="ecf726b1934da71b" providerId="LiveId" clId="{2F415764-E968-4E12-8DD4-F8626AC1AE15}" dt="2021-12-14T18:44:42.686" v="3089" actId="20577"/>
          <ac:spMkLst>
            <pc:docMk/>
            <pc:sldMk cId="1923532875" sldId="523"/>
            <ac:spMk id="17" creationId="{F789341B-41E2-4744-AC7B-AFBAF769BECC}"/>
          </ac:spMkLst>
        </pc:spChg>
        <pc:spChg chg="add del mod">
          <ac:chgData name="Syphax Ait oubelli" userId="ecf726b1934da71b" providerId="LiveId" clId="{2F415764-E968-4E12-8DD4-F8626AC1AE15}" dt="2021-12-14T11:10:04.143" v="464" actId="478"/>
          <ac:spMkLst>
            <pc:docMk/>
            <pc:sldMk cId="1923532875" sldId="523"/>
            <ac:spMk id="18" creationId="{5DE67040-B462-4BF7-8790-5C43F16FDC5B}"/>
          </ac:spMkLst>
        </pc:spChg>
        <pc:spChg chg="add mod">
          <ac:chgData name="Syphax Ait oubelli" userId="ecf726b1934da71b" providerId="LiveId" clId="{2F415764-E968-4E12-8DD4-F8626AC1AE15}" dt="2021-12-14T11:32:08.250" v="546" actId="1076"/>
          <ac:spMkLst>
            <pc:docMk/>
            <pc:sldMk cId="1923532875" sldId="523"/>
            <ac:spMk id="20" creationId="{59471FEF-1C79-444E-87B3-D34582AA690C}"/>
          </ac:spMkLst>
        </pc:spChg>
        <pc:spChg chg="add del mod">
          <ac:chgData name="Syphax Ait oubelli" userId="ecf726b1934da71b" providerId="LiveId" clId="{2F415764-E968-4E12-8DD4-F8626AC1AE15}" dt="2021-12-14T11:31:59.721" v="543" actId="478"/>
          <ac:spMkLst>
            <pc:docMk/>
            <pc:sldMk cId="1923532875" sldId="523"/>
            <ac:spMk id="21" creationId="{9297F37E-98A7-423E-8564-7F1C1047F76D}"/>
          </ac:spMkLst>
        </pc:spChg>
        <pc:cxnChg chg="add mod">
          <ac:chgData name="Syphax Ait oubelli" userId="ecf726b1934da71b" providerId="LiveId" clId="{2F415764-E968-4E12-8DD4-F8626AC1AE15}" dt="2021-12-14T11:32:15.943" v="549" actId="14100"/>
          <ac:cxnSpMkLst>
            <pc:docMk/>
            <pc:sldMk cId="1923532875" sldId="523"/>
            <ac:cxnSpMk id="6" creationId="{70233FBB-DFAC-45AE-A07C-ABC0486F512D}"/>
          </ac:cxnSpMkLst>
        </pc:cxnChg>
        <pc:cxnChg chg="add mod">
          <ac:chgData name="Syphax Ait oubelli" userId="ecf726b1934da71b" providerId="LiveId" clId="{2F415764-E968-4E12-8DD4-F8626AC1AE15}" dt="2021-12-14T11:32:29.405" v="555" actId="14100"/>
          <ac:cxnSpMkLst>
            <pc:docMk/>
            <pc:sldMk cId="1923532875" sldId="523"/>
            <ac:cxnSpMk id="26" creationId="{299FA66E-AF33-4B58-8126-B0FCF2CE3B01}"/>
          </ac:cxnSpMkLst>
        </pc:cxnChg>
        <pc:cxnChg chg="add mod">
          <ac:chgData name="Syphax Ait oubelli" userId="ecf726b1934da71b" providerId="LiveId" clId="{2F415764-E968-4E12-8DD4-F8626AC1AE15}" dt="2021-12-14T11:32:46.913" v="563" actId="14100"/>
          <ac:cxnSpMkLst>
            <pc:docMk/>
            <pc:sldMk cId="1923532875" sldId="523"/>
            <ac:cxnSpMk id="31" creationId="{75A22135-2205-4B8A-A19A-32B98E35299A}"/>
          </ac:cxnSpMkLst>
        </pc:cxnChg>
      </pc:sldChg>
      <pc:sldChg chg="addSp delSp modSp add mod">
        <pc:chgData name="Syphax Ait oubelli" userId="ecf726b1934da71b" providerId="LiveId" clId="{2F415764-E968-4E12-8DD4-F8626AC1AE15}" dt="2021-12-14T11:34:31.814" v="569"/>
        <pc:sldMkLst>
          <pc:docMk/>
          <pc:sldMk cId="1669735694" sldId="524"/>
        </pc:sldMkLst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4" creationId="{7902FE14-63F5-463F-8D8E-20C823B8E9B6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17" creationId="{F789341B-41E2-4744-AC7B-AFBAF769BECC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20" creationId="{59471FEF-1C79-444E-87B3-D34582AA690C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3" creationId="{A343E2EA-B45F-456C-A4CC-0B5F278040B4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4" creationId="{1F1DE071-96B1-46F1-81DE-CF96EF5D30E9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5" creationId="{7C45CDF7-B2BC-4664-B92C-D66336E3BBB9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7" creationId="{F5EA5954-9056-41F4-AC8D-8F24AC6AC1C8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8" creationId="{6E5A848A-252D-43BD-A6E2-11AF87A76490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9" creationId="{F87EC3B9-0F44-4D6E-BD63-7D3CF8D1C716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0" creationId="{62D3CEA5-DBA3-4D03-932C-B4D0C43B2781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2" creationId="{0FF9480F-BEC4-42CB-B54F-9F46D11C9B55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3" creationId="{7582A7E9-1363-4D9A-844B-9130E6A49D97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4" creationId="{A1BD871C-924A-4CE2-BAD1-D5BB73101A6E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5" creationId="{7436DF80-E5A3-49CD-B02E-64FFCED76631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47" creationId="{6282CB85-6359-45E9-A537-AA1C1034301A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48" creationId="{C7CFCC38-61C1-4FB4-9452-EC8E4C1E04D4}"/>
          </ac:spMkLst>
        </pc:sp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6" creationId="{70233FBB-DFAC-45AE-A07C-ABC0486F512D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22" creationId="{D01B27A1-3C1C-4CA6-B10B-949315C7EABC}"/>
          </ac:cxnSpMkLst>
        </pc:cxnChg>
        <pc:cxnChg chg="del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26" creationId="{299FA66E-AF33-4B58-8126-B0FCF2CE3B01}"/>
          </ac:cxnSpMkLst>
        </pc:cxnChg>
        <pc:cxnChg chg="del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31" creationId="{75A22135-2205-4B8A-A19A-32B98E35299A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6" creationId="{DE06E6A9-7EF2-497C-8402-56559542CF97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7" creationId="{E63FDC40-B65C-40D1-89F1-F9F9EB36BC15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8" creationId="{4D4A0AC3-5F94-47EE-9531-3DDBA39A32A1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39" creationId="{EF82020A-0648-49C6-A891-A7425BA7AFE3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0" creationId="{3E1E5E1B-45F2-4EC4-BA7A-678F73A34F3A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1" creationId="{4A9BF334-3C80-44AA-B772-288DC316B3DA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2" creationId="{C775624F-CF3C-46E5-BE35-088B224AC65F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3" creationId="{07D98380-AEA7-4677-9030-61E878E62C72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5" creationId="{5EFFF523-E194-4FDC-95FB-D8D6337A5745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6" creationId="{188EB657-4B61-486D-BBE3-E131A21E7C2B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9" creationId="{66DFB97C-650E-405F-8E30-D09A8F6EA8D0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2" creationId="{69F138F4-CDBC-42ED-B06A-63FE4F968E61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5" creationId="{EF07730F-3A26-4DE5-A365-265D33ED4C49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804282424" sldId="52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621351737" sldId="525"/>
        </pc:sldMkLst>
      </pc:sldChg>
      <pc:sldChg chg="addSp delSp modSp add mod modTransition">
        <pc:chgData name="Syphax Ait oubelli" userId="ecf726b1934da71b" providerId="LiveId" clId="{2F415764-E968-4E12-8DD4-F8626AC1AE15}" dt="2021-12-14T18:44:53.690" v="3092"/>
        <pc:sldMkLst>
          <pc:docMk/>
          <pc:sldMk cId="961167923" sldId="525"/>
        </pc:sldMkLst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2" creationId="{084FE437-1CE7-42BA-A86E-21ED3192ECD6}"/>
          </ac:spMkLst>
        </pc:spChg>
        <pc:spChg chg="add del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23" creationId="{A343E2EA-B45F-456C-A4CC-0B5F278040B4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4" creationId="{1F1DE071-96B1-46F1-81DE-CF96EF5D30E9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5" creationId="{7C45CDF7-B2BC-4664-B92C-D66336E3BBB9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26" creationId="{130E1673-BF43-4588-9C1A-D415238C8088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7" creationId="{F5EA5954-9056-41F4-AC8D-8F24AC6AC1C8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8" creationId="{6E5A848A-252D-43BD-A6E2-11AF87A76490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9" creationId="{F87EC3B9-0F44-4D6E-BD63-7D3CF8D1C716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0" creationId="{B6F5B249-3169-4993-BB03-8AACA9C86031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1" creationId="{FFECF1E1-DF2D-4F5F-B7C8-B5F1E47B8211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2" creationId="{568765D7-550C-4311-ABFB-34DB16D9B996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3" creationId="{FE1D1779-C54E-4557-87C6-52F59A6D2D63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4" creationId="{1994B786-9DAB-4DCA-ABB5-86DDA3AE9ABF}"/>
          </ac:spMkLst>
        </pc:spChg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47" creationId="{6282CB85-6359-45E9-A537-AA1C1034301A}"/>
          </ac:spMkLst>
        </pc:spChg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48" creationId="{C7CFCC38-61C1-4FB4-9452-EC8E4C1E04D4}"/>
          </ac:spMkLst>
        </pc:spChg>
        <pc:spChg chg="add del mod">
          <ac:chgData name="Syphax Ait oubelli" userId="ecf726b1934da71b" providerId="LiveId" clId="{2F415764-E968-4E12-8DD4-F8626AC1AE15}" dt="2021-12-14T12:54:49.319" v="671" actId="478"/>
          <ac:spMkLst>
            <pc:docMk/>
            <pc:sldMk cId="961167923" sldId="525"/>
            <ac:spMk id="53" creationId="{64BBDE76-BA72-4691-A459-2151B591A804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59" creationId="{8F28E641-09EC-4678-A739-7D1BD8A83944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0" creationId="{AEC03569-E746-4EFB-9166-679B5203BAAE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1" creationId="{4685C231-9C7F-44E9-8B97-2BB7ED733D36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2" creationId="{FC907D3F-C914-4C1F-9346-4D1F23568FE2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3" creationId="{4DC07691-264D-42DE-B965-694FBCE33DFA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4" creationId="{FE5DAD3A-8E71-4A2E-8BED-581BB81108B5}"/>
          </ac:spMkLst>
        </pc:spChg>
        <pc:spChg chg="add mod">
          <ac:chgData name="Syphax Ait oubelli" userId="ecf726b1934da71b" providerId="LiveId" clId="{2F415764-E968-4E12-8DD4-F8626AC1AE15}" dt="2021-12-14T12:54:43.914" v="668" actId="1076"/>
          <ac:spMkLst>
            <pc:docMk/>
            <pc:sldMk cId="961167923" sldId="525"/>
            <ac:spMk id="65" creationId="{EC494086-FAC7-47DF-85EF-4A767787F87C}"/>
          </ac:spMkLst>
        </pc:spChg>
        <pc:spChg chg="add mod">
          <ac:chgData name="Syphax Ait oubelli" userId="ecf726b1934da71b" providerId="LiveId" clId="{2F415764-E968-4E12-8DD4-F8626AC1AE15}" dt="2021-12-14T12:54:46.221" v="669" actId="1076"/>
          <ac:spMkLst>
            <pc:docMk/>
            <pc:sldMk cId="961167923" sldId="525"/>
            <ac:spMk id="66" creationId="{9BA324F7-8D90-464C-BE00-5C02CF5CA4B2}"/>
          </ac:spMkLst>
        </pc:spChg>
        <pc:grpChg chg="add del mod">
          <ac:chgData name="Syphax Ait oubelli" userId="ecf726b1934da71b" providerId="LiveId" clId="{2F415764-E968-4E12-8DD4-F8626AC1AE15}" dt="2021-12-14T11:49:07.356" v="628"/>
          <ac:grpSpMkLst>
            <pc:docMk/>
            <pc:sldMk cId="961167923" sldId="525"/>
            <ac:grpSpMk id="52" creationId="{0F162D42-54A3-4D4F-B7EA-53BFF1548F70}"/>
          </ac:grpSpMkLst>
        </pc:grpChg>
        <pc:cxnChg chg="add del mod">
          <ac:chgData name="Syphax Ait oubelli" userId="ecf726b1934da71b" providerId="LiveId" clId="{2F415764-E968-4E12-8DD4-F8626AC1AE15}" dt="2021-12-14T11:47:15.724" v="576" actId="478"/>
          <ac:cxnSpMkLst>
            <pc:docMk/>
            <pc:sldMk cId="961167923" sldId="525"/>
            <ac:cxnSpMk id="22" creationId="{D01B27A1-3C1C-4CA6-B10B-949315C7EABC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5" creationId="{9701E2BD-ED06-4412-AFA3-04BD95D54EAF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36" creationId="{DE06E6A9-7EF2-497C-8402-56559542CF97}"/>
          </ac:cxnSpMkLst>
        </pc:cxnChg>
        <pc:cxnChg chg="add del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7" creationId="{E63FDC40-B65C-40D1-89F1-F9F9EB36BC15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38" creationId="{4D4A0AC3-5F94-47EE-9531-3DDBA39A32A1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9" creationId="{28588D23-5E5E-421A-BC6C-E90D633DD454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0" creationId="{3E1E5E1B-45F2-4EC4-BA7A-678F73A34F3A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1" creationId="{4A9BF334-3C80-44AA-B772-288DC316B3DA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2" creationId="{C46361AB-FD39-4158-A2E1-7C6C8C639532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3" creationId="{07D98380-AEA7-4677-9030-61E878E62C72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5" creationId="{5EFFF523-E194-4FDC-95FB-D8D6337A5745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6" creationId="{12A80E29-719A-469F-81EE-9E88BC73BA9D}"/>
          </ac:cxnSpMkLst>
        </pc:cxnChg>
        <pc:cxnChg chg="add mod or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9" creationId="{D6FF8E95-E849-4ECA-A4F3-4237C403312D}"/>
          </ac:cxnSpMkLst>
        </pc:cxnChg>
        <pc:cxnChg chg="add mod or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50" creationId="{E2073B77-2262-4C50-ADEF-C0B4B302D405}"/>
          </ac:cxnSpMkLst>
        </pc:cxnChg>
      </pc:sldChg>
      <pc:sldChg chg="modSp add mod">
        <pc:chgData name="Syphax Ait oubelli" userId="ecf726b1934da71b" providerId="LiveId" clId="{2F415764-E968-4E12-8DD4-F8626AC1AE15}" dt="2021-12-14T12:54:55.949" v="672" actId="1076"/>
        <pc:sldMkLst>
          <pc:docMk/>
          <pc:sldMk cId="1076227568" sldId="526"/>
        </pc:sldMkLst>
        <pc:spChg chg="mod">
          <ac:chgData name="Syphax Ait oubelli" userId="ecf726b1934da71b" providerId="LiveId" clId="{2F415764-E968-4E12-8DD4-F8626AC1AE15}" dt="2021-12-14T12:54:55.949" v="672" actId="1076"/>
          <ac:spMkLst>
            <pc:docMk/>
            <pc:sldMk cId="1076227568" sldId="526"/>
            <ac:spMk id="59" creationId="{8F28E641-09EC-4678-A739-7D1BD8A8394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230362511" sldId="526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518117650" sldId="527"/>
        </pc:sldMkLst>
      </pc:sldChg>
      <pc:sldChg chg="modSp add mod">
        <pc:chgData name="Syphax Ait oubelli" userId="ecf726b1934da71b" providerId="LiveId" clId="{2F415764-E968-4E12-8DD4-F8626AC1AE15}" dt="2021-12-14T12:55:03.951" v="675" actId="1076"/>
        <pc:sldMkLst>
          <pc:docMk/>
          <pc:sldMk cId="3939996576" sldId="527"/>
        </pc:sldMkLst>
        <pc:spChg chg="mod">
          <ac:chgData name="Syphax Ait oubelli" userId="ecf726b1934da71b" providerId="LiveId" clId="{2F415764-E968-4E12-8DD4-F8626AC1AE15}" dt="2021-12-14T12:55:00.237" v="674" actId="1076"/>
          <ac:spMkLst>
            <pc:docMk/>
            <pc:sldMk cId="3939996576" sldId="527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03.951" v="675" actId="1076"/>
          <ac:spMkLst>
            <pc:docMk/>
            <pc:sldMk cId="3939996576" sldId="527"/>
            <ac:spMk id="60" creationId="{AEC03569-E746-4EFB-9166-679B5203BAAE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85847157" sldId="528"/>
        </pc:sldMkLst>
      </pc:sldChg>
      <pc:sldChg chg="modSp add mod">
        <pc:chgData name="Syphax Ait oubelli" userId="ecf726b1934da71b" providerId="LiveId" clId="{2F415764-E968-4E12-8DD4-F8626AC1AE15}" dt="2021-12-14T12:55:12.783" v="678" actId="1076"/>
        <pc:sldMkLst>
          <pc:docMk/>
          <pc:sldMk cId="3862995299" sldId="528"/>
        </pc:sldMkLst>
        <pc:spChg chg="mod">
          <ac:chgData name="Syphax Ait oubelli" userId="ecf726b1934da71b" providerId="LiveId" clId="{2F415764-E968-4E12-8DD4-F8626AC1AE15}" dt="2021-12-14T12:55:08.900" v="677" actId="1076"/>
          <ac:spMkLst>
            <pc:docMk/>
            <pc:sldMk cId="3862995299" sldId="528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12.783" v="678" actId="1076"/>
          <ac:spMkLst>
            <pc:docMk/>
            <pc:sldMk cId="3862995299" sldId="528"/>
            <ac:spMk id="61" creationId="{4685C231-9C7F-44E9-8B97-2BB7ED733D3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8430917" sldId="529"/>
        </pc:sldMkLst>
      </pc:sldChg>
      <pc:sldChg chg="modSp add mod">
        <pc:chgData name="Syphax Ait oubelli" userId="ecf726b1934da71b" providerId="LiveId" clId="{2F415764-E968-4E12-8DD4-F8626AC1AE15}" dt="2021-12-14T12:55:19.420" v="681" actId="1076"/>
        <pc:sldMkLst>
          <pc:docMk/>
          <pc:sldMk cId="2056042183" sldId="529"/>
        </pc:sldMkLst>
        <pc:spChg chg="mod">
          <ac:chgData name="Syphax Ait oubelli" userId="ecf726b1934da71b" providerId="LiveId" clId="{2F415764-E968-4E12-8DD4-F8626AC1AE15}" dt="2021-12-14T12:55:17.195" v="680" actId="1076"/>
          <ac:spMkLst>
            <pc:docMk/>
            <pc:sldMk cId="2056042183" sldId="529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19.420" v="681" actId="1076"/>
          <ac:spMkLst>
            <pc:docMk/>
            <pc:sldMk cId="2056042183" sldId="529"/>
            <ac:spMk id="62" creationId="{FC907D3F-C914-4C1F-9346-4D1F23568FE2}"/>
          </ac:spMkLst>
        </pc:spChg>
      </pc:sldChg>
      <pc:sldChg chg="modSp add mod">
        <pc:chgData name="Syphax Ait oubelli" userId="ecf726b1934da71b" providerId="LiveId" clId="{2F415764-E968-4E12-8DD4-F8626AC1AE15}" dt="2021-12-14T12:55:30.332" v="684" actId="1076"/>
        <pc:sldMkLst>
          <pc:docMk/>
          <pc:sldMk cId="1424526007" sldId="530"/>
        </pc:sldMkLst>
        <pc:spChg chg="mod">
          <ac:chgData name="Syphax Ait oubelli" userId="ecf726b1934da71b" providerId="LiveId" clId="{2F415764-E968-4E12-8DD4-F8626AC1AE15}" dt="2021-12-14T12:55:30.332" v="684" actId="1076"/>
          <ac:spMkLst>
            <pc:docMk/>
            <pc:sldMk cId="1424526007" sldId="530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24.360" v="683" actId="1076"/>
          <ac:spMkLst>
            <pc:docMk/>
            <pc:sldMk cId="1424526007" sldId="530"/>
            <ac:spMk id="63" creationId="{4DC07691-264D-42DE-B965-694FBCE33DFA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653181300" sldId="530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6460832" sldId="531"/>
        </pc:sldMkLst>
      </pc:sldChg>
      <pc:sldChg chg="modSp add mod">
        <pc:chgData name="Syphax Ait oubelli" userId="ecf726b1934da71b" providerId="LiveId" clId="{2F415764-E968-4E12-8DD4-F8626AC1AE15}" dt="2021-12-14T12:55:39.584" v="687" actId="1076"/>
        <pc:sldMkLst>
          <pc:docMk/>
          <pc:sldMk cId="328603612" sldId="531"/>
        </pc:sldMkLst>
        <pc:spChg chg="mod">
          <ac:chgData name="Syphax Ait oubelli" userId="ecf726b1934da71b" providerId="LiveId" clId="{2F415764-E968-4E12-8DD4-F8626AC1AE15}" dt="2021-12-14T12:55:35.385" v="686" actId="1076"/>
          <ac:spMkLst>
            <pc:docMk/>
            <pc:sldMk cId="328603612" sldId="531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39.584" v="687" actId="1076"/>
          <ac:spMkLst>
            <pc:docMk/>
            <pc:sldMk cId="328603612" sldId="531"/>
            <ac:spMk id="64" creationId="{FE5DAD3A-8E71-4A2E-8BED-581BB81108B5}"/>
          </ac:spMkLst>
        </pc:spChg>
      </pc:sldChg>
      <pc:sldChg chg="modSp add mod">
        <pc:chgData name="Syphax Ait oubelli" userId="ecf726b1934da71b" providerId="LiveId" clId="{2F415764-E968-4E12-8DD4-F8626AC1AE15}" dt="2021-12-14T12:56:00.091" v="690" actId="1076"/>
        <pc:sldMkLst>
          <pc:docMk/>
          <pc:sldMk cId="502388554" sldId="532"/>
        </pc:sldMkLst>
        <pc:spChg chg="mod">
          <ac:chgData name="Syphax Ait oubelli" userId="ecf726b1934da71b" providerId="LiveId" clId="{2F415764-E968-4E12-8DD4-F8626AC1AE15}" dt="2021-12-14T12:55:45.105" v="689" actId="1076"/>
          <ac:spMkLst>
            <pc:docMk/>
            <pc:sldMk cId="502388554" sldId="532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6:00.091" v="690" actId="1076"/>
          <ac:spMkLst>
            <pc:docMk/>
            <pc:sldMk cId="502388554" sldId="532"/>
            <ac:spMk id="65" creationId="{EC494086-FAC7-47DF-85EF-4A767787F87C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553468684" sldId="532"/>
        </pc:sldMkLst>
      </pc:sldChg>
      <pc:sldChg chg="modSp add mod">
        <pc:chgData name="Syphax Ait oubelli" userId="ecf726b1934da71b" providerId="LiveId" clId="{2F415764-E968-4E12-8DD4-F8626AC1AE15}" dt="2021-12-14T12:56:09.230" v="694" actId="207"/>
        <pc:sldMkLst>
          <pc:docMk/>
          <pc:sldMk cId="1341397078" sldId="533"/>
        </pc:sldMkLst>
        <pc:spChg chg="mod">
          <ac:chgData name="Syphax Ait oubelli" userId="ecf726b1934da71b" providerId="LiveId" clId="{2F415764-E968-4E12-8DD4-F8626AC1AE15}" dt="2021-12-14T12:56:09.230" v="694" actId="207"/>
          <ac:spMkLst>
            <pc:docMk/>
            <pc:sldMk cId="1341397078" sldId="533"/>
            <ac:spMk id="30" creationId="{B6F5B249-3169-4993-BB03-8AACA9C86031}"/>
          </ac:spMkLst>
        </pc:spChg>
        <pc:spChg chg="mod">
          <ac:chgData name="Syphax Ait oubelli" userId="ecf726b1934da71b" providerId="LiveId" clId="{2F415764-E968-4E12-8DD4-F8626AC1AE15}" dt="2021-12-14T12:56:04.226" v="692" actId="1076"/>
          <ac:spMkLst>
            <pc:docMk/>
            <pc:sldMk cId="1341397078" sldId="533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6:09.230" v="694" actId="207"/>
          <ac:spMkLst>
            <pc:docMk/>
            <pc:sldMk cId="1341397078" sldId="533"/>
            <ac:spMk id="61" creationId="{4685C231-9C7F-44E9-8B97-2BB7ED733D3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51161952" sldId="533"/>
        </pc:sldMkLst>
      </pc:sldChg>
      <pc:sldChg chg="addSp delSp modSp add del mod ord">
        <pc:chgData name="Syphax Ait oubelli" userId="ecf726b1934da71b" providerId="LiveId" clId="{2F415764-E968-4E12-8DD4-F8626AC1AE15}" dt="2021-12-14T13:46:14.519" v="757" actId="47"/>
        <pc:sldMkLst>
          <pc:docMk/>
          <pc:sldMk cId="67404711" sldId="534"/>
        </pc:sldMkLst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23" creationId="{A343E2EA-B45F-456C-A4CC-0B5F278040B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26" creationId="{130E1673-BF43-4588-9C1A-D415238C8088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7" creationId="{6DCDA6F5-1601-4E42-8085-A64706DD909B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8" creationId="{ADA03A5A-8A4C-4FED-AD92-C9E4EFA5D48A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9" creationId="{BAC42D3B-FA65-420F-A9BE-E23ACAF7DC38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1" creationId="{FFECF1E1-DF2D-4F5F-B7C8-B5F1E47B8211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2" creationId="{568765D7-550C-4311-ABFB-34DB16D9B996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3" creationId="{FE1D1779-C54E-4557-87C6-52F59A6D2D63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4" creationId="{1994B786-9DAB-4DCA-ABB5-86DDA3AE9ABF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36" creationId="{3B35FCC3-2AA6-4896-A84D-35C20FD52850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38" creationId="{046D10FB-070D-4132-8E5F-0BD871AE109B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0" creationId="{6CAECF47-5222-41F2-A4EA-8C338BBFA116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1" creationId="{A742AE87-FF34-4ED8-805D-3E1B4000A6C2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3" creationId="{02D334B8-EA04-441D-897F-EDD3A759A3C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53" creationId="{64BBDE76-BA72-4691-A459-2151B591A80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59" creationId="{8F28E641-09EC-4678-A739-7D1BD8A8394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0" creationId="{AEC03569-E746-4EFB-9166-679B5203BAAE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1" creationId="{4685C231-9C7F-44E9-8B97-2BB7ED733D36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2" creationId="{FC907D3F-C914-4C1F-9346-4D1F23568FE2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3" creationId="{4DC07691-264D-42DE-B965-694FBCE33DFA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4" creationId="{FE5DAD3A-8E71-4A2E-8BED-581BB81108B5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5" creationId="{EC494086-FAC7-47DF-85EF-4A767787F87C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6" creationId="{9BA324F7-8D90-464C-BE00-5C02CF5CA4B2}"/>
          </ac:spMkLst>
        </pc:sp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5" creationId="{9701E2BD-ED06-4412-AFA3-04BD95D54EAF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7" creationId="{E63FDC40-B65C-40D1-89F1-F9F9EB36BC15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2" creationId="{C46361AB-FD39-4158-A2E1-7C6C8C639532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6" creationId="{12A80E29-719A-469F-81EE-9E88BC73BA9D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9" creationId="{D6FF8E95-E849-4ECA-A4F3-4237C403312D}"/>
          </ac:cxnSpMkLst>
        </pc:cxnChg>
        <pc:cxnChg chg="del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50" creationId="{E2073B77-2262-4C50-ADEF-C0B4B302D405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2992881" sldId="53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225663965" sldId="535"/>
        </pc:sldMkLst>
      </pc:sldChg>
      <pc:sldChg chg="addSp delSp modSp add mod ord modTransition">
        <pc:chgData name="Syphax Ait oubelli" userId="ecf726b1934da71b" providerId="LiveId" clId="{2F415764-E968-4E12-8DD4-F8626AC1AE15}" dt="2021-12-14T18:45:20.426" v="3101"/>
        <pc:sldMkLst>
          <pc:docMk/>
          <pc:sldMk cId="2424937181" sldId="535"/>
        </pc:sldMkLst>
        <pc:spChg chg="del">
          <ac:chgData name="Syphax Ait oubelli" userId="ecf726b1934da71b" providerId="LiveId" clId="{2F415764-E968-4E12-8DD4-F8626AC1AE15}" dt="2021-12-14T13:38:07.906" v="705" actId="478"/>
          <ac:spMkLst>
            <pc:docMk/>
            <pc:sldMk cId="2424937181" sldId="535"/>
            <ac:spMk id="23" creationId="{A343E2EA-B45F-456C-A4CC-0B5F278040B4}"/>
          </ac:spMkLst>
        </pc:spChg>
        <pc:spChg chg="del">
          <ac:chgData name="Syphax Ait oubelli" userId="ecf726b1934da71b" providerId="LiveId" clId="{2F415764-E968-4E12-8DD4-F8626AC1AE15}" dt="2021-12-14T13:38:07.906" v="705" actId="478"/>
          <ac:spMkLst>
            <pc:docMk/>
            <pc:sldMk cId="2424937181" sldId="535"/>
            <ac:spMk id="26" creationId="{130E1673-BF43-4588-9C1A-D415238C8088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28" creationId="{72DAE4D6-4316-4914-97C2-7ACA0A1B05C9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29" creationId="{FC890292-D9F5-4EBA-859E-E7596D56F064}"/>
          </ac:spMkLst>
        </pc:spChg>
        <pc:spChg chg="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1" creationId="{FFECF1E1-DF2D-4F5F-B7C8-B5F1E47B8211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2" creationId="{568765D7-550C-4311-ABFB-34DB16D9B996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3" creationId="{FE1D1779-C54E-4557-87C6-52F59A6D2D63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4" creationId="{1994B786-9DAB-4DCA-ABB5-86DDA3AE9ABF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36" creationId="{C1370F1D-ED95-4365-B57E-28CB7E775521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38" creationId="{DEF63040-2B92-4216-813E-6D669CACAD69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40" creationId="{8E42F8B3-2F1F-49FC-8BF9-CC407D5311D9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41" creationId="{11528B71-520C-4EC4-B4B4-6ECCDE920C16}"/>
          </ac:spMkLst>
        </pc:spChg>
        <pc:spChg chg="add del mod">
          <ac:chgData name="Syphax Ait oubelli" userId="ecf726b1934da71b" providerId="LiveId" clId="{2F415764-E968-4E12-8DD4-F8626AC1AE15}" dt="2021-12-14T13:39:16.986" v="726" actId="478"/>
          <ac:spMkLst>
            <pc:docMk/>
            <pc:sldMk cId="2424937181" sldId="535"/>
            <ac:spMk id="43" creationId="{584012A0-433C-47DC-8141-C5BFEF218891}"/>
          </ac:spMkLst>
        </pc:spChg>
        <pc:spChg chg="add del mod">
          <ac:chgData name="Syphax Ait oubelli" userId="ecf726b1934da71b" providerId="LiveId" clId="{2F415764-E968-4E12-8DD4-F8626AC1AE15}" dt="2021-12-14T13:39:26.018" v="728" actId="478"/>
          <ac:spMkLst>
            <pc:docMk/>
            <pc:sldMk cId="2424937181" sldId="535"/>
            <ac:spMk id="45" creationId="{9494D8D6-A1C0-495C-AEC3-F9A9410628C5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47" creationId="{89B9BBD5-5E7D-4C98-897A-38C2247BF7E1}"/>
          </ac:spMkLst>
        </pc:spChg>
        <pc:spChg chg="add del mod">
          <ac:chgData name="Syphax Ait oubelli" userId="ecf726b1934da71b" providerId="LiveId" clId="{2F415764-E968-4E12-8DD4-F8626AC1AE15}" dt="2021-12-14T13:39:26.018" v="728" actId="478"/>
          <ac:spMkLst>
            <pc:docMk/>
            <pc:sldMk cId="2424937181" sldId="535"/>
            <ac:spMk id="48" creationId="{4B2EABEE-012D-42BA-925B-D58BDD4A15FA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51" creationId="{6A5F8DC9-03B2-4A57-9F55-A80EC3B37E6D}"/>
          </ac:spMkLst>
        </pc:spChg>
        <pc:spChg chg="del">
          <ac:chgData name="Syphax Ait oubelli" userId="ecf726b1934da71b" providerId="LiveId" clId="{2F415764-E968-4E12-8DD4-F8626AC1AE15}" dt="2021-12-14T13:38:03.770" v="704" actId="478"/>
          <ac:spMkLst>
            <pc:docMk/>
            <pc:sldMk cId="2424937181" sldId="535"/>
            <ac:spMk id="53" creationId="{64BBDE76-BA72-4691-A459-2151B591A804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59" creationId="{8F28E641-09EC-4678-A739-7D1BD8A83944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0" creationId="{AEC03569-E746-4EFB-9166-679B5203BAAE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1" creationId="{4685C231-9C7F-44E9-8B97-2BB7ED733D36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2" creationId="{FC907D3F-C914-4C1F-9346-4D1F23568FE2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3" creationId="{4DC07691-264D-42DE-B965-694FBCE33DFA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4" creationId="{FE5DAD3A-8E71-4A2E-8BED-581BB81108B5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5" creationId="{EC494086-FAC7-47DF-85EF-4A767787F87C}"/>
          </ac:spMkLst>
        </pc:spChg>
        <pc:spChg chg="del">
          <ac:chgData name="Syphax Ait oubelli" userId="ecf726b1934da71b" providerId="LiveId" clId="{2F415764-E968-4E12-8DD4-F8626AC1AE15}" dt="2021-12-14T13:38:01.738" v="703" actId="478"/>
          <ac:spMkLst>
            <pc:docMk/>
            <pc:sldMk cId="2424937181" sldId="535"/>
            <ac:spMk id="66" creationId="{9BA324F7-8D90-464C-BE00-5C02CF5CA4B2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7" creationId="{1E768BF8-E82F-4EB9-9353-F8F9045A3305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8" creationId="{F16855AE-1017-45B1-B864-B4741F64578D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9" creationId="{67F337FA-4350-4C55-A6E2-2DEB38CB797E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70" creationId="{0540D92D-6720-481B-A5B0-0EE802F5CFAD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71" creationId="{559C077A-657A-4846-AA3C-EB4A43683D5F}"/>
          </ac:spMkLst>
        </pc:spChg>
        <pc:grpChg chg="add del mod">
          <ac:chgData name="Syphax Ait oubelli" userId="ecf726b1934da71b" providerId="LiveId" clId="{2F415764-E968-4E12-8DD4-F8626AC1AE15}" dt="2021-12-14T13:46:01.365" v="753"/>
          <ac:grpSpMkLst>
            <pc:docMk/>
            <pc:sldMk cId="2424937181" sldId="535"/>
            <ac:grpSpMk id="20" creationId="{A97440CF-CD8F-4397-BB9C-8D8A534A2E94}"/>
          </ac:grpSpMkLst>
        </pc:grpChg>
        <pc:cxnChg chg="del mod">
          <ac:chgData name="Syphax Ait oubelli" userId="ecf726b1934da71b" providerId="LiveId" clId="{2F415764-E968-4E12-8DD4-F8626AC1AE15}" dt="2021-12-14T13:38:07.906" v="705" actId="478"/>
          <ac:cxnSpMkLst>
            <pc:docMk/>
            <pc:sldMk cId="2424937181" sldId="535"/>
            <ac:cxnSpMk id="35" creationId="{9701E2BD-ED06-4412-AFA3-04BD95D54EAF}"/>
          </ac:cxnSpMkLst>
        </pc:cxnChg>
        <pc:cxnChg chg="del mod">
          <ac:chgData name="Syphax Ait oubelli" userId="ecf726b1934da71b" providerId="LiveId" clId="{2F415764-E968-4E12-8DD4-F8626AC1AE15}" dt="2021-12-14T13:38:07.906" v="705" actId="478"/>
          <ac:cxnSpMkLst>
            <pc:docMk/>
            <pc:sldMk cId="2424937181" sldId="535"/>
            <ac:cxnSpMk id="37" creationId="{E63FDC40-B65C-40D1-89F1-F9F9EB36BC15}"/>
          </ac:cxnSpMkLst>
        </pc:cxnChg>
        <pc:cxnChg chg="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2" creationId="{C46361AB-FD39-4158-A2E1-7C6C8C639532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6" creationId="{12A80E29-719A-469F-81EE-9E88BC73BA9D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9" creationId="{D6FF8E95-E849-4ECA-A4F3-4237C403312D}"/>
          </ac:cxnSpMkLst>
        </pc:cxnChg>
        <pc:cxnChg chg="del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50" creationId="{E2073B77-2262-4C50-ADEF-C0B4B302D405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2" creationId="{92D4322B-DBA9-486F-BE30-9DD8627628A1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4" creationId="{0500D0E1-1493-4120-9FAC-A6CADF241618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5" creationId="{531DB8D0-A618-4C2B-B450-54770E246849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6" creationId="{15C1CD7E-14E9-4864-9631-DC906131547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66599532" sldId="536"/>
        </pc:sldMkLst>
      </pc:sldChg>
      <pc:sldChg chg="addSp delSp modSp add del">
        <pc:chgData name="Syphax Ait oubelli" userId="ecf726b1934da71b" providerId="LiveId" clId="{2F415764-E968-4E12-8DD4-F8626AC1AE15}" dt="2021-12-14T13:46:51.773" v="768" actId="47"/>
        <pc:sldMkLst>
          <pc:docMk/>
          <pc:sldMk cId="2545176386" sldId="536"/>
        </pc:sldMkLst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3" creationId="{0807CDD0-7279-4277-AF6B-CAFC78E996FC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4" creationId="{95B41FDA-7004-43A0-A91E-9E049EC7FE66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5" creationId="{341ACC11-681E-4DAB-BE2A-E64341CA0E1D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6" creationId="{9931F558-ABF4-4C3D-AC09-01284C801883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7" creationId="{C66EFE45-AD63-4FB3-9E6E-C6FA22A16941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8" creationId="{99403851-C720-44C0-AA8A-ECE7C2DC5762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9" creationId="{ADD53418-9C60-48E9-BD29-2DC272E2462A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20" creationId="{4FCBD830-4F78-46EA-90DA-0CA898E67E93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1" creationId="{7A50AEBD-8B75-486B-B199-4CDFDB54B8B1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2" creationId="{E921891F-426D-4981-84E6-89BE479DC53C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3" creationId="{AA9048CE-B97A-460B-8E95-DF750399D278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4" creationId="{02845182-C4EB-413A-896A-042F9BA3C776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5" creationId="{46CD7614-CC25-4929-8D41-35105A9EFAB3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6" creationId="{E084300E-405B-46DB-9651-C7931D50C037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7" creationId="{DE65A0A8-E593-4447-B165-EFCF2EEF8DF7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8" creationId="{03965B6A-97A3-4ED8-98CB-8F702D3E7647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01317873" sldId="537"/>
        </pc:sldMkLst>
      </pc:sldChg>
      <pc:sldChg chg="addSp delSp modSp add mod">
        <pc:chgData name="Syphax Ait oubelli" userId="ecf726b1934da71b" providerId="LiveId" clId="{2F415764-E968-4E12-8DD4-F8626AC1AE15}" dt="2021-12-14T13:47:02.410" v="772" actId="478"/>
        <pc:sldMkLst>
          <pc:docMk/>
          <pc:sldMk cId="2889777910" sldId="537"/>
        </pc:sldMkLst>
        <pc:spChg chg="add del mod">
          <ac:chgData name="Syphax Ait oubelli" userId="ecf726b1934da71b" providerId="LiveId" clId="{2F415764-E968-4E12-8DD4-F8626AC1AE15}" dt="2021-12-14T13:46:35.638" v="762"/>
          <ac:spMkLst>
            <pc:docMk/>
            <pc:sldMk cId="2889777910" sldId="537"/>
            <ac:spMk id="18" creationId="{7FCCB926-2084-4DCB-A3CE-2AF0490B2DD2}"/>
          </ac:spMkLst>
        </pc:spChg>
        <pc:spChg chg="add mod">
          <ac:chgData name="Syphax Ait oubelli" userId="ecf726b1934da71b" providerId="LiveId" clId="{2F415764-E968-4E12-8DD4-F8626AC1AE15}" dt="2021-12-14T13:46:58.939" v="770" actId="1076"/>
          <ac:spMkLst>
            <pc:docMk/>
            <pc:sldMk cId="2889777910" sldId="537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00.528" v="771" actId="20577"/>
          <ac:spMkLst>
            <pc:docMk/>
            <pc:sldMk cId="2889777910" sldId="537"/>
            <ac:spMk id="20" creationId="{C49651C6-5C90-4B14-A05E-BAC8A3A0D3C7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1" creationId="{AE278646-09F0-4732-9D44-D56A8EE506B3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2" creationId="{7AD1EAEE-0065-4433-A688-7E018671B537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3" creationId="{1C5449DD-502E-460C-9F8C-CE6594CD3FD8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4" creationId="{8A25185B-3C9E-48AB-A9AF-7AB0EE0DA9A3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5" creationId="{2B886BE2-4318-4AE5-9017-309BDF2B0D9A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6" creationId="{94FAE54F-E043-4363-96EF-967FD52FA853}"/>
          </ac:spMkLst>
        </pc:spChg>
        <pc:spChg chg="add mod">
          <ac:chgData name="Syphax Ait oubelli" userId="ecf726b1934da71b" providerId="LiveId" clId="{2F415764-E968-4E12-8DD4-F8626AC1AE15}" dt="2021-12-14T13:46:55.197" v="769" actId="1076"/>
          <ac:spMkLst>
            <pc:docMk/>
            <pc:sldMk cId="2889777910" sldId="537"/>
            <ac:spMk id="27" creationId="{26665854-4FBA-49CB-BD56-A1D90A94519A}"/>
          </ac:spMkLst>
        </pc:spChg>
        <pc:spChg chg="del">
          <ac:chgData name="Syphax Ait oubelli" userId="ecf726b1934da71b" providerId="LiveId" clId="{2F415764-E968-4E12-8DD4-F8626AC1AE15}" dt="2021-12-14T13:47:02.410" v="772" actId="478"/>
          <ac:spMkLst>
            <pc:docMk/>
            <pc:sldMk cId="2889777910" sldId="537"/>
            <ac:spMk id="67" creationId="{1E768BF8-E82F-4EB9-9353-F8F9045A3305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91979424" sldId="538"/>
        </pc:sldMkLst>
      </pc:sldChg>
      <pc:sldChg chg="addSp delSp modSp add mod">
        <pc:chgData name="Syphax Ait oubelli" userId="ecf726b1934da71b" providerId="LiveId" clId="{2F415764-E968-4E12-8DD4-F8626AC1AE15}" dt="2021-12-14T13:47:25.532" v="779" actId="20577"/>
        <pc:sldMkLst>
          <pc:docMk/>
          <pc:sldMk cId="3786847274" sldId="538"/>
        </pc:sldMkLst>
        <pc:spChg chg="mod">
          <ac:chgData name="Syphax Ait oubelli" userId="ecf726b1934da71b" providerId="LiveId" clId="{2F415764-E968-4E12-8DD4-F8626AC1AE15}" dt="2021-12-14T13:47:07.118" v="774" actId="1076"/>
          <ac:spMkLst>
            <pc:docMk/>
            <pc:sldMk cId="3786847274" sldId="538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25.532" v="779" actId="20577"/>
          <ac:spMkLst>
            <pc:docMk/>
            <pc:sldMk cId="3786847274" sldId="538"/>
            <ac:spMk id="21" creationId="{CA0AB093-0D73-4E68-863D-2A71063F1EAD}"/>
          </ac:spMkLst>
        </pc:spChg>
        <pc:spChg chg="del mod">
          <ac:chgData name="Syphax Ait oubelli" userId="ecf726b1934da71b" providerId="LiveId" clId="{2F415764-E968-4E12-8DD4-F8626AC1AE15}" dt="2021-12-14T13:47:22.340" v="776" actId="478"/>
          <ac:spMkLst>
            <pc:docMk/>
            <pc:sldMk cId="3786847274" sldId="538"/>
            <ac:spMk id="71" creationId="{559C077A-657A-4846-AA3C-EB4A43683D5F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78406816" sldId="539"/>
        </pc:sldMkLst>
      </pc:sldChg>
      <pc:sldChg chg="addSp delSp modSp add mod">
        <pc:chgData name="Syphax Ait oubelli" userId="ecf726b1934da71b" providerId="LiveId" clId="{2F415764-E968-4E12-8DD4-F8626AC1AE15}" dt="2021-12-14T13:47:39.275" v="784" actId="20577"/>
        <pc:sldMkLst>
          <pc:docMk/>
          <pc:sldMk cId="3628437170" sldId="539"/>
        </pc:sldMkLst>
        <pc:spChg chg="mod">
          <ac:chgData name="Syphax Ait oubelli" userId="ecf726b1934da71b" providerId="LiveId" clId="{2F415764-E968-4E12-8DD4-F8626AC1AE15}" dt="2021-12-14T13:47:34.043" v="781" actId="1076"/>
          <ac:spMkLst>
            <pc:docMk/>
            <pc:sldMk cId="3628437170" sldId="539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39.275" v="784" actId="20577"/>
          <ac:spMkLst>
            <pc:docMk/>
            <pc:sldMk cId="3628437170" sldId="539"/>
            <ac:spMk id="22" creationId="{43DD38F8-B7BF-4D81-A6A4-F51598F051D6}"/>
          </ac:spMkLst>
        </pc:spChg>
        <pc:spChg chg="del">
          <ac:chgData name="Syphax Ait oubelli" userId="ecf726b1934da71b" providerId="LiveId" clId="{2F415764-E968-4E12-8DD4-F8626AC1AE15}" dt="2021-12-14T13:47:35.460" v="782" actId="478"/>
          <ac:spMkLst>
            <pc:docMk/>
            <pc:sldMk cId="3628437170" sldId="539"/>
            <ac:spMk id="68" creationId="{F16855AE-1017-45B1-B864-B4741F64578D}"/>
          </ac:spMkLst>
        </pc:spChg>
      </pc:sldChg>
      <pc:sldChg chg="modSp add mod">
        <pc:chgData name="Syphax Ait oubelli" userId="ecf726b1934da71b" providerId="LiveId" clId="{2F415764-E968-4E12-8DD4-F8626AC1AE15}" dt="2021-12-14T13:47:43.603" v="786" actId="1076"/>
        <pc:sldMkLst>
          <pc:docMk/>
          <pc:sldMk cId="146406057" sldId="540"/>
        </pc:sldMkLst>
        <pc:spChg chg="mod">
          <ac:chgData name="Syphax Ait oubelli" userId="ecf726b1934da71b" providerId="LiveId" clId="{2F415764-E968-4E12-8DD4-F8626AC1AE15}" dt="2021-12-14T13:47:43.603" v="786" actId="1076"/>
          <ac:spMkLst>
            <pc:docMk/>
            <pc:sldMk cId="146406057" sldId="540"/>
            <ac:spMk id="19" creationId="{4D06452A-E3D3-4DC5-8193-2FEB5C7E34C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02750134" sldId="540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796028710" sldId="541"/>
        </pc:sldMkLst>
      </pc:sldChg>
      <pc:sldChg chg="modSp add mod">
        <pc:chgData name="Syphax Ait oubelli" userId="ecf726b1934da71b" providerId="LiveId" clId="{2F415764-E968-4E12-8DD4-F8626AC1AE15}" dt="2021-12-14T13:47:47.564" v="788" actId="1076"/>
        <pc:sldMkLst>
          <pc:docMk/>
          <pc:sldMk cId="2965543096" sldId="541"/>
        </pc:sldMkLst>
        <pc:spChg chg="mod">
          <ac:chgData name="Syphax Ait oubelli" userId="ecf726b1934da71b" providerId="LiveId" clId="{2F415764-E968-4E12-8DD4-F8626AC1AE15}" dt="2021-12-14T13:47:47.564" v="788" actId="1076"/>
          <ac:spMkLst>
            <pc:docMk/>
            <pc:sldMk cId="2965543096" sldId="541"/>
            <ac:spMk id="19" creationId="{4D06452A-E3D3-4DC5-8193-2FEB5C7E34C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53081098" sldId="542"/>
        </pc:sldMkLst>
      </pc:sldChg>
      <pc:sldChg chg="addSp delSp modSp add mod">
        <pc:chgData name="Syphax Ait oubelli" userId="ecf726b1934da71b" providerId="LiveId" clId="{2F415764-E968-4E12-8DD4-F8626AC1AE15}" dt="2021-12-14T13:47:58.747" v="794" actId="478"/>
        <pc:sldMkLst>
          <pc:docMk/>
          <pc:sldMk cId="2905045931" sldId="542"/>
        </pc:sldMkLst>
        <pc:spChg chg="mod">
          <ac:chgData name="Syphax Ait oubelli" userId="ecf726b1934da71b" providerId="LiveId" clId="{2F415764-E968-4E12-8DD4-F8626AC1AE15}" dt="2021-12-14T13:47:51.511" v="790" actId="1076"/>
          <ac:spMkLst>
            <pc:docMk/>
            <pc:sldMk cId="2905045931" sldId="542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57.291" v="793" actId="20577"/>
          <ac:spMkLst>
            <pc:docMk/>
            <pc:sldMk cId="2905045931" sldId="542"/>
            <ac:spMk id="23" creationId="{FC457036-CA6C-4D87-A3B2-185D19BD0C5F}"/>
          </ac:spMkLst>
        </pc:spChg>
        <pc:spChg chg="del">
          <ac:chgData name="Syphax Ait oubelli" userId="ecf726b1934da71b" providerId="LiveId" clId="{2F415764-E968-4E12-8DD4-F8626AC1AE15}" dt="2021-12-14T13:47:58.747" v="794" actId="478"/>
          <ac:spMkLst>
            <pc:docMk/>
            <pc:sldMk cId="2905045931" sldId="542"/>
            <ac:spMk id="69" creationId="{67F337FA-4350-4C55-A6E2-2DEB38CB797E}"/>
          </ac:spMkLst>
        </pc:spChg>
      </pc:sldChg>
      <pc:sldChg chg="addSp delSp modSp add mod">
        <pc:chgData name="Syphax Ait oubelli" userId="ecf726b1934da71b" providerId="LiveId" clId="{2F415764-E968-4E12-8DD4-F8626AC1AE15}" dt="2021-12-14T13:48:08.804" v="799" actId="478"/>
        <pc:sldMkLst>
          <pc:docMk/>
          <pc:sldMk cId="610574066" sldId="543"/>
        </pc:sldMkLst>
        <pc:spChg chg="mod">
          <ac:chgData name="Syphax Ait oubelli" userId="ecf726b1934da71b" providerId="LiveId" clId="{2F415764-E968-4E12-8DD4-F8626AC1AE15}" dt="2021-12-14T13:48:02.617" v="796" actId="1076"/>
          <ac:spMkLst>
            <pc:docMk/>
            <pc:sldMk cId="610574066" sldId="543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8:07.328" v="798" actId="20577"/>
          <ac:spMkLst>
            <pc:docMk/>
            <pc:sldMk cId="610574066" sldId="543"/>
            <ac:spMk id="24" creationId="{E8110644-AB34-42F5-843B-F70AC8B3D88D}"/>
          </ac:spMkLst>
        </pc:spChg>
        <pc:spChg chg="del">
          <ac:chgData name="Syphax Ait oubelli" userId="ecf726b1934da71b" providerId="LiveId" clId="{2F415764-E968-4E12-8DD4-F8626AC1AE15}" dt="2021-12-14T13:48:08.804" v="799" actId="478"/>
          <ac:spMkLst>
            <pc:docMk/>
            <pc:sldMk cId="610574066" sldId="543"/>
            <ac:spMk id="70" creationId="{0540D92D-6720-481B-A5B0-0EE802F5CFAD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495452133" sldId="543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689018997" sldId="544"/>
        </pc:sldMkLst>
      </pc:sldChg>
      <pc:sldChg chg="addSp delSp modSp add mod">
        <pc:chgData name="Syphax Ait oubelli" userId="ecf726b1934da71b" providerId="LiveId" clId="{2F415764-E968-4E12-8DD4-F8626AC1AE15}" dt="2021-12-14T13:48:32.015" v="810" actId="207"/>
        <pc:sldMkLst>
          <pc:docMk/>
          <pc:sldMk cId="3973858466" sldId="544"/>
        </pc:sldMkLst>
        <pc:spChg chg="mod">
          <ac:chgData name="Syphax Ait oubelli" userId="ecf726b1934da71b" providerId="LiveId" clId="{2F415764-E968-4E12-8DD4-F8626AC1AE15}" dt="2021-12-14T13:48:16.302" v="802" actId="1076"/>
          <ac:spMkLst>
            <pc:docMk/>
            <pc:sldMk cId="3973858466" sldId="544"/>
            <ac:spMk id="19" creationId="{4D06452A-E3D3-4DC5-8193-2FEB5C7E34C4}"/>
          </ac:spMkLst>
        </pc:spChg>
        <pc:spChg chg="mod">
          <ac:chgData name="Syphax Ait oubelli" userId="ecf726b1934da71b" providerId="LiveId" clId="{2F415764-E968-4E12-8DD4-F8626AC1AE15}" dt="2021-12-14T13:48:32.015" v="810" actId="207"/>
          <ac:spMkLst>
            <pc:docMk/>
            <pc:sldMk cId="3973858466" sldId="544"/>
            <ac:spMk id="22" creationId="{43DD38F8-B7BF-4D81-A6A4-F51598F051D6}"/>
          </ac:spMkLst>
        </pc:spChg>
        <pc:spChg chg="add del mod">
          <ac:chgData name="Syphax Ait oubelli" userId="ecf726b1934da71b" providerId="LiveId" clId="{2F415764-E968-4E12-8DD4-F8626AC1AE15}" dt="2021-12-14T13:48:27.237" v="808" actId="478"/>
          <ac:spMkLst>
            <pc:docMk/>
            <pc:sldMk cId="3973858466" sldId="544"/>
            <ac:spMk id="25" creationId="{A911D656-8032-4F99-A35E-7BE6958857A6}"/>
          </ac:spMkLst>
        </pc:spChg>
        <pc:spChg chg="add del mod">
          <ac:chgData name="Syphax Ait oubelli" userId="ecf726b1934da71b" providerId="LiveId" clId="{2F415764-E968-4E12-8DD4-F8626AC1AE15}" dt="2021-12-14T13:48:32.015" v="810" actId="207"/>
          <ac:spMkLst>
            <pc:docMk/>
            <pc:sldMk cId="3973858466" sldId="544"/>
            <ac:spMk id="38" creationId="{DEF63040-2B92-4216-813E-6D669CACAD69}"/>
          </ac:spMkLst>
        </pc:spChg>
        <pc:cxnChg chg="mod">
          <ac:chgData name="Syphax Ait oubelli" userId="ecf726b1934da71b" providerId="LiveId" clId="{2F415764-E968-4E12-8DD4-F8626AC1AE15}" dt="2021-12-14T13:48:23.352" v="807" actId="1076"/>
          <ac:cxnSpMkLst>
            <pc:docMk/>
            <pc:sldMk cId="3973858466" sldId="544"/>
            <ac:cxnSpMk id="52" creationId="{92D4322B-DBA9-486F-BE30-9DD8627628A1}"/>
          </ac:cxnSpMkLst>
        </pc:cxnChg>
        <pc:cxnChg chg="mod">
          <ac:chgData name="Syphax Ait oubelli" userId="ecf726b1934da71b" providerId="LiveId" clId="{2F415764-E968-4E12-8DD4-F8626AC1AE15}" dt="2021-12-14T13:48:23.352" v="807" actId="1076"/>
          <ac:cxnSpMkLst>
            <pc:docMk/>
            <pc:sldMk cId="3973858466" sldId="544"/>
            <ac:cxnSpMk id="56" creationId="{15C1CD7E-14E9-4864-9631-DC9061315479}"/>
          </ac:cxnSpMkLst>
        </pc:cxnChg>
      </pc:sldChg>
      <pc:sldChg chg="delSp modSp add mod">
        <pc:chgData name="Syphax Ait oubelli" userId="ecf726b1934da71b" providerId="LiveId" clId="{2F415764-E968-4E12-8DD4-F8626AC1AE15}" dt="2021-12-14T13:59:44.738" v="847" actId="207"/>
        <pc:sldMkLst>
          <pc:docMk/>
          <pc:sldMk cId="501376596" sldId="545"/>
        </pc:sldMkLst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19" creationId="{4D06452A-E3D3-4DC5-8193-2FEB5C7E34C4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0" creationId="{C49651C6-5C90-4B14-A05E-BAC8A3A0D3C7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1" creationId="{CA0AB093-0D73-4E68-863D-2A71063F1EAD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2" creationId="{43DD38F8-B7BF-4D81-A6A4-F51598F051D6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3" creationId="{FC457036-CA6C-4D87-A3B2-185D19BD0C5F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4" creationId="{E8110644-AB34-42F5-843B-F70AC8B3D88D}"/>
          </ac:spMkLst>
        </pc:spChg>
        <pc:spChg chg="mod">
          <ac:chgData name="Syphax Ait oubelli" userId="ecf726b1934da71b" providerId="LiveId" clId="{2F415764-E968-4E12-8DD4-F8626AC1AE15}" dt="2021-12-14T13:59:44.738" v="847" actId="207"/>
          <ac:spMkLst>
            <pc:docMk/>
            <pc:sldMk cId="501376596" sldId="545"/>
            <ac:spMk id="27" creationId="{26665854-4FBA-49CB-BD56-A1D90A94519A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38" creationId="{DEF63040-2B92-4216-813E-6D669CACAD69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40" creationId="{8E42F8B3-2F1F-49FC-8BF9-CC407D5311D9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41" creationId="{11528B71-520C-4EC4-B4B4-6ECCDE920C16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51" creationId="{6A5F8DC9-03B2-4A57-9F55-A80EC3B37E6D}"/>
          </ac:spMkLst>
        </pc:sp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2" creationId="{92D4322B-DBA9-486F-BE30-9DD8627628A1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4" creationId="{0500D0E1-1493-4120-9FAC-A6CADF241618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5" creationId="{531DB8D0-A618-4C2B-B450-54770E246849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6" creationId="{15C1CD7E-14E9-4864-9631-DC906131547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799313606" sldId="545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412552032" sldId="546"/>
        </pc:sldMkLst>
      </pc:sldChg>
      <pc:sldChg chg="addSp delSp modSp add mod ord">
        <pc:chgData name="Syphax Ait oubelli" userId="ecf726b1934da71b" providerId="LiveId" clId="{2F415764-E968-4E12-8DD4-F8626AC1AE15}" dt="2021-12-14T14:54:47.925" v="1352" actId="207"/>
        <pc:sldMkLst>
          <pc:docMk/>
          <pc:sldMk cId="4233471153" sldId="546"/>
        </pc:sldMkLst>
        <pc:spChg chg="add mod">
          <ac:chgData name="Syphax Ait oubelli" userId="ecf726b1934da71b" providerId="LiveId" clId="{2F415764-E968-4E12-8DD4-F8626AC1AE15}" dt="2021-12-14T14:54:47.925" v="1352" actId="207"/>
          <ac:spMkLst>
            <pc:docMk/>
            <pc:sldMk cId="4233471153" sldId="546"/>
            <ac:spMk id="4" creationId="{2E164BDC-0070-438F-8AFB-7EB06069B282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5" creationId="{85D864EF-6243-40D1-8477-7C58F84ED28E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6" creationId="{855E54C0-E064-4AC5-8E0A-FEB0F7EAA938}"/>
          </ac:spMkLst>
        </pc:spChg>
        <pc:spChg chg="add del mod">
          <ac:chgData name="Syphax Ait oubelli" userId="ecf726b1934da71b" providerId="LiveId" clId="{2F415764-E968-4E12-8DD4-F8626AC1AE15}" dt="2021-12-14T14:10:19.846" v="876" actId="478"/>
          <ac:spMkLst>
            <pc:docMk/>
            <pc:sldMk cId="4233471153" sldId="546"/>
            <ac:spMk id="7" creationId="{B465B549-F78F-4F5F-8213-F1A1CDF90999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9" creationId="{5CC0E13F-B191-4AB2-9B7C-275B4CB41AD1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1" creationId="{08BC77A8-D2C1-47A0-B70F-79713BF10588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3" creationId="{3ADDA9D8-0643-44E4-A0DD-ED5DB1F755C0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4" creationId="{32BD5CDF-6D32-447D-8980-54B2340E71F3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4:09:01.804" v="849" actId="478"/>
          <ac:spMkLst>
            <pc:docMk/>
            <pc:sldMk cId="4233471153" sldId="546"/>
            <ac:spMk id="27" creationId="{26665854-4FBA-49CB-BD56-A1D90A94519A}"/>
          </ac:spMkLst>
        </pc:spChg>
        <pc:spChg chg="add mod">
          <ac:chgData name="Syphax Ait oubelli" userId="ecf726b1934da71b" providerId="LiveId" clId="{2F415764-E968-4E12-8DD4-F8626AC1AE15}" dt="2021-12-14T14:23:07.407" v="1160" actId="2711"/>
          <ac:spMkLst>
            <pc:docMk/>
            <pc:sldMk cId="4233471153" sldId="546"/>
            <ac:spMk id="60" creationId="{114DDAB4-5D22-43AD-8DDC-6B1EDD47D568}"/>
          </ac:spMkLst>
        </pc:spChg>
        <pc:spChg chg="add mod">
          <ac:chgData name="Syphax Ait oubelli" userId="ecf726b1934da71b" providerId="LiveId" clId="{2F415764-E968-4E12-8DD4-F8626AC1AE15}" dt="2021-12-14T14:20:10.298" v="1102" actId="207"/>
          <ac:spMkLst>
            <pc:docMk/>
            <pc:sldMk cId="4233471153" sldId="546"/>
            <ac:spMk id="61" creationId="{DE5B7A2E-6869-4F40-9E47-4E3EF15E8697}"/>
          </ac:spMkLst>
        </pc:spChg>
        <pc:spChg chg="add mod">
          <ac:chgData name="Syphax Ait oubelli" userId="ecf726b1934da71b" providerId="LiveId" clId="{2F415764-E968-4E12-8DD4-F8626AC1AE15}" dt="2021-12-14T14:17:28.171" v="1006" actId="571"/>
          <ac:spMkLst>
            <pc:docMk/>
            <pc:sldMk cId="4233471153" sldId="546"/>
            <ac:spMk id="62" creationId="{541E2D17-EEDD-4B9E-AEF1-CA58C7812AEC}"/>
          </ac:spMkLst>
        </pc:spChg>
        <pc:spChg chg="add mod">
          <ac:chgData name="Syphax Ait oubelli" userId="ecf726b1934da71b" providerId="LiveId" clId="{2F415764-E968-4E12-8DD4-F8626AC1AE15}" dt="2021-12-14T14:17:27.833" v="1005" actId="571"/>
          <ac:spMkLst>
            <pc:docMk/>
            <pc:sldMk cId="4233471153" sldId="546"/>
            <ac:spMk id="63" creationId="{2678B166-02F5-4851-86C3-4D4874BCE201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4" creationId="{6D707DBB-DD8E-432A-9FB5-B7F335DBAD33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5" creationId="{23BFB242-2B12-479C-9FFF-D5C20D8481AB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6" creationId="{45611EBA-54E8-401F-9CE6-35357AB7CD73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7" creationId="{FD8CDF63-9AEA-46D0-A23C-4E34E5A287A9}"/>
          </ac:spMkLst>
        </pc:spChg>
        <pc:spChg chg="add mod">
          <ac:chgData name="Syphax Ait oubelli" userId="ecf726b1934da71b" providerId="LiveId" clId="{2F415764-E968-4E12-8DD4-F8626AC1AE15}" dt="2021-12-14T14:18:02.283" v="1029" actId="1076"/>
          <ac:spMkLst>
            <pc:docMk/>
            <pc:sldMk cId="4233471153" sldId="546"/>
            <ac:spMk id="68" creationId="{BB46E8E5-988B-47CE-80F1-92280EE2EB03}"/>
          </ac:spMkLst>
        </pc:spChg>
        <pc:spChg chg="add mod">
          <ac:chgData name="Syphax Ait oubelli" userId="ecf726b1934da71b" providerId="LiveId" clId="{2F415764-E968-4E12-8DD4-F8626AC1AE15}" dt="2021-12-14T14:20:04.232" v="1101" actId="113"/>
          <ac:spMkLst>
            <pc:docMk/>
            <pc:sldMk cId="4233471153" sldId="546"/>
            <ac:spMk id="69" creationId="{96BDDCFC-BAD8-4128-B828-44794981DD06}"/>
          </ac:spMkLst>
        </pc:spChg>
        <pc:spChg chg="add mod">
          <ac:chgData name="Syphax Ait oubelli" userId="ecf726b1934da71b" providerId="LiveId" clId="{2F415764-E968-4E12-8DD4-F8626AC1AE15}" dt="2021-12-14T14:20:19.832" v="1104" actId="1076"/>
          <ac:spMkLst>
            <pc:docMk/>
            <pc:sldMk cId="4233471153" sldId="546"/>
            <ac:spMk id="70" creationId="{222A1A8D-46F4-4CE2-901E-CA1481C6D779}"/>
          </ac:spMkLst>
        </pc:spChg>
        <pc:spChg chg="add mod">
          <ac:chgData name="Syphax Ait oubelli" userId="ecf726b1934da71b" providerId="LiveId" clId="{2F415764-E968-4E12-8DD4-F8626AC1AE15}" dt="2021-12-14T14:46:50.419" v="1204"/>
          <ac:spMkLst>
            <pc:docMk/>
            <pc:sldMk cId="4233471153" sldId="546"/>
            <ac:spMk id="71" creationId="{7471A55E-F663-4EBF-9680-C1376599E4D5}"/>
          </ac:spMkLst>
        </pc:spChg>
        <pc:spChg chg="add mod">
          <ac:chgData name="Syphax Ait oubelli" userId="ecf726b1934da71b" providerId="LiveId" clId="{2F415764-E968-4E12-8DD4-F8626AC1AE15}" dt="2021-12-14T14:46:50.419" v="1204"/>
          <ac:spMkLst>
            <pc:docMk/>
            <pc:sldMk cId="4233471153" sldId="546"/>
            <ac:spMk id="72" creationId="{991BD7F6-B59F-4B76-BA12-69E257673AA5}"/>
          </ac:spMkLst>
        </pc:sp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16" creationId="{D9ED611A-57E5-43C8-B2F8-FD2B9A0F82F5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19" creationId="{F8F450AE-88CD-4A27-B935-A52BF29F69FA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2" creationId="{BC1B6798-81D7-421C-B827-BF4C5BF3B96B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5" creationId="{AB450DB1-DA8F-473C-AA98-9F3BACA4AEF7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8" creationId="{AAB1697E-51B6-4788-A333-E50BFD9B48A8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1" creationId="{3626478B-C109-41FF-95A6-CE7911AAAFA1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4" creationId="{B17629E1-3169-4375-AD3F-EE3A64EE3599}"/>
          </ac:cxnSpMkLst>
        </pc:cxnChg>
        <pc:cxnChg chg="add mod or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7" creationId="{60B77C42-BB92-49D6-BE82-1125CCC08E7B}"/>
          </ac:cxnSpMkLst>
        </pc:cxnChg>
        <pc:cxnChg chg="add mod or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0" creationId="{E3801BAB-3F09-4C28-9851-565D91D79903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5" creationId="{ED69607D-C52B-41A7-AAB2-C518608E0C90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8" creationId="{432E71F3-46FC-4062-B512-48CF8291FAFF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1" creationId="{F34E672D-2AD3-4280-87F7-BFB1D9922293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4" creationId="{792CFEE0-72F1-4BF2-9E88-962A0E5A636C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7" creationId="{FB7AF7E0-B6E5-45AF-99FE-6EA52A870007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182384654" sldId="547"/>
        </pc:sldMkLst>
      </pc:sldChg>
      <pc:sldChg chg="delSp add mod modTransition">
        <pc:chgData name="Syphax Ait oubelli" userId="ecf726b1934da71b" providerId="LiveId" clId="{2F415764-E968-4E12-8DD4-F8626AC1AE15}" dt="2021-12-14T19:03:34.962" v="3144"/>
        <pc:sldMkLst>
          <pc:docMk/>
          <pc:sldMk cId="2474207681" sldId="547"/>
        </pc:sldMkLst>
        <pc:spChg chg="del">
          <ac:chgData name="Syphax Ait oubelli" userId="ecf726b1934da71b" providerId="LiveId" clId="{2F415764-E968-4E12-8DD4-F8626AC1AE15}" dt="2021-12-14T14:20:23.653" v="1106" actId="478"/>
          <ac:spMkLst>
            <pc:docMk/>
            <pc:sldMk cId="2474207681" sldId="547"/>
            <ac:spMk id="60" creationId="{114DDAB4-5D22-43AD-8DDC-6B1EDD47D568}"/>
          </ac:spMkLst>
        </pc:spChg>
        <pc:spChg chg="del">
          <ac:chgData name="Syphax Ait oubelli" userId="ecf726b1934da71b" providerId="LiveId" clId="{2F415764-E968-4E12-8DD4-F8626AC1AE15}" dt="2021-12-14T14:20:23.653" v="1106" actId="478"/>
          <ac:spMkLst>
            <pc:docMk/>
            <pc:sldMk cId="2474207681" sldId="54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22700679" sldId="548"/>
        </pc:sldMkLst>
      </pc:sldChg>
      <pc:sldChg chg="addSp delSp modSp add mod">
        <pc:chgData name="Syphax Ait oubelli" userId="ecf726b1934da71b" providerId="LiveId" clId="{2F415764-E968-4E12-8DD4-F8626AC1AE15}" dt="2021-12-14T14:54:51.726" v="1354" actId="207"/>
        <pc:sldMkLst>
          <pc:docMk/>
          <pc:sldMk cId="3202510664" sldId="548"/>
        </pc:sldMkLst>
        <pc:spChg chg="mod">
          <ac:chgData name="Syphax Ait oubelli" userId="ecf726b1934da71b" providerId="LiveId" clId="{2F415764-E968-4E12-8DD4-F8626AC1AE15}" dt="2021-12-14T14:54:51.726" v="1354" actId="207"/>
          <ac:spMkLst>
            <pc:docMk/>
            <pc:sldMk cId="3202510664" sldId="54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4:51.726" v="1354" actId="207"/>
          <ac:spMkLst>
            <pc:docMk/>
            <pc:sldMk cId="3202510664" sldId="548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4:23:03.415" v="1159" actId="2711"/>
          <ac:spMkLst>
            <pc:docMk/>
            <pc:sldMk cId="3202510664" sldId="548"/>
            <ac:spMk id="33" creationId="{B8CBC586-423A-407F-B8E2-500B32984D75}"/>
          </ac:spMkLst>
        </pc:spChg>
        <pc:spChg chg="add mod">
          <ac:chgData name="Syphax Ait oubelli" userId="ecf726b1934da71b" providerId="LiveId" clId="{2F415764-E968-4E12-8DD4-F8626AC1AE15}" dt="2021-12-14T14:23:03.415" v="1159" actId="2711"/>
          <ac:spMkLst>
            <pc:docMk/>
            <pc:sldMk cId="3202510664" sldId="548"/>
            <ac:spMk id="35" creationId="{1B53A707-1B10-482D-A47E-CA6A5E6AFA65}"/>
          </ac:spMkLst>
        </pc:spChg>
        <pc:spChg chg="add del mod">
          <ac:chgData name="Syphax Ait oubelli" userId="ecf726b1934da71b" providerId="LiveId" clId="{2F415764-E968-4E12-8DD4-F8626AC1AE15}" dt="2021-12-14T14:21:30.663" v="1140" actId="478"/>
          <ac:spMkLst>
            <pc:docMk/>
            <pc:sldMk cId="3202510664" sldId="548"/>
            <ac:spMk id="36" creationId="{A27A6FC7-3F9D-4C21-9134-6D87CD07C1B0}"/>
          </ac:spMkLst>
        </pc:spChg>
        <pc:spChg chg="add del mod">
          <ac:chgData name="Syphax Ait oubelli" userId="ecf726b1934da71b" providerId="LiveId" clId="{2F415764-E968-4E12-8DD4-F8626AC1AE15}" dt="2021-12-14T14:21:30.663" v="1140" actId="478"/>
          <ac:spMkLst>
            <pc:docMk/>
            <pc:sldMk cId="3202510664" sldId="548"/>
            <ac:spMk id="38" creationId="{4C59872D-344B-4F53-81E4-EA4E3481FF30}"/>
          </ac:spMkLst>
        </pc:spChg>
        <pc:spChg chg="add mod">
          <ac:chgData name="Syphax Ait oubelli" userId="ecf726b1934da71b" providerId="LiveId" clId="{2F415764-E968-4E12-8DD4-F8626AC1AE15}" dt="2021-12-14T14:46:49.970" v="1203"/>
          <ac:spMkLst>
            <pc:docMk/>
            <pc:sldMk cId="3202510664" sldId="548"/>
            <ac:spMk id="39" creationId="{C3A57703-DC22-4FB3-93BD-AEAB88A27707}"/>
          </ac:spMkLst>
        </pc:spChg>
        <pc:spChg chg="add mod">
          <ac:chgData name="Syphax Ait oubelli" userId="ecf726b1934da71b" providerId="LiveId" clId="{2F415764-E968-4E12-8DD4-F8626AC1AE15}" dt="2021-12-14T14:46:49.970" v="1203"/>
          <ac:spMkLst>
            <pc:docMk/>
            <pc:sldMk cId="3202510664" sldId="548"/>
            <ac:spMk id="41" creationId="{93B78066-C777-432C-8586-B846B0330804}"/>
          </ac:spMkLst>
        </pc:spChg>
        <pc:spChg chg="del">
          <ac:chgData name="Syphax Ait oubelli" userId="ecf726b1934da71b" providerId="LiveId" clId="{2F415764-E968-4E12-8DD4-F8626AC1AE15}" dt="2021-12-14T14:21:28.311" v="1138" actId="478"/>
          <ac:spMkLst>
            <pc:docMk/>
            <pc:sldMk cId="3202510664" sldId="548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36.372" v="1110" actId="1076"/>
          <ac:spMkLst>
            <pc:docMk/>
            <pc:sldMk cId="3202510664" sldId="548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989790" sldId="549"/>
        </pc:sldMkLst>
      </pc:sldChg>
      <pc:sldChg chg="addSp delSp modSp add mod">
        <pc:chgData name="Syphax Ait oubelli" userId="ecf726b1934da71b" providerId="LiveId" clId="{2F415764-E968-4E12-8DD4-F8626AC1AE15}" dt="2021-12-14T14:54:56.059" v="1356" actId="207"/>
        <pc:sldMkLst>
          <pc:docMk/>
          <pc:sldMk cId="1836579198" sldId="549"/>
        </pc:sldMkLst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3" creationId="{25308F8C-5337-431B-B7ED-1587667ACA94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5" creationId="{7E28EF44-A326-40BE-B1C5-4309B1CE2FE2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6" creationId="{74AF6466-BEAF-4611-AC0D-29FE70E7E13F}"/>
          </ac:spMkLst>
        </pc:spChg>
        <pc:spChg chg="add del mod">
          <ac:chgData name="Syphax Ait oubelli" userId="ecf726b1934da71b" providerId="LiveId" clId="{2F415764-E968-4E12-8DD4-F8626AC1AE15}" dt="2021-12-14T14:21:33.031" v="1141" actId="478"/>
          <ac:spMkLst>
            <pc:docMk/>
            <pc:sldMk cId="1836579198" sldId="549"/>
            <ac:spMk id="38" creationId="{3CB07D07-A0E2-4528-B2A8-965D925B4CC4}"/>
          </ac:spMkLst>
        </pc:spChg>
        <pc:spChg chg="add mod">
          <ac:chgData name="Syphax Ait oubelli" userId="ecf726b1934da71b" providerId="LiveId" clId="{2F415764-E968-4E12-8DD4-F8626AC1AE15}" dt="2021-12-14T14:46:49.574" v="1202"/>
          <ac:spMkLst>
            <pc:docMk/>
            <pc:sldMk cId="1836579198" sldId="549"/>
            <ac:spMk id="39" creationId="{99BD4D0B-8EEB-4157-8415-810322A9C47D}"/>
          </ac:spMkLst>
        </pc:spChg>
        <pc:spChg chg="add mod">
          <ac:chgData name="Syphax Ait oubelli" userId="ecf726b1934da71b" providerId="LiveId" clId="{2F415764-E968-4E12-8DD4-F8626AC1AE15}" dt="2021-12-14T14:46:49.574" v="1202"/>
          <ac:spMkLst>
            <pc:docMk/>
            <pc:sldMk cId="1836579198" sldId="549"/>
            <ac:spMk id="41" creationId="{36174344-7FF9-4405-812C-9487DA6AEFBD}"/>
          </ac:spMkLst>
        </pc:spChg>
        <pc:spChg chg="del">
          <ac:chgData name="Syphax Ait oubelli" userId="ecf726b1934da71b" providerId="LiveId" clId="{2F415764-E968-4E12-8DD4-F8626AC1AE15}" dt="2021-12-14T14:21:25.367" v="1136" actId="478"/>
          <ac:spMkLst>
            <pc:docMk/>
            <pc:sldMk cId="1836579198" sldId="549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44.117" v="1112" actId="1076"/>
          <ac:spMkLst>
            <pc:docMk/>
            <pc:sldMk cId="1836579198" sldId="549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335379449" sldId="550"/>
        </pc:sldMkLst>
      </pc:sldChg>
      <pc:sldChg chg="addSp delSp modSp add mod">
        <pc:chgData name="Syphax Ait oubelli" userId="ecf726b1934da71b" providerId="LiveId" clId="{2F415764-E968-4E12-8DD4-F8626AC1AE15}" dt="2021-12-14T14:55:00.385" v="1358" actId="207"/>
        <pc:sldMkLst>
          <pc:docMk/>
          <pc:sldMk cId="2181024315" sldId="550"/>
        </pc:sldMkLst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3" creationId="{267E8A67-FE66-49AA-AF97-4A9D3BD1E87A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5" creationId="{B7DA727C-1C61-4AF0-9EDB-D497C81D93AA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6" creationId="{624C1DBD-F42F-4B45-883B-8DA613F092B4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8" creationId="{E213BA17-9D62-479B-84F0-37FC4A15E2F1}"/>
          </ac:spMkLst>
        </pc:spChg>
        <pc:spChg chg="add mod">
          <ac:chgData name="Syphax Ait oubelli" userId="ecf726b1934da71b" providerId="LiveId" clId="{2F415764-E968-4E12-8DD4-F8626AC1AE15}" dt="2021-12-14T14:46:49.054" v="1201"/>
          <ac:spMkLst>
            <pc:docMk/>
            <pc:sldMk cId="2181024315" sldId="550"/>
            <ac:spMk id="39" creationId="{2DAF70FB-2777-41E7-B919-6AF9EB7510A8}"/>
          </ac:spMkLst>
        </pc:spChg>
        <pc:spChg chg="add mod">
          <ac:chgData name="Syphax Ait oubelli" userId="ecf726b1934da71b" providerId="LiveId" clId="{2F415764-E968-4E12-8DD4-F8626AC1AE15}" dt="2021-12-14T14:46:49.054" v="1201"/>
          <ac:spMkLst>
            <pc:docMk/>
            <pc:sldMk cId="2181024315" sldId="550"/>
            <ac:spMk id="41" creationId="{B5527451-BBAF-43CB-8662-5C739C51A684}"/>
          </ac:spMkLst>
        </pc:spChg>
        <pc:spChg chg="del">
          <ac:chgData name="Syphax Ait oubelli" userId="ecf726b1934da71b" providerId="LiveId" clId="{2F415764-E968-4E12-8DD4-F8626AC1AE15}" dt="2021-12-14T14:21:22.575" v="1134" actId="478"/>
          <ac:spMkLst>
            <pc:docMk/>
            <pc:sldMk cId="2181024315" sldId="550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48.757" v="1114" actId="1076"/>
          <ac:spMkLst>
            <pc:docMk/>
            <pc:sldMk cId="2181024315" sldId="550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4:55:05.130" v="1360" actId="207"/>
        <pc:sldMkLst>
          <pc:docMk/>
          <pc:sldMk cId="1884459128" sldId="551"/>
        </pc:sldMkLst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33" creationId="{556A052A-79D3-45F5-8934-2C415C9AE49E}"/>
          </ac:spMkLst>
        </pc:spChg>
        <pc:spChg chg="add 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35" creationId="{C4F72FAE-C947-419E-AB8E-F3F59FADBFB2}"/>
          </ac:spMkLst>
        </pc:spChg>
        <pc:spChg chg="add mod ord">
          <ac:chgData name="Syphax Ait oubelli" userId="ecf726b1934da71b" providerId="LiveId" clId="{2F415764-E968-4E12-8DD4-F8626AC1AE15}" dt="2021-12-14T14:22:07.069" v="1148" actId="167"/>
          <ac:spMkLst>
            <pc:docMk/>
            <pc:sldMk cId="1884459128" sldId="551"/>
            <ac:spMk id="36" creationId="{4298FD3C-42FB-46BD-9009-5530A609EE78}"/>
          </ac:spMkLst>
        </pc:spChg>
        <pc:spChg chg="add mod">
          <ac:chgData name="Syphax Ait oubelli" userId="ecf726b1934da71b" providerId="LiveId" clId="{2F415764-E968-4E12-8DD4-F8626AC1AE15}" dt="2021-12-14T14:46:48.530" v="1200"/>
          <ac:spMkLst>
            <pc:docMk/>
            <pc:sldMk cId="1884459128" sldId="551"/>
            <ac:spMk id="38" creationId="{FC860C4F-D583-4AFA-B671-60A3151563DF}"/>
          </ac:spMkLst>
        </pc:spChg>
        <pc:spChg chg="add mod">
          <ac:chgData name="Syphax Ait oubelli" userId="ecf726b1934da71b" providerId="LiveId" clId="{2F415764-E968-4E12-8DD4-F8626AC1AE15}" dt="2021-12-14T14:46:48.530" v="1200"/>
          <ac:spMkLst>
            <pc:docMk/>
            <pc:sldMk cId="1884459128" sldId="551"/>
            <ac:spMk id="39" creationId="{C44DC11C-15DC-4164-A9A5-AB1D1EB93A66}"/>
          </ac:spMkLst>
        </pc:spChg>
        <pc:spChg chg="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1:44.619" v="1142" actId="207"/>
          <ac:spMkLst>
            <pc:docMk/>
            <pc:sldMk cId="1884459128" sldId="551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20:52.618" v="1116" actId="1076"/>
          <ac:spMkLst>
            <pc:docMk/>
            <pc:sldMk cId="1884459128" sldId="551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010400718" sldId="551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77574254" sldId="552"/>
        </pc:sldMkLst>
      </pc:sldChg>
      <pc:sldChg chg="addSp modSp add mod">
        <pc:chgData name="Syphax Ait oubelli" userId="ecf726b1934da71b" providerId="LiveId" clId="{2F415764-E968-4E12-8DD4-F8626AC1AE15}" dt="2021-12-14T14:55:17.369" v="1366" actId="207"/>
        <pc:sldMkLst>
          <pc:docMk/>
          <pc:sldMk cId="3994947872" sldId="552"/>
        </pc:sldMkLst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17.369" v="1366" actId="207"/>
          <ac:spMkLst>
            <pc:docMk/>
            <pc:sldMk cId="3994947872" sldId="552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5" creationId="{C4F72FAE-C947-419E-AB8E-F3F59FADBFB2}"/>
          </ac:spMkLst>
        </pc:spChg>
        <pc:spChg chg="add 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8" creationId="{C78D00FE-E3A1-4CC4-997A-DA4BE596677C}"/>
          </ac:spMkLst>
        </pc:spChg>
        <pc:spChg chg="add mod">
          <ac:chgData name="Syphax Ait oubelli" userId="ecf726b1934da71b" providerId="LiveId" clId="{2F415764-E968-4E12-8DD4-F8626AC1AE15}" dt="2021-12-14T14:46:44.534" v="1197" actId="1076"/>
          <ac:spMkLst>
            <pc:docMk/>
            <pc:sldMk cId="3994947872" sldId="552"/>
            <ac:spMk id="39" creationId="{B820AA37-E022-41CA-88CC-70EBFA8586B0}"/>
          </ac:spMkLst>
        </pc:spChg>
        <pc:spChg chg="add mod">
          <ac:chgData name="Syphax Ait oubelli" userId="ecf726b1934da71b" providerId="LiveId" clId="{2F415764-E968-4E12-8DD4-F8626AC1AE15}" dt="2021-12-14T14:46:44.534" v="1197" actId="1076"/>
          <ac:spMkLst>
            <pc:docMk/>
            <pc:sldMk cId="3994947872" sldId="552"/>
            <ac:spMk id="41" creationId="{B3AEB35B-1187-4F5F-B59F-A4674130BF2C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2:22.790" v="1150" actId="1076"/>
          <ac:spMkLst>
            <pc:docMk/>
            <pc:sldMk cId="3994947872" sldId="552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7973001" sldId="553"/>
        </pc:sldMkLst>
      </pc:sldChg>
      <pc:sldChg chg="addSp delSp modSp add mod">
        <pc:chgData name="Syphax Ait oubelli" userId="ecf726b1934da71b" providerId="LiveId" clId="{2F415764-E968-4E12-8DD4-F8626AC1AE15}" dt="2021-12-14T14:55:14.546" v="1364" actId="207"/>
        <pc:sldMkLst>
          <pc:docMk/>
          <pc:sldMk cId="1041370499" sldId="553"/>
        </pc:sldMkLst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4" creationId="{32BD5CDF-6D32-447D-8980-54B2340E71F3}"/>
          </ac:spMkLst>
        </pc:spChg>
        <pc:spChg chg="add del mod">
          <ac:chgData name="Syphax Ait oubelli" userId="ecf726b1934da71b" providerId="LiveId" clId="{2F415764-E968-4E12-8DD4-F8626AC1AE15}" dt="2021-12-14T14:46:46.966" v="1198" actId="478"/>
          <ac:spMkLst>
            <pc:docMk/>
            <pc:sldMk cId="1041370499" sldId="553"/>
            <ac:spMk id="17" creationId="{70A183F5-8781-46EE-A2F5-26942628B90A}"/>
          </ac:spMkLst>
        </pc:spChg>
        <pc:spChg chg="mod ord">
          <ac:chgData name="Syphax Ait oubelli" userId="ecf726b1934da71b" providerId="LiveId" clId="{2F415764-E968-4E12-8DD4-F8626AC1AE15}" dt="2021-12-14T14:23:32.805" v="1168" actId="207"/>
          <ac:spMkLst>
            <pc:docMk/>
            <pc:sldMk cId="1041370499" sldId="553"/>
            <ac:spMk id="38" creationId="{C78D00FE-E3A1-4CC4-997A-DA4BE596677C}"/>
          </ac:spMkLst>
        </pc:spChg>
        <pc:spChg chg="add del mod">
          <ac:chgData name="Syphax Ait oubelli" userId="ecf726b1934da71b" providerId="LiveId" clId="{2F415764-E968-4E12-8DD4-F8626AC1AE15}" dt="2021-12-14T14:46:46.966" v="1198" actId="478"/>
          <ac:spMkLst>
            <pc:docMk/>
            <pc:sldMk cId="1041370499" sldId="553"/>
            <ac:spMk id="41" creationId="{C5D9775C-8AA9-45EF-8DCE-6E51671513DF}"/>
          </ac:spMkLst>
        </pc:spChg>
        <pc:spChg chg="add mod">
          <ac:chgData name="Syphax Ait oubelli" userId="ecf726b1934da71b" providerId="LiveId" clId="{2F415764-E968-4E12-8DD4-F8626AC1AE15}" dt="2021-12-14T14:46:47.230" v="1199"/>
          <ac:spMkLst>
            <pc:docMk/>
            <pc:sldMk cId="1041370499" sldId="553"/>
            <ac:spMk id="42" creationId="{93665AEC-F40C-4DA4-921E-05C55EF3FDAA}"/>
          </ac:spMkLst>
        </pc:spChg>
        <pc:spChg chg="add mod">
          <ac:chgData name="Syphax Ait oubelli" userId="ecf726b1934da71b" providerId="LiveId" clId="{2F415764-E968-4E12-8DD4-F8626AC1AE15}" dt="2021-12-14T14:46:47.230" v="1199"/>
          <ac:spMkLst>
            <pc:docMk/>
            <pc:sldMk cId="1041370499" sldId="553"/>
            <ac:spMk id="43" creationId="{1DB31042-963C-4806-ADC1-9BDE2F2CE76C}"/>
          </ac:spMkLst>
        </pc:spChg>
        <pc:spChg chg="mod">
          <ac:chgData name="Syphax Ait oubelli" userId="ecf726b1934da71b" providerId="LiveId" clId="{2F415764-E968-4E12-8DD4-F8626AC1AE15}" dt="2021-12-14T14:23:22.353" v="1163" actId="207"/>
          <ac:spMkLst>
            <pc:docMk/>
            <pc:sldMk cId="1041370499" sldId="553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23:15.661" v="1162" actId="1076"/>
          <ac:spMkLst>
            <pc:docMk/>
            <pc:sldMk cId="1041370499" sldId="553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6:07:33.853" v="1870" actId="108"/>
        <pc:sldMkLst>
          <pc:docMk/>
          <pc:sldMk cId="1608273713" sldId="554"/>
        </pc:sldMkLst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33.853" v="1870" actId="108"/>
          <ac:spMkLst>
            <pc:docMk/>
            <pc:sldMk cId="1608273713" sldId="55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4" creationId="{32BD5CDF-6D32-447D-8980-54B2340E71F3}"/>
          </ac:spMkLst>
        </pc:spChg>
        <pc:spChg chg="add mod">
          <ac:chgData name="Syphax Ait oubelli" userId="ecf726b1934da71b" providerId="LiveId" clId="{2F415764-E968-4E12-8DD4-F8626AC1AE15}" dt="2021-12-14T14:47:17.121" v="1211" actId="1035"/>
          <ac:spMkLst>
            <pc:docMk/>
            <pc:sldMk cId="1608273713" sldId="554"/>
            <ac:spMk id="39" creationId="{CFD50250-66ED-4170-8293-3AB78075C1EA}"/>
          </ac:spMkLst>
        </pc:spChg>
        <pc:spChg chg="mod">
          <ac:chgData name="Syphax Ait oubelli" userId="ecf726b1934da71b" providerId="LiveId" clId="{2F415764-E968-4E12-8DD4-F8626AC1AE15}" dt="2021-12-14T14:47:05.102" v="1206" actId="1076"/>
          <ac:spMkLst>
            <pc:docMk/>
            <pc:sldMk cId="1608273713" sldId="554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830968543" sldId="55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047767071" sldId="555"/>
        </pc:sldMkLst>
      </pc:sldChg>
      <pc:sldChg chg="addSp modSp add mod">
        <pc:chgData name="Syphax Ait oubelli" userId="ecf726b1934da71b" providerId="LiveId" clId="{2F415764-E968-4E12-8DD4-F8626AC1AE15}" dt="2021-12-14T16:07:37.267" v="1871" actId="108"/>
        <pc:sldMkLst>
          <pc:docMk/>
          <pc:sldMk cId="1137068239" sldId="555"/>
        </pc:sldMkLst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37.267" v="1871" actId="108"/>
          <ac:spMkLst>
            <pc:docMk/>
            <pc:sldMk cId="1137068239" sldId="555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47:36.149" v="1226" actId="1036"/>
          <ac:spMkLst>
            <pc:docMk/>
            <pc:sldMk cId="1137068239" sldId="555"/>
            <ac:spMk id="41" creationId="{690EA9DB-64EC-4797-9714-F98F9AB8FE97}"/>
          </ac:spMkLst>
        </pc:spChg>
        <pc:spChg chg="mod">
          <ac:chgData name="Syphax Ait oubelli" userId="ecf726b1934da71b" providerId="LiveId" clId="{2F415764-E968-4E12-8DD4-F8626AC1AE15}" dt="2021-12-14T14:47:24.039" v="1213" actId="1076"/>
          <ac:spMkLst>
            <pc:docMk/>
            <pc:sldMk cId="1137068239" sldId="555"/>
            <ac:spMk id="70" creationId="{222A1A8D-46F4-4CE2-901E-CA1481C6D779}"/>
          </ac:spMkLst>
        </pc:spChg>
      </pc:sldChg>
      <pc:sldChg chg="modSp add mod">
        <pc:chgData name="Syphax Ait oubelli" userId="ecf726b1934da71b" providerId="LiveId" clId="{2F415764-E968-4E12-8DD4-F8626AC1AE15}" dt="2021-12-14T16:07:41.028" v="1872" actId="108"/>
        <pc:sldMkLst>
          <pc:docMk/>
          <pc:sldMk cId="1460824098" sldId="556"/>
        </pc:sldMkLst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1.028" v="1872" actId="108"/>
          <ac:spMkLst>
            <pc:docMk/>
            <pc:sldMk cId="1460824098" sldId="55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7:56.155" v="1235" actId="207"/>
          <ac:spMkLst>
            <pc:docMk/>
            <pc:sldMk cId="1460824098" sldId="556"/>
            <ac:spMk id="41" creationId="{690EA9DB-64EC-4797-9714-F98F9AB8FE97}"/>
          </ac:spMkLst>
        </pc:spChg>
        <pc:spChg chg="mod">
          <ac:chgData name="Syphax Ait oubelli" userId="ecf726b1934da71b" providerId="LiveId" clId="{2F415764-E968-4E12-8DD4-F8626AC1AE15}" dt="2021-12-14T14:47:45.614" v="1229" actId="207"/>
          <ac:spMkLst>
            <pc:docMk/>
            <pc:sldMk cId="1460824098" sldId="556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7:40.904" v="1228" actId="1076"/>
          <ac:spMkLst>
            <pc:docMk/>
            <pc:sldMk cId="1460824098" sldId="556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88428738" sldId="556"/>
        </pc:sldMkLst>
      </pc:sldChg>
      <pc:sldChg chg="modSp add mod">
        <pc:chgData name="Syphax Ait oubelli" userId="ecf726b1934da71b" providerId="LiveId" clId="{2F415764-E968-4E12-8DD4-F8626AC1AE15}" dt="2021-12-14T16:07:44.105" v="1873" actId="108"/>
        <pc:sldMkLst>
          <pc:docMk/>
          <pc:sldMk cId="641044338" sldId="557"/>
        </pc:sldMkLst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4.105" v="1873" actId="108"/>
          <ac:spMkLst>
            <pc:docMk/>
            <pc:sldMk cId="641044338" sldId="55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9:15.240" v="1244" actId="207"/>
          <ac:spMkLst>
            <pc:docMk/>
            <pc:sldMk cId="641044338" sldId="557"/>
            <ac:spMk id="39" creationId="{CFD50250-66ED-4170-8293-3AB78075C1EA}"/>
          </ac:spMkLst>
        </pc:spChg>
        <pc:spChg chg="mod">
          <ac:chgData name="Syphax Ait oubelli" userId="ecf726b1934da71b" providerId="LiveId" clId="{2F415764-E968-4E12-8DD4-F8626AC1AE15}" dt="2021-12-14T14:49:07.486" v="1239" actId="207"/>
          <ac:spMkLst>
            <pc:docMk/>
            <pc:sldMk cId="641044338" sldId="557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9:03.060" v="1237" actId="1076"/>
          <ac:spMkLst>
            <pc:docMk/>
            <pc:sldMk cId="641044338" sldId="55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739026238" sldId="557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771051047" sldId="558"/>
        </pc:sldMkLst>
      </pc:sldChg>
      <pc:sldChg chg="modSp add mod">
        <pc:chgData name="Syphax Ait oubelli" userId="ecf726b1934da71b" providerId="LiveId" clId="{2F415764-E968-4E12-8DD4-F8626AC1AE15}" dt="2021-12-14T16:07:48.397" v="1874" actId="108"/>
        <pc:sldMkLst>
          <pc:docMk/>
          <pc:sldMk cId="2217133265" sldId="558"/>
        </pc:sldMkLst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8.397" v="1874" actId="108"/>
          <ac:spMkLst>
            <pc:docMk/>
            <pc:sldMk cId="2217133265" sldId="558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9:39.818" v="1253" actId="207"/>
          <ac:spMkLst>
            <pc:docMk/>
            <pc:sldMk cId="2217133265" sldId="558"/>
            <ac:spMk id="35" creationId="{C4F72FAE-C947-419E-AB8E-F3F59FADBFB2}"/>
          </ac:spMkLst>
        </pc:spChg>
        <pc:spChg chg="mod">
          <ac:chgData name="Syphax Ait oubelli" userId="ecf726b1934da71b" providerId="LiveId" clId="{2F415764-E968-4E12-8DD4-F8626AC1AE15}" dt="2021-12-14T14:49:31.205" v="1247" actId="207"/>
          <ac:spMkLst>
            <pc:docMk/>
            <pc:sldMk cId="2217133265" sldId="558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9:27.241" v="1246" actId="1076"/>
          <ac:spMkLst>
            <pc:docMk/>
            <pc:sldMk cId="2217133265" sldId="558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59700814" sldId="559"/>
        </pc:sldMkLst>
      </pc:sldChg>
      <pc:sldChg chg="addSp modSp add mod">
        <pc:chgData name="Syphax Ait oubelli" userId="ecf726b1934da71b" providerId="LiveId" clId="{2F415764-E968-4E12-8DD4-F8626AC1AE15}" dt="2021-12-14T14:57:42.094" v="1378" actId="207"/>
        <pc:sldMkLst>
          <pc:docMk/>
          <pc:sldMk cId="533470375" sldId="559"/>
        </pc:sldMkLst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49:50.186" v="1257" actId="20577"/>
          <ac:spMkLst>
            <pc:docMk/>
            <pc:sldMk cId="533470375" sldId="559"/>
            <ac:spMk id="46" creationId="{0408D629-0BC3-448F-B642-242010B964F1}"/>
          </ac:spMkLst>
        </pc:spChg>
        <pc:spChg chg="mod">
          <ac:chgData name="Syphax Ait oubelli" userId="ecf726b1934da71b" providerId="LiveId" clId="{2F415764-E968-4E12-8DD4-F8626AC1AE15}" dt="2021-12-14T14:49:46.465" v="1255" actId="1076"/>
          <ac:spMkLst>
            <pc:docMk/>
            <pc:sldMk cId="533470375" sldId="559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45349292" sldId="560"/>
        </pc:sldMkLst>
      </pc:sldChg>
      <pc:sldChg chg="modSp add mod">
        <pc:chgData name="Syphax Ait oubelli" userId="ecf726b1934da71b" providerId="LiveId" clId="{2F415764-E968-4E12-8DD4-F8626AC1AE15}" dt="2021-12-14T14:57:47.801" v="1380" actId="207"/>
        <pc:sldMkLst>
          <pc:docMk/>
          <pc:sldMk cId="2539962610" sldId="560"/>
        </pc:sldMkLst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0:05.430" v="1264" actId="167"/>
          <ac:spMkLst>
            <pc:docMk/>
            <pc:sldMk cId="2539962610" sldId="560"/>
            <ac:spMk id="46" creationId="{0408D629-0BC3-448F-B642-242010B964F1}"/>
          </ac:spMkLst>
        </pc:spChg>
        <pc:spChg chg="mod">
          <ac:chgData name="Syphax Ait oubelli" userId="ecf726b1934da71b" providerId="LiveId" clId="{2F415764-E968-4E12-8DD4-F8626AC1AE15}" dt="2021-12-14T14:49:58.601" v="1259" actId="207"/>
          <ac:spMkLst>
            <pc:docMk/>
            <pc:sldMk cId="2539962610" sldId="560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0:11.804" v="1265" actId="1076"/>
          <ac:spMkLst>
            <pc:docMk/>
            <pc:sldMk cId="2539962610" sldId="560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555238979" sldId="561"/>
        </pc:sldMkLst>
      </pc:sldChg>
      <pc:sldChg chg="modSp add mod">
        <pc:chgData name="Syphax Ait oubelli" userId="ecf726b1934da71b" providerId="LiveId" clId="{2F415764-E968-4E12-8DD4-F8626AC1AE15}" dt="2021-12-14T14:57:53.872" v="1382" actId="207"/>
        <pc:sldMkLst>
          <pc:docMk/>
          <pc:sldMk cId="2518339709" sldId="561"/>
        </pc:sldMkLst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0:36.582" v="1277" actId="207"/>
          <ac:spMkLst>
            <pc:docMk/>
            <pc:sldMk cId="2518339709" sldId="561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4:50:30.176" v="1274" actId="1076"/>
          <ac:spMkLst>
            <pc:docMk/>
            <pc:sldMk cId="2518339709" sldId="561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0:20.968" v="1268" actId="1076"/>
          <ac:spMkLst>
            <pc:docMk/>
            <pc:sldMk cId="2518339709" sldId="561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020870022" sldId="562"/>
        </pc:sldMkLst>
      </pc:sldChg>
      <pc:sldChg chg="addSp modSp add mod">
        <pc:chgData name="Syphax Ait oubelli" userId="ecf726b1934da71b" providerId="LiveId" clId="{2F415764-E968-4E12-8DD4-F8626AC1AE15}" dt="2021-12-14T14:58:04.868" v="1384" actId="207"/>
        <pc:sldMkLst>
          <pc:docMk/>
          <pc:sldMk cId="3164792066" sldId="562"/>
        </pc:sldMkLst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0:52.906" v="1282" actId="20577"/>
          <ac:spMkLst>
            <pc:docMk/>
            <pc:sldMk cId="3164792066" sldId="562"/>
            <ac:spMk id="47" creationId="{B49E0E88-E813-4DC3-B886-B508A01D1069}"/>
          </ac:spMkLst>
        </pc:spChg>
        <pc:spChg chg="mod">
          <ac:chgData name="Syphax Ait oubelli" userId="ecf726b1934da71b" providerId="LiveId" clId="{2F415764-E968-4E12-8DD4-F8626AC1AE15}" dt="2021-12-14T14:50:44.976" v="1279" actId="1076"/>
          <ac:spMkLst>
            <pc:docMk/>
            <pc:sldMk cId="3164792066" sldId="562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4:58:12.086" v="1386" actId="207"/>
        <pc:sldMkLst>
          <pc:docMk/>
          <pc:sldMk cId="707706317" sldId="563"/>
        </pc:sldMkLst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1:03.560" v="1286" actId="20577"/>
          <ac:spMkLst>
            <pc:docMk/>
            <pc:sldMk cId="707706317" sldId="563"/>
            <ac:spMk id="49" creationId="{B85441ED-089E-4DD9-BC23-7BD09126932B}"/>
          </ac:spMkLst>
        </pc:spChg>
        <pc:spChg chg="mod">
          <ac:chgData name="Syphax Ait oubelli" userId="ecf726b1934da71b" providerId="LiveId" clId="{2F415764-E968-4E12-8DD4-F8626AC1AE15}" dt="2021-12-14T14:50:59.125" v="1284" actId="1076"/>
          <ac:spMkLst>
            <pc:docMk/>
            <pc:sldMk cId="707706317" sldId="563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009835950" sldId="563"/>
        </pc:sldMkLst>
      </pc:sldChg>
      <pc:sldChg chg="addSp modSp add mod">
        <pc:chgData name="Syphax Ait oubelli" userId="ecf726b1934da71b" providerId="LiveId" clId="{2F415764-E968-4E12-8DD4-F8626AC1AE15}" dt="2021-12-14T14:58:20.064" v="1388" actId="207"/>
        <pc:sldMkLst>
          <pc:docMk/>
          <pc:sldMk cId="1981049079" sldId="564"/>
        </pc:sldMkLst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1:14.189" v="1291" actId="1036"/>
          <ac:spMkLst>
            <pc:docMk/>
            <pc:sldMk cId="1981049079" sldId="564"/>
            <ac:spMk id="50" creationId="{0EABE311-80D9-480B-9AC1-15D4A6ACBCA9}"/>
          </ac:spMkLst>
        </pc:spChg>
        <pc:spChg chg="mod">
          <ac:chgData name="Syphax Ait oubelli" userId="ecf726b1934da71b" providerId="LiveId" clId="{2F415764-E968-4E12-8DD4-F8626AC1AE15}" dt="2021-12-14T14:51:07.854" v="1288" actId="1076"/>
          <ac:spMkLst>
            <pc:docMk/>
            <pc:sldMk cId="1981049079" sldId="564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247753688" sldId="56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2336587" sldId="565"/>
        </pc:sldMkLst>
      </pc:sldChg>
      <pc:sldChg chg="modSp add mod">
        <pc:chgData name="Syphax Ait oubelli" userId="ecf726b1934da71b" providerId="LiveId" clId="{2F415764-E968-4E12-8DD4-F8626AC1AE15}" dt="2021-12-14T14:58:28.404" v="1390" actId="207"/>
        <pc:sldMkLst>
          <pc:docMk/>
          <pc:sldMk cId="1532253428" sldId="565"/>
        </pc:sldMkLst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1:34.882" v="1301" actId="207"/>
          <ac:spMkLst>
            <pc:docMk/>
            <pc:sldMk cId="1532253428" sldId="565"/>
            <ac:spMk id="50" creationId="{0EABE311-80D9-480B-9AC1-15D4A6ACBCA9}"/>
          </ac:spMkLst>
        </pc:spChg>
        <pc:spChg chg="mod">
          <ac:chgData name="Syphax Ait oubelli" userId="ecf726b1934da71b" providerId="LiveId" clId="{2F415764-E968-4E12-8DD4-F8626AC1AE15}" dt="2021-12-14T14:51:23.060" v="1294" actId="207"/>
          <ac:spMkLst>
            <pc:docMk/>
            <pc:sldMk cId="1532253428" sldId="565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1:19.491" v="1293" actId="1076"/>
          <ac:spMkLst>
            <pc:docMk/>
            <pc:sldMk cId="1532253428" sldId="565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27993003" sldId="566"/>
        </pc:sldMkLst>
      </pc:sldChg>
      <pc:sldChg chg="modSp add mod">
        <pc:chgData name="Syphax Ait oubelli" userId="ecf726b1934da71b" providerId="LiveId" clId="{2F415764-E968-4E12-8DD4-F8626AC1AE15}" dt="2021-12-14T14:58:36.753" v="1392" actId="207"/>
        <pc:sldMkLst>
          <pc:docMk/>
          <pc:sldMk cId="3813397306" sldId="566"/>
        </pc:sldMkLst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1:55.278" v="1310" actId="207"/>
          <ac:spMkLst>
            <pc:docMk/>
            <pc:sldMk cId="3813397306" sldId="566"/>
            <ac:spMk id="49" creationId="{B85441ED-089E-4DD9-BC23-7BD09126932B}"/>
          </ac:spMkLst>
        </pc:spChg>
        <pc:spChg chg="mod">
          <ac:chgData name="Syphax Ait oubelli" userId="ecf726b1934da71b" providerId="LiveId" clId="{2F415764-E968-4E12-8DD4-F8626AC1AE15}" dt="2021-12-14T14:51:47.503" v="1304" actId="207"/>
          <ac:spMkLst>
            <pc:docMk/>
            <pc:sldMk cId="3813397306" sldId="566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1:41.756" v="1303" actId="1076"/>
          <ac:spMkLst>
            <pc:docMk/>
            <pc:sldMk cId="3813397306" sldId="566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977963705" sldId="567"/>
        </pc:sldMkLst>
      </pc:sldChg>
      <pc:sldChg chg="modSp add mod">
        <pc:chgData name="Syphax Ait oubelli" userId="ecf726b1934da71b" providerId="LiveId" clId="{2F415764-E968-4E12-8DD4-F8626AC1AE15}" dt="2021-12-14T14:58:44.320" v="1394" actId="207"/>
        <pc:sldMkLst>
          <pc:docMk/>
          <pc:sldMk cId="1841330907" sldId="567"/>
        </pc:sldMkLst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2:09.044" v="1318" actId="167"/>
          <ac:spMkLst>
            <pc:docMk/>
            <pc:sldMk cId="1841330907" sldId="567"/>
            <ac:spMk id="47" creationId="{B49E0E88-E813-4DC3-B886-B508A01D1069}"/>
          </ac:spMkLst>
        </pc:spChg>
        <pc:spChg chg="mod">
          <ac:chgData name="Syphax Ait oubelli" userId="ecf726b1934da71b" providerId="LiveId" clId="{2F415764-E968-4E12-8DD4-F8626AC1AE15}" dt="2021-12-14T14:52:03.643" v="1313" actId="207"/>
          <ac:spMkLst>
            <pc:docMk/>
            <pc:sldMk cId="1841330907" sldId="567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2:00.536" v="1312" actId="1076"/>
          <ac:spMkLst>
            <pc:docMk/>
            <pc:sldMk cId="1841330907" sldId="56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8877476" sldId="568"/>
        </pc:sldMkLst>
      </pc:sldChg>
      <pc:sldChg chg="delSp modSp add mod">
        <pc:chgData name="Syphax Ait oubelli" userId="ecf726b1934da71b" providerId="LiveId" clId="{2F415764-E968-4E12-8DD4-F8626AC1AE15}" dt="2021-12-14T14:58:53.606" v="1396" actId="207"/>
        <pc:sldMkLst>
          <pc:docMk/>
          <pc:sldMk cId="2564687054" sldId="568"/>
        </pc:sldMkLst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2:22.338" v="1325" actId="167"/>
          <ac:spMkLst>
            <pc:docMk/>
            <pc:sldMk cId="2564687054" sldId="568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52:26.537" v="1326" actId="207"/>
          <ac:spMkLst>
            <pc:docMk/>
            <pc:sldMk cId="2564687054" sldId="568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4:52:14.151" v="1320" actId="478"/>
          <ac:spMkLst>
            <pc:docMk/>
            <pc:sldMk cId="2564687054" sldId="568"/>
            <ac:spMk id="70" creationId="{222A1A8D-46F4-4CE2-901E-CA1481C6D779}"/>
          </ac:spMkLst>
        </pc:spChg>
      </pc:sldChg>
      <pc:sldChg chg="addSp delSp modSp add mod">
        <pc:chgData name="Syphax Ait oubelli" userId="ecf726b1934da71b" providerId="LiveId" clId="{2F415764-E968-4E12-8DD4-F8626AC1AE15}" dt="2021-12-14T14:59:00.115" v="1398" actId="207"/>
        <pc:sldMkLst>
          <pc:docMk/>
          <pc:sldMk cId="2425605658" sldId="569"/>
        </pc:sldMkLst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5" creationId="{AA0948A5-CC80-41B6-8FDA-E9F02FFC4F7E}"/>
          </ac:spMkLst>
        </pc:spChg>
        <pc:spChg chg="add del mod">
          <ac:chgData name="Syphax Ait oubelli" userId="ecf726b1934da71b" providerId="LiveId" clId="{2F415764-E968-4E12-8DD4-F8626AC1AE15}" dt="2021-12-14T14:52:54.233" v="1350" actId="478"/>
          <ac:spMkLst>
            <pc:docMk/>
            <pc:sldMk cId="2425605658" sldId="569"/>
            <ac:spMk id="52" creationId="{1B63B83B-8534-4240-AB89-DA654F2C972E}"/>
          </ac:spMkLst>
        </pc:spChg>
        <pc:spChg chg="mod">
          <ac:chgData name="Syphax Ait oubelli" userId="ecf726b1934da71b" providerId="LiveId" clId="{2F415764-E968-4E12-8DD4-F8626AC1AE15}" dt="2021-12-14T14:52:52.015" v="1349" actId="20577"/>
          <ac:spMkLst>
            <pc:docMk/>
            <pc:sldMk cId="2425605658" sldId="569"/>
            <ac:spMk id="61" creationId="{DE5B7A2E-6869-4F40-9E47-4E3EF15E8697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93314166" sldId="569"/>
        </pc:sldMkLst>
      </pc:sldChg>
      <pc:sldChg chg="addSp delSp modSp add mod">
        <pc:chgData name="Syphax Ait oubelli" userId="ecf726b1934da71b" providerId="LiveId" clId="{2F415764-E968-4E12-8DD4-F8626AC1AE15}" dt="2021-12-14T15:06:48.022" v="1416" actId="207"/>
        <pc:sldMkLst>
          <pc:docMk/>
          <pc:sldMk cId="1815276234" sldId="570"/>
        </pc:sldMkLst>
        <pc:spChg chg="add mod">
          <ac:chgData name="Syphax Ait oubelli" userId="ecf726b1934da71b" providerId="LiveId" clId="{2F415764-E968-4E12-8DD4-F8626AC1AE15}" dt="2021-12-14T15:06:48.022" v="1416" actId="207"/>
          <ac:spMkLst>
            <pc:docMk/>
            <pc:sldMk cId="1815276234" sldId="570"/>
            <ac:spMk id="2" creationId="{5A0C03FB-E8D8-4A0F-BA1B-A660F7C337CD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9" creationId="{5CC0E13F-B191-4AB2-9B7C-275B4CB41AD1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1" creationId="{08BC77A8-D2C1-47A0-B70F-79713BF1058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3" creationId="{3ADDA9D8-0643-44E4-A0DD-ED5DB1F755C0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3" creationId="{556A052A-79D3-45F5-8934-2C415C9AE49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5" creationId="{C4F72FAE-C947-419E-AB8E-F3F59FADBFB2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6" creationId="{4298FD3C-42FB-46BD-9009-5530A609EE7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8" creationId="{C78D00FE-E3A1-4CC4-997A-DA4BE596677C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9" creationId="{CFD50250-66ED-4170-8293-3AB78075C1EA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1" creationId="{690EA9DB-64EC-4797-9714-F98F9AB8FE97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3" creationId="{1DB31042-963C-4806-ADC1-9BDE2F2CE76C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6" creationId="{0408D629-0BC3-448F-B642-242010B964F1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7" creationId="{B49E0E88-E813-4DC3-B886-B508A01D1069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9" creationId="{B85441ED-089E-4DD9-BC23-7BD09126932B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50" creationId="{0EABE311-80D9-480B-9AC1-15D4A6ACBCA9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0" creationId="{114DDAB4-5D22-43AD-8DDC-6B1EDD47D56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9" creationId="{96BDDCFC-BAD8-4128-B828-44794981DD06}"/>
          </ac:spMkLst>
        </pc:sp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2" creationId="{BC1B6798-81D7-421C-B827-BF4C5BF3B96B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5" creationId="{AB450DB1-DA8F-473C-AA98-9F3BACA4AEF7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8" creationId="{AAB1697E-51B6-4788-A333-E50BFD9B48A8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1" creationId="{3626478B-C109-41FF-95A6-CE7911AAAFA1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5" creationId="{ED69607D-C52B-41A7-AAB2-C518608E0C90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8" creationId="{432E71F3-46FC-4062-B512-48CF8291FAFF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7" creationId="{FB7AF7E0-B6E5-45AF-99FE-6EA52A870007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97832846" sldId="570"/>
        </pc:sldMkLst>
      </pc:sldChg>
      <pc:sldChg chg="modSp add mod">
        <pc:chgData name="Syphax Ait oubelli" userId="ecf726b1934da71b" providerId="LiveId" clId="{2F415764-E968-4E12-8DD4-F8626AC1AE15}" dt="2021-12-14T15:06:50.897" v="1417" actId="207"/>
        <pc:sldMkLst>
          <pc:docMk/>
          <pc:sldMk cId="1618732920" sldId="571"/>
        </pc:sldMkLst>
        <pc:spChg chg="mod">
          <ac:chgData name="Syphax Ait oubelli" userId="ecf726b1934da71b" providerId="LiveId" clId="{2F415764-E968-4E12-8DD4-F8626AC1AE15}" dt="2021-12-14T15:06:50.897" v="1417" actId="207"/>
          <ac:spMkLst>
            <pc:docMk/>
            <pc:sldMk cId="1618732920" sldId="571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6:54.998" v="1418" actId="207"/>
        <pc:sldMkLst>
          <pc:docMk/>
          <pc:sldMk cId="3098667668" sldId="572"/>
        </pc:sldMkLst>
        <pc:spChg chg="mod">
          <ac:chgData name="Syphax Ait oubelli" userId="ecf726b1934da71b" providerId="LiveId" clId="{2F415764-E968-4E12-8DD4-F8626AC1AE15}" dt="2021-12-14T15:06:54.998" v="1418" actId="207"/>
          <ac:spMkLst>
            <pc:docMk/>
            <pc:sldMk cId="3098667668" sldId="572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6:58.237" v="1419" actId="207"/>
        <pc:sldMkLst>
          <pc:docMk/>
          <pc:sldMk cId="1767512633" sldId="573"/>
        </pc:sldMkLst>
        <pc:spChg chg="mod">
          <ac:chgData name="Syphax Ait oubelli" userId="ecf726b1934da71b" providerId="LiveId" clId="{2F415764-E968-4E12-8DD4-F8626AC1AE15}" dt="2021-12-14T15:06:58.237" v="1419" actId="207"/>
          <ac:spMkLst>
            <pc:docMk/>
            <pc:sldMk cId="1767512633" sldId="573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7:01.495" v="1420" actId="207"/>
        <pc:sldMkLst>
          <pc:docMk/>
          <pc:sldMk cId="3101378622" sldId="574"/>
        </pc:sldMkLst>
        <pc:spChg chg="mod">
          <ac:chgData name="Syphax Ait oubelli" userId="ecf726b1934da71b" providerId="LiveId" clId="{2F415764-E968-4E12-8DD4-F8626AC1AE15}" dt="2021-12-14T15:07:01.495" v="1420" actId="207"/>
          <ac:spMkLst>
            <pc:docMk/>
            <pc:sldMk cId="3101378622" sldId="574"/>
            <ac:spMk id="2" creationId="{5A0C03FB-E8D8-4A0F-BA1B-A660F7C337CD}"/>
          </ac:spMkLst>
        </pc:spChg>
      </pc:sldChg>
      <pc:sldChg chg="add">
        <pc:chgData name="Syphax Ait oubelli" userId="ecf726b1934da71b" providerId="LiveId" clId="{2F415764-E968-4E12-8DD4-F8626AC1AE15}" dt="2021-12-14T15:06:45.763" v="1415" actId="2890"/>
        <pc:sldMkLst>
          <pc:docMk/>
          <pc:sldMk cId="2422070928" sldId="575"/>
        </pc:sldMkLst>
      </pc:sldChg>
      <pc:sldChg chg="addSp delSp modSp add mod">
        <pc:chgData name="Syphax Ait oubelli" userId="ecf726b1934da71b" providerId="LiveId" clId="{2F415764-E968-4E12-8DD4-F8626AC1AE15}" dt="2021-12-14T15:12:48.012" v="1437" actId="207"/>
        <pc:sldMkLst>
          <pc:docMk/>
          <pc:sldMk cId="1964824468" sldId="576"/>
        </pc:sldMkLst>
        <pc:spChg chg="del mod">
          <ac:chgData name="Syphax Ait oubelli" userId="ecf726b1934da71b" providerId="LiveId" clId="{2F415764-E968-4E12-8DD4-F8626AC1AE15}" dt="2021-12-14T15:12:13.954" v="1423" actId="478"/>
          <ac:spMkLst>
            <pc:docMk/>
            <pc:sldMk cId="1964824468" sldId="576"/>
            <ac:spMk id="2" creationId="{5A0C03FB-E8D8-4A0F-BA1B-A660F7C337CD}"/>
          </ac:spMkLst>
        </pc:spChg>
        <pc:spChg chg="add mod">
          <ac:chgData name="Syphax Ait oubelli" userId="ecf726b1934da71b" providerId="LiveId" clId="{2F415764-E968-4E12-8DD4-F8626AC1AE15}" dt="2021-12-14T15:12:48.012" v="1437" actId="207"/>
          <ac:spMkLst>
            <pc:docMk/>
            <pc:sldMk cId="1964824468" sldId="576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1.454" v="1438" actId="207"/>
        <pc:sldMkLst>
          <pc:docMk/>
          <pc:sldMk cId="1908884878" sldId="577"/>
        </pc:sldMkLst>
        <pc:spChg chg="mod">
          <ac:chgData name="Syphax Ait oubelli" userId="ecf726b1934da71b" providerId="LiveId" clId="{2F415764-E968-4E12-8DD4-F8626AC1AE15}" dt="2021-12-14T15:12:51.454" v="1438" actId="207"/>
          <ac:spMkLst>
            <pc:docMk/>
            <pc:sldMk cId="1908884878" sldId="577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4.446" v="1439" actId="207"/>
        <pc:sldMkLst>
          <pc:docMk/>
          <pc:sldMk cId="2430538304" sldId="578"/>
        </pc:sldMkLst>
        <pc:spChg chg="mod">
          <ac:chgData name="Syphax Ait oubelli" userId="ecf726b1934da71b" providerId="LiveId" clId="{2F415764-E968-4E12-8DD4-F8626AC1AE15}" dt="2021-12-14T15:12:54.446" v="1439" actId="207"/>
          <ac:spMkLst>
            <pc:docMk/>
            <pc:sldMk cId="2430538304" sldId="578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8.291" v="1441" actId="207"/>
        <pc:sldMkLst>
          <pc:docMk/>
          <pc:sldMk cId="819232920" sldId="579"/>
        </pc:sldMkLst>
        <pc:spChg chg="mod">
          <ac:chgData name="Syphax Ait oubelli" userId="ecf726b1934da71b" providerId="LiveId" clId="{2F415764-E968-4E12-8DD4-F8626AC1AE15}" dt="2021-12-14T15:12:58.291" v="1441" actId="207"/>
          <ac:spMkLst>
            <pc:docMk/>
            <pc:sldMk cId="819232920" sldId="579"/>
            <ac:spMk id="3" creationId="{426F0125-F0EE-4EB4-BF51-92FC677F89EA}"/>
          </ac:spMkLst>
        </pc:spChg>
      </pc:sldChg>
      <pc:sldChg chg="add">
        <pc:chgData name="Syphax Ait oubelli" userId="ecf726b1934da71b" providerId="LiveId" clId="{2F415764-E968-4E12-8DD4-F8626AC1AE15}" dt="2021-12-14T15:12:43.620" v="1436" actId="2890"/>
        <pc:sldMkLst>
          <pc:docMk/>
          <pc:sldMk cId="4291290875" sldId="580"/>
        </pc:sldMkLst>
      </pc:sldChg>
      <pc:sldChg chg="modSp add mod">
        <pc:chgData name="Syphax Ait oubelli" userId="ecf726b1934da71b" providerId="LiveId" clId="{2F415764-E968-4E12-8DD4-F8626AC1AE15}" dt="2021-12-14T15:13:01.548" v="1442" actId="207"/>
        <pc:sldMkLst>
          <pc:docMk/>
          <pc:sldMk cId="2369552146" sldId="581"/>
        </pc:sldMkLst>
        <pc:spChg chg="mod">
          <ac:chgData name="Syphax Ait oubelli" userId="ecf726b1934da71b" providerId="LiveId" clId="{2F415764-E968-4E12-8DD4-F8626AC1AE15}" dt="2021-12-14T15:13:01.548" v="1442" actId="207"/>
          <ac:spMkLst>
            <pc:docMk/>
            <pc:sldMk cId="2369552146" sldId="581"/>
            <ac:spMk id="3" creationId="{426F0125-F0EE-4EB4-BF51-92FC677F89EA}"/>
          </ac:spMkLst>
        </pc:spChg>
      </pc:sldChg>
      <pc:sldChg chg="addSp delSp modSp add del mod">
        <pc:chgData name="Syphax Ait oubelli" userId="ecf726b1934da71b" providerId="LiveId" clId="{2F415764-E968-4E12-8DD4-F8626AC1AE15}" dt="2021-12-14T15:35:49.402" v="1522" actId="207"/>
        <pc:sldMkLst>
          <pc:docMk/>
          <pc:sldMk cId="58619373" sldId="582"/>
        </pc:sldMkLst>
        <pc:spChg chg="mod">
          <ac:chgData name="Syphax Ait oubelli" userId="ecf726b1934da71b" providerId="LiveId" clId="{2F415764-E968-4E12-8DD4-F8626AC1AE15}" dt="2021-12-14T15:35:49.402" v="1522" actId="207"/>
          <ac:spMkLst>
            <pc:docMk/>
            <pc:sldMk cId="58619373" sldId="58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27:37.245" v="1459" actId="20577"/>
          <ac:spMkLst>
            <pc:docMk/>
            <pc:sldMk cId="58619373" sldId="582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28:02.492" v="1465" actId="1076"/>
          <ac:spMkLst>
            <pc:docMk/>
            <pc:sldMk cId="58619373" sldId="582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28:35.477" v="1481" actId="20577"/>
          <ac:spMkLst>
            <pc:docMk/>
            <pc:sldMk cId="58619373" sldId="582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5:27:10.668" v="1451" actId="20577"/>
          <ac:spMkLst>
            <pc:docMk/>
            <pc:sldMk cId="58619373" sldId="582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3" creationId="{3ADDA9D8-0643-44E4-A0DD-ED5DB1F755C0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5:28:39.884" v="1483" actId="20577"/>
          <ac:spMkLst>
            <pc:docMk/>
            <pc:sldMk cId="58619373" sldId="582"/>
            <ac:spMk id="42" creationId="{7FAF20E8-6C98-413B-BB57-1087C2573DAC}"/>
          </ac:spMkLst>
        </pc:spChg>
        <pc:spChg chg="add mod">
          <ac:chgData name="Syphax Ait oubelli" userId="ecf726b1934da71b" providerId="LiveId" clId="{2F415764-E968-4E12-8DD4-F8626AC1AE15}" dt="2021-12-14T15:28:43.259" v="1484" actId="20577"/>
          <ac:spMkLst>
            <pc:docMk/>
            <pc:sldMk cId="58619373" sldId="582"/>
            <ac:spMk id="43" creationId="{0D7CE54E-3273-4207-9807-C14310C7AC8C}"/>
          </ac:spMkLst>
        </pc:spChg>
        <pc:spChg chg="add mod">
          <ac:chgData name="Syphax Ait oubelli" userId="ecf726b1934da71b" providerId="LiveId" clId="{2F415764-E968-4E12-8DD4-F8626AC1AE15}" dt="2021-12-14T15:28:37.861" v="1482" actId="20577"/>
          <ac:spMkLst>
            <pc:docMk/>
            <pc:sldMk cId="58619373" sldId="582"/>
            <ac:spMk id="46" creationId="{5846E006-815E-464A-940F-55A6FB8E51FF}"/>
          </ac:spMkLst>
        </pc:spChg>
        <pc:spChg chg="add mod">
          <ac:chgData name="Syphax Ait oubelli" userId="ecf726b1934da71b" providerId="LiveId" clId="{2F415764-E968-4E12-8DD4-F8626AC1AE15}" dt="2021-12-14T15:28:54.580" v="1485"/>
          <ac:spMkLst>
            <pc:docMk/>
            <pc:sldMk cId="58619373" sldId="582"/>
            <ac:spMk id="58" creationId="{42C3A548-86DB-4EE4-9BB5-A335EBCCDBAB}"/>
          </ac:spMkLst>
        </pc:spChg>
        <pc:spChg chg="add mod">
          <ac:chgData name="Syphax Ait oubelli" userId="ecf726b1934da71b" providerId="LiveId" clId="{2F415764-E968-4E12-8DD4-F8626AC1AE15}" dt="2021-12-14T15:28:54.580" v="1485"/>
          <ac:spMkLst>
            <pc:docMk/>
            <pc:sldMk cId="58619373" sldId="582"/>
            <ac:spMk id="59" creationId="{5CF643E2-1584-4A3A-B0A7-82A8B3032575}"/>
          </ac:spMkLst>
        </pc:spChg>
        <pc:spChg chg="add mod">
          <ac:chgData name="Syphax Ait oubelli" userId="ecf726b1934da71b" providerId="LiveId" clId="{2F415764-E968-4E12-8DD4-F8626AC1AE15}" dt="2021-12-14T15:32:44.500" v="1486"/>
          <ac:spMkLst>
            <pc:docMk/>
            <pc:sldMk cId="58619373" sldId="582"/>
            <ac:spMk id="60" creationId="{6C39E186-B55C-46CA-B86B-84EE959CE0F3}"/>
          </ac:spMkLst>
        </pc:spChg>
        <pc:spChg chg="add del mod">
          <ac:chgData name="Syphax Ait oubelli" userId="ecf726b1934da71b" providerId="LiveId" clId="{2F415764-E968-4E12-8DD4-F8626AC1AE15}" dt="2021-12-14T15:32:56.347" v="1487" actId="478"/>
          <ac:spMkLst>
            <pc:docMk/>
            <pc:sldMk cId="58619373" sldId="582"/>
            <ac:spMk id="62" creationId="{6A057C86-ECBF-4E7D-8F83-7D5B9BEE267E}"/>
          </ac:spMkLst>
        </pc:spChg>
        <pc:spChg chg="add del mod">
          <ac:chgData name="Syphax Ait oubelli" userId="ecf726b1934da71b" providerId="LiveId" clId="{2F415764-E968-4E12-8DD4-F8626AC1AE15}" dt="2021-12-14T15:32:56.347" v="1487" actId="478"/>
          <ac:spMkLst>
            <pc:docMk/>
            <pc:sldMk cId="58619373" sldId="582"/>
            <ac:spMk id="63" creationId="{646A7D43-989C-4F0E-B172-1E899CF67E6D}"/>
          </ac:spMkLst>
        </pc:spChg>
        <pc:spChg chg="add mod">
          <ac:chgData name="Syphax Ait oubelli" userId="ecf726b1934da71b" providerId="LiveId" clId="{2F415764-E968-4E12-8DD4-F8626AC1AE15}" dt="2021-12-14T15:33:04.361" v="1489" actId="1076"/>
          <ac:spMkLst>
            <pc:docMk/>
            <pc:sldMk cId="58619373" sldId="582"/>
            <ac:spMk id="64" creationId="{A0569D42-295F-463F-86EA-DCA930D05777}"/>
          </ac:spMkLst>
        </pc:sp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28" creationId="{AAB1697E-51B6-4788-A333-E50BFD9B48A8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31" creationId="{3626478B-C109-41FF-95A6-CE7911AAAFA1}"/>
          </ac:cxnSpMkLst>
        </pc:cxnChg>
        <pc:cxnChg chg="add 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32" creationId="{7DE66A8E-056D-425A-BC54-F32831CA50DA}"/>
          </ac:cxnSpMkLst>
        </pc:cxnChg>
        <pc:cxnChg chg="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5:27:07.244" v="1450" actId="478"/>
          <ac:cxnSpMkLst>
            <pc:docMk/>
            <pc:sldMk cId="58619373" sldId="582"/>
            <ac:cxnSpMk id="45" creationId="{ED69607D-C52B-41A7-AAB2-C518608E0C90}"/>
          </ac:cxnSpMkLst>
        </pc:cxnChg>
        <pc:cxnChg chg="add mod">
          <ac:chgData name="Syphax Ait oubelli" userId="ecf726b1934da71b" providerId="LiveId" clId="{2F415764-E968-4E12-8DD4-F8626AC1AE15}" dt="2021-12-14T15:28:19.071" v="1471" actId="14100"/>
          <ac:cxnSpMkLst>
            <pc:docMk/>
            <pc:sldMk cId="58619373" sldId="582"/>
            <ac:cxnSpMk id="47" creationId="{19C27901-A2DA-4C62-934B-80920E7EF898}"/>
          </ac:cxnSpMkLst>
        </pc:cxnChg>
        <pc:cxnChg chg="mod">
          <ac:chgData name="Syphax Ait oubelli" userId="ecf726b1934da71b" providerId="LiveId" clId="{2F415764-E968-4E12-8DD4-F8626AC1AE15}" dt="2021-12-14T15:27:07.244" v="1450" actId="478"/>
          <ac:cxnSpMkLst>
            <pc:docMk/>
            <pc:sldMk cId="58619373" sldId="582"/>
            <ac:cxnSpMk id="48" creationId="{432E71F3-46FC-4062-B512-48CF8291FAFF}"/>
          </ac:cxnSpMkLst>
        </pc:cxnChg>
        <pc:cxnChg chg="add mod">
          <ac:chgData name="Syphax Ait oubelli" userId="ecf726b1934da71b" providerId="LiveId" clId="{2F415764-E968-4E12-8DD4-F8626AC1AE15}" dt="2021-12-14T15:28:22.259" v="1474" actId="14100"/>
          <ac:cxnSpMkLst>
            <pc:docMk/>
            <pc:sldMk cId="58619373" sldId="582"/>
            <ac:cxnSpMk id="49" creationId="{9568B435-E0E3-4967-8645-39FA404F0895}"/>
          </ac:cxnSpMkLst>
        </pc:cxnChg>
        <pc:cxnChg chg="add mod">
          <ac:chgData name="Syphax Ait oubelli" userId="ecf726b1934da71b" providerId="LiveId" clId="{2F415764-E968-4E12-8DD4-F8626AC1AE15}" dt="2021-12-14T15:28:26.702" v="1477" actId="14100"/>
          <ac:cxnSpMkLst>
            <pc:docMk/>
            <pc:sldMk cId="58619373" sldId="582"/>
            <ac:cxnSpMk id="52" creationId="{F05A5AAD-32AF-4261-87B1-87F4843A2982}"/>
          </ac:cxnSpMkLst>
        </pc:cxnChg>
        <pc:cxnChg chg="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54" creationId="{792CFEE0-72F1-4BF2-9E88-962A0E5A636C}"/>
          </ac:cxnSpMkLst>
        </pc:cxnChg>
        <pc:cxnChg chg="add mod">
          <ac:chgData name="Syphax Ait oubelli" userId="ecf726b1934da71b" providerId="LiveId" clId="{2F415764-E968-4E12-8DD4-F8626AC1AE15}" dt="2021-12-14T15:28:29.933" v="1480" actId="14100"/>
          <ac:cxnSpMkLst>
            <pc:docMk/>
            <pc:sldMk cId="58619373" sldId="582"/>
            <ac:cxnSpMk id="55" creationId="{6D393FBA-5547-4E69-BEC3-D9143B04DA88}"/>
          </ac:cxnSpMkLst>
        </pc:cxnChg>
        <pc:cxnChg chg="mod">
          <ac:chgData name="Syphax Ait oubelli" userId="ecf726b1934da71b" providerId="LiveId" clId="{2F415764-E968-4E12-8DD4-F8626AC1AE15}" dt="2021-12-14T15:27:45.125" v="1462" actId="692"/>
          <ac:cxnSpMkLst>
            <pc:docMk/>
            <pc:sldMk cId="58619373" sldId="582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5:35:53.172" v="1524" actId="207"/>
        <pc:sldMkLst>
          <pc:docMk/>
          <pc:sldMk cId="3173932257" sldId="583"/>
        </pc:sldMkLst>
        <pc:spChg chg="mod">
          <ac:chgData name="Syphax Ait oubelli" userId="ecf726b1934da71b" providerId="LiveId" clId="{2F415764-E968-4E12-8DD4-F8626AC1AE15}" dt="2021-12-14T15:35:53.172" v="1524" actId="207"/>
          <ac:spMkLst>
            <pc:docMk/>
            <pc:sldMk cId="3173932257" sldId="58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5:53.172" v="1524" actId="207"/>
          <ac:spMkLst>
            <pc:docMk/>
            <pc:sldMk cId="3173932257" sldId="583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5:33:19.356" v="1496" actId="20577"/>
          <ac:spMkLst>
            <pc:docMk/>
            <pc:sldMk cId="3173932257" sldId="583"/>
            <ac:spMk id="35" creationId="{E4A86076-42F6-406F-B051-A2C0338E25F7}"/>
          </ac:spMkLst>
        </pc:spChg>
        <pc:spChg chg="add del mod">
          <ac:chgData name="Syphax Ait oubelli" userId="ecf726b1934da71b" providerId="LiveId" clId="{2F415764-E968-4E12-8DD4-F8626AC1AE15}" dt="2021-12-14T15:33:35.300" v="1503" actId="478"/>
          <ac:spMkLst>
            <pc:docMk/>
            <pc:sldMk cId="3173932257" sldId="583"/>
            <ac:spMk id="36" creationId="{F205BE2E-368F-46FD-9736-FAA53823ECC8}"/>
          </ac:spMkLst>
        </pc:spChg>
        <pc:spChg chg="add mod">
          <ac:chgData name="Syphax Ait oubelli" userId="ecf726b1934da71b" providerId="LiveId" clId="{2F415764-E968-4E12-8DD4-F8626AC1AE15}" dt="2021-12-14T15:33:33.483" v="1502" actId="571"/>
          <ac:spMkLst>
            <pc:docMk/>
            <pc:sldMk cId="3173932257" sldId="583"/>
            <ac:spMk id="37" creationId="{8777409D-3ABA-4928-B86F-9EC72A318AF6}"/>
          </ac:spMkLst>
        </pc:spChg>
        <pc:spChg chg="del mod">
          <ac:chgData name="Syphax Ait oubelli" userId="ecf726b1934da71b" providerId="LiveId" clId="{2F415764-E968-4E12-8DD4-F8626AC1AE15}" dt="2021-12-14T15:33:30.122" v="1500" actId="478"/>
          <ac:spMkLst>
            <pc:docMk/>
            <pc:sldMk cId="3173932257" sldId="583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5:56.662" v="1526" actId="207"/>
        <pc:sldMkLst>
          <pc:docMk/>
          <pc:sldMk cId="183146314" sldId="584"/>
        </pc:sldMkLst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37.237" v="1520" actId="20577"/>
          <ac:spMkLst>
            <pc:docMk/>
            <pc:sldMk cId="183146314" sldId="584"/>
            <ac:spMk id="36" creationId="{879982DD-07AF-452A-9FD3-0FC977D752ED}"/>
          </ac:spMkLst>
        </pc:spChg>
        <pc:spChg chg="mod">
          <ac:chgData name="Syphax Ait oubelli" userId="ecf726b1934da71b" providerId="LiveId" clId="{2F415764-E968-4E12-8DD4-F8626AC1AE15}" dt="2021-12-14T15:33:27.550" v="1499" actId="1076"/>
          <ac:spMkLst>
            <pc:docMk/>
            <pc:sldMk cId="183146314" sldId="584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6:00.828" v="1528" actId="207"/>
        <pc:sldMkLst>
          <pc:docMk/>
          <pc:sldMk cId="1705041326" sldId="585"/>
        </pc:sldMkLst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06.803" v="1508" actId="20577"/>
          <ac:spMkLst>
            <pc:docMk/>
            <pc:sldMk cId="1705041326" sldId="585"/>
            <ac:spMk id="36" creationId="{C19A8C81-9124-4666-BBC3-58DF93CEC3F6}"/>
          </ac:spMkLst>
        </pc:spChg>
        <pc:spChg chg="add mod">
          <ac:chgData name="Syphax Ait oubelli" userId="ecf726b1934da71b" providerId="LiveId" clId="{2F415764-E968-4E12-8DD4-F8626AC1AE15}" dt="2021-12-14T15:35:09.253" v="1509" actId="20577"/>
          <ac:spMkLst>
            <pc:docMk/>
            <pc:sldMk cId="1705041326" sldId="585"/>
            <ac:spMk id="37" creationId="{3C5F51F6-CC68-421B-B3A7-2E16483CFF81}"/>
          </ac:spMkLst>
        </pc:spChg>
        <pc:spChg chg="mod">
          <ac:chgData name="Syphax Ait oubelli" userId="ecf726b1934da71b" providerId="LiveId" clId="{2F415764-E968-4E12-8DD4-F8626AC1AE15}" dt="2021-12-14T15:33:42.232" v="1505" actId="1076"/>
          <ac:spMkLst>
            <pc:docMk/>
            <pc:sldMk cId="1705041326" sldId="585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6:05.868" v="1530" actId="207"/>
        <pc:sldMkLst>
          <pc:docMk/>
          <pc:sldMk cId="3862455008" sldId="586"/>
        </pc:sldMkLst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15.091" v="1512" actId="20577"/>
          <ac:spMkLst>
            <pc:docMk/>
            <pc:sldMk cId="3862455008" sldId="586"/>
            <ac:spMk id="38" creationId="{A01A5263-F2FB-40BD-8DBF-B3DFCA68F0A9}"/>
          </ac:spMkLst>
        </pc:spChg>
        <pc:spChg chg="mod">
          <ac:chgData name="Syphax Ait oubelli" userId="ecf726b1934da71b" providerId="LiveId" clId="{2F415764-E968-4E12-8DD4-F8626AC1AE15}" dt="2021-12-14T15:35:20.214" v="1513" actId="1076"/>
          <ac:spMkLst>
            <pc:docMk/>
            <pc:sldMk cId="3862455008" sldId="586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7:15.798" v="1543" actId="207"/>
        <pc:sldMkLst>
          <pc:docMk/>
          <pc:sldMk cId="925785978" sldId="587"/>
        </pc:sldMkLst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7:15.798" v="1543" actId="207"/>
          <ac:spMkLst>
            <pc:docMk/>
            <pc:sldMk cId="925785978" sldId="58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5:37:15.798" v="1543" actId="207"/>
          <ac:spMkLst>
            <pc:docMk/>
            <pc:sldMk cId="925785978" sldId="587"/>
            <ac:spMk id="35" creationId="{E4A86076-42F6-406F-B051-A2C0338E25F7}"/>
          </ac:spMkLst>
        </pc:spChg>
        <pc:spChg chg="mod">
          <ac:chgData name="Syphax Ait oubelli" userId="ecf726b1934da71b" providerId="LiveId" clId="{2F415764-E968-4E12-8DD4-F8626AC1AE15}" dt="2021-12-14T15:35:23.864" v="1515" actId="1076"/>
          <ac:spMkLst>
            <pc:docMk/>
            <pc:sldMk cId="925785978" sldId="587"/>
            <ac:spMk id="64" creationId="{A0569D42-295F-463F-86EA-DCA930D05777}"/>
          </ac:spMkLst>
        </pc:spChg>
        <pc:picChg chg="add mod">
          <ac:chgData name="Syphax Ait oubelli" userId="ecf726b1934da71b" providerId="LiveId" clId="{2F415764-E968-4E12-8DD4-F8626AC1AE15}" dt="2021-12-14T15:36:55.397" v="1537" actId="1076"/>
          <ac:picMkLst>
            <pc:docMk/>
            <pc:sldMk cId="925785978" sldId="587"/>
            <ac:picMk id="3" creationId="{E62B2EDE-9EA7-44C7-AC75-6F2087639551}"/>
          </ac:picMkLst>
        </pc:picChg>
        <pc:picChg chg="add mod">
          <ac:chgData name="Syphax Ait oubelli" userId="ecf726b1934da71b" providerId="LiveId" clId="{2F415764-E968-4E12-8DD4-F8626AC1AE15}" dt="2021-12-14T15:37:01.657" v="1540" actId="1076"/>
          <ac:picMkLst>
            <pc:docMk/>
            <pc:sldMk cId="925785978" sldId="587"/>
            <ac:picMk id="40" creationId="{5B349219-8537-45D9-882C-954D9B44A59D}"/>
          </ac:picMkLst>
        </pc:picChg>
      </pc:sldChg>
      <pc:sldChg chg="addSp delSp modSp add del mod">
        <pc:chgData name="Syphax Ait oubelli" userId="ecf726b1934da71b" providerId="LiveId" clId="{2F415764-E968-4E12-8DD4-F8626AC1AE15}" dt="2021-12-14T15:47:42.805" v="1560" actId="47"/>
        <pc:sldMkLst>
          <pc:docMk/>
          <pc:sldMk cId="3322752021" sldId="588"/>
        </pc:sldMkLst>
        <pc:spChg chg="add mod">
          <ac:chgData name="Syphax Ait oubelli" userId="ecf726b1934da71b" providerId="LiveId" clId="{2F415764-E968-4E12-8DD4-F8626AC1AE15}" dt="2021-12-14T15:47:19.563" v="1558" actId="207"/>
          <ac:spMkLst>
            <pc:docMk/>
            <pc:sldMk cId="3322752021" sldId="588"/>
            <ac:spMk id="2" creationId="{931354A9-6F6D-43DB-887F-EA42EE4A7F2F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9" creationId="{5CC0E13F-B191-4AB2-9B7C-275B4CB41AD1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11" creationId="{08BC77A8-D2C1-47A0-B70F-79713BF10588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5" creationId="{E4A86076-42F6-406F-B051-A2C0338E25F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6" creationId="{C19A8C81-9124-4666-BBC3-58DF93CEC3F6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7" creationId="{3C5F51F6-CC68-421B-B3A7-2E16483CFF81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8" creationId="{A01A5263-F2FB-40BD-8DBF-B3DFCA68F0A9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2" creationId="{7FAF20E8-6C98-413B-BB57-1087C2573DAC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3" creationId="{0D7CE54E-3273-4207-9807-C14310C7AC8C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6" creationId="{5846E006-815E-464A-940F-55A6FB8E51FF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8" creationId="{42C3A548-86DB-4EE4-9BB5-A335EBCCDBAB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9" creationId="{5CF643E2-1584-4A3A-B0A7-82A8B3032575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0" creationId="{6C39E186-B55C-46CA-B86B-84EE959CE0F3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4" creationId="{A0569D42-295F-463F-86EA-DCA930D0577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9" creationId="{96BDDCFC-BAD8-4128-B828-44794981DD06}"/>
          </ac:spMkLst>
        </pc:spChg>
        <pc:picChg chg="del">
          <ac:chgData name="Syphax Ait oubelli" userId="ecf726b1934da71b" providerId="LiveId" clId="{2F415764-E968-4E12-8DD4-F8626AC1AE15}" dt="2021-12-14T15:46:40.637" v="1545" actId="478"/>
          <ac:picMkLst>
            <pc:docMk/>
            <pc:sldMk cId="3322752021" sldId="588"/>
            <ac:picMk id="3" creationId="{E62B2EDE-9EA7-44C7-AC75-6F2087639551}"/>
          </ac:picMkLst>
        </pc:picChg>
        <pc:picChg chg="del">
          <ac:chgData name="Syphax Ait oubelli" userId="ecf726b1934da71b" providerId="LiveId" clId="{2F415764-E968-4E12-8DD4-F8626AC1AE15}" dt="2021-12-14T15:46:40.637" v="1545" actId="478"/>
          <ac:picMkLst>
            <pc:docMk/>
            <pc:sldMk cId="3322752021" sldId="588"/>
            <ac:picMk id="40" creationId="{5B349219-8537-45D9-882C-954D9B44A59D}"/>
          </ac:picMkLst>
        </pc:pic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22" creationId="{BC1B6798-81D7-421C-B827-BF4C5BF3B96B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25" creationId="{AB450DB1-DA8F-473C-AA98-9F3BACA4AEF7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32" creationId="{7DE66A8E-056D-425A-BC54-F32831CA50DA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7" creationId="{19C27901-A2DA-4C62-934B-80920E7EF898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8" creationId="{432E71F3-46FC-4062-B512-48CF8291FAFF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9" creationId="{9568B435-E0E3-4967-8645-39FA404F0895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2" creationId="{F05A5AAD-32AF-4261-87B1-87F4843A2982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5" creationId="{6D393FBA-5547-4E69-BEC3-D9143B04DA88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7" creationId="{FB7AF7E0-B6E5-45AF-99FE-6EA52A870007}"/>
          </ac:cxnSpMkLst>
        </pc:cxnChg>
      </pc:sldChg>
      <pc:sldChg chg="modSp add del mod">
        <pc:chgData name="Syphax Ait oubelli" userId="ecf726b1934da71b" providerId="LiveId" clId="{2F415764-E968-4E12-8DD4-F8626AC1AE15}" dt="2021-12-14T15:47:42.805" v="1560" actId="47"/>
        <pc:sldMkLst>
          <pc:docMk/>
          <pc:sldMk cId="1418658950" sldId="589"/>
        </pc:sldMkLst>
        <pc:spChg chg="mod">
          <ac:chgData name="Syphax Ait oubelli" userId="ecf726b1934da71b" providerId="LiveId" clId="{2F415764-E968-4E12-8DD4-F8626AC1AE15}" dt="2021-12-14T15:47:23.737" v="1559" actId="207"/>
          <ac:spMkLst>
            <pc:docMk/>
            <pc:sldMk cId="1418658950" sldId="589"/>
            <ac:spMk id="2" creationId="{931354A9-6F6D-43DB-887F-EA42EE4A7F2F}"/>
          </ac:spMkLst>
        </pc:spChg>
      </pc:sldChg>
      <pc:sldChg chg="add del">
        <pc:chgData name="Syphax Ait oubelli" userId="ecf726b1934da71b" providerId="LiveId" clId="{2F415764-E968-4E12-8DD4-F8626AC1AE15}" dt="2021-12-14T15:47:42.805" v="1560" actId="47"/>
        <pc:sldMkLst>
          <pc:docMk/>
          <pc:sldMk cId="4168165511" sldId="590"/>
        </pc:sldMkLst>
      </pc:sldChg>
      <pc:sldChg chg="add del">
        <pc:chgData name="Syphax Ait oubelli" userId="ecf726b1934da71b" providerId="LiveId" clId="{2F415764-E968-4E12-8DD4-F8626AC1AE15}" dt="2021-12-14T15:47:42.805" v="1560" actId="47"/>
        <pc:sldMkLst>
          <pc:docMk/>
          <pc:sldMk cId="1807677007" sldId="591"/>
        </pc:sldMkLst>
      </pc:sldChg>
      <pc:sldChg chg="add">
        <pc:chgData name="Syphax Ait oubelli" userId="ecf726b1934da71b" providerId="LiveId" clId="{2F415764-E968-4E12-8DD4-F8626AC1AE15}" dt="2021-12-14T15:47:16.943" v="1557" actId="2890"/>
        <pc:sldMkLst>
          <pc:docMk/>
          <pc:sldMk cId="1189755189" sldId="592"/>
        </pc:sldMkLst>
      </pc:sldChg>
      <pc:sldChg chg="addSp modSp add mod">
        <pc:chgData name="Syphax Ait oubelli" userId="ecf726b1934da71b" providerId="LiveId" clId="{2F415764-E968-4E12-8DD4-F8626AC1AE15}" dt="2021-12-14T15:48:10.331" v="1635" actId="1582"/>
        <pc:sldMkLst>
          <pc:docMk/>
          <pc:sldMk cId="1050314352" sldId="593"/>
        </pc:sldMkLst>
        <pc:spChg chg="add mod">
          <ac:chgData name="Syphax Ait oubelli" userId="ecf726b1934da71b" providerId="LiveId" clId="{2F415764-E968-4E12-8DD4-F8626AC1AE15}" dt="2021-12-14T15:48:10.331" v="1635" actId="1582"/>
          <ac:spMkLst>
            <pc:docMk/>
            <pc:sldMk cId="1050314352" sldId="593"/>
            <ac:spMk id="3" creationId="{DAB50A9B-3140-4151-859D-309C73ADF553}"/>
          </ac:spMkLst>
        </pc:spChg>
      </pc:sldChg>
      <pc:sldChg chg="addSp modSp add mod">
        <pc:chgData name="Syphax Ait oubelli" userId="ecf726b1934da71b" providerId="LiveId" clId="{2F415764-E968-4E12-8DD4-F8626AC1AE15}" dt="2021-12-14T15:48:25.736" v="1642" actId="14100"/>
        <pc:sldMkLst>
          <pc:docMk/>
          <pc:sldMk cId="2794292279" sldId="594"/>
        </pc:sldMkLst>
        <pc:spChg chg="add mod">
          <ac:chgData name="Syphax Ait oubelli" userId="ecf726b1934da71b" providerId="LiveId" clId="{2F415764-E968-4E12-8DD4-F8626AC1AE15}" dt="2021-12-14T15:48:25.736" v="1642" actId="14100"/>
          <ac:spMkLst>
            <pc:docMk/>
            <pc:sldMk cId="2794292279" sldId="594"/>
            <ac:spMk id="5" creationId="{B3AC3D0C-75A3-47B7-BFAA-43176D317E4D}"/>
          </ac:spMkLst>
        </pc:spChg>
      </pc:sldChg>
      <pc:sldChg chg="addSp modSp add mod">
        <pc:chgData name="Syphax Ait oubelli" userId="ecf726b1934da71b" providerId="LiveId" clId="{2F415764-E968-4E12-8DD4-F8626AC1AE15}" dt="2021-12-14T15:48:41.802" v="1648" actId="14100"/>
        <pc:sldMkLst>
          <pc:docMk/>
          <pc:sldMk cId="4004185956" sldId="595"/>
        </pc:sldMkLst>
        <pc:spChg chg="add mod">
          <ac:chgData name="Syphax Ait oubelli" userId="ecf726b1934da71b" providerId="LiveId" clId="{2F415764-E968-4E12-8DD4-F8626AC1AE15}" dt="2021-12-14T15:48:41.802" v="1648" actId="14100"/>
          <ac:spMkLst>
            <pc:docMk/>
            <pc:sldMk cId="4004185956" sldId="595"/>
            <ac:spMk id="6" creationId="{70FFA353-90D9-4589-AE59-40BFA4B21F7F}"/>
          </ac:spMkLst>
        </pc:spChg>
      </pc:sldChg>
      <pc:sldChg chg="addSp delSp modSp add mod">
        <pc:chgData name="Syphax Ait oubelli" userId="ecf726b1934da71b" providerId="LiveId" clId="{2F415764-E968-4E12-8DD4-F8626AC1AE15}" dt="2021-12-14T15:50:16.045" v="1657" actId="478"/>
        <pc:sldMkLst>
          <pc:docMk/>
          <pc:sldMk cId="1046857101" sldId="596"/>
        </pc:sldMkLst>
        <pc:spChg chg="del">
          <ac:chgData name="Syphax Ait oubelli" userId="ecf726b1934da71b" providerId="LiveId" clId="{2F415764-E968-4E12-8DD4-F8626AC1AE15}" dt="2021-12-14T15:50:06.051" v="1650" actId="478"/>
          <ac:spMkLst>
            <pc:docMk/>
            <pc:sldMk cId="1046857101" sldId="596"/>
            <ac:spMk id="2" creationId="{931354A9-6F6D-43DB-887F-EA42EE4A7F2F}"/>
          </ac:spMkLst>
        </pc:spChg>
        <pc:spChg chg="del">
          <ac:chgData name="Syphax Ait oubelli" userId="ecf726b1934da71b" providerId="LiveId" clId="{2F415764-E968-4E12-8DD4-F8626AC1AE15}" dt="2021-12-14T15:50:14.540" v="1656" actId="478"/>
          <ac:spMkLst>
            <pc:docMk/>
            <pc:sldMk cId="1046857101" sldId="596"/>
            <ac:spMk id="3" creationId="{DAB50A9B-3140-4151-859D-309C73ADF553}"/>
          </ac:spMkLst>
        </pc:spChg>
        <pc:spChg chg="add mod">
          <ac:chgData name="Syphax Ait oubelli" userId="ecf726b1934da71b" providerId="LiveId" clId="{2F415764-E968-4E12-8DD4-F8626AC1AE15}" dt="2021-12-14T15:50:11.923" v="1655" actId="167"/>
          <ac:spMkLst>
            <pc:docMk/>
            <pc:sldMk cId="1046857101" sldId="596"/>
            <ac:spMk id="4" creationId="{96143A06-36BD-449F-BFF1-72D6336AAA3D}"/>
          </ac:spMkLst>
        </pc:spChg>
        <pc:spChg chg="del">
          <ac:chgData name="Syphax Ait oubelli" userId="ecf726b1934da71b" providerId="LiveId" clId="{2F415764-E968-4E12-8DD4-F8626AC1AE15}" dt="2021-12-14T15:50:14.540" v="1656" actId="478"/>
          <ac:spMkLst>
            <pc:docMk/>
            <pc:sldMk cId="1046857101" sldId="596"/>
            <ac:spMk id="5" creationId="{B3AC3D0C-75A3-47B7-BFAA-43176D317E4D}"/>
          </ac:spMkLst>
        </pc:spChg>
        <pc:spChg chg="del">
          <ac:chgData name="Syphax Ait oubelli" userId="ecf726b1934da71b" providerId="LiveId" clId="{2F415764-E968-4E12-8DD4-F8626AC1AE15}" dt="2021-12-14T15:50:16.045" v="1657" actId="478"/>
          <ac:spMkLst>
            <pc:docMk/>
            <pc:sldMk cId="1046857101" sldId="596"/>
            <ac:spMk id="6" creationId="{70FFA353-90D9-4589-AE59-40BFA4B21F7F}"/>
          </ac:spMkLst>
        </pc:spChg>
      </pc:sldChg>
      <pc:sldChg chg="addSp delSp modSp add del mod">
        <pc:chgData name="Syphax Ait oubelli" userId="ecf726b1934da71b" providerId="LiveId" clId="{2F415764-E968-4E12-8DD4-F8626AC1AE15}" dt="2021-12-14T15:59:29.145" v="1684" actId="47"/>
        <pc:sldMkLst>
          <pc:docMk/>
          <pc:sldMk cId="2499447866" sldId="597"/>
        </pc:sldMkLst>
        <pc:spChg chg="add mod">
          <ac:chgData name="Syphax Ait oubelli" userId="ecf726b1934da71b" providerId="LiveId" clId="{2F415764-E968-4E12-8DD4-F8626AC1AE15}" dt="2021-12-14T15:55:54.934" v="1677" actId="207"/>
          <ac:spMkLst>
            <pc:docMk/>
            <pc:sldMk cId="2499447866" sldId="597"/>
            <ac:spMk id="2" creationId="{E2EF9075-F741-4EE7-9C6E-FAF02A9A5032}"/>
          </ac:spMkLst>
        </pc:spChg>
        <pc:spChg chg="del">
          <ac:chgData name="Syphax Ait oubelli" userId="ecf726b1934da71b" providerId="LiveId" clId="{2F415764-E968-4E12-8DD4-F8626AC1AE15}" dt="2021-12-14T15:53:48.460" v="1659" actId="478"/>
          <ac:spMkLst>
            <pc:docMk/>
            <pc:sldMk cId="2499447866" sldId="597"/>
            <ac:spMk id="4" creationId="{96143A06-36BD-449F-BFF1-72D6336AAA3D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3775577790" sldId="598"/>
        </pc:sldMkLst>
        <pc:spChg chg="mod">
          <ac:chgData name="Syphax Ait oubelli" userId="ecf726b1934da71b" providerId="LiveId" clId="{2F415764-E968-4E12-8DD4-F8626AC1AE15}" dt="2021-12-14T15:55:58.392" v="1678" actId="207"/>
          <ac:spMkLst>
            <pc:docMk/>
            <pc:sldMk cId="3775577790" sldId="598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3683698332" sldId="599"/>
        </pc:sldMkLst>
        <pc:spChg chg="mod">
          <ac:chgData name="Syphax Ait oubelli" userId="ecf726b1934da71b" providerId="LiveId" clId="{2F415764-E968-4E12-8DD4-F8626AC1AE15}" dt="2021-12-14T15:57:13.095" v="1681" actId="207"/>
          <ac:spMkLst>
            <pc:docMk/>
            <pc:sldMk cId="3683698332" sldId="599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1105212962" sldId="600"/>
        </pc:sldMkLst>
        <pc:spChg chg="mod">
          <ac:chgData name="Syphax Ait oubelli" userId="ecf726b1934da71b" providerId="LiveId" clId="{2F415764-E968-4E12-8DD4-F8626AC1AE15}" dt="2021-12-14T15:57:35.911" v="1682" actId="207"/>
          <ac:spMkLst>
            <pc:docMk/>
            <pc:sldMk cId="1105212962" sldId="600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1112607820" sldId="601"/>
        </pc:sldMkLst>
        <pc:spChg chg="mod">
          <ac:chgData name="Syphax Ait oubelli" userId="ecf726b1934da71b" providerId="LiveId" clId="{2F415764-E968-4E12-8DD4-F8626AC1AE15}" dt="2021-12-14T15:57:46.211" v="1683" actId="207"/>
          <ac:spMkLst>
            <pc:docMk/>
            <pc:sldMk cId="1112607820" sldId="601"/>
            <ac:spMk id="2" creationId="{E2EF9075-F741-4EE7-9C6E-FAF02A9A5032}"/>
          </ac:spMkLst>
        </pc:spChg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3271428529" sldId="602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262053594" sldId="603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634490139" sldId="604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210357705" sldId="605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103718475" sldId="606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1763603794" sldId="607"/>
        </pc:sldMkLst>
      </pc:sldChg>
      <pc:sldChg chg="addSp delSp modSp add mod">
        <pc:chgData name="Syphax Ait oubelli" userId="ecf726b1934da71b" providerId="LiveId" clId="{2F415764-E968-4E12-8DD4-F8626AC1AE15}" dt="2021-12-14T15:59:45.621" v="1703" actId="207"/>
        <pc:sldMkLst>
          <pc:docMk/>
          <pc:sldMk cId="862029865" sldId="608"/>
        </pc:sldMkLst>
        <pc:spChg chg="del">
          <ac:chgData name="Syphax Ait oubelli" userId="ecf726b1934da71b" providerId="LiveId" clId="{2F415764-E968-4E12-8DD4-F8626AC1AE15}" dt="2021-12-14T15:59:30.822" v="1685" actId="478"/>
          <ac:spMkLst>
            <pc:docMk/>
            <pc:sldMk cId="862029865" sldId="608"/>
            <ac:spMk id="2" creationId="{E2EF9075-F741-4EE7-9C6E-FAF02A9A5032}"/>
          </ac:spMkLst>
        </pc:spChg>
        <pc:spChg chg="add mod">
          <ac:chgData name="Syphax Ait oubelli" userId="ecf726b1934da71b" providerId="LiveId" clId="{2F415764-E968-4E12-8DD4-F8626AC1AE15}" dt="2021-12-14T15:59:45.621" v="1703" actId="207"/>
          <ac:spMkLst>
            <pc:docMk/>
            <pc:sldMk cId="862029865" sldId="608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48.237" v="1704" actId="207"/>
        <pc:sldMkLst>
          <pc:docMk/>
          <pc:sldMk cId="3624850592" sldId="609"/>
        </pc:sldMkLst>
        <pc:spChg chg="mod">
          <ac:chgData name="Syphax Ait oubelli" userId="ecf726b1934da71b" providerId="LiveId" clId="{2F415764-E968-4E12-8DD4-F8626AC1AE15}" dt="2021-12-14T15:59:48.237" v="1704" actId="207"/>
          <ac:spMkLst>
            <pc:docMk/>
            <pc:sldMk cId="3624850592" sldId="609"/>
            <ac:spMk id="3" creationId="{4724739E-3A90-4F3F-A01F-FCDA762E8DE0}"/>
          </ac:spMkLst>
        </pc:spChg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4153784500" sldId="609"/>
        </pc:sldMkLst>
      </pc:sldChg>
      <pc:sldChg chg="modSp add mod">
        <pc:chgData name="Syphax Ait oubelli" userId="ecf726b1934da71b" providerId="LiveId" clId="{2F415764-E968-4E12-8DD4-F8626AC1AE15}" dt="2021-12-14T15:59:50.910" v="1705" actId="207"/>
        <pc:sldMkLst>
          <pc:docMk/>
          <pc:sldMk cId="108456161" sldId="610"/>
        </pc:sldMkLst>
        <pc:spChg chg="mod">
          <ac:chgData name="Syphax Ait oubelli" userId="ecf726b1934da71b" providerId="LiveId" clId="{2F415764-E968-4E12-8DD4-F8626AC1AE15}" dt="2021-12-14T15:59:50.910" v="1705" actId="207"/>
          <ac:spMkLst>
            <pc:docMk/>
            <pc:sldMk cId="108456161" sldId="610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53.908" v="1706" actId="207"/>
        <pc:sldMkLst>
          <pc:docMk/>
          <pc:sldMk cId="2526976477" sldId="611"/>
        </pc:sldMkLst>
        <pc:spChg chg="mod">
          <ac:chgData name="Syphax Ait oubelli" userId="ecf726b1934da71b" providerId="LiveId" clId="{2F415764-E968-4E12-8DD4-F8626AC1AE15}" dt="2021-12-14T15:59:53.908" v="1706" actId="207"/>
          <ac:spMkLst>
            <pc:docMk/>
            <pc:sldMk cId="2526976477" sldId="611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57.227" v="1707" actId="207"/>
        <pc:sldMkLst>
          <pc:docMk/>
          <pc:sldMk cId="2537293555" sldId="612"/>
        </pc:sldMkLst>
        <pc:spChg chg="mod">
          <ac:chgData name="Syphax Ait oubelli" userId="ecf726b1934da71b" providerId="LiveId" clId="{2F415764-E968-4E12-8DD4-F8626AC1AE15}" dt="2021-12-14T15:59:57.227" v="1707" actId="207"/>
          <ac:spMkLst>
            <pc:docMk/>
            <pc:sldMk cId="2537293555" sldId="612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0.218" v="1708" actId="207"/>
        <pc:sldMkLst>
          <pc:docMk/>
          <pc:sldMk cId="1179538393" sldId="613"/>
        </pc:sldMkLst>
        <pc:spChg chg="mod">
          <ac:chgData name="Syphax Ait oubelli" userId="ecf726b1934da71b" providerId="LiveId" clId="{2F415764-E968-4E12-8DD4-F8626AC1AE15}" dt="2021-12-14T16:00:00.218" v="1708" actId="207"/>
          <ac:spMkLst>
            <pc:docMk/>
            <pc:sldMk cId="1179538393" sldId="613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3.810" v="1709" actId="207"/>
        <pc:sldMkLst>
          <pc:docMk/>
          <pc:sldMk cId="3060751294" sldId="614"/>
        </pc:sldMkLst>
        <pc:spChg chg="mod">
          <ac:chgData name="Syphax Ait oubelli" userId="ecf726b1934da71b" providerId="LiveId" clId="{2F415764-E968-4E12-8DD4-F8626AC1AE15}" dt="2021-12-14T16:00:03.810" v="1709" actId="207"/>
          <ac:spMkLst>
            <pc:docMk/>
            <pc:sldMk cId="3060751294" sldId="614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6.701" v="1710" actId="207"/>
        <pc:sldMkLst>
          <pc:docMk/>
          <pc:sldMk cId="2145433132" sldId="615"/>
        </pc:sldMkLst>
        <pc:spChg chg="mod">
          <ac:chgData name="Syphax Ait oubelli" userId="ecf726b1934da71b" providerId="LiveId" clId="{2F415764-E968-4E12-8DD4-F8626AC1AE15}" dt="2021-12-14T16:00:06.701" v="1710" actId="207"/>
          <ac:spMkLst>
            <pc:docMk/>
            <pc:sldMk cId="2145433132" sldId="615"/>
            <ac:spMk id="3" creationId="{4724739E-3A90-4F3F-A01F-FCDA762E8DE0}"/>
          </ac:spMkLst>
        </pc:spChg>
      </pc:sldChg>
      <pc:sldChg chg="add">
        <pc:chgData name="Syphax Ait oubelli" userId="ecf726b1934da71b" providerId="LiveId" clId="{2F415764-E968-4E12-8DD4-F8626AC1AE15}" dt="2021-12-14T15:59:39.371" v="1697" actId="2890"/>
        <pc:sldMkLst>
          <pc:docMk/>
          <pc:sldMk cId="1281492913" sldId="616"/>
        </pc:sldMkLst>
      </pc:sldChg>
      <pc:sldChg chg="addSp delSp modSp add mod">
        <pc:chgData name="Syphax Ait oubelli" userId="ecf726b1934da71b" providerId="LiveId" clId="{2F415764-E968-4E12-8DD4-F8626AC1AE15}" dt="2021-12-14T16:00:59.477" v="1739" actId="207"/>
        <pc:sldMkLst>
          <pc:docMk/>
          <pc:sldMk cId="3730791833" sldId="617"/>
        </pc:sldMkLst>
        <pc:spChg chg="add mod">
          <ac:chgData name="Syphax Ait oubelli" userId="ecf726b1934da71b" providerId="LiveId" clId="{2F415764-E968-4E12-8DD4-F8626AC1AE15}" dt="2021-12-14T16:00:59.477" v="1739" actId="207"/>
          <ac:spMkLst>
            <pc:docMk/>
            <pc:sldMk cId="3730791833" sldId="617"/>
            <ac:spMk id="2" creationId="{AF9E0C90-0F3E-4D50-A26C-D985DD59BA2B}"/>
          </ac:spMkLst>
        </pc:spChg>
        <pc:spChg chg="del">
          <ac:chgData name="Syphax Ait oubelli" userId="ecf726b1934da71b" providerId="LiveId" clId="{2F415764-E968-4E12-8DD4-F8626AC1AE15}" dt="2021-12-14T16:00:28.832" v="1711" actId="478"/>
          <ac:spMkLst>
            <pc:docMk/>
            <pc:sldMk cId="3730791833" sldId="617"/>
            <ac:spMk id="3" creationId="{4724739E-3A90-4F3F-A01F-FCDA762E8DE0}"/>
          </ac:spMkLst>
        </pc:spChg>
      </pc:sldChg>
      <pc:sldChg chg="addSp modSp add mod">
        <pc:chgData name="Syphax Ait oubelli" userId="ecf726b1934da71b" providerId="LiveId" clId="{2F415764-E968-4E12-8DD4-F8626AC1AE15}" dt="2021-12-14T16:03:59.976" v="1828" actId="20577"/>
        <pc:sldMkLst>
          <pc:docMk/>
          <pc:sldMk cId="961158850" sldId="618"/>
        </pc:sldMkLst>
        <pc:spChg chg="add mod">
          <ac:chgData name="Syphax Ait oubelli" userId="ecf726b1934da71b" providerId="LiveId" clId="{2F415764-E968-4E12-8DD4-F8626AC1AE15}" dt="2021-12-14T16:03:48.743" v="1819" actId="20577"/>
          <ac:spMkLst>
            <pc:docMk/>
            <pc:sldMk cId="961158850" sldId="618"/>
            <ac:spMk id="4" creationId="{478ED085-DB3B-4CA4-97BA-F10E655AD408}"/>
          </ac:spMkLst>
        </pc:spChg>
        <pc:spChg chg="add mod">
          <ac:chgData name="Syphax Ait oubelli" userId="ecf726b1934da71b" providerId="LiveId" clId="{2F415764-E968-4E12-8DD4-F8626AC1AE15}" dt="2021-12-14T16:03:51.725" v="1822" actId="20577"/>
          <ac:spMkLst>
            <pc:docMk/>
            <pc:sldMk cId="961158850" sldId="618"/>
            <ac:spMk id="5" creationId="{D7CA0C23-C4C8-4554-8934-68677A220745}"/>
          </ac:spMkLst>
        </pc:spChg>
        <pc:spChg chg="add mod">
          <ac:chgData name="Syphax Ait oubelli" userId="ecf726b1934da71b" providerId="LiveId" clId="{2F415764-E968-4E12-8DD4-F8626AC1AE15}" dt="2021-12-14T16:03:56.686" v="1825" actId="20577"/>
          <ac:spMkLst>
            <pc:docMk/>
            <pc:sldMk cId="961158850" sldId="618"/>
            <ac:spMk id="6" creationId="{43192779-877E-4DFF-9408-338937A9C0DA}"/>
          </ac:spMkLst>
        </pc:spChg>
        <pc:spChg chg="add mod">
          <ac:chgData name="Syphax Ait oubelli" userId="ecf726b1934da71b" providerId="LiveId" clId="{2F415764-E968-4E12-8DD4-F8626AC1AE15}" dt="2021-12-14T16:03:59.976" v="1828" actId="20577"/>
          <ac:spMkLst>
            <pc:docMk/>
            <pc:sldMk cId="961158850" sldId="618"/>
            <ac:spMk id="7" creationId="{08912FA3-8BDE-4708-A247-736869D5D5D0}"/>
          </ac:spMkLst>
        </pc:spChg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2359184193" sldId="619"/>
        </pc:sldMkLst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650080249" sldId="620"/>
        </pc:sldMkLst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1965384719" sldId="621"/>
        </pc:sldMkLst>
      </pc:sldChg>
      <pc:sldChg chg="addSp modSp add mod">
        <pc:chgData name="Syphax Ait oubelli" userId="ecf726b1934da71b" providerId="LiveId" clId="{2F415764-E968-4E12-8DD4-F8626AC1AE15}" dt="2021-12-14T16:01:23.341" v="1772" actId="1076"/>
        <pc:sldMkLst>
          <pc:docMk/>
          <pc:sldMk cId="2134393501" sldId="622"/>
        </pc:sldMkLst>
        <pc:spChg chg="mod">
          <ac:chgData name="Syphax Ait oubelli" userId="ecf726b1934da71b" providerId="LiveId" clId="{2F415764-E968-4E12-8DD4-F8626AC1AE15}" dt="2021-12-14T16:01:10.036" v="1746" actId="20577"/>
          <ac:spMkLst>
            <pc:docMk/>
            <pc:sldMk cId="2134393501" sldId="622"/>
            <ac:spMk id="2" creationId="{AF9E0C90-0F3E-4D50-A26C-D985DD59BA2B}"/>
          </ac:spMkLst>
        </pc:spChg>
        <pc:spChg chg="add mod">
          <ac:chgData name="Syphax Ait oubelli" userId="ecf726b1934da71b" providerId="LiveId" clId="{2F415764-E968-4E12-8DD4-F8626AC1AE15}" dt="2021-12-14T16:01:23.341" v="1772" actId="1076"/>
          <ac:spMkLst>
            <pc:docMk/>
            <pc:sldMk cId="2134393501" sldId="622"/>
            <ac:spMk id="4" creationId="{879BA9F6-2EDC-4663-BF93-93EE086F2AD6}"/>
          </ac:spMkLst>
        </pc:spChg>
      </pc:sldChg>
      <pc:sldChg chg="modSp add mod">
        <pc:chgData name="Syphax Ait oubelli" userId="ecf726b1934da71b" providerId="LiveId" clId="{2F415764-E968-4E12-8DD4-F8626AC1AE15}" dt="2021-12-14T16:04:31.435" v="1850" actId="12789"/>
        <pc:sldMkLst>
          <pc:docMk/>
          <pc:sldMk cId="41457453" sldId="623"/>
        </pc:sldMkLst>
        <pc:spChg chg="mod">
          <ac:chgData name="Syphax Ait oubelli" userId="ecf726b1934da71b" providerId="LiveId" clId="{2F415764-E968-4E12-8DD4-F8626AC1AE15}" dt="2021-12-14T16:04:31.435" v="1850" actId="12789"/>
          <ac:spMkLst>
            <pc:docMk/>
            <pc:sldMk cId="41457453" sldId="623"/>
            <ac:spMk id="2" creationId="{AF9E0C90-0F3E-4D50-A26C-D985DD59BA2B}"/>
          </ac:spMkLst>
        </pc:spChg>
      </pc:sldChg>
      <pc:sldChg chg="modSp add del">
        <pc:chgData name="Syphax Ait oubelli" userId="ecf726b1934da71b" providerId="LiveId" clId="{2F415764-E968-4E12-8DD4-F8626AC1AE15}" dt="2021-12-14T16:04:53.617" v="1864" actId="47"/>
        <pc:sldMkLst>
          <pc:docMk/>
          <pc:sldMk cId="618771167" sldId="624"/>
        </pc:sldMkLst>
        <pc:spChg chg="mod">
          <ac:chgData name="Syphax Ait oubelli" userId="ecf726b1934da71b" providerId="LiveId" clId="{2F415764-E968-4E12-8DD4-F8626AC1AE15}" dt="2021-12-14T16:04:13.923" v="1831" actId="20577"/>
          <ac:spMkLst>
            <pc:docMk/>
            <pc:sldMk cId="618771167" sldId="624"/>
            <ac:spMk id="2" creationId="{AF9E0C90-0F3E-4D50-A26C-D985DD59BA2B}"/>
          </ac:spMkLst>
        </pc:spChg>
      </pc:sldChg>
      <pc:sldChg chg="addSp modSp add">
        <pc:chgData name="Syphax Ait oubelli" userId="ecf726b1934da71b" providerId="LiveId" clId="{2F415764-E968-4E12-8DD4-F8626AC1AE15}" dt="2021-12-14T16:04:49.896" v="1863"/>
        <pc:sldMkLst>
          <pc:docMk/>
          <pc:sldMk cId="454047962" sldId="625"/>
        </pc:sldMkLst>
        <pc:spChg chg="mod">
          <ac:chgData name="Syphax Ait oubelli" userId="ecf726b1934da71b" providerId="LiveId" clId="{2F415764-E968-4E12-8DD4-F8626AC1AE15}" dt="2021-12-14T16:04:46.492" v="1862" actId="20577"/>
          <ac:spMkLst>
            <pc:docMk/>
            <pc:sldMk cId="454047962" sldId="625"/>
            <ac:spMk id="2" creationId="{AF9E0C90-0F3E-4D50-A26C-D985DD59BA2B}"/>
          </ac:spMkLst>
        </pc:spChg>
        <pc:spChg chg="add mod">
          <ac:chgData name="Syphax Ait oubelli" userId="ecf726b1934da71b" providerId="LiveId" clId="{2F415764-E968-4E12-8DD4-F8626AC1AE15}" dt="2021-12-14T16:04:49.896" v="1863"/>
          <ac:spMkLst>
            <pc:docMk/>
            <pc:sldMk cId="454047962" sldId="625"/>
            <ac:spMk id="4" creationId="{381C2C5D-C7BB-43F3-BF17-C2EA2D2A7F74}"/>
          </ac:spMkLst>
        </pc:spChg>
      </pc:sldChg>
      <pc:sldChg chg="addSp delSp modSp add mod">
        <pc:chgData name="Syphax Ait oubelli" userId="ecf726b1934da71b" providerId="LiveId" clId="{2F415764-E968-4E12-8DD4-F8626AC1AE15}" dt="2021-12-14T16:13:04.427" v="2020" actId="208"/>
        <pc:sldMkLst>
          <pc:docMk/>
          <pc:sldMk cId="3339213581" sldId="626"/>
        </pc:sldMkLst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5" creationId="{AA0948A5-CC80-41B6-8FDA-E9F02FFC4F7E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5" creationId="{C4F72FAE-C947-419E-AB8E-F3F59FADBFB2}"/>
          </ac:spMkLst>
        </pc:spChg>
        <pc:spChg chg="ord">
          <ac:chgData name="Syphax Ait oubelli" userId="ecf726b1934da71b" providerId="LiveId" clId="{2F415764-E968-4E12-8DD4-F8626AC1AE15}" dt="2021-12-14T16:10:16.004" v="1892" actId="167"/>
          <ac:spMkLst>
            <pc:docMk/>
            <pc:sldMk cId="3339213581" sldId="626"/>
            <ac:spMk id="36" creationId="{4298FD3C-42FB-46BD-9009-5530A609EE78}"/>
          </ac:spMkLst>
        </pc:spChg>
        <pc:spChg chg="ord">
          <ac:chgData name="Syphax Ait oubelli" userId="ecf726b1934da71b" providerId="LiveId" clId="{2F415764-E968-4E12-8DD4-F8626AC1AE15}" dt="2021-12-14T16:10:20.098" v="1893" actId="167"/>
          <ac:spMkLst>
            <pc:docMk/>
            <pc:sldMk cId="3339213581" sldId="626"/>
            <ac:spMk id="38" creationId="{C78D00FE-E3A1-4CC4-997A-DA4BE596677C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9" creationId="{CFD50250-66ED-4170-8293-3AB78075C1EA}"/>
          </ac:spMkLst>
        </pc:spChg>
        <pc:spChg chg="add mod">
          <ac:chgData name="Syphax Ait oubelli" userId="ecf726b1934da71b" providerId="LiveId" clId="{2F415764-E968-4E12-8DD4-F8626AC1AE15}" dt="2021-12-14T16:10:07.137" v="1890" actId="207"/>
          <ac:spMkLst>
            <pc:docMk/>
            <pc:sldMk cId="3339213581" sldId="626"/>
            <ac:spMk id="41" creationId="{7809BFA1-AAC6-4255-B13D-B65941E200AB}"/>
          </ac:spMkLst>
        </pc:spChg>
        <pc:spChg chg="del">
          <ac:chgData name="Syphax Ait oubelli" userId="ecf726b1934da71b" providerId="LiveId" clId="{2F415764-E968-4E12-8DD4-F8626AC1AE15}" dt="2021-12-14T16:08:58.302" v="1886" actId="478"/>
          <ac:spMkLst>
            <pc:docMk/>
            <pc:sldMk cId="3339213581" sldId="626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6:08:58.302" v="1886" actId="478"/>
          <ac:spMkLst>
            <pc:docMk/>
            <pc:sldMk cId="3339213581" sldId="626"/>
            <ac:spMk id="43" creationId="{1DB31042-963C-4806-ADC1-9BDE2F2CE76C}"/>
          </ac:spMkLst>
        </pc:spChg>
        <pc:spChg chg="add mod">
          <ac:chgData name="Syphax Ait oubelli" userId="ecf726b1934da71b" providerId="LiveId" clId="{2F415764-E968-4E12-8DD4-F8626AC1AE15}" dt="2021-12-14T16:10:27.027" v="1903" actId="14100"/>
          <ac:spMkLst>
            <pc:docMk/>
            <pc:sldMk cId="3339213581" sldId="626"/>
            <ac:spMk id="46" creationId="{D49A4DDF-EE4E-4053-AF93-5D8EC5955526}"/>
          </ac:spMkLst>
        </pc:spChg>
        <pc:spChg chg="add mod">
          <ac:chgData name="Syphax Ait oubelli" userId="ecf726b1934da71b" providerId="LiveId" clId="{2F415764-E968-4E12-8DD4-F8626AC1AE15}" dt="2021-12-14T16:11:46.216" v="2008" actId="20577"/>
          <ac:spMkLst>
            <pc:docMk/>
            <pc:sldMk cId="3339213581" sldId="626"/>
            <ac:spMk id="47" creationId="{0FE1187A-F6F3-4569-BA98-AD55AC21B168}"/>
          </ac:spMkLst>
        </pc:spChg>
        <pc:spChg chg="add mod">
          <ac:chgData name="Syphax Ait oubelli" userId="ecf726b1934da71b" providerId="LiveId" clId="{2F415764-E968-4E12-8DD4-F8626AC1AE15}" dt="2021-12-14T16:12:10.565" v="2013" actId="20577"/>
          <ac:spMkLst>
            <pc:docMk/>
            <pc:sldMk cId="3339213581" sldId="626"/>
            <ac:spMk id="49" creationId="{B3CCBE0B-8B3D-4FE5-9B7C-95F6226F4F2A}"/>
          </ac:spMkLst>
        </pc:spChg>
        <pc:spChg chg="add mod">
          <ac:chgData name="Syphax Ait oubelli" userId="ecf726b1934da71b" providerId="LiveId" clId="{2F415764-E968-4E12-8DD4-F8626AC1AE15}" dt="2021-12-14T16:12:01.416" v="2011" actId="207"/>
          <ac:spMkLst>
            <pc:docMk/>
            <pc:sldMk cId="3339213581" sldId="626"/>
            <ac:spMk id="50" creationId="{A6F00FF9-60C7-4290-8D1E-C71F4109588B}"/>
          </ac:spMkLst>
        </pc:spChg>
        <pc:spChg chg="add mod">
          <ac:chgData name="Syphax Ait oubelli" userId="ecf726b1934da71b" providerId="LiveId" clId="{2F415764-E968-4E12-8DD4-F8626AC1AE15}" dt="2021-12-14T16:12:04.757" v="2012" actId="207"/>
          <ac:spMkLst>
            <pc:docMk/>
            <pc:sldMk cId="3339213581" sldId="626"/>
            <ac:spMk id="52" creationId="{8A18C8C4-1145-44CF-984A-31F0A9011809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60" creationId="{114DDAB4-5D22-43AD-8DDC-6B1EDD47D568}"/>
          </ac:spMkLst>
        </pc:spChg>
        <pc:spChg chg="mod ord">
          <ac:chgData name="Syphax Ait oubelli" userId="ecf726b1934da71b" providerId="LiveId" clId="{2F415764-E968-4E12-8DD4-F8626AC1AE15}" dt="2021-12-14T16:13:04.427" v="2020" actId="208"/>
          <ac:spMkLst>
            <pc:docMk/>
            <pc:sldMk cId="3339213581" sldId="626"/>
            <ac:spMk id="61" creationId="{DE5B7A2E-6869-4F40-9E47-4E3EF15E8697}"/>
          </ac:spMkLst>
        </pc:spChg>
        <pc:spChg chg="ord">
          <ac:chgData name="Syphax Ait oubelli" userId="ecf726b1934da71b" providerId="LiveId" clId="{2F415764-E968-4E12-8DD4-F8626AC1AE15}" dt="2021-12-14T16:10:11.580" v="1891" actId="167"/>
          <ac:spMkLst>
            <pc:docMk/>
            <pc:sldMk cId="3339213581" sldId="626"/>
            <ac:spMk id="69" creationId="{96BDDCFC-BAD8-4128-B828-44794981DD06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70" creationId="{222A1A8D-46F4-4CE2-901E-CA1481C6D779}"/>
          </ac:spMkLst>
        </pc:sp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16" creationId="{D9ED611A-57E5-43C8-B2F8-FD2B9A0F82F5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19" creationId="{F8F450AE-88CD-4A27-B935-A52BF29F69FA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2" creationId="{BC1B6798-81D7-421C-B827-BF4C5BF3B96B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5" creationId="{AB450DB1-DA8F-473C-AA98-9F3BACA4AEF7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8" creationId="{AAB1697E-51B6-4788-A333-E50BFD9B48A8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1" creationId="{3626478B-C109-41FF-95A6-CE7911AAAFA1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4" creationId="{B17629E1-3169-4375-AD3F-EE3A64EE3599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7" creationId="{60B77C42-BB92-49D6-BE82-1125CCC08E7B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0" creationId="{E3801BAB-3F09-4C28-9851-565D91D79903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5" creationId="{ED69607D-C52B-41A7-AAB2-C518608E0C90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8" creationId="{432E71F3-46FC-4062-B512-48CF8291FAFF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1" creationId="{F34E672D-2AD3-4280-87F7-BFB1D9922293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4" creationId="{792CFEE0-72F1-4BF2-9E88-962A0E5A636C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6:15:50.856" v="2088" actId="1076"/>
        <pc:sldMkLst>
          <pc:docMk/>
          <pc:sldMk cId="2462842548" sldId="627"/>
        </pc:sldMkLst>
        <pc:spChg chg="add mod">
          <ac:chgData name="Syphax Ait oubelli" userId="ecf726b1934da71b" providerId="LiveId" clId="{2F415764-E968-4E12-8DD4-F8626AC1AE15}" dt="2021-12-14T16:15:36.263" v="2078" actId="20577"/>
          <ac:spMkLst>
            <pc:docMk/>
            <pc:sldMk cId="2462842548" sldId="627"/>
            <ac:spMk id="4" creationId="{40FEEE5E-E7CC-4B64-A2C7-E0A5511D16D5}"/>
          </ac:spMkLst>
        </pc:spChg>
        <pc:spChg chg="add del mod">
          <ac:chgData name="Syphax Ait oubelli" userId="ecf726b1934da71b" providerId="LiveId" clId="{2F415764-E968-4E12-8DD4-F8626AC1AE15}" dt="2021-12-14T16:15:45.256" v="2085"/>
          <ac:spMkLst>
            <pc:docMk/>
            <pc:sldMk cId="2462842548" sldId="627"/>
            <ac:spMk id="5" creationId="{A7E77F43-F17B-4F10-A7A6-2B534FE1B3FC}"/>
          </ac:spMkLst>
        </pc:spChg>
        <pc:spChg chg="add mod">
          <ac:chgData name="Syphax Ait oubelli" userId="ecf726b1934da71b" providerId="LiveId" clId="{2F415764-E968-4E12-8DD4-F8626AC1AE15}" dt="2021-12-14T16:15:50.856" v="2088" actId="1076"/>
          <ac:spMkLst>
            <pc:docMk/>
            <pc:sldMk cId="2462842548" sldId="627"/>
            <ac:spMk id="6" creationId="{AAAD66C8-46E0-4305-A235-A7A60DE5BB49}"/>
          </ac:spMkLst>
        </pc:spChg>
        <pc:spChg chg="mod">
          <ac:chgData name="Syphax Ait oubelli" userId="ecf726b1934da71b" providerId="LiveId" clId="{2F415764-E968-4E12-8DD4-F8626AC1AE15}" dt="2021-12-14T16:15:43.815" v="2084" actId="1076"/>
          <ac:spMkLst>
            <pc:docMk/>
            <pc:sldMk cId="2462842548" sldId="627"/>
            <ac:spMk id="27" creationId="{26665854-4FBA-49CB-BD56-A1D90A94519A}"/>
          </ac:spMkLst>
        </pc:spChg>
      </pc:sldChg>
      <pc:sldChg chg="addSp modSp add mod">
        <pc:chgData name="Syphax Ait oubelli" userId="ecf726b1934da71b" providerId="LiveId" clId="{2F415764-E968-4E12-8DD4-F8626AC1AE15}" dt="2021-12-14T16:15:55.118" v="2090" actId="1076"/>
        <pc:sldMkLst>
          <pc:docMk/>
          <pc:sldMk cId="157056619" sldId="628"/>
        </pc:sldMkLst>
        <pc:spChg chg="add mod">
          <ac:chgData name="Syphax Ait oubelli" userId="ecf726b1934da71b" providerId="LiveId" clId="{2F415764-E968-4E12-8DD4-F8626AC1AE15}" dt="2021-12-14T16:15:40.045" v="2081" actId="948"/>
          <ac:spMkLst>
            <pc:docMk/>
            <pc:sldMk cId="157056619" sldId="628"/>
            <ac:spMk id="4" creationId="{2DB12D8E-3D9B-4A3F-8DF3-5F05F2CC13BC}"/>
          </ac:spMkLst>
        </pc:spChg>
        <pc:spChg chg="add mod">
          <ac:chgData name="Syphax Ait oubelli" userId="ecf726b1934da71b" providerId="LiveId" clId="{2F415764-E968-4E12-8DD4-F8626AC1AE15}" dt="2021-12-14T16:15:55.118" v="2090" actId="1076"/>
          <ac:spMkLst>
            <pc:docMk/>
            <pc:sldMk cId="157056619" sldId="628"/>
            <ac:spMk id="5" creationId="{310C2AA1-AB80-4B67-824D-89AD3DD239EF}"/>
          </ac:spMkLst>
        </pc:spChg>
        <pc:spChg chg="mod">
          <ac:chgData name="Syphax Ait oubelli" userId="ecf726b1934da71b" providerId="LiveId" clId="{2F415764-E968-4E12-8DD4-F8626AC1AE15}" dt="2021-12-14T16:15:28.126" v="2077" actId="20577"/>
          <ac:spMkLst>
            <pc:docMk/>
            <pc:sldMk cId="157056619" sldId="628"/>
            <ac:spMk id="27" creationId="{26665854-4FBA-49CB-BD56-A1D90A94519A}"/>
          </ac:spMkLst>
        </pc:spChg>
      </pc:sldChg>
      <pc:sldChg chg="addSp delSp modSp add mod">
        <pc:chgData name="Syphax Ait oubelli" userId="ecf726b1934da71b" providerId="LiveId" clId="{2F415764-E968-4E12-8DD4-F8626AC1AE15}" dt="2021-12-14T16:33:17.634" v="2209" actId="207"/>
        <pc:sldMkLst>
          <pc:docMk/>
          <pc:sldMk cId="1043158713" sldId="629"/>
        </pc:sldMkLst>
        <pc:spChg chg="add del mod">
          <ac:chgData name="Syphax Ait oubelli" userId="ecf726b1934da71b" providerId="LiveId" clId="{2F415764-E968-4E12-8DD4-F8626AC1AE15}" dt="2021-12-14T16:29:20.304" v="2136" actId="478"/>
          <ac:spMkLst>
            <pc:docMk/>
            <pc:sldMk cId="1043158713" sldId="629"/>
            <ac:spMk id="32" creationId="{20E6818D-7774-470D-A649-402493FF1F33}"/>
          </ac:spMkLst>
        </pc:spChg>
        <pc:spChg chg="add del mod">
          <ac:chgData name="Syphax Ait oubelli" userId="ecf726b1934da71b" providerId="LiveId" clId="{2F415764-E968-4E12-8DD4-F8626AC1AE15}" dt="2021-12-14T16:29:45.648" v="2149" actId="478"/>
          <ac:spMkLst>
            <pc:docMk/>
            <pc:sldMk cId="1043158713" sldId="629"/>
            <ac:spMk id="33" creationId="{C050A7C5-DCA8-4722-9535-0B7AA2F426CE}"/>
          </ac:spMkLst>
        </pc:spChg>
        <pc:spChg chg="add del mod">
          <ac:chgData name="Syphax Ait oubelli" userId="ecf726b1934da71b" providerId="LiveId" clId="{2F415764-E968-4E12-8DD4-F8626AC1AE15}" dt="2021-12-14T16:31:17.296" v="2175" actId="478"/>
          <ac:spMkLst>
            <pc:docMk/>
            <pc:sldMk cId="1043158713" sldId="629"/>
            <ac:spMk id="35" creationId="{BF1DDECA-D8FB-4A60-9C65-0F73313533A1}"/>
          </ac:spMkLst>
        </pc:spChg>
        <pc:spChg chg="add del mod">
          <ac:chgData name="Syphax Ait oubelli" userId="ecf726b1934da71b" providerId="LiveId" clId="{2F415764-E968-4E12-8DD4-F8626AC1AE15}" dt="2021-12-14T16:31:16.024" v="2174"/>
          <ac:spMkLst>
            <pc:docMk/>
            <pc:sldMk cId="1043158713" sldId="629"/>
            <ac:spMk id="36" creationId="{5A32FFB9-463B-4AA5-806A-3933048B3DFE}"/>
          </ac:spMkLst>
        </pc:spChg>
        <pc:spChg chg="add del mod">
          <ac:chgData name="Syphax Ait oubelli" userId="ecf726b1934da71b" providerId="LiveId" clId="{2F415764-E968-4E12-8DD4-F8626AC1AE15}" dt="2021-12-14T16:33:15.977" v="2207" actId="478"/>
          <ac:spMkLst>
            <pc:docMk/>
            <pc:sldMk cId="1043158713" sldId="629"/>
            <ac:spMk id="38" creationId="{C69EE946-93E4-4887-84D9-38944A355611}"/>
          </ac:spMkLst>
        </pc:spChg>
        <pc:spChg chg="add mod">
          <ac:chgData name="Syphax Ait oubelli" userId="ecf726b1934da71b" providerId="LiveId" clId="{2F415764-E968-4E12-8DD4-F8626AC1AE15}" dt="2021-12-14T16:33:17.634" v="2209" actId="207"/>
          <ac:spMkLst>
            <pc:docMk/>
            <pc:sldMk cId="1043158713" sldId="629"/>
            <ac:spMk id="39" creationId="{FCBAE86D-4D82-4B92-BAB6-AF781D234CC3}"/>
          </ac:spMkLst>
        </pc:spChg>
        <pc:spChg chg="del">
          <ac:chgData name="Syphax Ait oubelli" userId="ecf726b1934da71b" providerId="LiveId" clId="{2F415764-E968-4E12-8DD4-F8626AC1AE15}" dt="2021-12-14T16:27:26.304" v="2099" actId="478"/>
          <ac:spMkLst>
            <pc:docMk/>
            <pc:sldMk cId="1043158713" sldId="629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6:25:58.057" v="2092" actId="478"/>
          <ac:spMkLst>
            <pc:docMk/>
            <pc:sldMk cId="1043158713" sldId="629"/>
            <ac:spMk id="68" creationId="{BB46E8E5-988B-47CE-80F1-92280EE2EB03}"/>
          </ac:spMkLst>
        </pc:spChg>
      </pc:sldChg>
      <pc:sldChg chg="addSp delSp modSp add mod">
        <pc:chgData name="Syphax Ait oubelli" userId="ecf726b1934da71b" providerId="LiveId" clId="{2F415764-E968-4E12-8DD4-F8626AC1AE15}" dt="2021-12-14T17:05:34.153" v="2318" actId="478"/>
        <pc:sldMkLst>
          <pc:docMk/>
          <pc:sldMk cId="2739812931" sldId="630"/>
        </pc:sldMkLst>
        <pc:spChg chg="mod">
          <ac:chgData name="Syphax Ait oubelli" userId="ecf726b1934da71b" providerId="LiveId" clId="{2F415764-E968-4E12-8DD4-F8626AC1AE15}" dt="2021-12-14T16:27:57.208" v="2103" actId="207"/>
          <ac:spMkLst>
            <pc:docMk/>
            <pc:sldMk cId="2739812931" sldId="630"/>
            <ac:spMk id="4" creationId="{2E164BDC-0070-438F-8AFB-7EB06069B282}"/>
          </ac:spMkLst>
        </pc:spChg>
        <pc:spChg chg="add del mod">
          <ac:chgData name="Syphax Ait oubelli" userId="ecf726b1934da71b" providerId="LiveId" clId="{2F415764-E968-4E12-8DD4-F8626AC1AE15}" dt="2021-12-14T17:05:34.153" v="2318" actId="478"/>
          <ac:spMkLst>
            <pc:docMk/>
            <pc:sldMk cId="2739812931" sldId="630"/>
            <ac:spMk id="7" creationId="{3083AA5A-4996-468E-8B44-FE90BDB31078}"/>
          </ac:spMkLst>
        </pc:spChg>
        <pc:spChg chg="add del mod">
          <ac:chgData name="Syphax Ait oubelli" userId="ecf726b1934da71b" providerId="LiveId" clId="{2F415764-E968-4E12-8DD4-F8626AC1AE15}" dt="2021-12-14T16:29:16.192" v="2133" actId="478"/>
          <ac:spMkLst>
            <pc:docMk/>
            <pc:sldMk cId="2739812931" sldId="630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6:29:40.784" v="2146" actId="478"/>
          <ac:spMkLst>
            <pc:docMk/>
            <pc:sldMk cId="2739812931" sldId="630"/>
            <ac:spMk id="32" creationId="{2F358F47-0B93-4468-84F4-2B8FEEFC479E}"/>
          </ac:spMkLst>
        </pc:spChg>
        <pc:spChg chg="add del mod">
          <ac:chgData name="Syphax Ait oubelli" userId="ecf726b1934da71b" providerId="LiveId" clId="{2F415764-E968-4E12-8DD4-F8626AC1AE15}" dt="2021-12-14T16:31:10.486" v="2170" actId="478"/>
          <ac:spMkLst>
            <pc:docMk/>
            <pc:sldMk cId="2739812931" sldId="630"/>
            <ac:spMk id="33" creationId="{84A2127B-24FB-49D1-A5D4-2391873DBE3D}"/>
          </ac:spMkLst>
        </pc:spChg>
        <pc:spChg chg="add del mod">
          <ac:chgData name="Syphax Ait oubelli" userId="ecf726b1934da71b" providerId="LiveId" clId="{2F415764-E968-4E12-8DD4-F8626AC1AE15}" dt="2021-12-14T16:32:48" v="2204" actId="478"/>
          <ac:spMkLst>
            <pc:docMk/>
            <pc:sldMk cId="2739812931" sldId="630"/>
            <ac:spMk id="35" creationId="{E9A1B42C-D993-4186-A28C-59FB7363B14B}"/>
          </ac:spMkLst>
        </pc:spChg>
        <pc:spChg chg="add mod">
          <ac:chgData name="Syphax Ait oubelli" userId="ecf726b1934da71b" providerId="LiveId" clId="{2F415764-E968-4E12-8DD4-F8626AC1AE15}" dt="2021-12-14T16:33:13.558" v="2206" actId="207"/>
          <ac:spMkLst>
            <pc:docMk/>
            <pc:sldMk cId="2739812931" sldId="630"/>
            <ac:spMk id="36" creationId="{BF205CFB-2FA0-45C8-92C9-1A1C4D551CF8}"/>
          </ac:spMkLst>
        </pc:spChg>
        <pc:spChg chg="del">
          <ac:chgData name="Syphax Ait oubelli" userId="ecf726b1934da71b" providerId="LiveId" clId="{2F415764-E968-4E12-8DD4-F8626AC1AE15}" dt="2021-12-14T16:27:21.952" v="2096" actId="478"/>
          <ac:spMkLst>
            <pc:docMk/>
            <pc:sldMk cId="2739812931" sldId="630"/>
            <ac:spMk id="61" creationId="{DE5B7A2E-6869-4F40-9E47-4E3EF15E8697}"/>
          </ac:spMkLst>
        </pc:spChg>
        <pc:cxnChg chg="add del mod">
          <ac:chgData name="Syphax Ait oubelli" userId="ecf726b1934da71b" providerId="LiveId" clId="{2F415764-E968-4E12-8DD4-F8626AC1AE15}" dt="2021-12-14T17:05:32.982" v="2317" actId="478"/>
          <ac:cxnSpMkLst>
            <pc:docMk/>
            <pc:sldMk cId="2739812931" sldId="630"/>
            <ac:cxnSpMk id="3" creationId="{7919AD20-9273-445B-8A06-94DF832AF409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29.137" v="2315" actId="478"/>
        <pc:sldMkLst>
          <pc:docMk/>
          <pc:sldMk cId="1979151308" sldId="631"/>
        </pc:sldMkLst>
        <pc:spChg chg="del">
          <ac:chgData name="Syphax Ait oubelli" userId="ecf726b1934da71b" providerId="LiveId" clId="{2F415764-E968-4E12-8DD4-F8626AC1AE15}" dt="2021-12-14T16:28:21.448" v="2105" actId="478"/>
          <ac:spMkLst>
            <pc:docMk/>
            <pc:sldMk cId="1979151308" sldId="631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6:29:10.816" v="2130" actId="478"/>
          <ac:spMkLst>
            <pc:docMk/>
            <pc:sldMk cId="1979151308" sldId="631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6:29:36.367" v="2143" actId="478"/>
          <ac:spMkLst>
            <pc:docMk/>
            <pc:sldMk cId="1979151308" sldId="631"/>
            <ac:spMk id="32" creationId="{D763A675-A3EC-49E3-AB22-A63B39C34745}"/>
          </ac:spMkLst>
        </pc:spChg>
        <pc:spChg chg="add del mod">
          <ac:chgData name="Syphax Ait oubelli" userId="ecf726b1934da71b" providerId="LiveId" clId="{2F415764-E968-4E12-8DD4-F8626AC1AE15}" dt="2021-12-14T16:31:05.998" v="2167" actId="478"/>
          <ac:spMkLst>
            <pc:docMk/>
            <pc:sldMk cId="1979151308" sldId="631"/>
            <ac:spMk id="33" creationId="{2AB626F8-5459-46A3-A873-D334F347A8C6}"/>
          </ac:spMkLst>
        </pc:spChg>
        <pc:spChg chg="add del mod">
          <ac:chgData name="Syphax Ait oubelli" userId="ecf726b1934da71b" providerId="LiveId" clId="{2F415764-E968-4E12-8DD4-F8626AC1AE15}" dt="2021-12-14T16:32:43.688" v="2201" actId="478"/>
          <ac:spMkLst>
            <pc:docMk/>
            <pc:sldMk cId="1979151308" sldId="631"/>
            <ac:spMk id="35" creationId="{102D544E-8939-4C2C-98A8-D8D59031D3F0}"/>
          </ac:spMkLst>
        </pc:spChg>
        <pc:spChg chg="add mod">
          <ac:chgData name="Syphax Ait oubelli" userId="ecf726b1934da71b" providerId="LiveId" clId="{2F415764-E968-4E12-8DD4-F8626AC1AE15}" dt="2021-12-14T16:32:45.991" v="2203" actId="207"/>
          <ac:spMkLst>
            <pc:docMk/>
            <pc:sldMk cId="1979151308" sldId="631"/>
            <ac:spMk id="36" creationId="{5C93A116-FF06-4051-B0AA-1A771300C158}"/>
          </ac:spMkLst>
        </pc:spChg>
        <pc:spChg chg="add del mod">
          <ac:chgData name="Syphax Ait oubelli" userId="ecf726b1934da71b" providerId="LiveId" clId="{2F415764-E968-4E12-8DD4-F8626AC1AE15}" dt="2021-12-14T17:05:29.137" v="2315" actId="478"/>
          <ac:spMkLst>
            <pc:docMk/>
            <pc:sldMk cId="1979151308" sldId="631"/>
            <ac:spMk id="39" creationId="{DF4602CA-1DBC-4D60-AB3D-429BEAC8FAC6}"/>
          </ac:spMkLst>
        </pc:sp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22" creationId="{BC1B6798-81D7-421C-B827-BF4C5BF3B96B}"/>
          </ac:cxnSpMkLst>
        </pc:cxnChg>
        <pc:cxnChg chg="add del mod">
          <ac:chgData name="Syphax Ait oubelli" userId="ecf726b1934da71b" providerId="LiveId" clId="{2F415764-E968-4E12-8DD4-F8626AC1AE15}" dt="2021-12-14T17:05:29.137" v="2315" actId="478"/>
          <ac:cxnSpMkLst>
            <pc:docMk/>
            <pc:sldMk cId="1979151308" sldId="631"/>
            <ac:cxnSpMk id="38" creationId="{E2A2E6BC-A3A1-4744-954A-85DC738F0A05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41.457" v="2320" actId="478"/>
        <pc:sldMkLst>
          <pc:docMk/>
          <pc:sldMk cId="1844184023" sldId="632"/>
        </pc:sldMkLst>
        <pc:spChg chg="add del">
          <ac:chgData name="Syphax Ait oubelli" userId="ecf726b1934da71b" providerId="LiveId" clId="{2F415764-E968-4E12-8DD4-F8626AC1AE15}" dt="2021-12-14T16:34:44.504" v="2225" actId="478"/>
          <ac:spMkLst>
            <pc:docMk/>
            <pc:sldMk cId="1844184023" sldId="632"/>
            <ac:spMk id="2" creationId="{12D7DA56-155C-4F3C-AFB8-B4C8989316A9}"/>
          </ac:spMkLst>
        </pc:spChg>
        <pc:spChg chg="mod">
          <ac:chgData name="Syphax Ait oubelli" userId="ecf726b1934da71b" providerId="LiveId" clId="{2F415764-E968-4E12-8DD4-F8626AC1AE15}" dt="2021-12-14T16:28:30.237" v="2108" actId="207"/>
          <ac:spMkLst>
            <pc:docMk/>
            <pc:sldMk cId="1844184023" sldId="63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6:28:30.237" v="2108" actId="207"/>
          <ac:spMkLst>
            <pc:docMk/>
            <pc:sldMk cId="1844184023" sldId="632"/>
            <ac:spMk id="9" creationId="{5CC0E13F-B191-4AB2-9B7C-275B4CB41AD1}"/>
          </ac:spMkLst>
        </pc:spChg>
        <pc:spChg chg="add del mod">
          <ac:chgData name="Syphax Ait oubelli" userId="ecf726b1934da71b" providerId="LiveId" clId="{2F415764-E968-4E12-8DD4-F8626AC1AE15}" dt="2021-12-14T16:32:39.126" v="2198" actId="478"/>
          <ac:spMkLst>
            <pc:docMk/>
            <pc:sldMk cId="1844184023" sldId="632"/>
            <ac:spMk id="26" creationId="{FDE5D2D2-7922-4C95-BFAF-21B30ED68BC9}"/>
          </ac:spMkLst>
        </pc:spChg>
        <pc:spChg chg="add mod">
          <ac:chgData name="Syphax Ait oubelli" userId="ecf726b1934da71b" providerId="LiveId" clId="{2F415764-E968-4E12-8DD4-F8626AC1AE15}" dt="2021-12-14T16:32:41.581" v="2200" actId="207"/>
          <ac:spMkLst>
            <pc:docMk/>
            <pc:sldMk cId="1844184023" sldId="632"/>
            <ac:spMk id="27" creationId="{13642CCE-AE76-44CE-A462-F4DCF8DABAC9}"/>
          </ac:spMkLst>
        </pc:spChg>
        <pc:spChg chg="del mod">
          <ac:chgData name="Syphax Ait oubelli" userId="ecf726b1934da71b" providerId="LiveId" clId="{2F415764-E968-4E12-8DD4-F8626AC1AE15}" dt="2021-12-14T16:31:00.640" v="2164" actId="478"/>
          <ac:spMkLst>
            <pc:docMk/>
            <pc:sldMk cId="1844184023" sldId="632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3:51.840" v="2304" actId="478"/>
          <ac:spMkLst>
            <pc:docMk/>
            <pc:sldMk cId="1844184023" sldId="632"/>
            <ac:spMk id="41" creationId="{6C8186E8-30D2-4461-850F-6B1A146A1410}"/>
          </ac:spMkLst>
        </pc:spChg>
        <pc:spChg chg="add del mod">
          <ac:chgData name="Syphax Ait oubelli" userId="ecf726b1934da71b" providerId="LiveId" clId="{2F415764-E968-4E12-8DD4-F8626AC1AE15}" dt="2021-12-14T17:05:41.457" v="2320" actId="478"/>
          <ac:spMkLst>
            <pc:docMk/>
            <pc:sldMk cId="1844184023" sldId="632"/>
            <ac:spMk id="42" creationId="{3C02AAA4-BEF8-4E87-AE3C-2C491F1A8FE7}"/>
          </ac:spMkLst>
        </pc:spChg>
        <pc:cxnChg chg="add del mod">
          <ac:chgData name="Syphax Ait oubelli" userId="ecf726b1934da71b" providerId="LiveId" clId="{2F415764-E968-4E12-8DD4-F8626AC1AE15}" dt="2021-12-14T17:05:39.251" v="2319" actId="478"/>
          <ac:cxnSpMkLst>
            <pc:docMk/>
            <pc:sldMk cId="1844184023" sldId="632"/>
            <ac:cxnSpMk id="29" creationId="{25EC9623-3BE7-4A05-BDD3-FC9A1FA72622}"/>
          </ac:cxnSpMkLst>
        </pc:cxnChg>
        <pc:cxnChg chg="add mod">
          <ac:chgData name="Syphax Ait oubelli" userId="ecf726b1934da71b" providerId="LiveId" clId="{2F415764-E968-4E12-8DD4-F8626AC1AE15}" dt="2021-12-14T16:37:14.560" v="2244" actId="14100"/>
          <ac:cxnSpMkLst>
            <pc:docMk/>
            <pc:sldMk cId="1844184023" sldId="632"/>
            <ac:cxnSpMk id="32" creationId="{1C7FCA02-AAC6-43DD-A653-3BE6A86C3B22}"/>
          </ac:cxnSpMkLst>
        </pc:cxnChg>
        <pc:cxnChg chg="add mod">
          <ac:chgData name="Syphax Ait oubelli" userId="ecf726b1934da71b" providerId="LiveId" clId="{2F415764-E968-4E12-8DD4-F8626AC1AE15}" dt="2021-12-14T16:37:20.867" v="2247" actId="14100"/>
          <ac:cxnSpMkLst>
            <pc:docMk/>
            <pc:sldMk cId="1844184023" sldId="632"/>
            <ac:cxnSpMk id="33" creationId="{5784A8E0-7724-4069-A8C2-814BC1B34567}"/>
          </ac:cxnSpMkLst>
        </pc:cxnChg>
        <pc:cxnChg chg="add mod">
          <ac:chgData name="Syphax Ait oubelli" userId="ecf726b1934da71b" providerId="LiveId" clId="{2F415764-E968-4E12-8DD4-F8626AC1AE15}" dt="2021-12-14T16:37:06.578" v="2240" actId="1076"/>
          <ac:cxnSpMkLst>
            <pc:docMk/>
            <pc:sldMk cId="1844184023" sldId="632"/>
            <ac:cxnSpMk id="35" creationId="{2EF7273B-3CDA-4653-8544-923AB46D66E5}"/>
          </ac:cxnSpMkLst>
        </pc:cxnChg>
        <pc:cxnChg chg="add mod">
          <ac:chgData name="Syphax Ait oubelli" userId="ecf726b1934da71b" providerId="LiveId" clId="{2F415764-E968-4E12-8DD4-F8626AC1AE15}" dt="2021-12-14T16:37:11.168" v="2243" actId="1076"/>
          <ac:cxnSpMkLst>
            <pc:docMk/>
            <pc:sldMk cId="1844184023" sldId="632"/>
            <ac:cxnSpMk id="36" creationId="{E3A08A2D-F834-4AE5-9F35-66A5212C79DD}"/>
          </ac:cxnSpMkLst>
        </pc:cxnChg>
        <pc:cxnChg chg="add mod">
          <ac:chgData name="Syphax Ait oubelli" userId="ecf726b1934da71b" providerId="LiveId" clId="{2F415764-E968-4E12-8DD4-F8626AC1AE15}" dt="2021-12-14T16:37:18.681" v="2246" actId="14100"/>
          <ac:cxnSpMkLst>
            <pc:docMk/>
            <pc:sldMk cId="1844184023" sldId="632"/>
            <ac:cxnSpMk id="38" creationId="{BB09FB9A-C297-4F14-9AAC-79A564F5B7CD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53.305" v="2322" actId="478"/>
        <pc:sldMkLst>
          <pc:docMk/>
          <pc:sldMk cId="132747319" sldId="633"/>
        </pc:sldMkLst>
        <pc:spChg chg="del">
          <ac:chgData name="Syphax Ait oubelli" userId="ecf726b1934da71b" providerId="LiveId" clId="{2F415764-E968-4E12-8DD4-F8626AC1AE15}" dt="2021-12-14T16:30:06.040" v="2154" actId="478"/>
          <ac:spMkLst>
            <pc:docMk/>
            <pc:sldMk cId="132747319" sldId="633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6:30:06.040" v="2154" actId="478"/>
          <ac:spMkLst>
            <pc:docMk/>
            <pc:sldMk cId="132747319" sldId="633"/>
            <ac:spMk id="9" creationId="{5CC0E13F-B191-4AB2-9B7C-275B4CB41AD1}"/>
          </ac:spMkLst>
        </pc:spChg>
        <pc:spChg chg="add mod">
          <ac:chgData name="Syphax Ait oubelli" userId="ecf726b1934da71b" providerId="LiveId" clId="{2F415764-E968-4E12-8DD4-F8626AC1AE15}" dt="2021-12-14T16:32:37.387" v="2197" actId="207"/>
          <ac:spMkLst>
            <pc:docMk/>
            <pc:sldMk cId="132747319" sldId="633"/>
            <ac:spMk id="26" creationId="{2EBC4C49-6858-4ADB-A86E-4ADCC077D88B}"/>
          </ac:spMkLst>
        </pc:spChg>
        <pc:spChg chg="del mod">
          <ac:chgData name="Syphax Ait oubelli" userId="ecf726b1934da71b" providerId="LiveId" clId="{2F415764-E968-4E12-8DD4-F8626AC1AE15}" dt="2021-12-14T16:32:34.752" v="2195" actId="478"/>
          <ac:spMkLst>
            <pc:docMk/>
            <pc:sldMk cId="132747319" sldId="633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4:28.946" v="2309" actId="478"/>
          <ac:spMkLst>
            <pc:docMk/>
            <pc:sldMk cId="132747319" sldId="633"/>
            <ac:spMk id="38" creationId="{99B632F6-FDDE-4AB6-84FF-E061AB3711A3}"/>
          </ac:spMkLst>
        </pc:sp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25" creationId="{AB450DB1-DA8F-473C-AA98-9F3BACA4AEF7}"/>
          </ac:cxnSpMkLst>
        </pc:cxnChg>
        <pc:cxnChg chg="add del mod">
          <ac:chgData name="Syphax Ait oubelli" userId="ecf726b1934da71b" providerId="LiveId" clId="{2F415764-E968-4E12-8DD4-F8626AC1AE15}" dt="2021-12-14T17:05:43.642" v="2321" actId="478"/>
          <ac:cxnSpMkLst>
            <pc:docMk/>
            <pc:sldMk cId="132747319" sldId="633"/>
            <ac:cxnSpMk id="27" creationId="{E684D97B-59D3-482C-A0FF-1CDD74D72C79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29" creationId="{F2D7B931-E52B-415C-86CF-7F2A5583E73E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2" creationId="{8DA724D7-4607-401D-8317-D804B63DFEEE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3" creationId="{F922FC7B-F8A5-4B6F-BCA7-D93358F02729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5" creationId="{2BC2A0BE-AA14-4E8B-BAA1-CC8E4497CB52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6" creationId="{6718E8F3-BF75-43FC-90B7-8596838E658C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05.689" v="2324" actId="478"/>
        <pc:sldMkLst>
          <pc:docMk/>
          <pc:sldMk cId="4136613497" sldId="634"/>
        </pc:sldMkLst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11" creationId="{08BC77A8-D2C1-47A0-B70F-79713BF10588}"/>
          </ac:spMkLst>
        </pc:spChg>
        <pc:spChg chg="add mod">
          <ac:chgData name="Syphax Ait oubelli" userId="ecf726b1934da71b" providerId="LiveId" clId="{2F415764-E968-4E12-8DD4-F8626AC1AE15}" dt="2021-12-14T16:32:32.727" v="2194" actId="207"/>
          <ac:spMkLst>
            <pc:docMk/>
            <pc:sldMk cId="4136613497" sldId="634"/>
            <ac:spMk id="20" creationId="{0D4FE33D-6200-4FFC-A9D8-BCFBB407362B}"/>
          </ac:spMkLst>
        </pc:spChg>
        <pc:spChg chg="del mod">
          <ac:chgData name="Syphax Ait oubelli" userId="ecf726b1934da71b" providerId="LiveId" clId="{2F415764-E968-4E12-8DD4-F8626AC1AE15}" dt="2021-12-14T16:32:29.590" v="2192" actId="478"/>
          <ac:spMkLst>
            <pc:docMk/>
            <pc:sldMk cId="4136613497" sldId="634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4:27.009" v="2308" actId="478"/>
          <ac:spMkLst>
            <pc:docMk/>
            <pc:sldMk cId="4136613497" sldId="634"/>
            <ac:spMk id="51" creationId="{6FDA5C7B-C50B-4275-BE70-24A03D3679D5}"/>
          </ac:spMkLst>
        </pc:spChg>
        <pc:spChg chg="add del mod">
          <ac:chgData name="Syphax Ait oubelli" userId="ecf726b1934da71b" providerId="LiveId" clId="{2F415764-E968-4E12-8DD4-F8626AC1AE15}" dt="2021-12-14T17:04:27.009" v="2308" actId="478"/>
          <ac:spMkLst>
            <pc:docMk/>
            <pc:sldMk cId="4136613497" sldId="634"/>
            <ac:spMk id="52" creationId="{AC98D80F-1451-4AD0-8188-8E5C600E9EAA}"/>
          </ac:spMkLst>
        </pc:sp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1" creationId="{1F763CAA-6F26-40C7-986F-41660BE73F9C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2" creationId="{9DFD977C-6959-46B5-8459-0BFA3D867FBC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3" creationId="{DADA235E-EC40-44AB-B937-F8BEEBB00907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4" creationId="{5FC27D7F-D6FC-4DB9-8CCF-949789CFA24D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5" creationId="{00ECCB72-E8C0-47E0-B2B1-0E2D8930E790}"/>
          </ac:cxnSpMkLst>
        </pc:cxnChg>
        <pc:cxnChg chg="add del mod">
          <ac:chgData name="Syphax Ait oubelli" userId="ecf726b1934da71b" providerId="LiveId" clId="{2F415764-E968-4E12-8DD4-F8626AC1AE15}" dt="2021-12-14T17:06:05.689" v="2324" actId="478"/>
          <ac:cxnSpMkLst>
            <pc:docMk/>
            <pc:sldMk cId="4136613497" sldId="634"/>
            <ac:cxnSpMk id="26" creationId="{B2A697F4-4CA9-420C-90B7-BFE9FF7859C1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27" creationId="{D23BD18F-11A8-411B-A2FE-AA4FECA7E833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29" creationId="{EDFCB206-6EDB-4B0D-85E1-60DD61E0A4BA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2" creationId="{861F21BF-C29D-4261-AB52-590078F4B790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3" creationId="{66F3AFA4-F0D2-4A7D-9F10-F1F55C87C8C3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5" creationId="{EE50A8D6-E9EC-43C2-8337-B14123873B02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6" creationId="{4C0F97F6-9E71-4222-8A90-F5205EA4DD1E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38" creationId="{9EDDCA3F-FAFA-4B6A-9801-640B3D296D73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39" creationId="{72E75AD8-6BC3-47A0-97D0-9FA810FEBD3D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41" creationId="{9CDC0D6D-B983-4954-906A-1E14EBB041E3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42" creationId="{1BF12F39-F7DA-4982-96A3-D38CB8073EDA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3" creationId="{52EF6E4F-0CC0-4D8C-8F4C-AE82EAE61D77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6" creationId="{899B794A-B57E-479C-9D8A-27421F682188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7" creationId="{6E01BEFC-2755-4A8B-ABC0-DD5206EEEC13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9" creationId="{AE9667DB-882E-4CB2-9B33-BC68C3ED0C42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50" creationId="{82FB840E-7222-4B5B-BA82-DD3CF954C4BB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13.290" v="2325" actId="478"/>
        <pc:sldMkLst>
          <pc:docMk/>
          <pc:sldMk cId="10388715" sldId="635"/>
        </pc:sldMkLst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6:33:40.290" v="2210" actId="207"/>
          <ac:spMkLst>
            <pc:docMk/>
            <pc:sldMk cId="10388715" sldId="635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0" creationId="{D8591D35-BC53-4E86-BFD9-536D61B48D22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1" creationId="{B02CA82E-8261-4E2E-A4D5-1B3FA0C3890D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2" creationId="{D604CA20-1900-4736-808E-CF07C4EDC2EA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3" creationId="{B2A9D5C5-155C-4073-A6A3-69710E317843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4" creationId="{FE86758A-14FF-47A4-9BF1-7C974E74CEDB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5" creationId="{F2EF5506-88E4-4440-8C9D-93B2BECBEC00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6" creationId="{FF67F438-0561-436E-91EC-D6509B00CE2B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7" creationId="{FEB4AE5E-EC38-47E6-B94C-A1A7B8521491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28" creationId="{AAB1697E-51B6-4788-A333-E50BFD9B48A8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9" creationId="{C284B46F-27D1-4AD5-8B6C-9A6E7617BC31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31" creationId="{3626478B-C109-41FF-95A6-CE7911AAAFA1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32" creationId="{0A48B5EF-A645-4406-8FF9-6EA1EE13B273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33" creationId="{F9F95CC9-FAED-41AC-9F53-3640F33F04E0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48" creationId="{432E71F3-46FC-4062-B512-48CF8291FAFF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23.818" v="2327" actId="478"/>
        <pc:sldMkLst>
          <pc:docMk/>
          <pc:sldMk cId="4147119559" sldId="636"/>
        </pc:sldMkLst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6:33:52.712" v="2214" actId="207"/>
          <ac:spMkLst>
            <pc:docMk/>
            <pc:sldMk cId="4147119559" sldId="636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6" creationId="{0D9D2701-E319-45DF-992A-B708A08DA474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7" creationId="{42E0C95C-DF80-40A1-8DF8-7036DF28D3FF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8" creationId="{B9853E4D-5926-463F-864C-4C2F88CACBC8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9" creationId="{8A095EB4-6EB5-49DE-86B3-3A26511810A0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0" creationId="{42EFAF86-E464-49C5-B0B3-DA7485A8CEC8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1" creationId="{E4FA184A-E583-43C6-9DF2-07EE5DFD0B3E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2" creationId="{35DD6C62-756B-4E47-82D5-70C1CFBFA6A0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3" creationId="{D4320AE8-F16A-42B3-A7BC-D95960CB6AE4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4" creationId="{1BE695E8-F698-4FBB-AE47-FBEBFAC99C72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5" creationId="{14820E72-E039-4493-9759-69711C57C854}"/>
          </ac:cxnSpMkLst>
        </pc:cxnChg>
        <pc:cxnChg chg="add del mod">
          <ac:chgData name="Syphax Ait oubelli" userId="ecf726b1934da71b" providerId="LiveId" clId="{2F415764-E968-4E12-8DD4-F8626AC1AE15}" dt="2021-12-14T17:06:23.818" v="2327" actId="478"/>
          <ac:cxnSpMkLst>
            <pc:docMk/>
            <pc:sldMk cId="4147119559" sldId="636"/>
            <ac:cxnSpMk id="26" creationId="{613F5619-491C-4028-8CCD-ADC9A6CDCFF3}"/>
          </ac:cxnSpMkLst>
        </pc:cxnChg>
        <pc:cxnChg chg="add mod">
          <ac:chgData name="Syphax Ait oubelli" userId="ecf726b1934da71b" providerId="LiveId" clId="{2F415764-E968-4E12-8DD4-F8626AC1AE15}" dt="2021-12-14T16:38:46.648" v="2271" actId="14100"/>
          <ac:cxnSpMkLst>
            <pc:docMk/>
            <pc:sldMk cId="4147119559" sldId="636"/>
            <ac:cxnSpMk id="27" creationId="{00841C5F-FEF0-4E3E-98CB-AD8773D4450F}"/>
          </ac:cxnSpMkLst>
        </pc:cxnChg>
        <pc:cxnChg chg="add mod">
          <ac:chgData name="Syphax Ait oubelli" userId="ecf726b1934da71b" providerId="LiveId" clId="{2F415764-E968-4E12-8DD4-F8626AC1AE15}" dt="2021-12-14T16:38:21.861" v="2259" actId="14100"/>
          <ac:cxnSpMkLst>
            <pc:docMk/>
            <pc:sldMk cId="4147119559" sldId="636"/>
            <ac:cxnSpMk id="28" creationId="{762F142E-A940-484A-9DB9-527679B7D015}"/>
          </ac:cxnSpMkLst>
        </pc:cxnChg>
        <pc:cxnChg chg="add mod">
          <ac:chgData name="Syphax Ait oubelli" userId="ecf726b1934da71b" providerId="LiveId" clId="{2F415764-E968-4E12-8DD4-F8626AC1AE15}" dt="2021-12-14T16:38:38.805" v="2267" actId="14100"/>
          <ac:cxnSpMkLst>
            <pc:docMk/>
            <pc:sldMk cId="4147119559" sldId="636"/>
            <ac:cxnSpMk id="29" creationId="{DDEE6E62-26A3-4F70-B111-0F41FD2F43C8}"/>
          </ac:cxnSpMkLst>
        </pc:cxnChg>
        <pc:cxnChg chg="add del mod">
          <ac:chgData name="Syphax Ait oubelli" userId="ecf726b1934da71b" providerId="LiveId" clId="{2F415764-E968-4E12-8DD4-F8626AC1AE15}" dt="2021-12-14T16:38:31.136" v="2264" actId="478"/>
          <ac:cxnSpMkLst>
            <pc:docMk/>
            <pc:sldMk cId="4147119559" sldId="636"/>
            <ac:cxnSpMk id="31" creationId="{C195194C-42BE-4F4B-ACB7-F3313808B6C0}"/>
          </ac:cxnSpMkLst>
        </pc:cxnChg>
        <pc:cxnChg chg="add mod">
          <ac:chgData name="Syphax Ait oubelli" userId="ecf726b1934da71b" providerId="LiveId" clId="{2F415764-E968-4E12-8DD4-F8626AC1AE15}" dt="2021-12-14T16:38:44.854" v="2270" actId="14100"/>
          <ac:cxnSpMkLst>
            <pc:docMk/>
            <pc:sldMk cId="4147119559" sldId="636"/>
            <ac:cxnSpMk id="32" creationId="{150F20E2-6BF4-4788-BA5A-7022CAC7BED8}"/>
          </ac:cxnSpMkLst>
        </pc:cxnChg>
        <pc:cxnChg chg="add mod">
          <ac:chgData name="Syphax Ait oubelli" userId="ecf726b1934da71b" providerId="LiveId" clId="{2F415764-E968-4E12-8DD4-F8626AC1AE15}" dt="2021-12-14T16:38:43.307" v="2269" actId="1076"/>
          <ac:cxnSpMkLst>
            <pc:docMk/>
            <pc:sldMk cId="4147119559" sldId="636"/>
            <ac:cxnSpMk id="36" creationId="{27260A79-DAD6-4549-9C5A-B1DE6F513D69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30.723" v="2329" actId="478"/>
        <pc:sldMkLst>
          <pc:docMk/>
          <pc:sldMk cId="775390714" sldId="637"/>
        </pc:sldMkLst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13" creationId="{3ADDA9D8-0643-44E4-A0DD-ED5DB1F755C0}"/>
          </ac:spMkLst>
        </pc:sp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6" creationId="{E939C471-1084-45F4-A579-F00EC751065A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7" creationId="{608C5B59-5D71-472F-A77A-E2A12BD6FF07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8" creationId="{83DE2149-5BF4-4314-9EA6-40FB81991E10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9" creationId="{73DAB0F4-6514-46E6-B035-686DA6663825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0" creationId="{22EB9DF1-14EE-4AC1-9693-715216B1188F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1" creationId="{271975DC-AA63-469F-BB43-B50AF7FF65CC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2" creationId="{B6377492-211E-4BC8-B94B-FA6A4E579D31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3" creationId="{8D93DBCC-C4C7-4CCE-AB1E-F9642DAB8739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4" creationId="{05299A68-15B3-41BA-981A-80C8C9D00E50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5" creationId="{436A96EC-DA86-4771-B77F-8298D9A1818F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6" creationId="{E73CE3BD-453B-44AD-A79A-7BA9A3C11091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7" creationId="{B0C4FC26-A719-43CB-B843-4A74EA78DBA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8" creationId="{AF8B6F94-DABB-46D3-BF92-D4E94CB1F6E1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9" creationId="{856D3C28-C4D0-4373-8C18-1E5B329CE63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31" creationId="{FFF292DA-A09D-4501-A4FE-8FBB1D25A97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32" creationId="{F94396C7-E75B-4A7A-9E0D-6376074E92E6}"/>
          </ac:cxnSpMkLst>
        </pc:cxnChg>
        <pc:cxnChg chg="del mod">
          <ac:chgData name="Syphax Ait oubelli" userId="ecf726b1934da71b" providerId="LiveId" clId="{2F415764-E968-4E12-8DD4-F8626AC1AE15}" dt="2021-12-14T16:33:58.583" v="2216" actId="478"/>
          <ac:cxnSpMkLst>
            <pc:docMk/>
            <pc:sldMk cId="775390714" sldId="637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6:33:58.583" v="2216" actId="478"/>
          <ac:cxnSpMkLst>
            <pc:docMk/>
            <pc:sldMk cId="775390714" sldId="637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6:34:00.135" v="2217" actId="478"/>
          <ac:cxnSpMkLst>
            <pc:docMk/>
            <pc:sldMk cId="775390714" sldId="637"/>
            <ac:cxnSpMk id="45" creationId="{ED69607D-C52B-41A7-AAB2-C518608E0C90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35.219" v="2330" actId="478"/>
        <pc:sldMkLst>
          <pc:docMk/>
          <pc:sldMk cId="820801569" sldId="638"/>
        </pc:sldMkLst>
        <pc:spChg chg="mod">
          <ac:chgData name="Syphax Ait oubelli" userId="ecf726b1934da71b" providerId="LiveId" clId="{2F415764-E968-4E12-8DD4-F8626AC1AE15}" dt="2021-12-14T16:34:05.288" v="2220" actId="207"/>
          <ac:spMkLst>
            <pc:docMk/>
            <pc:sldMk cId="820801569" sldId="63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6:34:05.288" v="2220" actId="207"/>
          <ac:spMkLst>
            <pc:docMk/>
            <pc:sldMk cId="820801569" sldId="638"/>
            <ac:spMk id="15" creationId="{AA0948A5-CC80-41B6-8FDA-E9F02FFC4F7E}"/>
          </ac:spMkLst>
        </pc:spChg>
        <pc:spChg chg="mod">
          <ac:chgData name="Syphax Ait oubelli" userId="ecf726b1934da71b" providerId="LiveId" clId="{2F415764-E968-4E12-8DD4-F8626AC1AE15}" dt="2021-12-14T16:34:09.852" v="2221" actId="207"/>
          <ac:spMkLst>
            <pc:docMk/>
            <pc:sldMk cId="820801569" sldId="638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7" creationId="{53DD2623-3E45-4146-A760-BACA9AC06A77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8" creationId="{B8461574-1E00-4B2C-873D-FE2C4AD88164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9" creationId="{7340D5D2-9415-4FBD-8E78-324B8DBE2988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0" creationId="{41C6A8ED-C16F-41F5-B876-C072561D30F3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1" creationId="{4A6DB597-179D-4DA3-A769-0EC1E15393A2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2" creationId="{C02F916A-5C16-4190-B878-C50E57382C5F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3" creationId="{2A012CC1-224E-4FB2-9BDD-E0832B61E014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6" creationId="{3578EF60-ADBF-4DFB-9765-27166158B0B3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7" creationId="{2A497167-4389-487F-BE0C-965B747056FF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8" creationId="{77F585FA-11A1-4F00-839A-E69D7F5E9B61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9" creationId="{B1398E2F-C7F4-4DE4-A726-1A963704A727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0" creationId="{E97F92EF-8463-44CA-BFE1-0C9230C47893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1" creationId="{5E2C9765-BFEE-401C-9029-EF02163124BC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2" creationId="{BA90D52C-E0A7-4CA5-8EBA-1B6EB565D811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3" creationId="{8D802C8E-C599-4B28-AD0C-09617E32892D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4" creationId="{814B295D-6BF2-4E00-A413-C58E504D1FCD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16.281" v="2313" actId="478"/>
        <pc:sldMkLst>
          <pc:docMk/>
          <pc:sldMk cId="719334472" sldId="639"/>
        </pc:sldMkLst>
        <pc:spChg chg="del">
          <ac:chgData name="Syphax Ait oubelli" userId="ecf726b1934da71b" providerId="LiveId" clId="{2F415764-E968-4E12-8DD4-F8626AC1AE15}" dt="2021-12-14T16:34:13.966" v="2223" actId="478"/>
          <ac:spMkLst>
            <pc:docMk/>
            <pc:sldMk cId="719334472" sldId="639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6:34:13.966" v="2223" actId="478"/>
          <ac:spMkLst>
            <pc:docMk/>
            <pc:sldMk cId="719334472" sldId="639"/>
            <ac:spMk id="15" creationId="{AA0948A5-CC80-41B6-8FDA-E9F02FFC4F7E}"/>
          </ac:spMkLst>
        </pc:sp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7" creationId="{97CA9A31-4E71-48FB-8D44-61069DE473B2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8" creationId="{FE69CA00-0217-4B9C-A8EA-204B341E4F9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9" creationId="{24AF7FE7-BBD5-4F31-B7AD-871C4C989F7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0" creationId="{D310CFAA-9080-40CB-8227-EB3E23CD902D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1" creationId="{334F2BEF-0674-45C9-85F0-78DAE2C9F38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2" creationId="{5279CCA1-41E4-418A-9243-D4CCB128A8BE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3" creationId="{BA07BA16-77B4-4A49-BAF4-C15BBB859126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6" creationId="{56545494-7E9E-49E2-9377-00F677697210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7" creationId="{4D115689-1C70-4ED6-9260-3CF8F8E3859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8" creationId="{252AA96F-0232-44C1-B49C-6B723541D50B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9" creationId="{1BC3E2C7-3FB2-4287-BC51-A16920A239D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0" creationId="{67C997BF-38CA-49A4-8006-1873BA987C12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1" creationId="{0F563BD2-123A-482D-A9F5-CCEB8B29426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2" creationId="{1CB03B7C-DA7C-4B93-A1ED-93B0823304B7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3" creationId="{E7A9373F-12DD-4A0C-91B1-E6A40C166259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4" creationId="{478C3B89-3208-4326-9D6A-356423520F1C}"/>
          </ac:cxnSpMkLst>
        </pc:cxnChg>
      </pc:sldChg>
      <pc:sldChg chg="addSp modSp add mod">
        <pc:chgData name="Syphax Ait oubelli" userId="ecf726b1934da71b" providerId="LiveId" clId="{2F415764-E968-4E12-8DD4-F8626AC1AE15}" dt="2021-12-14T17:04:38.417" v="2312" actId="167"/>
        <pc:sldMkLst>
          <pc:docMk/>
          <pc:sldMk cId="1365343566" sldId="640"/>
        </pc:sldMkLst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7" creationId="{F19C52CD-91C5-417B-89F8-2D2348EEC00D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8" creationId="{D0DBC5BF-237E-4C8F-B3C6-9B47148E9D89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9" creationId="{B26684CC-B9D8-4324-BBC6-5AC67FB2DE11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1" creationId="{F5403630-B6E4-48F5-B2D2-42BF5AF05CF1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2" creationId="{98123F59-67BD-498D-9004-AD72BAAE64FA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3" creationId="{7DFDFD47-839C-4F3C-9EF1-EBBC71CEC43B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4" creationId="{3C167F6A-A50D-460A-A508-90BB526C3B95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5" creationId="{707E5FDC-9A95-4079-B2E4-229E3DE1FECF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6" creationId="{63CE1C7B-4332-447E-B32A-7C0172EA509A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7" creationId="{DAB6456A-6F71-4752-AA82-7222E66BFE75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8" creationId="{8CACAE7E-BAD6-4CE8-AA60-41001E10C826}"/>
          </ac:spMkLst>
        </pc:sp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25" creationId="{B7B2FA77-15AC-49AE-AE41-DBDCA4085955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26" creationId="{2EDBC359-C6BF-406B-B39A-43304C643884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39" creationId="{BBA9D388-BF0D-4258-96DC-E4DD3BA9DE3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0" creationId="{9249D227-3C3F-42B9-AD45-737FEFE6EB2F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1" creationId="{9B6A6A4D-D081-4436-9EAB-8A01D886EFF2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2" creationId="{2C5851C8-E686-4B83-B267-84A0C357BEE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3" creationId="{75A97278-039F-459C-B847-A04CAD47A31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5" creationId="{B306962D-49AF-4D7C-8392-6E1998816F75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6" creationId="{0258F783-DC59-4312-937F-6824FDC1F66C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7" creationId="{EF847AAD-3C65-451E-9819-24CD6166E9BA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8" creationId="{E96C1D76-3B5A-4985-9253-D933D5A94FC4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9" creationId="{D3377DEE-53EE-425F-8451-C4CC75DD3FED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50" creationId="{E9F531E8-7509-48DA-AD2E-D7B0EDA72659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51" creationId="{ADE50EB3-A23B-443F-8C6D-8EDF779FEC65}"/>
          </ac:cxnSpMkLst>
        </pc:cxnChg>
      </pc:sldChg>
      <pc:sldChg chg="addSp delSp modSp add mod">
        <pc:chgData name="Syphax Ait oubelli" userId="ecf726b1934da71b" providerId="LiveId" clId="{2F415764-E968-4E12-8DD4-F8626AC1AE15}" dt="2021-12-14T17:09:49.065" v="2420" actId="478"/>
        <pc:sldMkLst>
          <pc:docMk/>
          <pc:sldMk cId="2934378400" sldId="641"/>
        </pc:sldMkLst>
        <pc:spChg chg="add mod">
          <ac:chgData name="Syphax Ait oubelli" userId="ecf726b1934da71b" providerId="LiveId" clId="{2F415764-E968-4E12-8DD4-F8626AC1AE15}" dt="2021-12-14T17:09:31.861" v="2417" actId="207"/>
          <ac:spMkLst>
            <pc:docMk/>
            <pc:sldMk cId="2934378400" sldId="641"/>
            <ac:spMk id="15" creationId="{9F7F54AF-2574-4004-B3D3-16C7C579D7EB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08:04.076" v="2375"/>
          <ac:spMkLst>
            <pc:docMk/>
            <pc:sldMk cId="2934378400" sldId="641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09:49.065" v="2420" actId="478"/>
          <ac:spMkLst>
            <pc:docMk/>
            <pc:sldMk cId="2934378400" sldId="641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09:49.065" v="2420" actId="478"/>
          <ac:spMkLst>
            <pc:docMk/>
            <pc:sldMk cId="2934378400" sldId="641"/>
            <ac:spMk id="69" creationId="{96BDDCFC-BAD8-4128-B828-44794981DD06}"/>
          </ac:spMkLst>
        </pc:spChg>
        <pc:grpChg chg="add mod">
          <ac:chgData name="Syphax Ait oubelli" userId="ecf726b1934da71b" providerId="LiveId" clId="{2F415764-E968-4E12-8DD4-F8626AC1AE15}" dt="2021-12-14T17:07:36.342" v="2346"/>
          <ac:grpSpMkLst>
            <pc:docMk/>
            <pc:sldMk cId="2934378400" sldId="641"/>
            <ac:grpSpMk id="2" creationId="{CF145EC9-F049-4F64-8BB0-6235D1C88B4A}"/>
          </ac:grpSpMkLst>
        </pc:grpChg>
        <pc:grpChg chg="add mod">
          <ac:chgData name="Syphax Ait oubelli" userId="ecf726b1934da71b" providerId="LiveId" clId="{2F415764-E968-4E12-8DD4-F8626AC1AE15}" dt="2021-12-14T17:08:04.076" v="2375"/>
          <ac:grpSpMkLst>
            <pc:docMk/>
            <pc:sldMk cId="2934378400" sldId="641"/>
            <ac:grpSpMk id="5" creationId="{CBD1EB8D-36BD-44D3-AF22-EA49F585CFA2}"/>
          </ac:grpSpMkLst>
        </pc:grp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7" creationId="{97CA9A31-4E71-48FB-8D44-61069DE473B2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8" creationId="{FE69CA00-0217-4B9C-A8EA-204B341E4F9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9" creationId="{24AF7FE7-BBD5-4F31-B7AD-871C4C989F7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0" creationId="{D310CFAA-9080-40CB-8227-EB3E23CD902D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1" creationId="{334F2BEF-0674-45C9-85F0-78DAE2C9F383}"/>
          </ac:cxnSpMkLst>
        </pc:cxnChg>
        <pc:cxnChg chg="del">
          <ac:chgData name="Syphax Ait oubelli" userId="ecf726b1934da71b" providerId="LiveId" clId="{2F415764-E968-4E12-8DD4-F8626AC1AE15}" dt="2021-12-14T17:07:32.322" v="2333" actId="478"/>
          <ac:cxnSpMkLst>
            <pc:docMk/>
            <pc:sldMk cId="2934378400" sldId="641"/>
            <ac:cxnSpMk id="12" creationId="{5279CCA1-41E4-418A-9243-D4CCB128A8BE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3" creationId="{BA07BA16-77B4-4A49-BAF4-C15BBB859126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6" creationId="{56545494-7E9E-49E2-9377-00F677697210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7" creationId="{4D115689-1C70-4ED6-9260-3CF8F8E38593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8" creationId="{252AA96F-0232-44C1-B49C-6B723541D50B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9" creationId="{1BC3E2C7-3FB2-4287-BC51-A16920A239D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0" creationId="{67C997BF-38CA-49A4-8006-1873BA987C12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1" creationId="{0F563BD2-123A-482D-A9F5-CCEB8B294263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2" creationId="{1CB03B7C-DA7C-4B93-A1ED-93B0823304B7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3" creationId="{E7A9373F-12DD-4A0C-91B1-E6A40C166259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4" creationId="{478C3B89-3208-4326-9D6A-356423520F1C}"/>
          </ac:cxnSpMkLst>
        </pc:cxnChg>
        <pc:cxnChg chg="mod">
          <ac:chgData name="Syphax Ait oubelli" userId="ecf726b1934da71b" providerId="LiveId" clId="{2F415764-E968-4E12-8DD4-F8626AC1AE15}" dt="2021-12-14T17:08:38.650" v="2385" actId="14100"/>
          <ac:cxnSpMkLst>
            <pc:docMk/>
            <pc:sldMk cId="2934378400" sldId="641"/>
            <ac:cxnSpMk id="25" creationId="{B7B2FA77-15AC-49AE-AE41-DBDCA4085955}"/>
          </ac:cxnSpMkLst>
        </pc:cxnChg>
        <pc:cxnChg chg="mod">
          <ac:chgData name="Syphax Ait oubelli" userId="ecf726b1934da71b" providerId="LiveId" clId="{2F415764-E968-4E12-8DD4-F8626AC1AE15}" dt="2021-12-14T17:08:40.915" v="2386" actId="14100"/>
          <ac:cxnSpMkLst>
            <pc:docMk/>
            <pc:sldMk cId="2934378400" sldId="641"/>
            <ac:cxnSpMk id="26" creationId="{2EDBC359-C6BF-406B-B39A-43304C643884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08:04.076" v="2375"/>
          <ac:cxnSpMkLst>
            <pc:docMk/>
            <pc:sldMk cId="2934378400" sldId="641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3" creationId="{75A97278-039F-459C-B847-A04CAD47A316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5" creationId="{B306962D-49AF-4D7C-8392-6E1998816F75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6" creationId="{0258F783-DC59-4312-937F-6824FDC1F66C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7" creationId="{EF847AAD-3C65-451E-9819-24CD6166E9BA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8" creationId="{E96C1D76-3B5A-4985-9253-D933D5A94FC4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9" creationId="{D3377DEE-53EE-425F-8451-C4CC75DD3FED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50" creationId="{E9F531E8-7509-48DA-AD2E-D7B0EDA72659}"/>
          </ac:cxnSpMkLst>
        </pc:cxnChg>
        <pc:cxnChg chg="mod">
          <ac:chgData name="Syphax Ait oubelli" userId="ecf726b1934da71b" providerId="LiveId" clId="{2F415764-E968-4E12-8DD4-F8626AC1AE15}" dt="2021-12-14T17:08:04.076" v="2375"/>
          <ac:cxnSpMkLst>
            <pc:docMk/>
            <pc:sldMk cId="2934378400" sldId="641"/>
            <ac:cxnSpMk id="51" creationId="{ADE50EB3-A23B-443F-8C6D-8EDF779FEC65}"/>
          </ac:cxnSpMkLst>
        </pc:cxnChg>
      </pc:sldChg>
      <pc:sldChg chg="delSp modSp add mod">
        <pc:chgData name="Syphax Ait oubelli" userId="ecf726b1934da71b" providerId="LiveId" clId="{2F415764-E968-4E12-8DD4-F8626AC1AE15}" dt="2021-12-14T17:09:55.889" v="2422" actId="20577"/>
        <pc:sldMkLst>
          <pc:docMk/>
          <pc:sldMk cId="978906872" sldId="642"/>
        </pc:sldMkLst>
        <pc:spChg chg="mod">
          <ac:chgData name="Syphax Ait oubelli" userId="ecf726b1934da71b" providerId="LiveId" clId="{2F415764-E968-4E12-8DD4-F8626AC1AE15}" dt="2021-12-14T17:09:55.889" v="2422" actId="20577"/>
          <ac:spMkLst>
            <pc:docMk/>
            <pc:sldMk cId="978906872" sldId="642"/>
            <ac:spMk id="15" creationId="{9F7F54AF-2574-4004-B3D3-16C7C579D7EB}"/>
          </ac:spMkLst>
        </pc:spChg>
        <pc:spChg chg="del">
          <ac:chgData name="Syphax Ait oubelli" userId="ecf726b1934da71b" providerId="LiveId" clId="{2F415764-E968-4E12-8DD4-F8626AC1AE15}" dt="2021-12-14T17:09:53.665" v="2421" actId="478"/>
          <ac:spMkLst>
            <pc:docMk/>
            <pc:sldMk cId="978906872" sldId="642"/>
            <ac:spMk id="27" creationId="{F19C52CD-91C5-417B-89F8-2D2348EEC00D}"/>
          </ac:spMkLst>
        </pc:spChg>
        <pc:spChg chg="del">
          <ac:chgData name="Syphax Ait oubelli" userId="ecf726b1934da71b" providerId="LiveId" clId="{2F415764-E968-4E12-8DD4-F8626AC1AE15}" dt="2021-12-14T17:09:46.649" v="2419" actId="478"/>
          <ac:spMkLst>
            <pc:docMk/>
            <pc:sldMk cId="978906872" sldId="642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09:46.649" v="2419" actId="478"/>
          <ac:spMkLst>
            <pc:docMk/>
            <pc:sldMk cId="978906872" sldId="642"/>
            <ac:spMk id="69" creationId="{96BDDCFC-BAD8-4128-B828-44794981DD06}"/>
          </ac:spMkLst>
        </pc:sp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39" creationId="{BBA9D388-BF0D-4258-96DC-E4DD3BA9DE36}"/>
          </ac:cxnSpMkLst>
        </pc:cxn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40" creationId="{9249D227-3C3F-42B9-AD45-737FEFE6EB2F}"/>
          </ac:cxnSpMkLst>
        </pc:cxn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41" creationId="{9B6A6A4D-D081-4436-9EAB-8A01D886EFF2}"/>
          </ac:cxnSpMkLst>
        </pc:cxnChg>
      </pc:sldChg>
      <pc:sldChg chg="addSp delSp modSp add mod">
        <pc:chgData name="Syphax Ait oubelli" userId="ecf726b1934da71b" providerId="LiveId" clId="{2F415764-E968-4E12-8DD4-F8626AC1AE15}" dt="2021-12-14T17:11:06.282" v="2483" actId="207"/>
        <pc:sldMkLst>
          <pc:docMk/>
          <pc:sldMk cId="2380066768" sldId="643"/>
        </pc:sldMkLst>
        <pc:spChg chg="mod">
          <ac:chgData name="Syphax Ait oubelli" userId="ecf726b1934da71b" providerId="LiveId" clId="{2F415764-E968-4E12-8DD4-F8626AC1AE15}" dt="2021-12-14T17:10:31.480" v="2425" actId="20577"/>
          <ac:spMkLst>
            <pc:docMk/>
            <pc:sldMk cId="2380066768" sldId="643"/>
            <ac:spMk id="15" creationId="{9F7F54AF-2574-4004-B3D3-16C7C579D7EB}"/>
          </ac:spMkLst>
        </pc:spChg>
        <pc:spChg chg="add mod">
          <ac:chgData name="Syphax Ait oubelli" userId="ecf726b1934da71b" providerId="LiveId" clId="{2F415764-E968-4E12-8DD4-F8626AC1AE15}" dt="2021-12-14T17:10:57.898" v="2481" actId="1076"/>
          <ac:spMkLst>
            <pc:docMk/>
            <pc:sldMk cId="2380066768" sldId="643"/>
            <ac:spMk id="27" creationId="{F35F457C-C432-46D3-8CCB-54CB67972374}"/>
          </ac:spMkLst>
        </pc:spChg>
        <pc:spChg chg="mod">
          <ac:chgData name="Syphax Ait oubelli" userId="ecf726b1934da71b" providerId="LiveId" clId="{2F415764-E968-4E12-8DD4-F8626AC1AE15}" dt="2021-12-14T17:11:06.282" v="2483" actId="207"/>
          <ac:spMkLst>
            <pc:docMk/>
            <pc:sldMk cId="2380066768" sldId="643"/>
            <ac:spMk id="28" creationId="{D0DBC5BF-237E-4C8F-B3C6-9B47148E9D89}"/>
          </ac:spMkLst>
        </pc:spChg>
        <pc:spChg chg="del">
          <ac:chgData name="Syphax Ait oubelli" userId="ecf726b1934da71b" providerId="LiveId" clId="{2F415764-E968-4E12-8DD4-F8626AC1AE15}" dt="2021-12-14T17:10:29.434" v="2424" actId="478"/>
          <ac:spMkLst>
            <pc:docMk/>
            <pc:sldMk cId="2380066768" sldId="643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7:10:29.434" v="2424" actId="478"/>
          <ac:spMkLst>
            <pc:docMk/>
            <pc:sldMk cId="2380066768" sldId="643"/>
            <ac:spMk id="32" creationId="{98123F59-67BD-498D-9004-AD72BAAE64FA}"/>
          </ac:spMkLst>
        </pc:sp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42" creationId="{2C5851C8-E686-4B83-B267-84A0C357BEE6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49" creationId="{D3377DEE-53EE-425F-8451-C4CC75DD3FED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50" creationId="{E9F531E8-7509-48DA-AD2E-D7B0EDA72659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51" creationId="{ADE50EB3-A23B-443F-8C6D-8EDF779FEC65}"/>
          </ac:cxnSpMkLst>
        </pc:cxnChg>
      </pc:sldChg>
      <pc:sldChg chg="addSp delSp modSp add del mod ord">
        <pc:chgData name="Syphax Ait oubelli" userId="ecf726b1934da71b" providerId="LiveId" clId="{2F415764-E968-4E12-8DD4-F8626AC1AE15}" dt="2021-12-14T17:30:51.376" v="2601" actId="47"/>
        <pc:sldMkLst>
          <pc:docMk/>
          <pc:sldMk cId="3671779691" sldId="644"/>
        </pc:sldMkLst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27:52.514" v="2534" actId="478"/>
          <ac:spMkLst>
            <pc:docMk/>
            <pc:sldMk cId="3671779691" sldId="644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8" creationId="{8CACAE7E-BAD6-4CE8-AA60-41001E10C826}"/>
          </ac:spMkLst>
        </pc:spChg>
        <pc:spChg chg="add mod">
          <ac:chgData name="Syphax Ait oubelli" userId="ecf726b1934da71b" providerId="LiveId" clId="{2F415764-E968-4E12-8DD4-F8626AC1AE15}" dt="2021-12-14T17:21:23.798" v="2501" actId="14100"/>
          <ac:spMkLst>
            <pc:docMk/>
            <pc:sldMk cId="3671779691" sldId="644"/>
            <ac:spMk id="52" creationId="{0FF9B649-245A-4EBB-AD73-DD745DA85375}"/>
          </ac:spMkLst>
        </pc:spChg>
        <pc:spChg chg="add mod">
          <ac:chgData name="Syphax Ait oubelli" userId="ecf726b1934da71b" providerId="LiveId" clId="{2F415764-E968-4E12-8DD4-F8626AC1AE15}" dt="2021-12-14T17:21:41.404" v="2512" actId="14100"/>
          <ac:spMkLst>
            <pc:docMk/>
            <pc:sldMk cId="3671779691" sldId="644"/>
            <ac:spMk id="53" creationId="{A041B76E-E3C8-4F44-BADA-0DB911068A96}"/>
          </ac:spMkLst>
        </pc:spChg>
        <pc:spChg chg="add mod">
          <ac:chgData name="Syphax Ait oubelli" userId="ecf726b1934da71b" providerId="LiveId" clId="{2F415764-E968-4E12-8DD4-F8626AC1AE15}" dt="2021-12-14T17:21:19.816" v="2500" actId="571"/>
          <ac:spMkLst>
            <pc:docMk/>
            <pc:sldMk cId="3671779691" sldId="644"/>
            <ac:spMk id="54" creationId="{05685C8E-D5AE-4271-939D-9D2ABE27C61E}"/>
          </ac:spMkLst>
        </pc:spChg>
        <pc:spChg chg="add mod">
          <ac:chgData name="Syphax Ait oubelli" userId="ecf726b1934da71b" providerId="LiveId" clId="{2F415764-E968-4E12-8DD4-F8626AC1AE15}" dt="2021-12-14T17:30:07.256" v="2597" actId="1076"/>
          <ac:spMkLst>
            <pc:docMk/>
            <pc:sldMk cId="3671779691" sldId="644"/>
            <ac:spMk id="55" creationId="{E2A3B881-1AEF-480C-B18D-EED8DB576771}"/>
          </ac:spMkLst>
        </pc:spChg>
        <pc:spChg chg="add mod">
          <ac:chgData name="Syphax Ait oubelli" userId="ecf726b1934da71b" providerId="LiveId" clId="{2F415764-E968-4E12-8DD4-F8626AC1AE15}" dt="2021-12-14T17:30:07.256" v="2597" actId="1076"/>
          <ac:spMkLst>
            <pc:docMk/>
            <pc:sldMk cId="3671779691" sldId="644"/>
            <ac:spMk id="56" creationId="{E789C784-644D-4E03-822D-7982AB67C500}"/>
          </ac:spMkLst>
        </pc:spChg>
        <pc:spChg chg="add mod">
          <ac:chgData name="Syphax Ait oubelli" userId="ecf726b1934da71b" providerId="LiveId" clId="{2F415764-E968-4E12-8DD4-F8626AC1AE15}" dt="2021-12-14T17:27:52.806" v="2535"/>
          <ac:spMkLst>
            <pc:docMk/>
            <pc:sldMk cId="3671779691" sldId="644"/>
            <ac:spMk id="57" creationId="{09956FF9-34FF-4DAC-B29B-8CF38BD39B50}"/>
          </ac:spMkLst>
        </pc:sp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7" creationId="{97CA9A31-4E71-48FB-8D44-61069DE473B2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8" creationId="{FE69CA00-0217-4B9C-A8EA-204B341E4F95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9" creationId="{24AF7FE7-BBD5-4F31-B7AD-871C4C989F75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0" creationId="{D310CFAA-9080-40CB-8227-EB3E23CD902D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1" creationId="{334F2BEF-0674-45C9-85F0-78DAE2C9F383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2" creationId="{5279CCA1-41E4-418A-9243-D4CCB128A8BE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3" creationId="{BA07BA16-77B4-4A49-BAF4-C15BBB859126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6" creationId="{56545494-7E9E-49E2-9377-00F677697210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7" creationId="{4D115689-1C70-4ED6-9260-3CF8F8E38593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8" creationId="{252AA96F-0232-44C1-B49C-6B723541D50B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9" creationId="{1BC3E2C7-3FB2-4287-BC51-A16920A239D5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0" creationId="{67C997BF-38CA-49A4-8006-1873BA987C12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1" creationId="{0F563BD2-123A-482D-A9F5-CCEB8B294263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2" creationId="{1CB03B7C-DA7C-4B93-A1ED-93B0823304B7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3" creationId="{E7A9373F-12DD-4A0C-91B1-E6A40C166259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4" creationId="{478C3B89-3208-4326-9D6A-356423520F1C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25" creationId="{B7B2FA77-15AC-49AE-AE41-DBDCA4085955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26" creationId="{2EDBC359-C6BF-406B-B39A-43304C643884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3" creationId="{75A97278-039F-459C-B847-A04CAD47A31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5" creationId="{B306962D-49AF-4D7C-8392-6E1998816F75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6" creationId="{0258F783-DC59-4312-937F-6824FDC1F66C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7" creationId="{EF847AAD-3C65-451E-9819-24CD6166E9BA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8" creationId="{E96C1D76-3B5A-4985-9253-D933D5A94FC4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9" creationId="{D3377DEE-53EE-425F-8451-C4CC75DD3FED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50" creationId="{E9F531E8-7509-48DA-AD2E-D7B0EDA72659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51" creationId="{ADE50EB3-A23B-443F-8C6D-8EDF779FEC65}"/>
          </ac:cxnSpMkLst>
        </pc:cxnChg>
      </pc:sldChg>
      <pc:sldChg chg="addSp delSp modSp add mod ord">
        <pc:chgData name="Syphax Ait oubelli" userId="ecf726b1934da71b" providerId="LiveId" clId="{2F415764-E968-4E12-8DD4-F8626AC1AE15}" dt="2021-12-14T17:32:49.506" v="2603" actId="207"/>
        <pc:sldMkLst>
          <pc:docMk/>
          <pc:sldMk cId="1704974836" sldId="645"/>
        </pc:sldMkLst>
        <pc:spChg chg="add mod">
          <ac:chgData name="Syphax Ait oubelli" userId="ecf726b1934da71b" providerId="LiveId" clId="{2F415764-E968-4E12-8DD4-F8626AC1AE15}" dt="2021-12-14T17:28:42.796" v="2567" actId="1076"/>
          <ac:spMkLst>
            <pc:docMk/>
            <pc:sldMk cId="1704974836" sldId="645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7:32:49.506" v="2603" actId="207"/>
          <ac:spMkLst>
            <pc:docMk/>
            <pc:sldMk cId="1704974836" sldId="645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2" creationId="{0FF9B649-245A-4EBB-AD73-DD745DA85375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3" creationId="{A041B76E-E3C8-4F44-BADA-0DB911068A96}"/>
          </ac:spMkLst>
        </pc:spChg>
        <pc:spChg chg="add mod">
          <ac:chgData name="Syphax Ait oubelli" userId="ecf726b1934da71b" providerId="LiveId" clId="{2F415764-E968-4E12-8DD4-F8626AC1AE15}" dt="2021-12-14T17:29:20.788" v="2580" actId="20577"/>
          <ac:spMkLst>
            <pc:docMk/>
            <pc:sldMk cId="1704974836" sldId="645"/>
            <ac:spMk id="54" creationId="{10E7B6B5-5CF5-4B90-B283-A73879F26010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5" creationId="{E2A3B881-1AEF-480C-B18D-EED8DB576771}"/>
          </ac:spMkLst>
        </pc:spChg>
        <pc:spChg chg="del">
          <ac:chgData name="Syphax Ait oubelli" userId="ecf726b1934da71b" providerId="LiveId" clId="{2F415764-E968-4E12-8DD4-F8626AC1AE15}" dt="2021-12-14T17:22:00.282" v="2518" actId="478"/>
          <ac:spMkLst>
            <pc:docMk/>
            <pc:sldMk cId="1704974836" sldId="645"/>
            <ac:spMk id="56" creationId="{E789C784-644D-4E03-822D-7982AB67C500}"/>
          </ac:spMkLst>
        </pc:spChg>
        <pc:spChg chg="add mod">
          <ac:chgData name="Syphax Ait oubelli" userId="ecf726b1934da71b" providerId="LiveId" clId="{2F415764-E968-4E12-8DD4-F8626AC1AE15}" dt="2021-12-14T17:29:31.488" v="2585" actId="20577"/>
          <ac:spMkLst>
            <pc:docMk/>
            <pc:sldMk cId="1704974836" sldId="645"/>
            <ac:spMk id="57" creationId="{9B3F6A9A-8911-4A04-B46A-BA94E4B5E568}"/>
          </ac:spMkLst>
        </pc:spChg>
        <pc:spChg chg="add mod">
          <ac:chgData name="Syphax Ait oubelli" userId="ecf726b1934da71b" providerId="LiveId" clId="{2F415764-E968-4E12-8DD4-F8626AC1AE15}" dt="2021-12-14T17:29:24.857" v="2582" actId="20577"/>
          <ac:spMkLst>
            <pc:docMk/>
            <pc:sldMk cId="1704974836" sldId="645"/>
            <ac:spMk id="58" creationId="{CA03F9A2-7353-4C11-810D-2203637C28C8}"/>
          </ac:spMkLst>
        </pc:spChg>
        <pc:spChg chg="add mod">
          <ac:chgData name="Syphax Ait oubelli" userId="ecf726b1934da71b" providerId="LiveId" clId="{2F415764-E968-4E12-8DD4-F8626AC1AE15}" dt="2021-12-14T17:29:22.939" v="2581" actId="20577"/>
          <ac:spMkLst>
            <pc:docMk/>
            <pc:sldMk cId="1704974836" sldId="645"/>
            <ac:spMk id="59" creationId="{5B289F96-101A-4310-A479-0135505F57D2}"/>
          </ac:spMkLst>
        </pc:spChg>
        <pc:spChg chg="add mod">
          <ac:chgData name="Syphax Ait oubelli" userId="ecf726b1934da71b" providerId="LiveId" clId="{2F415764-E968-4E12-8DD4-F8626AC1AE15}" dt="2021-12-14T17:29:26.766" v="2583" actId="20577"/>
          <ac:spMkLst>
            <pc:docMk/>
            <pc:sldMk cId="1704974836" sldId="645"/>
            <ac:spMk id="60" creationId="{14FB76DB-53FE-43D2-B4C0-BE4D659C7A9A}"/>
          </ac:spMkLst>
        </pc:spChg>
        <pc:spChg chg="add mod">
          <ac:chgData name="Syphax Ait oubelli" userId="ecf726b1934da71b" providerId="LiveId" clId="{2F415764-E968-4E12-8DD4-F8626AC1AE15}" dt="2021-12-14T17:29:28.973" v="2584" actId="20577"/>
          <ac:spMkLst>
            <pc:docMk/>
            <pc:sldMk cId="1704974836" sldId="645"/>
            <ac:spMk id="61" creationId="{D4A30159-7EA3-4DE5-8155-D0A262FA3E3E}"/>
          </ac:spMkLst>
        </pc:spChg>
        <pc:spChg chg="add mod">
          <ac:chgData name="Syphax Ait oubelli" userId="ecf726b1934da71b" providerId="LiveId" clId="{2F415764-E968-4E12-8DD4-F8626AC1AE15}" dt="2021-12-14T17:29:33.316" v="2586" actId="20577"/>
          <ac:spMkLst>
            <pc:docMk/>
            <pc:sldMk cId="1704974836" sldId="645"/>
            <ac:spMk id="62" creationId="{83D4A724-358F-4C4A-BAC7-167C015FC476}"/>
          </ac:spMkLst>
        </pc:spChg>
        <pc:spChg chg="add mod">
          <ac:chgData name="Syphax Ait oubelli" userId="ecf726b1934da71b" providerId="LiveId" clId="{2F415764-E968-4E12-8DD4-F8626AC1AE15}" dt="2021-12-14T17:29:35.061" v="2587" actId="20577"/>
          <ac:spMkLst>
            <pc:docMk/>
            <pc:sldMk cId="1704974836" sldId="645"/>
            <ac:spMk id="63" creationId="{75F84613-CE3A-4B1A-9405-665D4F089520}"/>
          </ac:spMkLst>
        </pc:spChg>
        <pc:spChg chg="add mod">
          <ac:chgData name="Syphax Ait oubelli" userId="ecf726b1934da71b" providerId="LiveId" clId="{2F415764-E968-4E12-8DD4-F8626AC1AE15}" dt="2021-12-14T17:29:38.735" v="2589" actId="20577"/>
          <ac:spMkLst>
            <pc:docMk/>
            <pc:sldMk cId="1704974836" sldId="645"/>
            <ac:spMk id="64" creationId="{1A12D791-A19E-4CCE-8C7A-2BFCE9FF1B73}"/>
          </ac:spMkLst>
        </pc:spChg>
        <pc:spChg chg="add mod">
          <ac:chgData name="Syphax Ait oubelli" userId="ecf726b1934da71b" providerId="LiveId" clId="{2F415764-E968-4E12-8DD4-F8626AC1AE15}" dt="2021-12-14T17:29:36.731" v="2588" actId="20577"/>
          <ac:spMkLst>
            <pc:docMk/>
            <pc:sldMk cId="1704974836" sldId="645"/>
            <ac:spMk id="65" creationId="{FC26789D-521A-445E-8461-5CEEB3683DF1}"/>
          </ac:spMkLst>
        </pc:spChg>
      </pc:sldChg>
      <pc:sldChg chg="add del">
        <pc:chgData name="Syphax Ait oubelli" userId="ecf726b1934da71b" providerId="LiveId" clId="{2F415764-E968-4E12-8DD4-F8626AC1AE15}" dt="2021-12-14T17:30:51.376" v="2601" actId="47"/>
        <pc:sldMkLst>
          <pc:docMk/>
          <pc:sldMk cId="1567765074" sldId="646"/>
        </pc:sldMkLst>
      </pc:sldChg>
      <pc:sldChg chg="addSp delSp modSp add mod">
        <pc:chgData name="Syphax Ait oubelli" userId="ecf726b1934da71b" providerId="LiveId" clId="{2F415764-E968-4E12-8DD4-F8626AC1AE15}" dt="2021-12-14T17:37:07.365" v="2622" actId="478"/>
        <pc:sldMkLst>
          <pc:docMk/>
          <pc:sldMk cId="2405661849" sldId="647"/>
        </pc:sldMkLst>
        <pc:spChg chg="mod">
          <ac:chgData name="Syphax Ait oubelli" userId="ecf726b1934da71b" providerId="LiveId" clId="{2F415764-E968-4E12-8DD4-F8626AC1AE15}" dt="2021-12-14T17:35:39.220" v="2608" actId="207"/>
          <ac:spMkLst>
            <pc:docMk/>
            <pc:sldMk cId="2405661849" sldId="647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1:01.448" v="2602" actId="207"/>
          <ac:spMkLst>
            <pc:docMk/>
            <pc:sldMk cId="2405661849" sldId="647"/>
            <ac:spMk id="30" creationId="{ED6B5A23-ECAB-4568-AE07-B42A4AB69376}"/>
          </ac:spMkLst>
        </pc:spChg>
        <pc:spChg chg="add mod">
          <ac:chgData name="Syphax Ait oubelli" userId="ecf726b1934da71b" providerId="LiveId" clId="{2F415764-E968-4E12-8DD4-F8626AC1AE15}" dt="2021-12-14T17:35:39.220" v="2608" actId="207"/>
          <ac:spMkLst>
            <pc:docMk/>
            <pc:sldMk cId="2405661849" sldId="647"/>
            <ac:spMk id="52" creationId="{F9FC6B6A-2F96-4348-B9DD-A2A391036A2C}"/>
          </ac:spMkLst>
        </pc:spChg>
        <pc:spChg chg="add mod">
          <ac:chgData name="Syphax Ait oubelli" userId="ecf726b1934da71b" providerId="LiveId" clId="{2F415764-E968-4E12-8DD4-F8626AC1AE15}" dt="2021-12-14T17:30:12.302" v="2599"/>
          <ac:spMkLst>
            <pc:docMk/>
            <pc:sldMk cId="2405661849" sldId="647"/>
            <ac:spMk id="53" creationId="{F12B18A3-E268-422E-BB98-89E096B2136D}"/>
          </ac:spMkLst>
        </pc:spChg>
        <pc:spChg chg="add del mod">
          <ac:chgData name="Syphax Ait oubelli" userId="ecf726b1934da71b" providerId="LiveId" clId="{2F415764-E968-4E12-8DD4-F8626AC1AE15}" dt="2021-12-14T17:37:07.365" v="2622" actId="478"/>
          <ac:spMkLst>
            <pc:docMk/>
            <pc:sldMk cId="2405661849" sldId="647"/>
            <ac:spMk id="55" creationId="{4A83343C-C30B-4B48-83AF-185056954FE9}"/>
          </ac:spMkLst>
        </pc:spChg>
        <pc:spChg chg="add del mod">
          <ac:chgData name="Syphax Ait oubelli" userId="ecf726b1934da71b" providerId="LiveId" clId="{2F415764-E968-4E12-8DD4-F8626AC1AE15}" dt="2021-12-14T17:37:07.365" v="2622" actId="478"/>
          <ac:spMkLst>
            <pc:docMk/>
            <pc:sldMk cId="2405661849" sldId="647"/>
            <ac:spMk id="56" creationId="{B43CF5D8-E9AD-44A6-A8D9-8ABD1C0092B9}"/>
          </ac:spMkLst>
        </pc:spChg>
      </pc:sldChg>
      <pc:sldChg chg="delSp modSp add mod">
        <pc:chgData name="Syphax Ait oubelli" userId="ecf726b1934da71b" providerId="LiveId" clId="{2F415764-E968-4E12-8DD4-F8626AC1AE15}" dt="2021-12-14T17:37:04.437" v="2621" actId="478"/>
        <pc:sldMkLst>
          <pc:docMk/>
          <pc:sldMk cId="4177813749" sldId="648"/>
        </pc:sldMkLst>
        <pc:spChg chg="mod">
          <ac:chgData name="Syphax Ait oubelli" userId="ecf726b1934da71b" providerId="LiveId" clId="{2F415764-E968-4E12-8DD4-F8626AC1AE15}" dt="2021-12-14T17:36:06.084" v="2612" actId="207"/>
          <ac:spMkLst>
            <pc:docMk/>
            <pc:sldMk cId="4177813749" sldId="648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6:14.165" v="2613" actId="207"/>
          <ac:spMkLst>
            <pc:docMk/>
            <pc:sldMk cId="4177813749" sldId="648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37:04.437" v="2621" actId="478"/>
          <ac:spMkLst>
            <pc:docMk/>
            <pc:sldMk cId="4177813749" sldId="648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6:06.084" v="2612" actId="207"/>
          <ac:spMkLst>
            <pc:docMk/>
            <pc:sldMk cId="4177813749" sldId="648"/>
            <ac:spMk id="55" creationId="{4A83343C-C30B-4B48-83AF-185056954FE9}"/>
          </ac:spMkLst>
        </pc:spChg>
      </pc:sldChg>
      <pc:sldChg chg="delSp modSp add del mod">
        <pc:chgData name="Syphax Ait oubelli" userId="ecf726b1934da71b" providerId="LiveId" clId="{2F415764-E968-4E12-8DD4-F8626AC1AE15}" dt="2021-12-14T17:37:20.810" v="2623" actId="47"/>
        <pc:sldMkLst>
          <pc:docMk/>
          <pc:sldMk cId="215686140" sldId="649"/>
        </pc:sldMkLst>
        <pc:spChg chg="del">
          <ac:chgData name="Syphax Ait oubelli" userId="ecf726b1934da71b" providerId="LiveId" clId="{2F415764-E968-4E12-8DD4-F8626AC1AE15}" dt="2021-12-14T17:36:59.645" v="2620" actId="478"/>
          <ac:spMkLst>
            <pc:docMk/>
            <pc:sldMk cId="215686140" sldId="64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6:38.465" v="2615" actId="20577"/>
          <ac:spMkLst>
            <pc:docMk/>
            <pc:sldMk cId="215686140" sldId="649"/>
            <ac:spMk id="59" creationId="{5B289F96-101A-4310-A479-0135505F57D2}"/>
          </ac:spMkLst>
        </pc:spChg>
      </pc:sldChg>
      <pc:sldChg chg="modSp add mod">
        <pc:chgData name="Syphax Ait oubelli" userId="ecf726b1934da71b" providerId="LiveId" clId="{2F415764-E968-4E12-8DD4-F8626AC1AE15}" dt="2021-12-14T17:39:23.540" v="2675" actId="692"/>
        <pc:sldMkLst>
          <pc:docMk/>
          <pc:sldMk cId="1445060909" sldId="650"/>
        </pc:sldMkLst>
        <pc:spChg chg="mod">
          <ac:chgData name="Syphax Ait oubelli" userId="ecf726b1934da71b" providerId="LiveId" clId="{2F415764-E968-4E12-8DD4-F8626AC1AE15}" dt="2021-12-14T17:36:43.590" v="2617" actId="20577"/>
          <ac:spMkLst>
            <pc:docMk/>
            <pc:sldMk cId="1445060909" sldId="650"/>
            <ac:spMk id="52" creationId="{F9FC6B6A-2F96-4348-B9DD-A2A391036A2C}"/>
          </ac:spMkLst>
        </pc:spChg>
        <pc:cxnChg chg="mod">
          <ac:chgData name="Syphax Ait oubelli" userId="ecf726b1934da71b" providerId="LiveId" clId="{2F415764-E968-4E12-8DD4-F8626AC1AE15}" dt="2021-12-14T17:39:23.540" v="2675" actId="692"/>
          <ac:cxnSpMkLst>
            <pc:docMk/>
            <pc:sldMk cId="1445060909" sldId="650"/>
            <ac:cxnSpMk id="39" creationId="{BBA9D388-BF0D-4258-96DC-E4DD3BA9DE36}"/>
          </ac:cxnSpMkLst>
        </pc:cxnChg>
      </pc:sldChg>
      <pc:sldChg chg="modSp add mod">
        <pc:chgData name="Syphax Ait oubelli" userId="ecf726b1934da71b" providerId="LiveId" clId="{2F415764-E968-4E12-8DD4-F8626AC1AE15}" dt="2021-12-14T17:39:31.239" v="2677" actId="692"/>
        <pc:sldMkLst>
          <pc:docMk/>
          <pc:sldMk cId="1268909792" sldId="651"/>
        </pc:sldMkLst>
        <pc:spChg chg="mod">
          <ac:chgData name="Syphax Ait oubelli" userId="ecf726b1934da71b" providerId="LiveId" clId="{2F415764-E968-4E12-8DD4-F8626AC1AE15}" dt="2021-12-14T17:36:52.833" v="2619" actId="20577"/>
          <ac:spMkLst>
            <pc:docMk/>
            <pc:sldMk cId="1268909792" sldId="651"/>
            <ac:spMk id="54" creationId="{10E7B6B5-5CF5-4B90-B283-A73879F26010}"/>
          </ac:spMkLst>
        </pc:spChg>
        <pc:cxnChg chg="mod">
          <ac:chgData name="Syphax Ait oubelli" userId="ecf726b1934da71b" providerId="LiveId" clId="{2F415764-E968-4E12-8DD4-F8626AC1AE15}" dt="2021-12-14T17:39:31.239" v="2677" actId="692"/>
          <ac:cxnSpMkLst>
            <pc:docMk/>
            <pc:sldMk cId="1268909792" sldId="651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9:31.239" v="2677" actId="692"/>
          <ac:cxnSpMkLst>
            <pc:docMk/>
            <pc:sldMk cId="1268909792" sldId="651"/>
            <ac:cxnSpMk id="40" creationId="{9249D227-3C3F-42B9-AD45-737FEFE6EB2F}"/>
          </ac:cxnSpMkLst>
        </pc:cxnChg>
      </pc:sldChg>
      <pc:sldChg chg="addSp modSp add mod">
        <pc:chgData name="Syphax Ait oubelli" userId="ecf726b1934da71b" providerId="LiveId" clId="{2F415764-E968-4E12-8DD4-F8626AC1AE15}" dt="2021-12-14T17:39:36.480" v="2679" actId="692"/>
        <pc:sldMkLst>
          <pc:docMk/>
          <pc:sldMk cId="2786027442" sldId="652"/>
        </pc:sldMkLst>
        <pc:spChg chg="mod">
          <ac:chgData name="Syphax Ait oubelli" userId="ecf726b1934da71b" providerId="LiveId" clId="{2F415764-E968-4E12-8DD4-F8626AC1AE15}" dt="2021-12-14T17:37:25.864" v="2625" actId="20577"/>
          <ac:spMkLst>
            <pc:docMk/>
            <pc:sldMk cId="2786027442" sldId="652"/>
            <ac:spMk id="64" creationId="{1A12D791-A19E-4CCE-8C7A-2BFCE9FF1B73}"/>
          </ac:spMkLst>
        </pc:spChg>
        <pc:spChg chg="add mod ord">
          <ac:chgData name="Syphax Ait oubelli" userId="ecf726b1934da71b" providerId="LiveId" clId="{2F415764-E968-4E12-8DD4-F8626AC1AE15}" dt="2021-12-14T17:37:32.876" v="2629" actId="20577"/>
          <ac:spMkLst>
            <pc:docMk/>
            <pc:sldMk cId="2786027442" sldId="652"/>
            <ac:spMk id="66" creationId="{6C6D9DA2-3F62-435C-983B-5CCA8967FF65}"/>
          </ac:spMkLst>
        </pc:sp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41" creationId="{9B6A6A4D-D081-4436-9EAB-8A01D886EFF2}"/>
          </ac:cxnSpMkLst>
        </pc:cxnChg>
      </pc:sldChg>
      <pc:sldChg chg="addSp delSp modSp add mod">
        <pc:chgData name="Syphax Ait oubelli" userId="ecf726b1934da71b" providerId="LiveId" clId="{2F415764-E968-4E12-8DD4-F8626AC1AE15}" dt="2021-12-14T17:38:59.484" v="2673" actId="208"/>
        <pc:sldMkLst>
          <pc:docMk/>
          <pc:sldMk cId="962730141" sldId="653"/>
        </pc:sldMkLst>
        <pc:spChg chg="mod">
          <ac:chgData name="Syphax Ait oubelli" userId="ecf726b1934da71b" providerId="LiveId" clId="{2F415764-E968-4E12-8DD4-F8626AC1AE15}" dt="2021-12-14T17:38:53.812" v="2672" actId="2085"/>
          <ac:spMkLst>
            <pc:docMk/>
            <pc:sldMk cId="962730141" sldId="653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7:38:59.484" v="2673" actId="208"/>
          <ac:spMkLst>
            <pc:docMk/>
            <pc:sldMk cId="962730141" sldId="653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8:01.173" v="2636" actId="207"/>
          <ac:spMkLst>
            <pc:docMk/>
            <pc:sldMk cId="962730141" sldId="65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38:08.224" v="2638" actId="207"/>
          <ac:spMkLst>
            <pc:docMk/>
            <pc:sldMk cId="962730141" sldId="653"/>
            <ac:spMk id="31" creationId="{F5403630-B6E4-48F5-B2D2-42BF5AF05CF1}"/>
          </ac:spMkLst>
        </pc:spChg>
        <pc:spChg chg="add del mod">
          <ac:chgData name="Syphax Ait oubelli" userId="ecf726b1934da71b" providerId="LiveId" clId="{2F415764-E968-4E12-8DD4-F8626AC1AE15}" dt="2021-12-14T17:37:49.454" v="2634" actId="20577"/>
          <ac:spMkLst>
            <pc:docMk/>
            <pc:sldMk cId="962730141" sldId="65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7:45.062" v="2631" actId="20577"/>
          <ac:spMkLst>
            <pc:docMk/>
            <pc:sldMk cId="962730141" sldId="653"/>
            <ac:spMk id="55" creationId="{4A83343C-C30B-4B48-83AF-185056954FE9}"/>
          </ac:spMkLst>
        </pc:spChg>
        <pc:spChg chg="del">
          <ac:chgData name="Syphax Ait oubelli" userId="ecf726b1934da71b" providerId="LiveId" clId="{2F415764-E968-4E12-8DD4-F8626AC1AE15}" dt="2021-12-14T17:37:51.044" v="2635" actId="478"/>
          <ac:spMkLst>
            <pc:docMk/>
            <pc:sldMk cId="962730141" sldId="653"/>
            <ac:spMk id="66" creationId="{6C6D9DA2-3F62-435C-983B-5CCA8967FF65}"/>
          </ac:spMkLst>
        </pc:sp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41" creationId="{9B6A6A4D-D081-4436-9EAB-8A01D886EFF2}"/>
          </ac:cxnSpMkLst>
        </pc:cxnChg>
      </pc:sldChg>
      <pc:sldChg chg="addSp modSp add mod">
        <pc:chgData name="Syphax Ait oubelli" userId="ecf726b1934da71b" providerId="LiveId" clId="{2F415764-E968-4E12-8DD4-F8626AC1AE15}" dt="2021-12-14T17:44:02.252" v="2687" actId="20577"/>
        <pc:sldMkLst>
          <pc:docMk/>
          <pc:sldMk cId="451958289" sldId="654"/>
        </pc:sldMkLst>
        <pc:spChg chg="mod">
          <ac:chgData name="Syphax Ait oubelli" userId="ecf726b1934da71b" providerId="LiveId" clId="{2F415764-E968-4E12-8DD4-F8626AC1AE15}" dt="2021-12-14T17:43:55.154" v="2683" actId="20577"/>
          <ac:spMkLst>
            <pc:docMk/>
            <pc:sldMk cId="451958289" sldId="654"/>
            <ac:spMk id="58" creationId="{CA03F9A2-7353-4C11-810D-2203637C28C8}"/>
          </ac:spMkLst>
        </pc:spChg>
        <pc:spChg chg="add mod ord">
          <ac:chgData name="Syphax Ait oubelli" userId="ecf726b1934da71b" providerId="LiveId" clId="{2F415764-E968-4E12-8DD4-F8626AC1AE15}" dt="2021-12-14T17:44:02.252" v="2687" actId="20577"/>
          <ac:spMkLst>
            <pc:docMk/>
            <pc:sldMk cId="451958289" sldId="654"/>
            <ac:spMk id="66" creationId="{763B1B4A-3725-47EB-ABF0-5F04C38519F8}"/>
          </ac:spMkLst>
        </pc:spChg>
        <pc:cxnChg chg="mod">
          <ac:chgData name="Syphax Ait oubelli" userId="ecf726b1934da71b" providerId="LiveId" clId="{2F415764-E968-4E12-8DD4-F8626AC1AE15}" dt="2021-12-14T17:43:52.940" v="2682" actId="692"/>
          <ac:cxnSpMkLst>
            <pc:docMk/>
            <pc:sldMk cId="451958289" sldId="654"/>
            <ac:cxnSpMk id="42" creationId="{2C5851C8-E686-4B83-B267-84A0C357BEE6}"/>
          </ac:cxnSpMkLst>
        </pc:cxnChg>
      </pc:sldChg>
      <pc:sldChg chg="addSp modSp add mod">
        <pc:chgData name="Syphax Ait oubelli" userId="ecf726b1934da71b" providerId="LiveId" clId="{2F415764-E968-4E12-8DD4-F8626AC1AE15}" dt="2021-12-14T17:44:18.238" v="2695" actId="20577"/>
        <pc:sldMkLst>
          <pc:docMk/>
          <pc:sldMk cId="897863378" sldId="655"/>
        </pc:sldMkLst>
        <pc:spChg chg="mod">
          <ac:chgData name="Syphax Ait oubelli" userId="ecf726b1934da71b" providerId="LiveId" clId="{2F415764-E968-4E12-8DD4-F8626AC1AE15}" dt="2021-12-14T17:44:11.954" v="2691" actId="20577"/>
          <ac:spMkLst>
            <pc:docMk/>
            <pc:sldMk cId="897863378" sldId="655"/>
            <ac:spMk id="54" creationId="{10E7B6B5-5CF5-4B90-B283-A73879F26010}"/>
          </ac:spMkLst>
        </pc:spChg>
        <pc:spChg chg="add mod ord">
          <ac:chgData name="Syphax Ait oubelli" userId="ecf726b1934da71b" providerId="LiveId" clId="{2F415764-E968-4E12-8DD4-F8626AC1AE15}" dt="2021-12-14T17:44:18.238" v="2695" actId="20577"/>
          <ac:spMkLst>
            <pc:docMk/>
            <pc:sldMk cId="897863378" sldId="655"/>
            <ac:spMk id="67" creationId="{D7C4A1F9-7478-4676-BF81-2CBF8DE60A3A}"/>
          </ac:spMkLst>
        </pc:spChg>
        <pc:cxnChg chg="mod">
          <ac:chgData name="Syphax Ait oubelli" userId="ecf726b1934da71b" providerId="LiveId" clId="{2F415764-E968-4E12-8DD4-F8626AC1AE15}" dt="2021-12-14T17:44:07.605" v="2690" actId="692"/>
          <ac:cxnSpMkLst>
            <pc:docMk/>
            <pc:sldMk cId="897863378" sldId="655"/>
            <ac:cxnSpMk id="51" creationId="{ADE50EB3-A23B-443F-8C6D-8EDF779FEC65}"/>
          </ac:cxnSpMkLst>
        </pc:cxnChg>
      </pc:sldChg>
      <pc:sldChg chg="delSp modSp add mod">
        <pc:chgData name="Syphax Ait oubelli" userId="ecf726b1934da71b" providerId="LiveId" clId="{2F415764-E968-4E12-8DD4-F8626AC1AE15}" dt="2021-12-14T17:45:09.300" v="2709" actId="207"/>
        <pc:sldMkLst>
          <pc:docMk/>
          <pc:sldMk cId="2413296041" sldId="656"/>
        </pc:sldMkLst>
        <pc:spChg chg="mod">
          <ac:chgData name="Syphax Ait oubelli" userId="ecf726b1934da71b" providerId="LiveId" clId="{2F415764-E968-4E12-8DD4-F8626AC1AE15}" dt="2021-12-14T17:45:09.300" v="2709" actId="207"/>
          <ac:spMkLst>
            <pc:docMk/>
            <pc:sldMk cId="2413296041" sldId="656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4:57.750" v="2708" actId="207"/>
          <ac:spMkLst>
            <pc:docMk/>
            <pc:sldMk cId="2413296041" sldId="656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44:44.175" v="2703" actId="108"/>
          <ac:spMkLst>
            <pc:docMk/>
            <pc:sldMk cId="2413296041" sldId="656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44:27.902" v="2698" actId="20577"/>
          <ac:spMkLst>
            <pc:docMk/>
            <pc:sldMk cId="2413296041" sldId="656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4:25.932" v="2697" actId="20577"/>
          <ac:spMkLst>
            <pc:docMk/>
            <pc:sldMk cId="2413296041" sldId="656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4:57.750" v="2708" actId="207"/>
          <ac:spMkLst>
            <pc:docMk/>
            <pc:sldMk cId="2413296041" sldId="656"/>
            <ac:spMk id="59" creationId="{5B289F96-101A-4310-A479-0135505F57D2}"/>
          </ac:spMkLst>
        </pc:spChg>
        <pc:spChg chg="mod">
          <ac:chgData name="Syphax Ait oubelli" userId="ecf726b1934da71b" providerId="LiveId" clId="{2F415764-E968-4E12-8DD4-F8626AC1AE15}" dt="2021-12-14T17:44:29.838" v="2699" actId="20577"/>
          <ac:spMkLst>
            <pc:docMk/>
            <pc:sldMk cId="2413296041" sldId="656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4:31.563" v="2700" actId="478"/>
          <ac:spMkLst>
            <pc:docMk/>
            <pc:sldMk cId="2413296041" sldId="656"/>
            <ac:spMk id="67" creationId="{D7C4A1F9-7478-4676-BF81-2CBF8DE60A3A}"/>
          </ac:spMkLst>
        </pc:spChg>
      </pc:sldChg>
      <pc:sldChg chg="addSp modSp add mod">
        <pc:chgData name="Syphax Ait oubelli" userId="ecf726b1934da71b" providerId="LiveId" clId="{2F415764-E968-4E12-8DD4-F8626AC1AE15}" dt="2021-12-14T17:45:42.206" v="2718" actId="20577"/>
        <pc:sldMkLst>
          <pc:docMk/>
          <pc:sldMk cId="3387789099" sldId="657"/>
        </pc:sldMkLst>
        <pc:spChg chg="mod">
          <ac:chgData name="Syphax Ait oubelli" userId="ecf726b1934da71b" providerId="LiveId" clId="{2F415764-E968-4E12-8DD4-F8626AC1AE15}" dt="2021-12-14T17:45:29.856" v="2713" actId="20577"/>
          <ac:spMkLst>
            <pc:docMk/>
            <pc:sldMk cId="3387789099" sldId="657"/>
            <ac:spMk id="65" creationId="{FC26789D-521A-445E-8461-5CEEB3683DF1}"/>
          </ac:spMkLst>
        </pc:spChg>
        <pc:spChg chg="add mod ord">
          <ac:chgData name="Syphax Ait oubelli" userId="ecf726b1934da71b" providerId="LiveId" clId="{2F415764-E968-4E12-8DD4-F8626AC1AE15}" dt="2021-12-14T17:45:42.206" v="2718" actId="20577"/>
          <ac:spMkLst>
            <pc:docMk/>
            <pc:sldMk cId="3387789099" sldId="657"/>
            <ac:spMk id="67" creationId="{3415E9E4-8603-4E55-AA55-A6843E1CD2D7}"/>
          </ac:spMkLst>
        </pc:spChg>
        <pc:cxnChg chg="mod">
          <ac:chgData name="Syphax Ait oubelli" userId="ecf726b1934da71b" providerId="LiveId" clId="{2F415764-E968-4E12-8DD4-F8626AC1AE15}" dt="2021-12-14T17:45:26.773" v="2712" actId="692"/>
          <ac:cxnSpMkLst>
            <pc:docMk/>
            <pc:sldMk cId="3387789099" sldId="657"/>
            <ac:cxnSpMk id="49" creationId="{D3377DEE-53EE-425F-8451-C4CC75DD3FED}"/>
          </ac:cxnSpMkLst>
        </pc:cxnChg>
      </pc:sldChg>
      <pc:sldChg chg="modSp add mod">
        <pc:chgData name="Syphax Ait oubelli" userId="ecf726b1934da71b" providerId="LiveId" clId="{2F415764-E968-4E12-8DD4-F8626AC1AE15}" dt="2021-12-14T17:45:51.757" v="2722" actId="20577"/>
        <pc:sldMkLst>
          <pc:docMk/>
          <pc:sldMk cId="3467112272" sldId="658"/>
        </pc:sldMkLst>
        <pc:spChg chg="mod">
          <ac:chgData name="Syphax Ait oubelli" userId="ecf726b1934da71b" providerId="LiveId" clId="{2F415764-E968-4E12-8DD4-F8626AC1AE15}" dt="2021-12-14T17:45:51.757" v="2722" actId="20577"/>
          <ac:spMkLst>
            <pc:docMk/>
            <pc:sldMk cId="3467112272" sldId="658"/>
            <ac:spMk id="57" creationId="{9B3F6A9A-8911-4A04-B46A-BA94E4B5E568}"/>
          </ac:spMkLst>
        </pc:spChg>
        <pc:cxnChg chg="mod">
          <ac:chgData name="Syphax Ait oubelli" userId="ecf726b1934da71b" providerId="LiveId" clId="{2F415764-E968-4E12-8DD4-F8626AC1AE15}" dt="2021-12-14T17:45:48.677" v="2721" actId="692"/>
          <ac:cxnSpMkLst>
            <pc:docMk/>
            <pc:sldMk cId="3467112272" sldId="658"/>
            <ac:cxnSpMk id="50" creationId="{E9F531E8-7509-48DA-AD2E-D7B0EDA72659}"/>
          </ac:cxnSpMkLst>
        </pc:cxnChg>
      </pc:sldChg>
      <pc:sldChg chg="delSp modSp add mod">
        <pc:chgData name="Syphax Ait oubelli" userId="ecf726b1934da71b" providerId="LiveId" clId="{2F415764-E968-4E12-8DD4-F8626AC1AE15}" dt="2021-12-14T17:47:02.722" v="2736" actId="207"/>
        <pc:sldMkLst>
          <pc:docMk/>
          <pc:sldMk cId="3120346707" sldId="659"/>
        </pc:sldMkLst>
        <pc:spChg chg="mod">
          <ac:chgData name="Syphax Ait oubelli" userId="ecf726b1934da71b" providerId="LiveId" clId="{2F415764-E968-4E12-8DD4-F8626AC1AE15}" dt="2021-12-14T17:47:02.722" v="2736" actId="207"/>
          <ac:spMkLst>
            <pc:docMk/>
            <pc:sldMk cId="3120346707" sldId="65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6:41.792" v="2733" actId="207"/>
          <ac:spMkLst>
            <pc:docMk/>
            <pc:sldMk cId="3120346707" sldId="659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46:31.723" v="2728" actId="108"/>
          <ac:spMkLst>
            <pc:docMk/>
            <pc:sldMk cId="3120346707" sldId="659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46:15.436" v="2724" actId="20577"/>
          <ac:spMkLst>
            <pc:docMk/>
            <pc:sldMk cId="3120346707" sldId="65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6:26.687" v="2727" actId="20577"/>
          <ac:spMkLst>
            <pc:docMk/>
            <pc:sldMk cId="3120346707" sldId="65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6:41.792" v="2733" actId="207"/>
          <ac:spMkLst>
            <pc:docMk/>
            <pc:sldMk cId="3120346707" sldId="659"/>
            <ac:spMk id="64" creationId="{1A12D791-A19E-4CCE-8C7A-2BFCE9FF1B73}"/>
          </ac:spMkLst>
        </pc:spChg>
        <pc:spChg chg="mod">
          <ac:chgData name="Syphax Ait oubelli" userId="ecf726b1934da71b" providerId="LiveId" clId="{2F415764-E968-4E12-8DD4-F8626AC1AE15}" dt="2021-12-14T17:46:17.559" v="2725" actId="20577"/>
          <ac:spMkLst>
            <pc:docMk/>
            <pc:sldMk cId="3120346707" sldId="659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6:19.997" v="2726" actId="478"/>
          <ac:spMkLst>
            <pc:docMk/>
            <pc:sldMk cId="3120346707" sldId="659"/>
            <ac:spMk id="67" creationId="{3415E9E4-8603-4E55-AA55-A6843E1CD2D7}"/>
          </ac:spMkLst>
        </pc:spChg>
      </pc:sldChg>
      <pc:sldChg chg="addSp modSp add mod">
        <pc:chgData name="Syphax Ait oubelli" userId="ecf726b1934da71b" providerId="LiveId" clId="{2F415764-E968-4E12-8DD4-F8626AC1AE15}" dt="2021-12-14T17:47:21.255" v="2744" actId="20577"/>
        <pc:sldMkLst>
          <pc:docMk/>
          <pc:sldMk cId="261441269" sldId="660"/>
        </pc:sldMkLst>
        <pc:spChg chg="mod">
          <ac:chgData name="Syphax Ait oubelli" userId="ecf726b1934da71b" providerId="LiveId" clId="{2F415764-E968-4E12-8DD4-F8626AC1AE15}" dt="2021-12-14T17:47:12.418" v="2740" actId="20577"/>
          <ac:spMkLst>
            <pc:docMk/>
            <pc:sldMk cId="261441269" sldId="660"/>
            <ac:spMk id="57" creationId="{9B3F6A9A-8911-4A04-B46A-BA94E4B5E568}"/>
          </ac:spMkLst>
        </pc:spChg>
        <pc:spChg chg="add mod ord">
          <ac:chgData name="Syphax Ait oubelli" userId="ecf726b1934da71b" providerId="LiveId" clId="{2F415764-E968-4E12-8DD4-F8626AC1AE15}" dt="2021-12-14T17:47:21.255" v="2744" actId="20577"/>
          <ac:spMkLst>
            <pc:docMk/>
            <pc:sldMk cId="261441269" sldId="660"/>
            <ac:spMk id="67" creationId="{123B1A7D-E290-4B7E-A525-2E95F8C72263}"/>
          </ac:spMkLst>
        </pc:spChg>
        <pc:cxnChg chg="mod">
          <ac:chgData name="Syphax Ait oubelli" userId="ecf726b1934da71b" providerId="LiveId" clId="{2F415764-E968-4E12-8DD4-F8626AC1AE15}" dt="2021-12-14T17:47:09.861" v="2739" actId="692"/>
          <ac:cxnSpMkLst>
            <pc:docMk/>
            <pc:sldMk cId="261441269" sldId="660"/>
            <ac:cxnSpMk id="46" creationId="{0258F783-DC59-4312-937F-6824FDC1F66C}"/>
          </ac:cxnSpMkLst>
        </pc:cxnChg>
      </pc:sldChg>
      <pc:sldChg chg="modSp add mod">
        <pc:chgData name="Syphax Ait oubelli" userId="ecf726b1934da71b" providerId="LiveId" clId="{2F415764-E968-4E12-8DD4-F8626AC1AE15}" dt="2021-12-14T17:47:33.519" v="2748" actId="20577"/>
        <pc:sldMkLst>
          <pc:docMk/>
          <pc:sldMk cId="2452671048" sldId="661"/>
        </pc:sldMkLst>
        <pc:spChg chg="mod">
          <ac:chgData name="Syphax Ait oubelli" userId="ecf726b1934da71b" providerId="LiveId" clId="{2F415764-E968-4E12-8DD4-F8626AC1AE15}" dt="2021-12-14T17:47:33.519" v="2748" actId="20577"/>
          <ac:spMkLst>
            <pc:docMk/>
            <pc:sldMk cId="2452671048" sldId="661"/>
            <ac:spMk id="61" creationId="{D4A30159-7EA3-4DE5-8155-D0A262FA3E3E}"/>
          </ac:spMkLst>
        </pc:spChg>
        <pc:cxnChg chg="mod">
          <ac:chgData name="Syphax Ait oubelli" userId="ecf726b1934da71b" providerId="LiveId" clId="{2F415764-E968-4E12-8DD4-F8626AC1AE15}" dt="2021-12-14T17:47:31.557" v="2747" actId="692"/>
          <ac:cxnSpMkLst>
            <pc:docMk/>
            <pc:sldMk cId="2452671048" sldId="661"/>
            <ac:cxnSpMk id="45" creationId="{B306962D-49AF-4D7C-8392-6E1998816F75}"/>
          </ac:cxnSpMkLst>
        </pc:cxnChg>
      </pc:sldChg>
      <pc:sldChg chg="addSp modSp add mod">
        <pc:chgData name="Syphax Ait oubelli" userId="ecf726b1934da71b" providerId="LiveId" clId="{2F415764-E968-4E12-8DD4-F8626AC1AE15}" dt="2021-12-14T17:47:51.892" v="2758" actId="1076"/>
        <pc:sldMkLst>
          <pc:docMk/>
          <pc:sldMk cId="3024125213" sldId="662"/>
        </pc:sldMkLst>
        <pc:spChg chg="mod">
          <ac:chgData name="Syphax Ait oubelli" userId="ecf726b1934da71b" providerId="LiveId" clId="{2F415764-E968-4E12-8DD4-F8626AC1AE15}" dt="2021-12-14T17:47:40.965" v="2752" actId="20577"/>
          <ac:spMkLst>
            <pc:docMk/>
            <pc:sldMk cId="3024125213" sldId="662"/>
            <ac:spMk id="60" creationId="{14FB76DB-53FE-43D2-B4C0-BE4D659C7A9A}"/>
          </ac:spMkLst>
        </pc:spChg>
        <pc:spChg chg="add mod ord">
          <ac:chgData name="Syphax Ait oubelli" userId="ecf726b1934da71b" providerId="LiveId" clId="{2F415764-E968-4E12-8DD4-F8626AC1AE15}" dt="2021-12-14T17:47:51.892" v="2758" actId="1076"/>
          <ac:spMkLst>
            <pc:docMk/>
            <pc:sldMk cId="3024125213" sldId="662"/>
            <ac:spMk id="68" creationId="{136A42E3-C280-4D94-93EC-4CA11F2F9F55}"/>
          </ac:spMkLst>
        </pc:spChg>
        <pc:cxnChg chg="mod">
          <ac:chgData name="Syphax Ait oubelli" userId="ecf726b1934da71b" providerId="LiveId" clId="{2F415764-E968-4E12-8DD4-F8626AC1AE15}" dt="2021-12-14T17:47:38.807" v="2751" actId="692"/>
          <ac:cxnSpMkLst>
            <pc:docMk/>
            <pc:sldMk cId="3024125213" sldId="662"/>
            <ac:cxnSpMk id="43" creationId="{75A97278-039F-459C-B847-A04CAD47A316}"/>
          </ac:cxnSpMkLst>
        </pc:cxnChg>
      </pc:sldChg>
      <pc:sldChg chg="delSp modSp add mod">
        <pc:chgData name="Syphax Ait oubelli" userId="ecf726b1934da71b" providerId="LiveId" clId="{2F415764-E968-4E12-8DD4-F8626AC1AE15}" dt="2021-12-14T17:48:32.671" v="2771" actId="207"/>
        <pc:sldMkLst>
          <pc:docMk/>
          <pc:sldMk cId="4023789163" sldId="663"/>
        </pc:sldMkLst>
        <pc:spChg chg="mod">
          <ac:chgData name="Syphax Ait oubelli" userId="ecf726b1934da71b" providerId="LiveId" clId="{2F415764-E968-4E12-8DD4-F8626AC1AE15}" dt="2021-12-14T17:48:16.769" v="2765" actId="108"/>
          <ac:spMkLst>
            <pc:docMk/>
            <pc:sldMk cId="4023789163" sldId="663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48:32.671" v="2771" actId="207"/>
          <ac:spMkLst>
            <pc:docMk/>
            <pc:sldMk cId="4023789163" sldId="66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8:26.208" v="2770" actId="207"/>
          <ac:spMkLst>
            <pc:docMk/>
            <pc:sldMk cId="4023789163" sldId="663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48:00.421" v="2760" actId="20577"/>
          <ac:spMkLst>
            <pc:docMk/>
            <pc:sldMk cId="4023789163" sldId="66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8:13.110" v="2764" actId="20577"/>
          <ac:spMkLst>
            <pc:docMk/>
            <pc:sldMk cId="4023789163" sldId="663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8:26.208" v="2770" actId="207"/>
          <ac:spMkLst>
            <pc:docMk/>
            <pc:sldMk cId="4023789163" sldId="663"/>
            <ac:spMk id="58" creationId="{CA03F9A2-7353-4C11-810D-2203637C28C8}"/>
          </ac:spMkLst>
        </pc:spChg>
        <pc:spChg chg="mod">
          <ac:chgData name="Syphax Ait oubelli" userId="ecf726b1934da71b" providerId="LiveId" clId="{2F415764-E968-4E12-8DD4-F8626AC1AE15}" dt="2021-12-14T17:48:03.189" v="2761" actId="20577"/>
          <ac:spMkLst>
            <pc:docMk/>
            <pc:sldMk cId="4023789163" sldId="663"/>
            <ac:spMk id="66" creationId="{763B1B4A-3725-47EB-ABF0-5F04C38519F8}"/>
          </ac:spMkLst>
        </pc:spChg>
        <pc:spChg chg="mod">
          <ac:chgData name="Syphax Ait oubelli" userId="ecf726b1934da71b" providerId="LiveId" clId="{2F415764-E968-4E12-8DD4-F8626AC1AE15}" dt="2021-12-14T17:48:05.181" v="2762" actId="20577"/>
          <ac:spMkLst>
            <pc:docMk/>
            <pc:sldMk cId="4023789163" sldId="663"/>
            <ac:spMk id="67" creationId="{123B1A7D-E290-4B7E-A525-2E95F8C72263}"/>
          </ac:spMkLst>
        </pc:spChg>
        <pc:spChg chg="del">
          <ac:chgData name="Syphax Ait oubelli" userId="ecf726b1934da71b" providerId="LiveId" clId="{2F415764-E968-4E12-8DD4-F8626AC1AE15}" dt="2021-12-14T17:48:07.270" v="2763" actId="478"/>
          <ac:spMkLst>
            <pc:docMk/>
            <pc:sldMk cId="4023789163" sldId="663"/>
            <ac:spMk id="68" creationId="{136A42E3-C280-4D94-93EC-4CA11F2F9F55}"/>
          </ac:spMkLst>
        </pc:spChg>
      </pc:sldChg>
      <pc:sldChg chg="delSp modSp add mod">
        <pc:chgData name="Syphax Ait oubelli" userId="ecf726b1934da71b" providerId="LiveId" clId="{2F415764-E968-4E12-8DD4-F8626AC1AE15}" dt="2021-12-14T17:49:10.732" v="2784" actId="207"/>
        <pc:sldMkLst>
          <pc:docMk/>
          <pc:sldMk cId="3283076910" sldId="664"/>
        </pc:sldMkLst>
        <pc:spChg chg="mod">
          <ac:chgData name="Syphax Ait oubelli" userId="ecf726b1934da71b" providerId="LiveId" clId="{2F415764-E968-4E12-8DD4-F8626AC1AE15}" dt="2021-12-14T17:49:06.310" v="2783" actId="207"/>
          <ac:spMkLst>
            <pc:docMk/>
            <pc:sldMk cId="3283076910" sldId="664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49:10.732" v="2784" actId="207"/>
          <ac:spMkLst>
            <pc:docMk/>
            <pc:sldMk cId="3283076910" sldId="664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8:58.218" v="2778" actId="108"/>
          <ac:spMkLst>
            <pc:docMk/>
            <pc:sldMk cId="3283076910" sldId="664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48:47.175" v="2773" actId="20577"/>
          <ac:spMkLst>
            <pc:docMk/>
            <pc:sldMk cId="3283076910" sldId="664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9:06.310" v="2783" actId="207"/>
          <ac:spMkLst>
            <pc:docMk/>
            <pc:sldMk cId="3283076910" sldId="664"/>
            <ac:spMk id="54" creationId="{10E7B6B5-5CF5-4B90-B283-A73879F26010}"/>
          </ac:spMkLst>
        </pc:spChg>
        <pc:spChg chg="mod">
          <ac:chgData name="Syphax Ait oubelli" userId="ecf726b1934da71b" providerId="LiveId" clId="{2F415764-E968-4E12-8DD4-F8626AC1AE15}" dt="2021-12-14T17:48:53.415" v="2777" actId="6549"/>
          <ac:spMkLst>
            <pc:docMk/>
            <pc:sldMk cId="3283076910" sldId="664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8:48.975" v="2774" actId="20577"/>
          <ac:spMkLst>
            <pc:docMk/>
            <pc:sldMk cId="3283076910" sldId="664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8:50.622" v="2775" actId="478"/>
          <ac:spMkLst>
            <pc:docMk/>
            <pc:sldMk cId="3283076910" sldId="664"/>
            <ac:spMk id="67" creationId="{123B1A7D-E290-4B7E-A525-2E95F8C72263}"/>
          </ac:spMkLst>
        </pc:spChg>
      </pc:sldChg>
      <pc:sldChg chg="addSp modSp add mod">
        <pc:chgData name="Syphax Ait oubelli" userId="ecf726b1934da71b" providerId="LiveId" clId="{2F415764-E968-4E12-8DD4-F8626AC1AE15}" dt="2021-12-14T17:49:45.302" v="2792" actId="20577"/>
        <pc:sldMkLst>
          <pc:docMk/>
          <pc:sldMk cId="2826582778" sldId="665"/>
        </pc:sldMkLst>
        <pc:spChg chg="mod">
          <ac:chgData name="Syphax Ait oubelli" userId="ecf726b1934da71b" providerId="LiveId" clId="{2F415764-E968-4E12-8DD4-F8626AC1AE15}" dt="2021-12-14T17:49:37.986" v="2788" actId="20577"/>
          <ac:spMkLst>
            <pc:docMk/>
            <pc:sldMk cId="2826582778" sldId="665"/>
            <ac:spMk id="63" creationId="{75F84613-CE3A-4B1A-9405-665D4F089520}"/>
          </ac:spMkLst>
        </pc:spChg>
        <pc:spChg chg="add mod ord">
          <ac:chgData name="Syphax Ait oubelli" userId="ecf726b1934da71b" providerId="LiveId" clId="{2F415764-E968-4E12-8DD4-F8626AC1AE15}" dt="2021-12-14T17:49:45.302" v="2792" actId="20577"/>
          <ac:spMkLst>
            <pc:docMk/>
            <pc:sldMk cId="2826582778" sldId="665"/>
            <ac:spMk id="67" creationId="{2CA6ABD2-02D7-405F-ABC2-E383E042FAEE}"/>
          </ac:spMkLst>
        </pc:spChg>
        <pc:cxnChg chg="mod">
          <ac:chgData name="Syphax Ait oubelli" userId="ecf726b1934da71b" providerId="LiveId" clId="{2F415764-E968-4E12-8DD4-F8626AC1AE15}" dt="2021-12-14T17:49:34.894" v="2787" actId="692"/>
          <ac:cxnSpMkLst>
            <pc:docMk/>
            <pc:sldMk cId="2826582778" sldId="665"/>
            <ac:cxnSpMk id="48" creationId="{E96C1D76-3B5A-4985-9253-D933D5A94FC4}"/>
          </ac:cxnSpMkLst>
        </pc:cxnChg>
      </pc:sldChg>
      <pc:sldChg chg="delSp modSp add mod">
        <pc:chgData name="Syphax Ait oubelli" userId="ecf726b1934da71b" providerId="LiveId" clId="{2F415764-E968-4E12-8DD4-F8626AC1AE15}" dt="2021-12-14T17:50:22.378" v="2804" actId="207"/>
        <pc:sldMkLst>
          <pc:docMk/>
          <pc:sldMk cId="914313239" sldId="666"/>
        </pc:sldMkLst>
        <pc:spChg chg="mod">
          <ac:chgData name="Syphax Ait oubelli" userId="ecf726b1934da71b" providerId="LiveId" clId="{2F415764-E968-4E12-8DD4-F8626AC1AE15}" dt="2021-12-14T17:49:59.981" v="2798" actId="108"/>
          <ac:spMkLst>
            <pc:docMk/>
            <pc:sldMk cId="914313239" sldId="666"/>
            <ac:spMk id="29" creationId="{B26684CC-B9D8-4324-BBC6-5AC67FB2DE11}"/>
          </ac:spMkLst>
        </pc:spChg>
        <pc:spChg chg="mod">
          <ac:chgData name="Syphax Ait oubelli" userId="ecf726b1934da71b" providerId="LiveId" clId="{2F415764-E968-4E12-8DD4-F8626AC1AE15}" dt="2021-12-14T17:50:22.378" v="2804" actId="207"/>
          <ac:spMkLst>
            <pc:docMk/>
            <pc:sldMk cId="914313239" sldId="666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0:09.808" v="2803" actId="207"/>
          <ac:spMkLst>
            <pc:docMk/>
            <pc:sldMk cId="914313239" sldId="666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49:53.327" v="2795" actId="20577"/>
          <ac:spMkLst>
            <pc:docMk/>
            <pc:sldMk cId="914313239" sldId="666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9:51.310" v="2794" actId="20577"/>
          <ac:spMkLst>
            <pc:docMk/>
            <pc:sldMk cId="914313239" sldId="666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0:09.808" v="2803" actId="207"/>
          <ac:spMkLst>
            <pc:docMk/>
            <pc:sldMk cId="914313239" sldId="666"/>
            <ac:spMk id="65" creationId="{FC26789D-521A-445E-8461-5CEEB3683DF1}"/>
          </ac:spMkLst>
        </pc:spChg>
        <pc:spChg chg="mod">
          <ac:chgData name="Syphax Ait oubelli" userId="ecf726b1934da71b" providerId="LiveId" clId="{2F415764-E968-4E12-8DD4-F8626AC1AE15}" dt="2021-12-14T17:49:55.198" v="2796" actId="20577"/>
          <ac:spMkLst>
            <pc:docMk/>
            <pc:sldMk cId="914313239" sldId="666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9:56.972" v="2797" actId="478"/>
          <ac:spMkLst>
            <pc:docMk/>
            <pc:sldMk cId="914313239" sldId="666"/>
            <ac:spMk id="67" creationId="{2CA6ABD2-02D7-405F-ABC2-E383E042FAEE}"/>
          </ac:spMkLst>
        </pc:spChg>
      </pc:sldChg>
      <pc:sldChg chg="addSp modSp add mod">
        <pc:chgData name="Syphax Ait oubelli" userId="ecf726b1934da71b" providerId="LiveId" clId="{2F415764-E968-4E12-8DD4-F8626AC1AE15}" dt="2021-12-14T17:50:49.651" v="2815" actId="1076"/>
        <pc:sldMkLst>
          <pc:docMk/>
          <pc:sldMk cId="1615035461" sldId="667"/>
        </pc:sldMkLst>
        <pc:spChg chg="mod">
          <ac:chgData name="Syphax Ait oubelli" userId="ecf726b1934da71b" providerId="LiveId" clId="{2F415764-E968-4E12-8DD4-F8626AC1AE15}" dt="2021-12-14T17:50:34.573" v="2808" actId="20577"/>
          <ac:spMkLst>
            <pc:docMk/>
            <pc:sldMk cId="1615035461" sldId="667"/>
            <ac:spMk id="61" creationId="{D4A30159-7EA3-4DE5-8155-D0A262FA3E3E}"/>
          </ac:spMkLst>
        </pc:spChg>
        <pc:spChg chg="add mod ord">
          <ac:chgData name="Syphax Ait oubelli" userId="ecf726b1934da71b" providerId="LiveId" clId="{2F415764-E968-4E12-8DD4-F8626AC1AE15}" dt="2021-12-14T17:50:49.651" v="2815" actId="1076"/>
          <ac:spMkLst>
            <pc:docMk/>
            <pc:sldMk cId="1615035461" sldId="667"/>
            <ac:spMk id="67" creationId="{5C070023-C144-4A03-9445-D8497E4E2271}"/>
          </ac:spMkLst>
        </pc:spChg>
        <pc:cxnChg chg="mod">
          <ac:chgData name="Syphax Ait oubelli" userId="ecf726b1934da71b" providerId="LiveId" clId="{2F415764-E968-4E12-8DD4-F8626AC1AE15}" dt="2021-12-14T17:50:31.782" v="2807" actId="692"/>
          <ac:cxnSpMkLst>
            <pc:docMk/>
            <pc:sldMk cId="1615035461" sldId="667"/>
            <ac:cxnSpMk id="25" creationId="{B7B2FA77-15AC-49AE-AE41-DBDCA4085955}"/>
          </ac:cxnSpMkLst>
        </pc:cxnChg>
      </pc:sldChg>
      <pc:sldChg chg="modSp add mod">
        <pc:chgData name="Syphax Ait oubelli" userId="ecf726b1934da71b" providerId="LiveId" clId="{2F415764-E968-4E12-8DD4-F8626AC1AE15}" dt="2021-12-14T17:51:28.555" v="2819" actId="20577"/>
        <pc:sldMkLst>
          <pc:docMk/>
          <pc:sldMk cId="3843801682" sldId="668"/>
        </pc:sldMkLst>
        <pc:spChg chg="mod">
          <ac:chgData name="Syphax Ait oubelli" userId="ecf726b1934da71b" providerId="LiveId" clId="{2F415764-E968-4E12-8DD4-F8626AC1AE15}" dt="2021-12-14T17:51:28.555" v="2819" actId="20577"/>
          <ac:spMkLst>
            <pc:docMk/>
            <pc:sldMk cId="3843801682" sldId="668"/>
            <ac:spMk id="62" creationId="{83D4A724-358F-4C4A-BAC7-167C015FC476}"/>
          </ac:spMkLst>
        </pc:spChg>
        <pc:cxnChg chg="mod">
          <ac:chgData name="Syphax Ait oubelli" userId="ecf726b1934da71b" providerId="LiveId" clId="{2F415764-E968-4E12-8DD4-F8626AC1AE15}" dt="2021-12-14T17:51:26.151" v="2818" actId="692"/>
          <ac:cxnSpMkLst>
            <pc:docMk/>
            <pc:sldMk cId="3843801682" sldId="668"/>
            <ac:cxnSpMk id="26" creationId="{2EDBC359-C6BF-406B-B39A-43304C643884}"/>
          </ac:cxnSpMkLst>
        </pc:cxnChg>
      </pc:sldChg>
      <pc:sldChg chg="delSp modSp add mod">
        <pc:chgData name="Syphax Ait oubelli" userId="ecf726b1934da71b" providerId="LiveId" clId="{2F415764-E968-4E12-8DD4-F8626AC1AE15}" dt="2021-12-14T17:51:59.059" v="2831" actId="207"/>
        <pc:sldMkLst>
          <pc:docMk/>
          <pc:sldMk cId="1558897898" sldId="669"/>
        </pc:sldMkLst>
        <pc:spChg chg="mod">
          <ac:chgData name="Syphax Ait oubelli" userId="ecf726b1934da71b" providerId="LiveId" clId="{2F415764-E968-4E12-8DD4-F8626AC1AE15}" dt="2021-12-14T17:51:56.351" v="2830" actId="207"/>
          <ac:spMkLst>
            <pc:docMk/>
            <pc:sldMk cId="1558897898" sldId="669"/>
            <ac:spMk id="29" creationId="{B26684CC-B9D8-4324-BBC6-5AC67FB2DE11}"/>
          </ac:spMkLst>
        </pc:spChg>
        <pc:spChg chg="mod">
          <ac:chgData name="Syphax Ait oubelli" userId="ecf726b1934da71b" providerId="LiveId" clId="{2F415764-E968-4E12-8DD4-F8626AC1AE15}" dt="2021-12-14T17:51:59.059" v="2831" actId="207"/>
          <ac:spMkLst>
            <pc:docMk/>
            <pc:sldMk cId="1558897898" sldId="66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1:48.027" v="2825" actId="108"/>
          <ac:spMkLst>
            <pc:docMk/>
            <pc:sldMk cId="1558897898" sldId="669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51:38.145" v="2822" actId="20577"/>
          <ac:spMkLst>
            <pc:docMk/>
            <pc:sldMk cId="1558897898" sldId="66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1:36.143" v="2821" actId="20577"/>
          <ac:spMkLst>
            <pc:docMk/>
            <pc:sldMk cId="1558897898" sldId="66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1:56.351" v="2830" actId="207"/>
          <ac:spMkLst>
            <pc:docMk/>
            <pc:sldMk cId="1558897898" sldId="669"/>
            <ac:spMk id="57" creationId="{9B3F6A9A-8911-4A04-B46A-BA94E4B5E568}"/>
          </ac:spMkLst>
        </pc:spChg>
        <pc:spChg chg="mod">
          <ac:chgData name="Syphax Ait oubelli" userId="ecf726b1934da71b" providerId="LiveId" clId="{2F415764-E968-4E12-8DD4-F8626AC1AE15}" dt="2021-12-14T17:51:40.942" v="2823" actId="20577"/>
          <ac:spMkLst>
            <pc:docMk/>
            <pc:sldMk cId="1558897898" sldId="669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51:42.660" v="2824" actId="478"/>
          <ac:spMkLst>
            <pc:docMk/>
            <pc:sldMk cId="1558897898" sldId="669"/>
            <ac:spMk id="67" creationId="{5C070023-C144-4A03-9445-D8497E4E2271}"/>
          </ac:spMkLst>
        </pc:spChg>
      </pc:sldChg>
      <pc:sldChg chg="delSp modSp add mod">
        <pc:chgData name="Syphax Ait oubelli" userId="ecf726b1934da71b" providerId="LiveId" clId="{2F415764-E968-4E12-8DD4-F8626AC1AE15}" dt="2021-12-14T17:52:31.004" v="2842" actId="207"/>
        <pc:sldMkLst>
          <pc:docMk/>
          <pc:sldMk cId="166672319" sldId="670"/>
        </pc:sldMkLst>
        <pc:spChg chg="mod">
          <ac:chgData name="Syphax Ait oubelli" userId="ecf726b1934da71b" providerId="LiveId" clId="{2F415764-E968-4E12-8DD4-F8626AC1AE15}" dt="2021-12-14T17:52:31.004" v="2842" actId="207"/>
          <ac:spMkLst>
            <pc:docMk/>
            <pc:sldMk cId="166672319" sldId="670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2:27.025" v="2841" actId="207"/>
          <ac:spMkLst>
            <pc:docMk/>
            <pc:sldMk cId="166672319" sldId="670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52:15.572" v="2836" actId="108"/>
          <ac:spMkLst>
            <pc:docMk/>
            <pc:sldMk cId="166672319" sldId="670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52:06.879" v="2834" actId="20577"/>
          <ac:spMkLst>
            <pc:docMk/>
            <pc:sldMk cId="166672319" sldId="670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2:05.029" v="2833" actId="20577"/>
          <ac:spMkLst>
            <pc:docMk/>
            <pc:sldMk cId="166672319" sldId="670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2:27.025" v="2841" actId="207"/>
          <ac:spMkLst>
            <pc:docMk/>
            <pc:sldMk cId="166672319" sldId="670"/>
            <ac:spMk id="60" creationId="{14FB76DB-53FE-43D2-B4C0-BE4D659C7A9A}"/>
          </ac:spMkLst>
        </pc:spChg>
        <pc:spChg chg="del">
          <ac:chgData name="Syphax Ait oubelli" userId="ecf726b1934da71b" providerId="LiveId" clId="{2F415764-E968-4E12-8DD4-F8626AC1AE15}" dt="2021-12-14T17:52:08.846" v="2835" actId="478"/>
          <ac:spMkLst>
            <pc:docMk/>
            <pc:sldMk cId="166672319" sldId="670"/>
            <ac:spMk id="66" creationId="{763B1B4A-3725-47EB-ABF0-5F04C38519F8}"/>
          </ac:spMkLst>
        </pc:spChg>
      </pc:sldChg>
      <pc:sldChg chg="addSp modSp add mod">
        <pc:chgData name="Syphax Ait oubelli" userId="ecf726b1934da71b" providerId="LiveId" clId="{2F415764-E968-4E12-8DD4-F8626AC1AE15}" dt="2021-12-14T17:52:44.623" v="2851" actId="20577"/>
        <pc:sldMkLst>
          <pc:docMk/>
          <pc:sldMk cId="2239895609" sldId="671"/>
        </pc:sldMkLst>
        <pc:spChg chg="mod">
          <ac:chgData name="Syphax Ait oubelli" userId="ecf726b1934da71b" providerId="LiveId" clId="{2F415764-E968-4E12-8DD4-F8626AC1AE15}" dt="2021-12-14T17:52:38.659" v="2846" actId="20577"/>
          <ac:spMkLst>
            <pc:docMk/>
            <pc:sldMk cId="2239895609" sldId="671"/>
            <ac:spMk id="62" creationId="{83D4A724-358F-4C4A-BAC7-167C015FC476}"/>
          </ac:spMkLst>
        </pc:spChg>
        <pc:spChg chg="add mod ord">
          <ac:chgData name="Syphax Ait oubelli" userId="ecf726b1934da71b" providerId="LiveId" clId="{2F415764-E968-4E12-8DD4-F8626AC1AE15}" dt="2021-12-14T17:52:44.623" v="2851" actId="20577"/>
          <ac:spMkLst>
            <pc:docMk/>
            <pc:sldMk cId="2239895609" sldId="671"/>
            <ac:spMk id="66" creationId="{49F1EC0F-CF15-40D3-95F9-3FD86517E899}"/>
          </ac:spMkLst>
        </pc:spChg>
        <pc:cxnChg chg="mod">
          <ac:chgData name="Syphax Ait oubelli" userId="ecf726b1934da71b" providerId="LiveId" clId="{2F415764-E968-4E12-8DD4-F8626AC1AE15}" dt="2021-12-14T17:52:35.965" v="2845" actId="692"/>
          <ac:cxnSpMkLst>
            <pc:docMk/>
            <pc:sldMk cId="2239895609" sldId="671"/>
            <ac:cxnSpMk id="47" creationId="{EF847AAD-3C65-451E-9819-24CD6166E9BA}"/>
          </ac:cxnSpMkLst>
        </pc:cxnChg>
      </pc:sldChg>
      <pc:sldChg chg="delSp modSp add mod">
        <pc:chgData name="Syphax Ait oubelli" userId="ecf726b1934da71b" providerId="LiveId" clId="{2F415764-E968-4E12-8DD4-F8626AC1AE15}" dt="2021-12-14T17:53:11.288" v="2862" actId="207"/>
        <pc:sldMkLst>
          <pc:docMk/>
          <pc:sldMk cId="1444284944" sldId="672"/>
        </pc:sldMkLst>
        <pc:spChg chg="mod">
          <ac:chgData name="Syphax Ait oubelli" userId="ecf726b1934da71b" providerId="LiveId" clId="{2F415764-E968-4E12-8DD4-F8626AC1AE15}" dt="2021-12-14T17:53:11.288" v="2862" actId="207"/>
          <ac:spMkLst>
            <pc:docMk/>
            <pc:sldMk cId="1444284944" sldId="672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3:06.431" v="2861" actId="207"/>
          <ac:spMkLst>
            <pc:docMk/>
            <pc:sldMk cId="1444284944" sldId="672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52:57.702" v="2856" actId="108"/>
          <ac:spMkLst>
            <pc:docMk/>
            <pc:sldMk cId="1444284944" sldId="672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52:53.516" v="2854" actId="20577"/>
          <ac:spMkLst>
            <pc:docMk/>
            <pc:sldMk cId="1444284944" sldId="672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2:51.751" v="2853" actId="20577"/>
          <ac:spMkLst>
            <pc:docMk/>
            <pc:sldMk cId="1444284944" sldId="672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06.431" v="2861" actId="207"/>
          <ac:spMkLst>
            <pc:docMk/>
            <pc:sldMk cId="1444284944" sldId="672"/>
            <ac:spMk id="63" creationId="{75F84613-CE3A-4B1A-9405-665D4F089520}"/>
          </ac:spMkLst>
        </pc:spChg>
        <pc:spChg chg="del">
          <ac:chgData name="Syphax Ait oubelli" userId="ecf726b1934da71b" providerId="LiveId" clId="{2F415764-E968-4E12-8DD4-F8626AC1AE15}" dt="2021-12-14T17:52:55.086" v="2855" actId="478"/>
          <ac:spMkLst>
            <pc:docMk/>
            <pc:sldMk cId="1444284944" sldId="672"/>
            <ac:spMk id="66" creationId="{49F1EC0F-CF15-40D3-95F9-3FD86517E899}"/>
          </ac:spMkLst>
        </pc:spChg>
      </pc:sldChg>
      <pc:sldChg chg="delSp modSp add mod">
        <pc:chgData name="Syphax Ait oubelli" userId="ecf726b1934da71b" providerId="LiveId" clId="{2F415764-E968-4E12-8DD4-F8626AC1AE15}" dt="2021-12-14T17:53:34.821" v="2873" actId="207"/>
        <pc:sldMkLst>
          <pc:docMk/>
          <pc:sldMk cId="2586547389" sldId="673"/>
        </pc:sldMkLst>
        <pc:spChg chg="mod">
          <ac:chgData name="Syphax Ait oubelli" userId="ecf726b1934da71b" providerId="LiveId" clId="{2F415764-E968-4E12-8DD4-F8626AC1AE15}" dt="2021-12-14T17:53:34.821" v="2873" actId="207"/>
          <ac:spMkLst>
            <pc:docMk/>
            <pc:sldMk cId="2586547389" sldId="67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3:31.559" v="2872" actId="207"/>
          <ac:spMkLst>
            <pc:docMk/>
            <pc:sldMk cId="2586547389" sldId="673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53:15.211" v="2864" actId="108"/>
          <ac:spMkLst>
            <pc:docMk/>
            <pc:sldMk cId="2586547389" sldId="673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3:23.992" v="2868" actId="478"/>
          <ac:spMkLst>
            <pc:docMk/>
            <pc:sldMk cId="2586547389" sldId="67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3:22.357" v="2867" actId="20577"/>
          <ac:spMkLst>
            <pc:docMk/>
            <pc:sldMk cId="2586547389" sldId="673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31.559" v="2872" actId="207"/>
          <ac:spMkLst>
            <pc:docMk/>
            <pc:sldMk cId="2586547389" sldId="673"/>
            <ac:spMk id="61" creationId="{D4A30159-7EA3-4DE5-8155-D0A262FA3E3E}"/>
          </ac:spMkLst>
        </pc:spChg>
      </pc:sldChg>
      <pc:sldChg chg="delSp modSp add mod">
        <pc:chgData name="Syphax Ait oubelli" userId="ecf726b1934da71b" providerId="LiveId" clId="{2F415764-E968-4E12-8DD4-F8626AC1AE15}" dt="2021-12-14T17:53:48.222" v="2881" actId="207"/>
        <pc:sldMkLst>
          <pc:docMk/>
          <pc:sldMk cId="1663227564" sldId="674"/>
        </pc:sldMkLst>
        <pc:spChg chg="mod">
          <ac:chgData name="Syphax Ait oubelli" userId="ecf726b1934da71b" providerId="LiveId" clId="{2F415764-E968-4E12-8DD4-F8626AC1AE15}" dt="2021-12-14T17:53:48.222" v="2881" actId="207"/>
          <ac:spMkLst>
            <pc:docMk/>
            <pc:sldMk cId="1663227564" sldId="674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3:37.630" v="2875" actId="478"/>
          <ac:spMkLst>
            <pc:docMk/>
            <pc:sldMk cId="1663227564" sldId="674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48.222" v="2881" actId="207"/>
          <ac:spMkLst>
            <pc:docMk/>
            <pc:sldMk cId="1663227564" sldId="674"/>
            <ac:spMk id="62" creationId="{83D4A724-358F-4C4A-BAC7-167C015FC476}"/>
          </ac:spMkLst>
        </pc:spChg>
      </pc:sldChg>
      <pc:sldChg chg="addSp delSp modSp add mod">
        <pc:chgData name="Syphax Ait oubelli" userId="ecf726b1934da71b" providerId="LiveId" clId="{2F415764-E968-4E12-8DD4-F8626AC1AE15}" dt="2021-12-14T17:55:48.757" v="2890" actId="478"/>
        <pc:sldMkLst>
          <pc:docMk/>
          <pc:sldMk cId="3810701837" sldId="675"/>
        </pc:sldMkLst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" creationId="{BA128161-6953-463C-9EBB-047B622B4E82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7" creationId="{F19C52CD-91C5-417B-89F8-2D2348EEC00D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8" creationId="{D0DBC5BF-237E-4C8F-B3C6-9B47148E9D89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2" creationId="{98123F59-67BD-498D-9004-AD72BAAE64F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3" creationId="{7DFDFD47-839C-4F3C-9EF1-EBBC71CEC43B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4" creationId="{3C167F6A-A50D-460A-A508-90BB526C3B95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5" creationId="{707E5FDC-9A95-4079-B2E4-229E3DE1FECF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6" creationId="{63CE1C7B-4332-447E-B32A-7C0172EA509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7" creationId="{DAB6456A-6F71-4752-AA82-7222E66BFE75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5:32.111" v="2885" actId="478"/>
          <ac:spMkLst>
            <pc:docMk/>
            <pc:sldMk cId="3810701837" sldId="675"/>
            <ac:spMk id="53" creationId="{F12B18A3-E268-422E-BB98-89E096B2136D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4" creationId="{10E7B6B5-5CF5-4B90-B283-A73879F26010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6" creationId="{B43CF5D8-E9AD-44A6-A8D9-8ABD1C0092B9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7" creationId="{9B3F6A9A-8911-4A04-B46A-BA94E4B5E568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8" creationId="{CA03F9A2-7353-4C11-810D-2203637C28C8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9" creationId="{5B289F96-101A-4310-A479-0135505F57D2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0" creationId="{14FB76DB-53FE-43D2-B4C0-BE4D659C7A9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1" creationId="{D4A30159-7EA3-4DE5-8155-D0A262FA3E3E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2" creationId="{83D4A724-358F-4C4A-BAC7-167C015FC476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3" creationId="{75F84613-CE3A-4B1A-9405-665D4F089520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4" creationId="{1A12D791-A19E-4CCE-8C7A-2BFCE9FF1B73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5" creationId="{FC26789D-521A-445E-8461-5CEEB3683DF1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6" creationId="{FB95EE7F-1F8D-44EC-A143-6AD4318BDEF6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7" creationId="{188DBAF7-55DC-479A-AA8C-88ABA72C23FA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8" creationId="{CA1CAD1F-AAE1-4175-B9EF-CFD854D9D885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0" creationId="{10D74735-2AC2-4969-BE24-383FFAE7C11B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1" creationId="{DFD6149E-FAA3-4FBF-A445-3F577359B215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2" creationId="{36DEFD6E-922B-4EF1-BA51-A087BF827E93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3" creationId="{438A8B5A-D2EC-41E4-B822-A624651528D4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4" creationId="{3E9EC56C-8729-4B91-BAA9-4B7FA0CF0F79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5" creationId="{18FF0A91-969F-47B0-AA3A-DCF628E308A6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6" creationId="{2AFE0410-7B34-4A98-9507-DDC77F352BF4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7" creationId="{490CEF58-0066-4A30-9DA2-A59AD41C24B5}"/>
          </ac:spMkLst>
        </pc:spChg>
        <pc:spChg chg="add del mod">
          <ac:chgData name="Syphax Ait oubelli" userId="ecf726b1934da71b" providerId="LiveId" clId="{2F415764-E968-4E12-8DD4-F8626AC1AE15}" dt="2021-12-14T17:55:48.757" v="2890" actId="478"/>
          <ac:spMkLst>
            <pc:docMk/>
            <pc:sldMk cId="3810701837" sldId="675"/>
            <ac:spMk id="90" creationId="{AA2E941E-C9A0-49B0-9F89-70B6435E3418}"/>
          </ac:spMkLst>
        </pc:sp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25" creationId="{B7B2FA77-15AC-49AE-AE41-DBDCA4085955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26" creationId="{2EDBC359-C6BF-406B-B39A-43304C643884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39" creationId="{BBA9D388-BF0D-4258-96DC-E4DD3BA9DE3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0" creationId="{9249D227-3C3F-42B9-AD45-737FEFE6EB2F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1" creationId="{9B6A6A4D-D081-4436-9EAB-8A01D886EFF2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2" creationId="{2C5851C8-E686-4B83-B267-84A0C357BEE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3" creationId="{75A97278-039F-459C-B847-A04CAD47A31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5" creationId="{B306962D-49AF-4D7C-8392-6E1998816F75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6" creationId="{0258F783-DC59-4312-937F-6824FDC1F66C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7" creationId="{EF847AAD-3C65-451E-9819-24CD6166E9BA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8" creationId="{E96C1D76-3B5A-4985-9253-D933D5A94FC4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9" creationId="{D3377DEE-53EE-425F-8451-C4CC75DD3FED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50" creationId="{E9F531E8-7509-48DA-AD2E-D7B0EDA72659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51" creationId="{ADE50EB3-A23B-443F-8C6D-8EDF779FEC6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52" creationId="{539A4E01-24CE-4986-AD4E-DEBB4E5395FE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55" creationId="{AB902BDA-CB33-4136-98D6-94AA9B7DA8F2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78" creationId="{973702E1-56B0-4DAF-ACA8-5E52789B4817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79" creationId="{1D864D34-7022-435F-AAB4-2D92AF8B1AA8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0" creationId="{11515BD0-62F1-40FE-B44A-F6CD73FC6B84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1" creationId="{4A302C6F-2080-4794-B99E-D0D64729528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2" creationId="{4AE44C21-ADE3-4724-9830-3F16FAADCAA3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3" creationId="{59689F9F-72D9-4A3F-8B3D-60AD96CB2EB4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4" creationId="{8B25012C-3704-44CF-A06D-59A4FA3036AE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5" creationId="{7FE8F021-611B-424E-92DB-6EFF84594CD3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6" creationId="{70668BC6-816A-4B8F-882F-5A392DEA8707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7" creationId="{8CB2322C-467A-4D5C-97FC-7B9B98B26F0D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8" creationId="{971A5F9E-C598-41F3-872F-246A67E87DD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9" creationId="{344FE903-BD04-4DC3-BFFA-0AE0F63D6097}"/>
          </ac:cxnSpMkLst>
        </pc:cxnChg>
      </pc:sldChg>
      <pc:sldChg chg="addSp delSp modSp add mod">
        <pc:chgData name="Syphax Ait oubelli" userId="ecf726b1934da71b" providerId="LiveId" clId="{2F415764-E968-4E12-8DD4-F8626AC1AE15}" dt="2021-12-14T18:03:44.508" v="2922" actId="207"/>
        <pc:sldMkLst>
          <pc:docMk/>
          <pc:sldMk cId="3771916513" sldId="676"/>
        </pc:sldMkLst>
        <pc:spChg chg="add del mod">
          <ac:chgData name="Syphax Ait oubelli" userId="ecf726b1934da71b" providerId="LiveId" clId="{2F415764-E968-4E12-8DD4-F8626AC1AE15}" dt="2021-12-14T17:58:48.877" v="2896" actId="478"/>
          <ac:spMkLst>
            <pc:docMk/>
            <pc:sldMk cId="3771916513" sldId="676"/>
            <ac:spMk id="2" creationId="{975FA43B-A733-4D33-9377-064C17D6A20B}"/>
          </ac:spMkLst>
        </pc:spChg>
        <pc:spChg chg="add mod">
          <ac:chgData name="Syphax Ait oubelli" userId="ecf726b1934da71b" providerId="LiveId" clId="{2F415764-E968-4E12-8DD4-F8626AC1AE15}" dt="2021-12-14T18:03:44.508" v="2922" actId="207"/>
          <ac:spMkLst>
            <pc:docMk/>
            <pc:sldMk cId="3771916513" sldId="676"/>
            <ac:spMk id="3" creationId="{10B10185-0FEF-48B2-9DE6-02831C90D97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6" creationId="{FB95EE7F-1F8D-44EC-A143-6AD4318BDEF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7" creationId="{188DBAF7-55DC-479A-AA8C-88ABA72C23FA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8" creationId="{CA1CAD1F-AAE1-4175-B9EF-CFD854D9D885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9" creationId="{96BDDCFC-BAD8-4128-B828-44794981DD0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0" creationId="{10D74735-2AC2-4969-BE24-383FFAE7C11B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1" creationId="{DFD6149E-FAA3-4FBF-A445-3F577359B215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2" creationId="{36DEFD6E-922B-4EF1-BA51-A087BF827E93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3" creationId="{438A8B5A-D2EC-41E4-B822-A624651528D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4" creationId="{3E9EC56C-8729-4B91-BAA9-4B7FA0CF0F79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5" creationId="{18FF0A91-969F-47B0-AA3A-DCF628E308A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6" creationId="{2AFE0410-7B34-4A98-9507-DDC77F352BF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7" creationId="{490CEF58-0066-4A30-9DA2-A59AD41C24B5}"/>
          </ac:spMkLst>
        </pc:sp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52" creationId="{539A4E01-24CE-4986-AD4E-DEBB4E5395FE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55" creationId="{AB902BDA-CB33-4136-98D6-94AA9B7DA8F2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78" creationId="{973702E1-56B0-4DAF-ACA8-5E52789B4817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79" creationId="{1D864D34-7022-435F-AAB4-2D92AF8B1AA8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0" creationId="{11515BD0-62F1-40FE-B44A-F6CD73FC6B84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1" creationId="{4A302C6F-2080-4794-B99E-D0D647295285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2" creationId="{4AE44C21-ADE3-4724-9830-3F16FAADCAA3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3" creationId="{59689F9F-72D9-4A3F-8B3D-60AD96CB2EB4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4" creationId="{8B25012C-3704-44CF-A06D-59A4FA3036AE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5" creationId="{7FE8F021-611B-424E-92DB-6EFF84594CD3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6" creationId="{70668BC6-816A-4B8F-882F-5A392DEA8707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7" creationId="{8CB2322C-467A-4D5C-97FC-7B9B98B26F0D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8" creationId="{971A5F9E-C598-41F3-872F-246A67E87DD5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9" creationId="{344FE903-BD04-4DC3-BFFA-0AE0F63D6097}"/>
          </ac:cxnSpMkLst>
        </pc:cxnChg>
      </pc:sldChg>
      <pc:sldChg chg="modSp add mod">
        <pc:chgData name="Syphax Ait oubelli" userId="ecf726b1934da71b" providerId="LiveId" clId="{2F415764-E968-4E12-8DD4-F8626AC1AE15}" dt="2021-12-14T18:03:47.597" v="2923" actId="207"/>
        <pc:sldMkLst>
          <pc:docMk/>
          <pc:sldMk cId="696892562" sldId="677"/>
        </pc:sldMkLst>
        <pc:spChg chg="mod">
          <ac:chgData name="Syphax Ait oubelli" userId="ecf726b1934da71b" providerId="LiveId" clId="{2F415764-E968-4E12-8DD4-F8626AC1AE15}" dt="2021-12-14T18:03:47.597" v="2923" actId="207"/>
          <ac:spMkLst>
            <pc:docMk/>
            <pc:sldMk cId="696892562" sldId="677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3:50.963" v="2924" actId="207"/>
        <pc:sldMkLst>
          <pc:docMk/>
          <pc:sldMk cId="2084308754" sldId="678"/>
        </pc:sldMkLst>
        <pc:spChg chg="mod">
          <ac:chgData name="Syphax Ait oubelli" userId="ecf726b1934da71b" providerId="LiveId" clId="{2F415764-E968-4E12-8DD4-F8626AC1AE15}" dt="2021-12-14T18:03:50.963" v="2924" actId="207"/>
          <ac:spMkLst>
            <pc:docMk/>
            <pc:sldMk cId="2084308754" sldId="678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01.360" v="2925" actId="207"/>
        <pc:sldMkLst>
          <pc:docMk/>
          <pc:sldMk cId="3100608005" sldId="679"/>
        </pc:sldMkLst>
        <pc:spChg chg="mod">
          <ac:chgData name="Syphax Ait oubelli" userId="ecf726b1934da71b" providerId="LiveId" clId="{2F415764-E968-4E12-8DD4-F8626AC1AE15}" dt="2021-12-14T18:04:01.360" v="2925" actId="207"/>
          <ac:spMkLst>
            <pc:docMk/>
            <pc:sldMk cId="3100608005" sldId="679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13.162" v="2926" actId="207"/>
        <pc:sldMkLst>
          <pc:docMk/>
          <pc:sldMk cId="1527359128" sldId="680"/>
        </pc:sldMkLst>
        <pc:spChg chg="mod">
          <ac:chgData name="Syphax Ait oubelli" userId="ecf726b1934da71b" providerId="LiveId" clId="{2F415764-E968-4E12-8DD4-F8626AC1AE15}" dt="2021-12-14T18:04:13.162" v="2926" actId="207"/>
          <ac:spMkLst>
            <pc:docMk/>
            <pc:sldMk cId="1527359128" sldId="680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27.160" v="2927" actId="207"/>
        <pc:sldMkLst>
          <pc:docMk/>
          <pc:sldMk cId="3075978460" sldId="681"/>
        </pc:sldMkLst>
        <pc:spChg chg="mod">
          <ac:chgData name="Syphax Ait oubelli" userId="ecf726b1934da71b" providerId="LiveId" clId="{2F415764-E968-4E12-8DD4-F8626AC1AE15}" dt="2021-12-14T18:04:27.160" v="2927" actId="207"/>
          <ac:spMkLst>
            <pc:docMk/>
            <pc:sldMk cId="3075978460" sldId="681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43.289" v="2928" actId="207"/>
        <pc:sldMkLst>
          <pc:docMk/>
          <pc:sldMk cId="49417079" sldId="682"/>
        </pc:sldMkLst>
        <pc:spChg chg="mod">
          <ac:chgData name="Syphax Ait oubelli" userId="ecf726b1934da71b" providerId="LiveId" clId="{2F415764-E968-4E12-8DD4-F8626AC1AE15}" dt="2021-12-14T18:04:43.289" v="2928" actId="207"/>
          <ac:spMkLst>
            <pc:docMk/>
            <pc:sldMk cId="49417079" sldId="682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2.106" v="2929" actId="207"/>
        <pc:sldMkLst>
          <pc:docMk/>
          <pc:sldMk cId="2866476891" sldId="683"/>
        </pc:sldMkLst>
        <pc:spChg chg="mod">
          <ac:chgData name="Syphax Ait oubelli" userId="ecf726b1934da71b" providerId="LiveId" clId="{2F415764-E968-4E12-8DD4-F8626AC1AE15}" dt="2021-12-14T18:04:52.106" v="2929" actId="207"/>
          <ac:spMkLst>
            <pc:docMk/>
            <pc:sldMk cId="2866476891" sldId="683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5.006" v="2930" actId="207"/>
        <pc:sldMkLst>
          <pc:docMk/>
          <pc:sldMk cId="3886710045" sldId="684"/>
        </pc:sldMkLst>
        <pc:spChg chg="mod">
          <ac:chgData name="Syphax Ait oubelli" userId="ecf726b1934da71b" providerId="LiveId" clId="{2F415764-E968-4E12-8DD4-F8626AC1AE15}" dt="2021-12-14T18:04:55.006" v="2930" actId="207"/>
          <ac:spMkLst>
            <pc:docMk/>
            <pc:sldMk cId="3886710045" sldId="684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7.954" v="2931" actId="207"/>
        <pc:sldMkLst>
          <pc:docMk/>
          <pc:sldMk cId="209472305" sldId="685"/>
        </pc:sldMkLst>
        <pc:spChg chg="mod">
          <ac:chgData name="Syphax Ait oubelli" userId="ecf726b1934da71b" providerId="LiveId" clId="{2F415764-E968-4E12-8DD4-F8626AC1AE15}" dt="2021-12-14T18:04:57.954" v="2931" actId="207"/>
          <ac:spMkLst>
            <pc:docMk/>
            <pc:sldMk cId="209472305" sldId="685"/>
            <ac:spMk id="3" creationId="{10B10185-0FEF-48B2-9DE6-02831C90D974}"/>
          </ac:spMkLst>
        </pc:spChg>
      </pc:sldChg>
      <pc:sldChg chg="add">
        <pc:chgData name="Syphax Ait oubelli" userId="ecf726b1934da71b" providerId="LiveId" clId="{2F415764-E968-4E12-8DD4-F8626AC1AE15}" dt="2021-12-14T18:03:33.303" v="2919" actId="2890"/>
        <pc:sldMkLst>
          <pc:docMk/>
          <pc:sldMk cId="3896757296" sldId="686"/>
        </pc:sldMkLst>
      </pc:sldChg>
      <pc:sldChg chg="addSp delSp modSp add mod">
        <pc:chgData name="Syphax Ait oubelli" userId="ecf726b1934da71b" providerId="LiveId" clId="{2F415764-E968-4E12-8DD4-F8626AC1AE15}" dt="2021-12-14T18:11:03.594" v="3049" actId="14100"/>
        <pc:sldMkLst>
          <pc:docMk/>
          <pc:sldMk cId="3848013773" sldId="687"/>
        </pc:sldMkLst>
        <pc:spChg chg="add mod">
          <ac:chgData name="Syphax Ait oubelli" userId="ecf726b1934da71b" providerId="LiveId" clId="{2F415764-E968-4E12-8DD4-F8626AC1AE15}" dt="2021-12-14T18:10:47.243" v="3045" actId="1076"/>
          <ac:spMkLst>
            <pc:docMk/>
            <pc:sldMk cId="3848013773" sldId="687"/>
            <ac:spMk id="2" creationId="{1148C920-1822-41DC-8E8A-A1CD257BB226}"/>
          </ac:spMkLst>
        </pc:spChg>
        <pc:spChg chg="del">
          <ac:chgData name="Syphax Ait oubelli" userId="ecf726b1934da71b" providerId="LiveId" clId="{2F415764-E968-4E12-8DD4-F8626AC1AE15}" dt="2021-12-14T18:07:10.021" v="2932" actId="478"/>
          <ac:spMkLst>
            <pc:docMk/>
            <pc:sldMk cId="3848013773" sldId="687"/>
            <ac:spMk id="3" creationId="{10B10185-0FEF-48B2-9DE6-02831C90D974}"/>
          </ac:spMkLst>
        </pc:spChg>
        <pc:spChg chg="add mod">
          <ac:chgData name="Syphax Ait oubelli" userId="ecf726b1934da71b" providerId="LiveId" clId="{2F415764-E968-4E12-8DD4-F8626AC1AE15}" dt="2021-12-14T18:11:03.594" v="3049" actId="14100"/>
          <ac:spMkLst>
            <pc:docMk/>
            <pc:sldMk cId="3848013773" sldId="687"/>
            <ac:spMk id="5" creationId="{944E48C3-9442-48A0-A784-E64E082959AD}"/>
          </ac:spMkLst>
        </pc:spChg>
      </pc:sldChg>
      <pc:sldChg chg="add del">
        <pc:chgData name="Syphax Ait oubelli" userId="ecf726b1934da71b" providerId="LiveId" clId="{2F415764-E968-4E12-8DD4-F8626AC1AE15}" dt="2021-12-14T18:11:05.729" v="3050" actId="47"/>
        <pc:sldMkLst>
          <pc:docMk/>
          <pc:sldMk cId="3238866944" sldId="688"/>
        </pc:sldMkLst>
      </pc:sldChg>
      <pc:sldChg chg="addSp delSp modSp add mod">
        <pc:chgData name="Syphax Ait oubelli" userId="ecf726b1934da71b" providerId="LiveId" clId="{2F415764-E968-4E12-8DD4-F8626AC1AE15}" dt="2021-12-14T18:10:08.828" v="3040" actId="1076"/>
        <pc:sldMkLst>
          <pc:docMk/>
          <pc:sldMk cId="2569279496" sldId="689"/>
        </pc:sldMkLst>
        <pc:spChg chg="mod">
          <ac:chgData name="Syphax Ait oubelli" userId="ecf726b1934da71b" providerId="LiveId" clId="{2F415764-E968-4E12-8DD4-F8626AC1AE15}" dt="2021-12-14T18:09:06.392" v="2963" actId="207"/>
          <ac:spMkLst>
            <pc:docMk/>
            <pc:sldMk cId="2569279496" sldId="689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8:09:06.392" v="2963" actId="207"/>
          <ac:spMkLst>
            <pc:docMk/>
            <pc:sldMk cId="2569279496" sldId="689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8:09:36.760" v="2968" actId="207"/>
          <ac:spMkLst>
            <pc:docMk/>
            <pc:sldMk cId="2569279496" sldId="68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8:08:56.928" v="2958" actId="108"/>
          <ac:spMkLst>
            <pc:docMk/>
            <pc:sldMk cId="2569279496" sldId="689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8:08:37.190" v="2952" actId="478"/>
          <ac:spMkLst>
            <pc:docMk/>
            <pc:sldMk cId="2569279496" sldId="68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8:09:14.987" v="2967" actId="20577"/>
          <ac:spMkLst>
            <pc:docMk/>
            <pc:sldMk cId="2569279496" sldId="689"/>
            <ac:spMk id="54" creationId="{10E7B6B5-5CF5-4B90-B283-A73879F26010}"/>
          </ac:spMkLst>
        </pc:spChg>
        <pc:spChg chg="mod">
          <ac:chgData name="Syphax Ait oubelli" userId="ecf726b1934da71b" providerId="LiveId" clId="{2F415764-E968-4E12-8DD4-F8626AC1AE15}" dt="2021-12-14T18:08:39.369" v="2953" actId="20577"/>
          <ac:spMkLst>
            <pc:docMk/>
            <pc:sldMk cId="2569279496" sldId="68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8:09:12.411" v="2966" actId="20577"/>
          <ac:spMkLst>
            <pc:docMk/>
            <pc:sldMk cId="2569279496" sldId="689"/>
            <ac:spMk id="58" creationId="{CA03F9A2-7353-4C11-810D-2203637C28C8}"/>
          </ac:spMkLst>
        </pc:spChg>
        <pc:spChg chg="add mod">
          <ac:chgData name="Syphax Ait oubelli" userId="ecf726b1934da71b" providerId="LiveId" clId="{2F415764-E968-4E12-8DD4-F8626AC1AE15}" dt="2021-12-14T18:10:08.828" v="3040" actId="1076"/>
          <ac:spMkLst>
            <pc:docMk/>
            <pc:sldMk cId="2569279496" sldId="689"/>
            <ac:spMk id="70" creationId="{9F39CACE-F726-4D39-A7AA-C4D19B1FF6C7}"/>
          </ac:spMkLst>
        </pc:spChg>
        <pc:cxnChg chg="mod">
          <ac:chgData name="Syphax Ait oubelli" userId="ecf726b1934da71b" providerId="LiveId" clId="{2F415764-E968-4E12-8DD4-F8626AC1AE15}" dt="2021-12-14T18:08:53.015" v="2957" actId="692"/>
          <ac:cxnSpMkLst>
            <pc:docMk/>
            <pc:sldMk cId="2569279496" sldId="689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8:09:10.287" v="2965" actId="692"/>
          <ac:cxnSpMkLst>
            <pc:docMk/>
            <pc:sldMk cId="2569279496" sldId="689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8:09:10.287" v="2965" actId="692"/>
          <ac:cxnSpMkLst>
            <pc:docMk/>
            <pc:sldMk cId="2569279496" sldId="689"/>
            <ac:cxnSpMk id="51" creationId="{ADE50EB3-A23B-443F-8C6D-8EDF779FEC65}"/>
          </ac:cxnSpMkLst>
        </pc:cxnChg>
        <pc:cxnChg chg="add mod">
          <ac:chgData name="Syphax Ait oubelli" userId="ecf726b1934da71b" providerId="LiveId" clId="{2F415764-E968-4E12-8DD4-F8626AC1AE15}" dt="2021-12-14T18:08:04.877" v="2943" actId="14100"/>
          <ac:cxnSpMkLst>
            <pc:docMk/>
            <pc:sldMk cId="2569279496" sldId="689"/>
            <ac:cxnSpMk id="66" creationId="{64FDB82F-6881-417E-A90F-AB70975BD0F9}"/>
          </ac:cxnSpMkLst>
        </pc:cxnChg>
        <pc:cxnChg chg="add mod">
          <ac:chgData name="Syphax Ait oubelli" userId="ecf726b1934da71b" providerId="LiveId" clId="{2F415764-E968-4E12-8DD4-F8626AC1AE15}" dt="2021-12-14T18:08:14.455" v="2946" actId="14100"/>
          <ac:cxnSpMkLst>
            <pc:docMk/>
            <pc:sldMk cId="2569279496" sldId="689"/>
            <ac:cxnSpMk id="67" creationId="{FFAA0600-4313-41C0-BBF1-D408396D21E0}"/>
          </ac:cxnSpMkLst>
        </pc:cxnChg>
        <pc:cxnChg chg="add mod">
          <ac:chgData name="Syphax Ait oubelli" userId="ecf726b1934da71b" providerId="LiveId" clId="{2F415764-E968-4E12-8DD4-F8626AC1AE15}" dt="2021-12-14T18:08:27.801" v="2950" actId="14100"/>
          <ac:cxnSpMkLst>
            <pc:docMk/>
            <pc:sldMk cId="2569279496" sldId="689"/>
            <ac:cxnSpMk id="68" creationId="{AAD070CC-4C33-46CB-8A9E-E51438B56143}"/>
          </ac:cxnSpMkLst>
        </pc:cxnChg>
      </pc:sldChg>
      <pc:sldChg chg="addSp modSp add del mod ord">
        <pc:chgData name="Syphax Ait oubelli" userId="ecf726b1934da71b" providerId="LiveId" clId="{2F415764-E968-4E12-8DD4-F8626AC1AE15}" dt="2021-12-14T18:07:37.355" v="2939" actId="47"/>
        <pc:sldMkLst>
          <pc:docMk/>
          <pc:sldMk cId="4282827628" sldId="689"/>
        </pc:sldMkLst>
        <pc:cxnChg chg="add mod">
          <ac:chgData name="Syphax Ait oubelli" userId="ecf726b1934da71b" providerId="LiveId" clId="{2F415764-E968-4E12-8DD4-F8626AC1AE15}" dt="2021-12-14T18:07:18.054" v="2938" actId="14100"/>
          <ac:cxnSpMkLst>
            <pc:docMk/>
            <pc:sldMk cId="4282827628" sldId="689"/>
            <ac:cxnSpMk id="67" creationId="{D7A543F9-3892-49B7-97BD-0D42D6EB290F}"/>
          </ac:cxnSpMkLst>
        </pc:cxnChg>
      </pc:sldChg>
      <pc:sldChg chg="add">
        <pc:chgData name="Syphax Ait oubelli" userId="ecf726b1934da71b" providerId="LiveId" clId="{2F415764-E968-4E12-8DD4-F8626AC1AE15}" dt="2021-12-14T18:11:34.791" v="3051"/>
        <pc:sldMkLst>
          <pc:docMk/>
          <pc:sldMk cId="2899899244" sldId="690"/>
        </pc:sldMkLst>
      </pc:sldChg>
      <pc:sldChg chg="addSp delSp modSp add mod ord">
        <pc:chgData name="Syphax Ait oubelli" userId="ecf726b1934da71b" providerId="LiveId" clId="{2F415764-E968-4E12-8DD4-F8626AC1AE15}" dt="2021-12-14T18:13:05.133" v="3079" actId="14100"/>
        <pc:sldMkLst>
          <pc:docMk/>
          <pc:sldMk cId="2945877215" sldId="691"/>
        </pc:sldMkLst>
        <pc:spChg chg="del">
          <ac:chgData name="Syphax Ait oubelli" userId="ecf726b1934da71b" providerId="LiveId" clId="{2F415764-E968-4E12-8DD4-F8626AC1AE15}" dt="2021-12-14T18:11:39.456" v="3055" actId="478"/>
          <ac:spMkLst>
            <pc:docMk/>
            <pc:sldMk cId="2945877215" sldId="691"/>
            <ac:spMk id="5" creationId="{944E48C3-9442-48A0-A784-E64E082959AD}"/>
          </ac:spMkLst>
        </pc:spChg>
        <pc:spChg chg="add del mod">
          <ac:chgData name="Syphax Ait oubelli" userId="ecf726b1934da71b" providerId="LiveId" clId="{2F415764-E968-4E12-8DD4-F8626AC1AE15}" dt="2021-12-14T18:11:54.968" v="3061" actId="478"/>
          <ac:spMkLst>
            <pc:docMk/>
            <pc:sldMk cId="2945877215" sldId="691"/>
            <ac:spMk id="6" creationId="{F3CE7E11-BC10-4735-88F2-2C866374B6EE}"/>
          </ac:spMkLst>
        </pc:spChg>
        <pc:spChg chg="add mod">
          <ac:chgData name="Syphax Ait oubelli" userId="ecf726b1934da71b" providerId="LiveId" clId="{2F415764-E968-4E12-8DD4-F8626AC1AE15}" dt="2021-12-14T18:12:00.811" v="3067" actId="20577"/>
          <ac:spMkLst>
            <pc:docMk/>
            <pc:sldMk cId="2945877215" sldId="691"/>
            <ac:spMk id="7" creationId="{9C63A5B3-2177-41FB-BCB9-9279E34A5CB2}"/>
          </ac:spMkLst>
        </pc:spChg>
        <pc:spChg chg="add mod">
          <ac:chgData name="Syphax Ait oubelli" userId="ecf726b1934da71b" providerId="LiveId" clId="{2F415764-E968-4E12-8DD4-F8626AC1AE15}" dt="2021-12-14T18:11:58.670" v="3066" actId="1036"/>
          <ac:spMkLst>
            <pc:docMk/>
            <pc:sldMk cId="2945877215" sldId="691"/>
            <ac:spMk id="8" creationId="{EE61291F-D38D-43E2-8A98-9254B35C13AC}"/>
          </ac:spMkLst>
        </pc:spChg>
        <pc:spChg chg="add mod">
          <ac:chgData name="Syphax Ait oubelli" userId="ecf726b1934da71b" providerId="LiveId" clId="{2F415764-E968-4E12-8DD4-F8626AC1AE15}" dt="2021-12-14T18:13:05.133" v="3079" actId="14100"/>
          <ac:spMkLst>
            <pc:docMk/>
            <pc:sldMk cId="2945877215" sldId="691"/>
            <ac:spMk id="9" creationId="{17D502A4-963C-408A-8DF6-7AFC05F23945}"/>
          </ac:spMkLst>
        </pc:spChg>
        <pc:spChg chg="add del mod">
          <ac:chgData name="Syphax Ait oubelli" userId="ecf726b1934da71b" providerId="LiveId" clId="{2F415764-E968-4E12-8DD4-F8626AC1AE15}" dt="2021-12-14T18:13:01.950" v="3078" actId="478"/>
          <ac:spMkLst>
            <pc:docMk/>
            <pc:sldMk cId="2945877215" sldId="691"/>
            <ac:spMk id="10" creationId="{04BC5D33-138C-4E0F-AEE4-2CAAA8790580}"/>
          </ac:spMkLst>
        </pc:spChg>
      </pc:sldChg>
      <pc:sldChg chg="add ord">
        <pc:chgData name="Syphax Ait oubelli" userId="ecf726b1934da71b" providerId="LiveId" clId="{2F415764-E968-4E12-8DD4-F8626AC1AE15}" dt="2021-12-14T18:13:16.629" v="3082"/>
        <pc:sldMkLst>
          <pc:docMk/>
          <pc:sldMk cId="1831306683" sldId="692"/>
        </pc:sldMkLst>
      </pc:sldChg>
      <pc:sldChg chg="modSp add">
        <pc:chgData name="Syphax Ait oubelli" userId="ecf726b1934da71b" providerId="LiveId" clId="{2F415764-E968-4E12-8DD4-F8626AC1AE15}" dt="2021-12-14T18:13:25.621" v="3083" actId="20577"/>
        <pc:sldMkLst>
          <pc:docMk/>
          <pc:sldMk cId="167775176" sldId="693"/>
        </pc:sldMkLst>
        <pc:spChg chg="mod">
          <ac:chgData name="Syphax Ait oubelli" userId="ecf726b1934da71b" providerId="LiveId" clId="{2F415764-E968-4E12-8DD4-F8626AC1AE15}" dt="2021-12-14T18:13:25.621" v="3083" actId="20577"/>
          <ac:spMkLst>
            <pc:docMk/>
            <pc:sldMk cId="167775176" sldId="693"/>
            <ac:spMk id="2" creationId="{AF9E0C90-0F3E-4D50-A26C-D985DD59BA2B}"/>
          </ac:spMkLst>
        </pc:spChg>
      </pc:sldChg>
      <pc:sldChg chg="modSp add">
        <pc:chgData name="Syphax Ait oubelli" userId="ecf726b1934da71b" providerId="LiveId" clId="{2F415764-E968-4E12-8DD4-F8626AC1AE15}" dt="2021-12-14T19:05:02.158" v="3145" actId="20577"/>
        <pc:sldMkLst>
          <pc:docMk/>
          <pc:sldMk cId="3343298594" sldId="694"/>
        </pc:sldMkLst>
        <pc:spChg chg="mod">
          <ac:chgData name="Syphax Ait oubelli" userId="ecf726b1934da71b" providerId="LiveId" clId="{2F415764-E968-4E12-8DD4-F8626AC1AE15}" dt="2021-12-14T19:05:02.158" v="3145" actId="20577"/>
          <ac:spMkLst>
            <pc:docMk/>
            <pc:sldMk cId="3343298594" sldId="694"/>
            <ac:spMk id="2" creationId="{AF9E0C90-0F3E-4D50-A26C-D985DD59BA2B}"/>
          </ac:spMkLst>
        </pc:spChg>
      </pc:sldChg>
      <pc:sldChg chg="add">
        <pc:chgData name="Syphax Ait oubelli" userId="ecf726b1934da71b" providerId="LiveId" clId="{2F415764-E968-4E12-8DD4-F8626AC1AE15}" dt="2021-12-14T18:14:23.857" v="3087"/>
        <pc:sldMkLst>
          <pc:docMk/>
          <pc:sldMk cId="379400767" sldId="695"/>
        </pc:sldMkLst>
      </pc:sldChg>
      <pc:sldChg chg="addSp delSp modSp add mod">
        <pc:chgData name="Syphax Ait oubelli" userId="ecf726b1934da71b" providerId="LiveId" clId="{2F415764-E968-4E12-8DD4-F8626AC1AE15}" dt="2021-12-14T19:01:23.961" v="3113" actId="478"/>
        <pc:sldMkLst>
          <pc:docMk/>
          <pc:sldMk cId="3245890114" sldId="696"/>
        </pc:sldMkLst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4" creationId="{2E164BDC-0070-438F-8AFB-7EB06069B282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5" creationId="{85D864EF-6243-40D1-8477-7C58F84ED28E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6" creationId="{855E54C0-E064-4AC5-8E0A-FEB0F7EAA938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8" creationId="{8744CD58-3833-4967-B707-2F976A6E3EE0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9" creationId="{5CC0E13F-B191-4AB2-9B7C-275B4CB41AD1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0" creationId="{2B1AAF48-629B-4F59-86E8-426D6A9EE74D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1" creationId="{08BC77A8-D2C1-47A0-B70F-79713BF10588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2" creationId="{81B85650-0CAE-4DC2-B05F-45F71B776226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3" creationId="{3ADDA9D8-0643-44E4-A0DD-ED5DB1F755C0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4" creationId="{32BD5CDF-6D32-447D-8980-54B2340E71F3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43" creationId="{1DB31042-963C-4806-ADC1-9BDE2F2CE76C}"/>
          </ac:spMkLst>
        </pc:spChg>
        <pc:spChg chg="del">
          <ac:chgData name="Syphax Ait oubelli" userId="ecf726b1934da71b" providerId="LiveId" clId="{2F415764-E968-4E12-8DD4-F8626AC1AE15}" dt="2021-12-14T19:01:23.961" v="3113" actId="478"/>
          <ac:spMkLst>
            <pc:docMk/>
            <pc:sldMk cId="3245890114" sldId="696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9:01:23.961" v="3113" actId="478"/>
          <ac:spMkLst>
            <pc:docMk/>
            <pc:sldMk cId="3245890114" sldId="696"/>
            <ac:spMk id="69" creationId="{96BDDCFC-BAD8-4128-B828-44794981DD06}"/>
          </ac:spMkLst>
        </pc:spChg>
        <pc:grpChg chg="add del mod ord">
          <ac:chgData name="Syphax Ait oubelli" userId="ecf726b1934da71b" providerId="LiveId" clId="{2F415764-E968-4E12-8DD4-F8626AC1AE15}" dt="2021-12-14T18:58:35.677" v="3109"/>
          <ac:grpSpMkLst>
            <pc:docMk/>
            <pc:sldMk cId="3245890114" sldId="696"/>
            <ac:grpSpMk id="2" creationId="{EB612BB1-E307-440D-A836-733A247C599B}"/>
          </ac:grpSpMkLst>
        </pc:grp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16" creationId="{D9ED611A-57E5-43C8-B2F8-FD2B9A0F82F5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19" creationId="{F8F450AE-88CD-4A27-B935-A52BF29F69FA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2" creationId="{BC1B6798-81D7-421C-B827-BF4C5BF3B96B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5" creationId="{AB450DB1-DA8F-473C-AA98-9F3BACA4AEF7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8" creationId="{AAB1697E-51B6-4788-A333-E50BFD9B48A8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1" creationId="{3626478B-C109-41FF-95A6-CE7911AAAFA1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4" creationId="{B17629E1-3169-4375-AD3F-EE3A64EE3599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7" creationId="{60B77C42-BB92-49D6-BE82-1125CCC08E7B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0" creationId="{E3801BAB-3F09-4C28-9851-565D91D79903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5" creationId="{ED69607D-C52B-41A7-AAB2-C518608E0C90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8" creationId="{432E71F3-46FC-4062-B512-48CF8291FAFF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1" creationId="{F34E672D-2AD3-4280-87F7-BFB1D9922293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4" creationId="{792CFEE0-72F1-4BF2-9E88-962A0E5A636C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7" creationId="{FB7AF7E0-B6E5-45AF-99FE-6EA52A870007}"/>
          </ac:cxnSpMkLst>
        </pc:cxnChg>
      </pc:sldChg>
      <pc:sldChg chg="add">
        <pc:chgData name="Syphax Ait oubelli" userId="ecf726b1934da71b" providerId="LiveId" clId="{2F415764-E968-4E12-8DD4-F8626AC1AE15}" dt="2021-12-14T19:01:22.194" v="3112" actId="2890"/>
        <pc:sldMkLst>
          <pc:docMk/>
          <pc:sldMk cId="3958274575" sldId="697"/>
        </pc:sldMkLst>
      </pc:sldChg>
      <pc:sldChg chg="addSp delSp modSp add mod modTransition">
        <pc:chgData name="Syphax Ait oubelli" userId="ecf726b1934da71b" providerId="LiveId" clId="{2F415764-E968-4E12-8DD4-F8626AC1AE15}" dt="2021-12-14T19:03:19.884" v="3139"/>
        <pc:sldMkLst>
          <pc:docMk/>
          <pc:sldMk cId="889821263" sldId="698"/>
        </pc:sldMkLst>
        <pc:spChg chg="add del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" creationId="{2E164BDC-0070-438F-8AFB-7EB06069B282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5" creationId="{85D864EF-6243-40D1-8477-7C58F84ED28E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6" creationId="{855E54C0-E064-4AC5-8E0A-FEB0F7EAA938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8" creationId="{8744CD58-3833-4967-B707-2F976A6E3EE0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9" creationId="{5CC0E13F-B191-4AB2-9B7C-275B4CB41AD1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10" creationId="{2B1AAF48-629B-4F59-86E8-426D6A9EE74D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11" creationId="{08BC77A8-D2C1-47A0-B70F-79713BF10588}"/>
          </ac:spMkLst>
        </pc:spChg>
        <pc:spChg chg="add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35" creationId="{F434B8A7-F1EE-4982-B3A1-574671F1A222}"/>
          </ac:spMkLst>
        </pc:spChg>
        <pc:spChg chg="add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36" creationId="{E97E7E10-DBFD-4BD4-BFBB-68071C1BFA17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2" creationId="{7FAF20E8-6C98-413B-BB57-1087C2573DAC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3" creationId="{0D7CE54E-3273-4207-9807-C14310C7AC8C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6" creationId="{5846E006-815E-464A-940F-55A6FB8E51FF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58" creationId="{42C3A548-86DB-4EE4-9BB5-A335EBCCDBAB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59" creationId="{5CF643E2-1584-4A3A-B0A7-82A8B3032575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0" creationId="{6C39E186-B55C-46CA-B86B-84EE959CE0F3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4" creationId="{A0569D42-295F-463F-86EA-DCA930D05777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8" creationId="{BB46E8E5-988B-47CE-80F1-92280EE2EB03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9" creationId="{96BDDCFC-BAD8-4128-B828-44794981DD06}"/>
          </ac:spMkLst>
        </pc:spChg>
        <pc:grpChg chg="add del mod">
          <ac:chgData name="Syphax Ait oubelli" userId="ecf726b1934da71b" providerId="LiveId" clId="{2F415764-E968-4E12-8DD4-F8626AC1AE15}" dt="2021-12-14T19:02:14.721" v="3121"/>
          <ac:grpSpMkLst>
            <pc:docMk/>
            <pc:sldMk cId="889821263" sldId="698"/>
            <ac:grpSpMk id="2" creationId="{CF1875AE-AB3B-4DF0-A6D7-393AA4D51DC4}"/>
          </ac:grpSpMkLst>
        </pc:grpChg>
        <pc:grpChg chg="add del mod">
          <ac:chgData name="Syphax Ait oubelli" userId="ecf726b1934da71b" providerId="LiveId" clId="{2F415764-E968-4E12-8DD4-F8626AC1AE15}" dt="2021-12-14T19:03:12.791" v="3134"/>
          <ac:grpSpMkLst>
            <pc:docMk/>
            <pc:sldMk cId="889821263" sldId="698"/>
            <ac:grpSpMk id="3" creationId="{806FE35E-E5E2-4A13-AC29-A51E159A8E90}"/>
          </ac:grpSpMkLst>
        </pc:grp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16" creationId="{D9ED611A-57E5-43C8-B2F8-FD2B9A0F82F5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19" creationId="{F8F450AE-88CD-4A27-B935-A52BF29F69FA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22" creationId="{BC1B6798-81D7-421C-B827-BF4C5BF3B96B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25" creationId="{AB450DB1-DA8F-473C-AA98-9F3BACA4AEF7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32" creationId="{7DE66A8E-056D-425A-BC54-F32831CA50DA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34" creationId="{B17629E1-3169-4375-AD3F-EE3A64EE3599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7" creationId="{19C27901-A2DA-4C62-934B-80920E7EF898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8" creationId="{432E71F3-46FC-4062-B512-48CF8291FAFF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9" creationId="{9568B435-E0E3-4967-8645-39FA404F0895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1" creationId="{F34E672D-2AD3-4280-87F7-BFB1D9922293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2" creationId="{F05A5AAD-32AF-4261-87B1-87F4843A2982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4" creationId="{792CFEE0-72F1-4BF2-9E88-962A0E5A636C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5" creationId="{6D393FBA-5547-4E69-BEC3-D9143B04DA88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7" creationId="{FB7AF7E0-B6E5-45AF-99FE-6EA52A870007}"/>
          </ac:cxnSpMkLst>
        </pc:cxnChg>
      </pc:sldChg>
    </pc:docChg>
  </pc:docChgLst>
  <pc:docChgLst>
    <pc:chgData name="Syphax Ait oubelli" userId="ecf726b1934da71b" providerId="LiveId" clId="{D4454112-542B-4D2C-AB28-8F36AA456040}"/>
    <pc:docChg chg="custSel modSld">
      <pc:chgData name="Syphax Ait oubelli" userId="ecf726b1934da71b" providerId="LiveId" clId="{D4454112-542B-4D2C-AB28-8F36AA456040}" dt="2022-02-15T18:19:59.516" v="34" actId="478"/>
      <pc:docMkLst>
        <pc:docMk/>
      </pc:docMkLst>
      <pc:sldChg chg="addSp delSp modSp mod">
        <pc:chgData name="Syphax Ait oubelli" userId="ecf726b1934da71b" providerId="LiveId" clId="{D4454112-542B-4D2C-AB28-8F36AA456040}" dt="2022-02-15T18:19:59.516" v="34" actId="478"/>
        <pc:sldMkLst>
          <pc:docMk/>
          <pc:sldMk cId="3575765703" sldId="515"/>
        </pc:sldMkLst>
        <pc:spChg chg="add del">
          <ac:chgData name="Syphax Ait oubelli" userId="ecf726b1934da71b" providerId="LiveId" clId="{D4454112-542B-4D2C-AB28-8F36AA456040}" dt="2022-02-15T16:52:59.730" v="1" actId="478"/>
          <ac:spMkLst>
            <pc:docMk/>
            <pc:sldMk cId="3575765703" sldId="515"/>
            <ac:spMk id="2" creationId="{900241BB-DC9D-42A8-9F30-46ABB2BDD315}"/>
          </ac:spMkLst>
        </pc:spChg>
        <pc:spChg chg="add del mod">
          <ac:chgData name="Syphax Ait oubelli" userId="ecf726b1934da71b" providerId="LiveId" clId="{D4454112-542B-4D2C-AB28-8F36AA456040}" dt="2022-02-15T18:19:58.579" v="33" actId="478"/>
          <ac:spMkLst>
            <pc:docMk/>
            <pc:sldMk cId="3575765703" sldId="515"/>
            <ac:spMk id="3" creationId="{4B6A153A-C0D0-46C8-9DAD-D31F680497BA}"/>
          </ac:spMkLst>
        </pc:spChg>
        <pc:spChg chg="add del mod">
          <ac:chgData name="Syphax Ait oubelli" userId="ecf726b1934da71b" providerId="LiveId" clId="{D4454112-542B-4D2C-AB28-8F36AA456040}" dt="2022-02-15T16:53:09.354" v="6"/>
          <ac:spMkLst>
            <pc:docMk/>
            <pc:sldMk cId="3575765703" sldId="515"/>
            <ac:spMk id="5" creationId="{8931131B-A568-443F-BDAE-17FBBF29C70C}"/>
          </ac:spMkLst>
        </pc:spChg>
        <pc:spChg chg="add del mod">
          <ac:chgData name="Syphax Ait oubelli" userId="ecf726b1934da71b" providerId="LiveId" clId="{D4454112-542B-4D2C-AB28-8F36AA456040}" dt="2022-02-15T16:53:28.110" v="17" actId="478"/>
          <ac:spMkLst>
            <pc:docMk/>
            <pc:sldMk cId="3575765703" sldId="515"/>
            <ac:spMk id="6" creationId="{81760968-C401-4251-A449-2983AB90CBE2}"/>
          </ac:spMkLst>
        </pc:spChg>
        <pc:spChg chg="add del mod">
          <ac:chgData name="Syphax Ait oubelli" userId="ecf726b1934da71b" providerId="LiveId" clId="{D4454112-542B-4D2C-AB28-8F36AA456040}" dt="2022-02-15T16:53:35.222" v="22" actId="478"/>
          <ac:spMkLst>
            <pc:docMk/>
            <pc:sldMk cId="3575765703" sldId="515"/>
            <ac:spMk id="7" creationId="{F8A16A3B-643F-48B2-B4A3-174D597C88CC}"/>
          </ac:spMkLst>
        </pc:spChg>
        <pc:spChg chg="add del">
          <ac:chgData name="Syphax Ait oubelli" userId="ecf726b1934da71b" providerId="LiveId" clId="{D4454112-542B-4D2C-AB28-8F36AA456040}" dt="2022-02-15T16:54:04.318" v="28" actId="478"/>
          <ac:spMkLst>
            <pc:docMk/>
            <pc:sldMk cId="3575765703" sldId="515"/>
            <ac:spMk id="12" creationId="{BF153FD1-AE4A-4F21-BFB1-2FF1BC304E21}"/>
          </ac:spMkLst>
        </pc:spChg>
        <pc:graphicFrameChg chg="add del modGraphic">
          <ac:chgData name="Syphax Ait oubelli" userId="ecf726b1934da71b" providerId="LiveId" clId="{D4454112-542B-4D2C-AB28-8F36AA456040}" dt="2022-02-15T18:17:35.295" v="32" actId="478"/>
          <ac:graphicFrameMkLst>
            <pc:docMk/>
            <pc:sldMk cId="3575765703" sldId="515"/>
            <ac:graphicFrameMk id="13" creationId="{53CBDCAF-56CE-4E68-9725-F4D8AFEF165D}"/>
          </ac:graphicFrameMkLst>
        </pc:graphicFrameChg>
        <pc:cxnChg chg="add del mod">
          <ac:chgData name="Syphax Ait oubelli" userId="ecf726b1934da71b" providerId="LiveId" clId="{D4454112-542B-4D2C-AB28-8F36AA456040}" dt="2022-02-15T18:19:59.516" v="34" actId="478"/>
          <ac:cxnSpMkLst>
            <pc:docMk/>
            <pc:sldMk cId="3575765703" sldId="515"/>
            <ac:cxnSpMk id="9" creationId="{601C9AAE-D2CD-4FC8-BE43-240506DCC406}"/>
          </ac:cxnSpMkLst>
        </pc:cxnChg>
        <pc:cxnChg chg="add del">
          <ac:chgData name="Syphax Ait oubelli" userId="ecf726b1934da71b" providerId="LiveId" clId="{D4454112-542B-4D2C-AB28-8F36AA456040}" dt="2022-02-15T16:53:58.327" v="26" actId="478"/>
          <ac:cxnSpMkLst>
            <pc:docMk/>
            <pc:sldMk cId="3575765703" sldId="515"/>
            <ac:cxnSpMk id="11" creationId="{78A7C14B-0A47-41CB-8409-8772EEC04750}"/>
          </ac:cxnSpMkLst>
        </pc:cxnChg>
      </pc:sldChg>
    </pc:docChg>
  </pc:docChgLst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111143C0-4798-416D-B30F-CA8F5D1959AF}"/>
    <pc:docChg chg="modSld">
      <pc:chgData name="Syphax Ait oubelli" userId="ecf726b1934da71b" providerId="LiveId" clId="{111143C0-4798-416D-B30F-CA8F5D1959AF}" dt="2023-01-12T16:15:31.342" v="141" actId="1036"/>
      <pc:docMkLst>
        <pc:docMk/>
      </pc:docMkLst>
      <pc:sldChg chg="addSp delSp modSp mod">
        <pc:chgData name="Syphax Ait oubelli" userId="ecf726b1934da71b" providerId="LiveId" clId="{111143C0-4798-416D-B30F-CA8F5D1959AF}" dt="2023-01-12T14:01:55.430" v="9" actId="1076"/>
        <pc:sldMkLst>
          <pc:docMk/>
          <pc:sldMk cId="3634630920" sldId="631"/>
        </pc:sldMkLst>
        <pc:spChg chg="add mod">
          <ac:chgData name="Syphax Ait oubelli" userId="ecf726b1934da71b" providerId="LiveId" clId="{111143C0-4798-416D-B30F-CA8F5D1959AF}" dt="2023-01-12T14:01:55.430" v="9" actId="1076"/>
          <ac:spMkLst>
            <pc:docMk/>
            <pc:sldMk cId="3634630920" sldId="631"/>
            <ac:spMk id="2" creationId="{20D07981-2E48-ABCC-CEB8-3BAF48B8672C}"/>
          </ac:spMkLst>
        </pc:spChg>
        <pc:spChg chg="del">
          <ac:chgData name="Syphax Ait oubelli" userId="ecf726b1934da71b" providerId="LiveId" clId="{111143C0-4798-416D-B30F-CA8F5D1959AF}" dt="2023-01-12T14:01:42.350" v="3" actId="478"/>
          <ac:spMkLst>
            <pc:docMk/>
            <pc:sldMk cId="3634630920" sldId="631"/>
            <ac:spMk id="3" creationId="{8988F802-FF40-4720-8244-048E83D76D59}"/>
          </ac:spMkLst>
        </pc:spChg>
      </pc:sldChg>
      <pc:sldChg chg="addSp delSp modSp mod">
        <pc:chgData name="Syphax Ait oubelli" userId="ecf726b1934da71b" providerId="LiveId" clId="{111143C0-4798-416D-B30F-CA8F5D1959AF}" dt="2023-01-12T16:03:56.423" v="18" actId="1076"/>
        <pc:sldMkLst>
          <pc:docMk/>
          <pc:sldMk cId="143434069" sldId="632"/>
        </pc:sldMkLst>
        <pc:spChg chg="del">
          <ac:chgData name="Syphax Ait oubelli" userId="ecf726b1934da71b" providerId="LiveId" clId="{111143C0-4798-416D-B30F-CA8F5D1959AF}" dt="2023-01-12T16:00:39.292" v="10" actId="478"/>
          <ac:spMkLst>
            <pc:docMk/>
            <pc:sldMk cId="143434069" sldId="632"/>
            <ac:spMk id="2" creationId="{335EE90D-4B92-4B01-BAC3-0ABFCB6DD550}"/>
          </ac:spMkLst>
        </pc:spChg>
        <pc:spChg chg="add mod">
          <ac:chgData name="Syphax Ait oubelli" userId="ecf726b1934da71b" providerId="LiveId" clId="{111143C0-4798-416D-B30F-CA8F5D1959AF}" dt="2023-01-12T16:03:56.423" v="18" actId="1076"/>
          <ac:spMkLst>
            <pc:docMk/>
            <pc:sldMk cId="143434069" sldId="632"/>
            <ac:spMk id="3" creationId="{70451E64-177A-20E9-D6EF-4B8622FA5044}"/>
          </ac:spMkLst>
        </pc:spChg>
      </pc:sldChg>
      <pc:sldChg chg="addSp delSp modSp">
        <pc:chgData name="Syphax Ait oubelli" userId="ecf726b1934da71b" providerId="LiveId" clId="{111143C0-4798-416D-B30F-CA8F5D1959AF}" dt="2023-01-12T16:03:58.477" v="20"/>
        <pc:sldMkLst>
          <pc:docMk/>
          <pc:sldMk cId="2099511094" sldId="633"/>
        </pc:sldMkLst>
        <pc:spChg chg="del">
          <ac:chgData name="Syphax Ait oubelli" userId="ecf726b1934da71b" providerId="LiveId" clId="{111143C0-4798-416D-B30F-CA8F5D1959AF}" dt="2023-01-12T16:03:58.133" v="19" actId="478"/>
          <ac:spMkLst>
            <pc:docMk/>
            <pc:sldMk cId="2099511094" sldId="633"/>
            <ac:spMk id="2" creationId="{335EE90D-4B92-4B01-BAC3-0ABFCB6DD550}"/>
          </ac:spMkLst>
        </pc:spChg>
        <pc:spChg chg="add mod">
          <ac:chgData name="Syphax Ait oubelli" userId="ecf726b1934da71b" providerId="LiveId" clId="{111143C0-4798-416D-B30F-CA8F5D1959AF}" dt="2023-01-12T16:03:58.477" v="20"/>
          <ac:spMkLst>
            <pc:docMk/>
            <pc:sldMk cId="2099511094" sldId="633"/>
            <ac:spMk id="4" creationId="{2AEC25AE-DD49-2E1F-B3EB-2EC3003DB757}"/>
          </ac:spMkLst>
        </pc:spChg>
      </pc:sldChg>
      <pc:sldChg chg="addSp delSp modSp">
        <pc:chgData name="Syphax Ait oubelli" userId="ecf726b1934da71b" providerId="LiveId" clId="{111143C0-4798-416D-B30F-CA8F5D1959AF}" dt="2023-01-12T16:04:16.601" v="31" actId="478"/>
        <pc:sldMkLst>
          <pc:docMk/>
          <pc:sldMk cId="635724522" sldId="634"/>
        </pc:sldMkLst>
        <pc:spChg chg="add del mod">
          <ac:chgData name="Syphax Ait oubelli" userId="ecf726b1934da71b" providerId="LiveId" clId="{111143C0-4798-416D-B30F-CA8F5D1959AF}" dt="2023-01-12T16:04:16.601" v="31" actId="478"/>
          <ac:spMkLst>
            <pc:docMk/>
            <pc:sldMk cId="635724522" sldId="634"/>
            <ac:spMk id="2" creationId="{C00A9514-CB86-E80A-69A7-223AD6038F63}"/>
          </ac:spMkLst>
        </pc:spChg>
        <pc:spChg chg="add mod">
          <ac:chgData name="Syphax Ait oubelli" userId="ecf726b1934da71b" providerId="LiveId" clId="{111143C0-4798-416D-B30F-CA8F5D1959AF}" dt="2023-01-12T16:04:15.598" v="30" actId="167"/>
          <ac:spMkLst>
            <pc:docMk/>
            <pc:sldMk cId="635724522" sldId="634"/>
            <ac:spMk id="4" creationId="{2B347C42-F8A1-130D-CD72-AC1088DD1FA3}"/>
          </ac:spMkLst>
        </pc:spChg>
        <pc:spChg chg="del">
          <ac:chgData name="Syphax Ait oubelli" userId="ecf726b1934da71b" providerId="LiveId" clId="{111143C0-4798-416D-B30F-CA8F5D1959AF}" dt="2023-01-12T16:04:00.491" v="21" actId="478"/>
          <ac:spMkLst>
            <pc:docMk/>
            <pc:sldMk cId="635724522" sldId="634"/>
            <ac:spMk id="5" creationId="{B9B4AF00-FFB5-47F0-A71B-7E3E88D83224}"/>
          </ac:spMkLst>
        </pc:spChg>
      </pc:sldChg>
      <pc:sldChg chg="addSp delSp modSp">
        <pc:chgData name="Syphax Ait oubelli" userId="ecf726b1934da71b" providerId="LiveId" clId="{111143C0-4798-416D-B30F-CA8F5D1959AF}" dt="2023-01-12T16:10:46.062" v="36" actId="1076"/>
        <pc:sldMkLst>
          <pc:docMk/>
          <pc:sldMk cId="4055936627" sldId="635"/>
        </pc:sldMkLst>
        <pc:spChg chg="add mod">
          <ac:chgData name="Syphax Ait oubelli" userId="ecf726b1934da71b" providerId="LiveId" clId="{111143C0-4798-416D-B30F-CA8F5D1959AF}" dt="2023-01-12T16:10:46.062" v="36" actId="1076"/>
          <ac:spMkLst>
            <pc:docMk/>
            <pc:sldMk cId="4055936627" sldId="635"/>
            <ac:spMk id="2" creationId="{C9F551BA-1541-3A62-DF3E-E33D811C1EEB}"/>
          </ac:spMkLst>
        </pc:spChg>
        <pc:spChg chg="del mod">
          <ac:chgData name="Syphax Ait oubelli" userId="ecf726b1934da71b" providerId="LiveId" clId="{111143C0-4798-416D-B30F-CA8F5D1959AF}" dt="2023-01-12T16:10:41.487" v="33" actId="478"/>
          <ac:spMkLst>
            <pc:docMk/>
            <pc:sldMk cId="4055936627" sldId="635"/>
            <ac:spMk id="4" creationId="{8E07D160-BCBF-4AE5-8DD4-3292785414FC}"/>
          </ac:spMkLst>
        </pc:spChg>
      </pc:sldChg>
      <pc:sldChg chg="addSp delSp modSp">
        <pc:chgData name="Syphax Ait oubelli" userId="ecf726b1934da71b" providerId="LiveId" clId="{111143C0-4798-416D-B30F-CA8F5D1959AF}" dt="2023-01-12T16:10:54.626" v="39" actId="167"/>
        <pc:sldMkLst>
          <pc:docMk/>
          <pc:sldMk cId="3261959936" sldId="636"/>
        </pc:sldMkLst>
        <pc:spChg chg="del">
          <ac:chgData name="Syphax Ait oubelli" userId="ecf726b1934da71b" providerId="LiveId" clId="{111143C0-4798-416D-B30F-CA8F5D1959AF}" dt="2023-01-12T16:10:52.742" v="37" actId="478"/>
          <ac:spMkLst>
            <pc:docMk/>
            <pc:sldMk cId="3261959936" sldId="636"/>
            <ac:spMk id="4" creationId="{8E07D160-BCBF-4AE5-8DD4-3292785414FC}"/>
          </ac:spMkLst>
        </pc:spChg>
        <pc:spChg chg="add mod">
          <ac:chgData name="Syphax Ait oubelli" userId="ecf726b1934da71b" providerId="LiveId" clId="{111143C0-4798-416D-B30F-CA8F5D1959AF}" dt="2023-01-12T16:10:54.626" v="39" actId="167"/>
          <ac:spMkLst>
            <pc:docMk/>
            <pc:sldMk cId="3261959936" sldId="636"/>
            <ac:spMk id="6" creationId="{BC86911C-DDC3-8D47-CABA-ADEA1E21CACB}"/>
          </ac:spMkLst>
        </pc:spChg>
      </pc:sldChg>
      <pc:sldChg chg="addSp delSp modSp">
        <pc:chgData name="Syphax Ait oubelli" userId="ecf726b1934da71b" providerId="LiveId" clId="{111143C0-4798-416D-B30F-CA8F5D1959AF}" dt="2023-01-12T16:11:28.852" v="50" actId="1076"/>
        <pc:sldMkLst>
          <pc:docMk/>
          <pc:sldMk cId="2226226331" sldId="659"/>
        </pc:sldMkLst>
        <pc:spChg chg="add mod">
          <ac:chgData name="Syphax Ait oubelli" userId="ecf726b1934da71b" providerId="LiveId" clId="{111143C0-4798-416D-B30F-CA8F5D1959AF}" dt="2023-01-12T16:11:28.852" v="50" actId="1076"/>
          <ac:spMkLst>
            <pc:docMk/>
            <pc:sldMk cId="2226226331" sldId="659"/>
            <ac:spMk id="2" creationId="{0F4A7C9D-136B-4F53-09ED-5B0A64A5F6C0}"/>
          </ac:spMkLst>
        </pc:spChg>
        <pc:spChg chg="del">
          <ac:chgData name="Syphax Ait oubelli" userId="ecf726b1934da71b" providerId="LiveId" clId="{111143C0-4798-416D-B30F-CA8F5D1959AF}" dt="2023-01-12T16:11:18.391" v="40" actId="478"/>
          <ac:spMkLst>
            <pc:docMk/>
            <pc:sldMk cId="2226226331" sldId="659"/>
            <ac:spMk id="3" creationId="{3949B376-C933-47A1-A88B-7E4FAF9CE241}"/>
          </ac:spMkLst>
        </pc:spChg>
      </pc:sldChg>
      <pc:sldChg chg="addSp delSp modSp">
        <pc:chgData name="Syphax Ait oubelli" userId="ecf726b1934da71b" providerId="LiveId" clId="{111143C0-4798-416D-B30F-CA8F5D1959AF}" dt="2023-01-12T16:11:41.485" v="56" actId="1076"/>
        <pc:sldMkLst>
          <pc:docMk/>
          <pc:sldMk cId="1117463152" sldId="660"/>
        </pc:sldMkLst>
        <pc:spChg chg="del">
          <ac:chgData name="Syphax Ait oubelli" userId="ecf726b1934da71b" providerId="LiveId" clId="{111143C0-4798-416D-B30F-CA8F5D1959AF}" dt="2023-01-12T16:11:34.831" v="51" actId="478"/>
          <ac:spMkLst>
            <pc:docMk/>
            <pc:sldMk cId="1117463152" sldId="660"/>
            <ac:spMk id="2" creationId="{1311A041-9EFC-4366-9A1D-00E6E073ADE1}"/>
          </ac:spMkLst>
        </pc:spChg>
        <pc:spChg chg="add mod">
          <ac:chgData name="Syphax Ait oubelli" userId="ecf726b1934da71b" providerId="LiveId" clId="{111143C0-4798-416D-B30F-CA8F5D1959AF}" dt="2023-01-12T16:11:41.485" v="56" actId="1076"/>
          <ac:spMkLst>
            <pc:docMk/>
            <pc:sldMk cId="1117463152" sldId="660"/>
            <ac:spMk id="3" creationId="{48581FF8-0C63-79B2-3854-66B30FDE85EF}"/>
          </ac:spMkLst>
        </pc:spChg>
      </pc:sldChg>
      <pc:sldChg chg="addSp delSp modSp">
        <pc:chgData name="Syphax Ait oubelli" userId="ecf726b1934da71b" providerId="LiveId" clId="{111143C0-4798-416D-B30F-CA8F5D1959AF}" dt="2023-01-12T16:11:54.251" v="60" actId="1076"/>
        <pc:sldMkLst>
          <pc:docMk/>
          <pc:sldMk cId="3731729372" sldId="661"/>
        </pc:sldMkLst>
        <pc:spChg chg="add mod">
          <ac:chgData name="Syphax Ait oubelli" userId="ecf726b1934da71b" providerId="LiveId" clId="{111143C0-4798-416D-B30F-CA8F5D1959AF}" dt="2023-01-12T16:11:54.251" v="60" actId="1076"/>
          <ac:spMkLst>
            <pc:docMk/>
            <pc:sldMk cId="3731729372" sldId="661"/>
            <ac:spMk id="2" creationId="{5BB65841-3AC5-52ED-5B95-4C6F36FB3C9B}"/>
          </ac:spMkLst>
        </pc:spChg>
        <pc:spChg chg="del">
          <ac:chgData name="Syphax Ait oubelli" userId="ecf726b1934da71b" providerId="LiveId" clId="{111143C0-4798-416D-B30F-CA8F5D1959AF}" dt="2023-01-12T16:11:48.470" v="57" actId="478"/>
          <ac:spMkLst>
            <pc:docMk/>
            <pc:sldMk cId="3731729372" sldId="661"/>
            <ac:spMk id="3" creationId="{7D8D70CB-D3A1-401C-A2EB-F93018E887D1}"/>
          </ac:spMkLst>
        </pc:spChg>
      </pc:sldChg>
      <pc:sldChg chg="addSp delSp modSp">
        <pc:chgData name="Syphax Ait oubelli" userId="ecf726b1934da71b" providerId="LiveId" clId="{111143C0-4798-416D-B30F-CA8F5D1959AF}" dt="2023-01-12T16:12:09.378" v="64" actId="1076"/>
        <pc:sldMkLst>
          <pc:docMk/>
          <pc:sldMk cId="1725994641" sldId="662"/>
        </pc:sldMkLst>
        <pc:spChg chg="del">
          <ac:chgData name="Syphax Ait oubelli" userId="ecf726b1934da71b" providerId="LiveId" clId="{111143C0-4798-416D-B30F-CA8F5D1959AF}" dt="2023-01-12T16:12:01.067" v="61" actId="478"/>
          <ac:spMkLst>
            <pc:docMk/>
            <pc:sldMk cId="1725994641" sldId="662"/>
            <ac:spMk id="2" creationId="{72D72C62-8463-4B53-9D41-F8244FE074EC}"/>
          </ac:spMkLst>
        </pc:spChg>
        <pc:spChg chg="add mod">
          <ac:chgData name="Syphax Ait oubelli" userId="ecf726b1934da71b" providerId="LiveId" clId="{111143C0-4798-416D-B30F-CA8F5D1959AF}" dt="2023-01-12T16:12:09.378" v="64" actId="1076"/>
          <ac:spMkLst>
            <pc:docMk/>
            <pc:sldMk cId="1725994641" sldId="662"/>
            <ac:spMk id="3" creationId="{98227BA5-18AB-C489-43A4-5479ABF0854B}"/>
          </ac:spMkLst>
        </pc:spChg>
      </pc:sldChg>
      <pc:sldChg chg="addSp delSp modSp">
        <pc:chgData name="Syphax Ait oubelli" userId="ecf726b1934da71b" providerId="LiveId" clId="{111143C0-4798-416D-B30F-CA8F5D1959AF}" dt="2023-01-12T16:12:40.162" v="71" actId="1076"/>
        <pc:sldMkLst>
          <pc:docMk/>
          <pc:sldMk cId="1495355180" sldId="663"/>
        </pc:sldMkLst>
        <pc:spChg chg="del">
          <ac:chgData name="Syphax Ait oubelli" userId="ecf726b1934da71b" providerId="LiveId" clId="{111143C0-4798-416D-B30F-CA8F5D1959AF}" dt="2023-01-12T16:12:20.486" v="65" actId="478"/>
          <ac:spMkLst>
            <pc:docMk/>
            <pc:sldMk cId="1495355180" sldId="663"/>
            <ac:spMk id="2" creationId="{72D72C62-8463-4B53-9D41-F8244FE074EC}"/>
          </ac:spMkLst>
        </pc:spChg>
        <pc:spChg chg="add mod">
          <ac:chgData name="Syphax Ait oubelli" userId="ecf726b1934da71b" providerId="LiveId" clId="{111143C0-4798-416D-B30F-CA8F5D1959AF}" dt="2023-01-12T16:12:29.068" v="67" actId="1076"/>
          <ac:spMkLst>
            <pc:docMk/>
            <pc:sldMk cId="1495355180" sldId="663"/>
            <ac:spMk id="3" creationId="{1F4F36CE-5CFC-B40C-8C10-2752E816D237}"/>
          </ac:spMkLst>
        </pc:spChg>
        <pc:spChg chg="del">
          <ac:chgData name="Syphax Ait oubelli" userId="ecf726b1934da71b" providerId="LiveId" clId="{111143C0-4798-416D-B30F-CA8F5D1959AF}" dt="2023-01-12T16:12:34.906" v="68" actId="478"/>
          <ac:spMkLst>
            <pc:docMk/>
            <pc:sldMk cId="1495355180" sldId="663"/>
            <ac:spMk id="4" creationId="{0F109223-3B70-49C9-8F46-B54D798AF0A5}"/>
          </ac:spMkLst>
        </pc:spChg>
        <pc:spChg chg="add mod">
          <ac:chgData name="Syphax Ait oubelli" userId="ecf726b1934da71b" providerId="LiveId" clId="{111143C0-4798-416D-B30F-CA8F5D1959AF}" dt="2023-01-12T16:12:40.162" v="71" actId="1076"/>
          <ac:spMkLst>
            <pc:docMk/>
            <pc:sldMk cId="1495355180" sldId="663"/>
            <ac:spMk id="6" creationId="{0C7A079B-CC76-6E35-6CA1-80F053E5FC78}"/>
          </ac:spMkLst>
        </pc:spChg>
      </pc:sldChg>
      <pc:sldChg chg="addSp delSp modSp mod">
        <pc:chgData name="Syphax Ait oubelli" userId="ecf726b1934da71b" providerId="LiveId" clId="{111143C0-4798-416D-B30F-CA8F5D1959AF}" dt="2023-01-12T16:13:06.021" v="96" actId="20577"/>
        <pc:sldMkLst>
          <pc:docMk/>
          <pc:sldMk cId="3449144711" sldId="664"/>
        </pc:sldMkLst>
        <pc:spChg chg="del">
          <ac:chgData name="Syphax Ait oubelli" userId="ecf726b1934da71b" providerId="LiveId" clId="{111143C0-4798-416D-B30F-CA8F5D1959AF}" dt="2023-01-12T16:12:47.481" v="72" actId="478"/>
          <ac:spMkLst>
            <pc:docMk/>
            <pc:sldMk cId="3449144711" sldId="664"/>
            <ac:spMk id="2" creationId="{72D72C62-8463-4B53-9D41-F8244FE074EC}"/>
          </ac:spMkLst>
        </pc:spChg>
        <pc:spChg chg="add mod">
          <ac:chgData name="Syphax Ait oubelli" userId="ecf726b1934da71b" providerId="LiveId" clId="{111143C0-4798-416D-B30F-CA8F5D1959AF}" dt="2023-01-12T16:13:06.021" v="96" actId="20577"/>
          <ac:spMkLst>
            <pc:docMk/>
            <pc:sldMk cId="3449144711" sldId="664"/>
            <ac:spMk id="3" creationId="{FEAC87F9-0B71-EFCC-BD1B-896A338237B7}"/>
          </ac:spMkLst>
        </pc:spChg>
        <pc:spChg chg="add mod">
          <ac:chgData name="Syphax Ait oubelli" userId="ecf726b1934da71b" providerId="LiveId" clId="{111143C0-4798-416D-B30F-CA8F5D1959AF}" dt="2023-01-12T16:13:00.478" v="88" actId="20577"/>
          <ac:spMkLst>
            <pc:docMk/>
            <pc:sldMk cId="3449144711" sldId="664"/>
            <ac:spMk id="4" creationId="{73B5ED97-928E-3A04-897E-12EA89066EE0}"/>
          </ac:spMkLst>
        </pc:spChg>
        <pc:spChg chg="del">
          <ac:chgData name="Syphax Ait oubelli" userId="ecf726b1934da71b" providerId="LiveId" clId="{111143C0-4798-416D-B30F-CA8F5D1959AF}" dt="2023-01-12T16:12:47.481" v="72" actId="478"/>
          <ac:spMkLst>
            <pc:docMk/>
            <pc:sldMk cId="3449144711" sldId="664"/>
            <ac:spMk id="8" creationId="{1F77AF35-A4A4-4E4A-B335-DBA521209690}"/>
          </ac:spMkLst>
        </pc:spChg>
      </pc:sldChg>
      <pc:sldChg chg="addSp delSp modSp">
        <pc:chgData name="Syphax Ait oubelli" userId="ecf726b1934da71b" providerId="LiveId" clId="{111143C0-4798-416D-B30F-CA8F5D1959AF}" dt="2023-01-12T16:13:28.131" v="107" actId="1036"/>
        <pc:sldMkLst>
          <pc:docMk/>
          <pc:sldMk cId="1528516873" sldId="665"/>
        </pc:sldMkLst>
        <pc:spChg chg="add mod">
          <ac:chgData name="Syphax Ait oubelli" userId="ecf726b1934da71b" providerId="LiveId" clId="{111143C0-4798-416D-B30F-CA8F5D1959AF}" dt="2023-01-12T16:13:28.131" v="107" actId="1036"/>
          <ac:spMkLst>
            <pc:docMk/>
            <pc:sldMk cId="1528516873" sldId="665"/>
            <ac:spMk id="2" creationId="{497A71D4-EBB6-9DE2-13A2-50BD4EFFEA81}"/>
          </ac:spMkLst>
        </pc:spChg>
        <pc:spChg chg="del">
          <ac:chgData name="Syphax Ait oubelli" userId="ecf726b1934da71b" providerId="LiveId" clId="{111143C0-4798-416D-B30F-CA8F5D1959AF}" dt="2023-01-12T16:13:21.154" v="97" actId="478"/>
          <ac:spMkLst>
            <pc:docMk/>
            <pc:sldMk cId="1528516873" sldId="665"/>
            <ac:spMk id="4" creationId="{9E602FDD-B132-4975-90CA-4EFAC2438E3B}"/>
          </ac:spMkLst>
        </pc:spChg>
      </pc:sldChg>
      <pc:sldChg chg="addSp delSp modSp">
        <pc:chgData name="Syphax Ait oubelli" userId="ecf726b1934da71b" providerId="LiveId" clId="{111143C0-4798-416D-B30F-CA8F5D1959AF}" dt="2023-01-12T16:14:02.509" v="114" actId="1076"/>
        <pc:sldMkLst>
          <pc:docMk/>
          <pc:sldMk cId="2840096795" sldId="666"/>
        </pc:sldMkLst>
        <pc:spChg chg="add mod">
          <ac:chgData name="Syphax Ait oubelli" userId="ecf726b1934da71b" providerId="LiveId" clId="{111143C0-4798-416D-B30F-CA8F5D1959AF}" dt="2023-01-12T16:13:38.596" v="110" actId="1076"/>
          <ac:spMkLst>
            <pc:docMk/>
            <pc:sldMk cId="2840096795" sldId="666"/>
            <ac:spMk id="2" creationId="{BFB399C1-2A52-CE44-FA8B-F8A562B11C9B}"/>
          </ac:spMkLst>
        </pc:spChg>
        <pc:spChg chg="del">
          <ac:chgData name="Syphax Ait oubelli" userId="ecf726b1934da71b" providerId="LiveId" clId="{111143C0-4798-416D-B30F-CA8F5D1959AF}" dt="2023-01-12T16:13:46.977" v="111" actId="478"/>
          <ac:spMkLst>
            <pc:docMk/>
            <pc:sldMk cId="2840096795" sldId="666"/>
            <ac:spMk id="3" creationId="{BD5F95A3-5A8B-4B26-B26F-8432B4816572}"/>
          </ac:spMkLst>
        </pc:spChg>
        <pc:spChg chg="add mod">
          <ac:chgData name="Syphax Ait oubelli" userId="ecf726b1934da71b" providerId="LiveId" clId="{111143C0-4798-416D-B30F-CA8F5D1959AF}" dt="2023-01-12T16:14:02.509" v="114" actId="1076"/>
          <ac:spMkLst>
            <pc:docMk/>
            <pc:sldMk cId="2840096795" sldId="666"/>
            <ac:spMk id="4" creationId="{6BD5CA5B-0D02-55B5-FC08-AF896CBE0E95}"/>
          </ac:spMkLst>
        </pc:spChg>
        <pc:spChg chg="del">
          <ac:chgData name="Syphax Ait oubelli" userId="ecf726b1934da71b" providerId="LiveId" clId="{111143C0-4798-416D-B30F-CA8F5D1959AF}" dt="2023-01-12T16:13:35.064" v="108" actId="478"/>
          <ac:spMkLst>
            <pc:docMk/>
            <pc:sldMk cId="2840096795" sldId="666"/>
            <ac:spMk id="8" creationId="{761BCAFC-F5D1-4D69-9438-D9D9406C0256}"/>
          </ac:spMkLst>
        </pc:spChg>
      </pc:sldChg>
      <pc:sldChg chg="addSp delSp modSp">
        <pc:chgData name="Syphax Ait oubelli" userId="ecf726b1934da71b" providerId="LiveId" clId="{111143C0-4798-416D-B30F-CA8F5D1959AF}" dt="2023-01-12T16:14:29.942" v="121" actId="1076"/>
        <pc:sldMkLst>
          <pc:docMk/>
          <pc:sldMk cId="3478116588" sldId="667"/>
        </pc:sldMkLst>
        <pc:spChg chg="del">
          <ac:chgData name="Syphax Ait oubelli" userId="ecf726b1934da71b" providerId="LiveId" clId="{111143C0-4798-416D-B30F-CA8F5D1959AF}" dt="2023-01-12T16:14:23.053" v="115" actId="478"/>
          <ac:spMkLst>
            <pc:docMk/>
            <pc:sldMk cId="3478116588" sldId="667"/>
            <ac:spMk id="2" creationId="{0A2A1A61-4701-4E1A-B8F1-A20BBEE30836}"/>
          </ac:spMkLst>
        </pc:spChg>
        <pc:spChg chg="add mod">
          <ac:chgData name="Syphax Ait oubelli" userId="ecf726b1934da71b" providerId="LiveId" clId="{111143C0-4798-416D-B30F-CA8F5D1959AF}" dt="2023-01-12T16:14:29.942" v="121" actId="1076"/>
          <ac:spMkLst>
            <pc:docMk/>
            <pc:sldMk cId="3478116588" sldId="667"/>
            <ac:spMk id="3" creationId="{0813D503-4E64-F0F8-6ABD-D9331F0F8C70}"/>
          </ac:spMkLst>
        </pc:spChg>
      </pc:sldChg>
      <pc:sldChg chg="addSp delSp modSp">
        <pc:chgData name="Syphax Ait oubelli" userId="ecf726b1934da71b" providerId="LiveId" clId="{111143C0-4798-416D-B30F-CA8F5D1959AF}" dt="2023-01-12T16:14:56.583" v="128" actId="1035"/>
        <pc:sldMkLst>
          <pc:docMk/>
          <pc:sldMk cId="28328718" sldId="668"/>
        </pc:sldMkLst>
        <pc:spChg chg="add mod">
          <ac:chgData name="Syphax Ait oubelli" userId="ecf726b1934da71b" providerId="LiveId" clId="{111143C0-4798-416D-B30F-CA8F5D1959AF}" dt="2023-01-12T16:14:56.583" v="128" actId="1035"/>
          <ac:spMkLst>
            <pc:docMk/>
            <pc:sldMk cId="28328718" sldId="668"/>
            <ac:spMk id="2" creationId="{E6C4F6C9-9484-25AF-D8C0-DF7AB46D2983}"/>
          </ac:spMkLst>
        </pc:spChg>
        <pc:spChg chg="del">
          <ac:chgData name="Syphax Ait oubelli" userId="ecf726b1934da71b" providerId="LiveId" clId="{111143C0-4798-416D-B30F-CA8F5D1959AF}" dt="2023-01-12T16:14:48.777" v="122" actId="478"/>
          <ac:spMkLst>
            <pc:docMk/>
            <pc:sldMk cId="28328718" sldId="668"/>
            <ac:spMk id="3" creationId="{0C3390A1-5BFE-49B2-8781-23B9AA2C51CF}"/>
          </ac:spMkLst>
        </pc:spChg>
      </pc:sldChg>
      <pc:sldChg chg="modSp mod">
        <pc:chgData name="Syphax Ait oubelli" userId="ecf726b1934da71b" providerId="LiveId" clId="{111143C0-4798-416D-B30F-CA8F5D1959AF}" dt="2023-01-12T13:42:49.169" v="2" actId="1076"/>
        <pc:sldMkLst>
          <pc:docMk/>
          <pc:sldMk cId="2203963495" sldId="673"/>
        </pc:sldMkLst>
        <pc:spChg chg="mod">
          <ac:chgData name="Syphax Ait oubelli" userId="ecf726b1934da71b" providerId="LiveId" clId="{111143C0-4798-416D-B30F-CA8F5D1959AF}" dt="2023-01-12T13:42:49.169" v="2" actId="1076"/>
          <ac:spMkLst>
            <pc:docMk/>
            <pc:sldMk cId="2203963495" sldId="673"/>
            <ac:spMk id="2" creationId="{72410F93-6DBB-4B24-83FD-7EBFAF00F9C5}"/>
          </ac:spMkLst>
        </pc:spChg>
        <pc:spChg chg="mod">
          <ac:chgData name="Syphax Ait oubelli" userId="ecf726b1934da71b" providerId="LiveId" clId="{111143C0-4798-416D-B30F-CA8F5D1959AF}" dt="2023-01-12T13:42:49.169" v="2" actId="1076"/>
          <ac:spMkLst>
            <pc:docMk/>
            <pc:sldMk cId="2203963495" sldId="673"/>
            <ac:spMk id="33" creationId="{25A27C4F-AD5F-43FF-A466-0AE91C0D59EB}"/>
          </ac:spMkLst>
        </pc:spChg>
      </pc:sldChg>
      <pc:sldChg chg="addSp delSp modSp">
        <pc:chgData name="Syphax Ait oubelli" userId="ecf726b1934da71b" providerId="LiveId" clId="{111143C0-4798-416D-B30F-CA8F5D1959AF}" dt="2023-01-12T16:15:31.342" v="141" actId="1036"/>
        <pc:sldMkLst>
          <pc:docMk/>
          <pc:sldMk cId="3137105889" sldId="675"/>
        </pc:sldMkLst>
        <pc:spChg chg="del">
          <ac:chgData name="Syphax Ait oubelli" userId="ecf726b1934da71b" providerId="LiveId" clId="{111143C0-4798-416D-B30F-CA8F5D1959AF}" dt="2023-01-12T16:15:24.625" v="129" actId="478"/>
          <ac:spMkLst>
            <pc:docMk/>
            <pc:sldMk cId="3137105889" sldId="675"/>
            <ac:spMk id="2" creationId="{38A7C257-835F-4F37-AE94-A348999D4AF5}"/>
          </ac:spMkLst>
        </pc:spChg>
        <pc:spChg chg="add mod">
          <ac:chgData name="Syphax Ait oubelli" userId="ecf726b1934da71b" providerId="LiveId" clId="{111143C0-4798-416D-B30F-CA8F5D1959AF}" dt="2023-01-12T16:15:31.342" v="141" actId="1036"/>
          <ac:spMkLst>
            <pc:docMk/>
            <pc:sldMk cId="3137105889" sldId="675"/>
            <ac:spMk id="3" creationId="{DE09A645-A0EE-76AD-E96C-068F1D087E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/>
              <a:t>[</a:t>
            </a:r>
            <a:r>
              <a:rPr lang="en-GB" sz="5400">
                <a:solidFill>
                  <a:srgbClr val="F9AE57"/>
                </a:solidFill>
              </a:rPr>
              <a:t>4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5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1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7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2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6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3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8</a:t>
            </a:r>
            <a:r>
              <a:rPr lang="en-GB" sz="540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5667775" y="1955670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011060" y="268503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004310" y="1298956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8997560" y="1298956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90810" y="268503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8997560" y="4071121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004310" y="4071121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389005" y="2068345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5667775" y="3341753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773700" y="1683651"/>
            <a:ext cx="1223860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661025" y="1955670"/>
            <a:ext cx="1449210" cy="222812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382255" y="2068345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54275" y="3341753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661025" y="3069733"/>
            <a:ext cx="3329785" cy="111406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27B08F-34BF-47E5-86F4-47EAF7DF3F9F}"/>
                  </a:ext>
                </a:extLst>
              </p:cNvPr>
              <p:cNvSpPr txBox="1"/>
              <p:nvPr/>
            </p:nvSpPr>
            <p:spPr>
              <a:xfrm>
                <a:off x="317500" y="4787972"/>
                <a:ext cx="1181945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0, 1, 2, 3, 4, 5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27B08F-34BF-47E5-86F4-47EAF7DF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4787972"/>
                <a:ext cx="11819454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23F27E-FA79-4405-AE2B-E9BB3847AE84}"/>
              </a:ext>
            </a:extLst>
          </p:cNvPr>
          <p:cNvSpPr txBox="1"/>
          <p:nvPr/>
        </p:nvSpPr>
        <p:spPr>
          <a:xfrm>
            <a:off x="317500" y="4101108"/>
            <a:ext cx="331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>
                <a:solidFill>
                  <a:srgbClr val="8690FA"/>
                </a:solidFill>
                <a:latin typeface="Eudoxus Sans" pitchFamily="2" charset="0"/>
                <a:cs typeface="Eudoxus Sans" pitchFamily="2" charset="0"/>
              </a:rPr>
              <a:t>Example:</a:t>
            </a:r>
            <a:endParaRPr lang="en-US" sz="3600" b="1" dirty="0">
              <a:solidFill>
                <a:srgbClr val="8690FA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F551BA-1541-3A62-DF3E-E33D811C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2" y="202384"/>
            <a:ext cx="590257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E)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3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86911C-DDC3-8D47-CABA-ADEA1E21C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2" y="202384"/>
            <a:ext cx="590257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E)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5667775" y="1110941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011060" y="1840309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004310" y="454227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8997560" y="454227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90810" y="1840309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8997560" y="3226392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004310" y="3226392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389005" y="1223616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5667775" y="2497024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773700" y="838922"/>
            <a:ext cx="1223860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661025" y="1110941"/>
            <a:ext cx="1449210" cy="222812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382255" y="1223616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54275" y="2497024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661025" y="2225004"/>
            <a:ext cx="3329785" cy="111406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27B08F-34BF-47E5-86F4-47EAF7DF3F9F}"/>
                  </a:ext>
                </a:extLst>
              </p:cNvPr>
              <p:cNvSpPr txBox="1"/>
              <p:nvPr/>
            </p:nvSpPr>
            <p:spPr>
              <a:xfrm>
                <a:off x="317500" y="3745885"/>
                <a:ext cx="1181945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0, 1, 2, 3, 4, 5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27B08F-34BF-47E5-86F4-47EAF7DF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3745885"/>
                <a:ext cx="11819454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23F27E-FA79-4405-AE2B-E9BB3847AE84}"/>
              </a:ext>
            </a:extLst>
          </p:cNvPr>
          <p:cNvSpPr txBox="1"/>
          <p:nvPr/>
        </p:nvSpPr>
        <p:spPr>
          <a:xfrm>
            <a:off x="317500" y="3059021"/>
            <a:ext cx="331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>
                <a:solidFill>
                  <a:srgbClr val="8690FA"/>
                </a:solidFill>
                <a:latin typeface="Eudoxus Sans" pitchFamily="2" charset="0"/>
                <a:cs typeface="Eudoxus Sans" pitchFamily="2" charset="0"/>
              </a:rPr>
              <a:t>Example:</a:t>
            </a:r>
            <a:endParaRPr lang="en-US" sz="3600" b="1" dirty="0">
              <a:solidFill>
                <a:srgbClr val="8690FA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E6675-B1EC-494B-AC15-36F106BEB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5" y="5269189"/>
            <a:ext cx="11597875" cy="1200329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5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0E013-0BAF-466C-994F-B0EBCA2F7D42}"/>
              </a:ext>
            </a:extLst>
          </p:cNvPr>
          <p:cNvSpPr txBox="1"/>
          <p:nvPr/>
        </p:nvSpPr>
        <p:spPr>
          <a:xfrm>
            <a:off x="3271837" y="1556713"/>
            <a:ext cx="55721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/>
              <a:t>We need to traverse the whole set of edges to find neighbors of a vertex, not efficient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1D5B-1123-492C-BE14-7E9564DD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2633663"/>
            <a:ext cx="1590675" cy="15906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B0FD8C-AA74-4748-BE12-14A5FEA5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2633663"/>
            <a:ext cx="1590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8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0E013-0BAF-466C-994F-B0EBCA2F7D42}"/>
              </a:ext>
            </a:extLst>
          </p:cNvPr>
          <p:cNvSpPr txBox="1"/>
          <p:nvPr/>
        </p:nvSpPr>
        <p:spPr>
          <a:xfrm>
            <a:off x="423862" y="385138"/>
            <a:ext cx="5572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/>
              <a:t>Adjacency list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9338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38067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38067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74702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56384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56384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38067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7217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74702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56384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74702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5877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42642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65535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64195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60960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42642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47217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65535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9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/>
              <p:nvPr/>
            </p:nvSpPr>
            <p:spPr>
              <a:xfrm>
                <a:off x="1398132" y="382012"/>
                <a:ext cx="3468963" cy="6093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1→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2→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3→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4→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5→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6→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7→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8→[]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32" y="382012"/>
                <a:ext cx="3468963" cy="6093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41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/>
              <p:nvPr/>
            </p:nvSpPr>
            <p:spPr>
              <a:xfrm>
                <a:off x="1398132" y="915412"/>
                <a:ext cx="3468963" cy="5539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0→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1→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2→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3→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4→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5→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6→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7→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8→[]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32" y="915412"/>
                <a:ext cx="3468963" cy="5539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17425AB5-B9CD-46DC-9964-3C39F62A9D36}"/>
              </a:ext>
            </a:extLst>
          </p:cNvPr>
          <p:cNvSpPr/>
          <p:nvPr/>
        </p:nvSpPr>
        <p:spPr>
          <a:xfrm>
            <a:off x="1069808" y="915412"/>
            <a:ext cx="457200" cy="5539978"/>
          </a:xfrm>
          <a:prstGeom prst="leftBrace">
            <a:avLst>
              <a:gd name="adj1" fmla="val 41024"/>
              <a:gd name="adj2" fmla="val 50000"/>
            </a:avLst>
          </a:prstGeom>
          <a:ln w="19050">
            <a:solidFill>
              <a:srgbClr val="869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065E290-BBDB-45D4-A8AB-EF6C7F716FF1}"/>
              </a:ext>
            </a:extLst>
          </p:cNvPr>
          <p:cNvSpPr/>
          <p:nvPr/>
        </p:nvSpPr>
        <p:spPr>
          <a:xfrm rot="5400000">
            <a:off x="3402974" y="-448916"/>
            <a:ext cx="457200" cy="2160252"/>
          </a:xfrm>
          <a:prstGeom prst="leftBrace">
            <a:avLst>
              <a:gd name="adj1" fmla="val 41024"/>
              <a:gd name="adj2" fmla="val 50000"/>
            </a:avLst>
          </a:prstGeom>
          <a:ln w="19050">
            <a:solidFill>
              <a:srgbClr val="869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625BB-479B-4088-A6F5-710D0FA58C50}"/>
              </a:ext>
            </a:extLst>
          </p:cNvPr>
          <p:cNvSpPr/>
          <p:nvPr/>
        </p:nvSpPr>
        <p:spPr bwMode="auto">
          <a:xfrm>
            <a:off x="2307572" y="1389545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894A70-8ADC-43F7-8339-4B5023E60E2B}"/>
              </a:ext>
            </a:extLst>
          </p:cNvPr>
          <p:cNvSpPr/>
          <p:nvPr/>
        </p:nvSpPr>
        <p:spPr bwMode="auto">
          <a:xfrm>
            <a:off x="2307572" y="1941945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D20305-09D9-4EE5-8C1E-2169189799A5}"/>
              </a:ext>
            </a:extLst>
          </p:cNvPr>
          <p:cNvSpPr/>
          <p:nvPr/>
        </p:nvSpPr>
        <p:spPr bwMode="auto">
          <a:xfrm>
            <a:off x="2307572" y="2494346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096BA0-311B-4995-A23F-2BCD8458D643}"/>
              </a:ext>
            </a:extLst>
          </p:cNvPr>
          <p:cNvSpPr/>
          <p:nvPr/>
        </p:nvSpPr>
        <p:spPr bwMode="auto">
          <a:xfrm>
            <a:off x="2307572" y="3046747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91E14-0A9D-46D7-B1C6-A2E8AB797A58}"/>
              </a:ext>
            </a:extLst>
          </p:cNvPr>
          <p:cNvSpPr/>
          <p:nvPr/>
        </p:nvSpPr>
        <p:spPr bwMode="auto">
          <a:xfrm>
            <a:off x="2307572" y="3599147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5358BD-3E44-4F31-94B5-D84B92038CA0}"/>
              </a:ext>
            </a:extLst>
          </p:cNvPr>
          <p:cNvSpPr/>
          <p:nvPr/>
        </p:nvSpPr>
        <p:spPr bwMode="auto">
          <a:xfrm>
            <a:off x="2307572" y="4151548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19FB29-F226-4C41-9CDD-CB460D8ACFBF}"/>
              </a:ext>
            </a:extLst>
          </p:cNvPr>
          <p:cNvSpPr/>
          <p:nvPr/>
        </p:nvSpPr>
        <p:spPr bwMode="auto">
          <a:xfrm>
            <a:off x="2307572" y="4703948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E0A699-1E10-4F13-8F55-221834692E63}"/>
              </a:ext>
            </a:extLst>
          </p:cNvPr>
          <p:cNvSpPr/>
          <p:nvPr/>
        </p:nvSpPr>
        <p:spPr bwMode="auto">
          <a:xfrm>
            <a:off x="2307572" y="5256349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7CF195-F1C0-476A-A3A4-3D173CC7167C}"/>
              </a:ext>
            </a:extLst>
          </p:cNvPr>
          <p:cNvSpPr/>
          <p:nvPr/>
        </p:nvSpPr>
        <p:spPr bwMode="auto">
          <a:xfrm>
            <a:off x="2307572" y="5808750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011FCC-4986-4684-A70B-855A366284F6}"/>
              </a:ext>
            </a:extLst>
          </p:cNvPr>
          <p:cNvSpPr txBox="1"/>
          <p:nvPr/>
        </p:nvSpPr>
        <p:spPr>
          <a:xfrm>
            <a:off x="1879507" y="1389544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0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FE6BE-CCCE-4558-99B0-AE811378A5E4}"/>
              </a:ext>
            </a:extLst>
          </p:cNvPr>
          <p:cNvSpPr txBox="1"/>
          <p:nvPr/>
        </p:nvSpPr>
        <p:spPr>
          <a:xfrm>
            <a:off x="1879507" y="1949423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1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62DB8D-1F5F-4DF6-B593-56434D29BEB3}"/>
              </a:ext>
            </a:extLst>
          </p:cNvPr>
          <p:cNvSpPr txBox="1"/>
          <p:nvPr/>
        </p:nvSpPr>
        <p:spPr>
          <a:xfrm>
            <a:off x="1879507" y="2520866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2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EF0A21-BCB0-4D29-B0E6-07E77588FEB8}"/>
              </a:ext>
            </a:extLst>
          </p:cNvPr>
          <p:cNvSpPr txBox="1"/>
          <p:nvPr/>
        </p:nvSpPr>
        <p:spPr>
          <a:xfrm>
            <a:off x="1879507" y="3061597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3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FD326A-E0EF-4F60-8987-F78B95021203}"/>
              </a:ext>
            </a:extLst>
          </p:cNvPr>
          <p:cNvSpPr txBox="1"/>
          <p:nvPr/>
        </p:nvSpPr>
        <p:spPr>
          <a:xfrm>
            <a:off x="1879507" y="3596486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4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A0E62D-ABAA-4573-900E-275BBC9C7DBD}"/>
              </a:ext>
            </a:extLst>
          </p:cNvPr>
          <p:cNvSpPr txBox="1"/>
          <p:nvPr/>
        </p:nvSpPr>
        <p:spPr>
          <a:xfrm>
            <a:off x="1879507" y="4156365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5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8A7B2-2724-44A6-9B83-0832FD916355}"/>
              </a:ext>
            </a:extLst>
          </p:cNvPr>
          <p:cNvSpPr txBox="1"/>
          <p:nvPr/>
        </p:nvSpPr>
        <p:spPr>
          <a:xfrm>
            <a:off x="1879507" y="4727808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6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922875-ECD0-4B1D-B994-3A6AD6027D49}"/>
              </a:ext>
            </a:extLst>
          </p:cNvPr>
          <p:cNvSpPr txBox="1"/>
          <p:nvPr/>
        </p:nvSpPr>
        <p:spPr>
          <a:xfrm>
            <a:off x="1879507" y="5268539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7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8F4DBA-094C-4B73-B462-5BABFFF702BB}"/>
              </a:ext>
            </a:extLst>
          </p:cNvPr>
          <p:cNvSpPr txBox="1"/>
          <p:nvPr/>
        </p:nvSpPr>
        <p:spPr>
          <a:xfrm>
            <a:off x="1879507" y="5820940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8</a:t>
            </a:r>
            <a:endParaRPr lang="en-US" sz="2800" dirty="0">
              <a:solidFill>
                <a:srgbClr val="8690F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06D9BF-5572-4112-9CF0-C8482B4AD7FD}"/>
                  </a:ext>
                </a:extLst>
              </p:cNvPr>
              <p:cNvSpPr txBox="1"/>
              <p:nvPr/>
            </p:nvSpPr>
            <p:spPr>
              <a:xfrm>
                <a:off x="2326622" y="1359223"/>
                <a:ext cx="2145167" cy="5102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06D9BF-5572-4112-9CF0-C8482B4A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2" y="1359223"/>
                <a:ext cx="2145167" cy="5102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80707F1-AB6B-413D-AC44-ECF39B29A03A}"/>
              </a:ext>
            </a:extLst>
          </p:cNvPr>
          <p:cNvSpPr txBox="1"/>
          <p:nvPr/>
        </p:nvSpPr>
        <p:spPr>
          <a:xfrm>
            <a:off x="1222005" y="395936"/>
            <a:ext cx="43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By using an array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595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5B57F6-AAA7-45E9-8A6F-69AB1193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396" y="1247844"/>
            <a:ext cx="2717411" cy="507831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{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9941C-419C-40D1-87A0-8A50D4A53AF3}"/>
                  </a:ext>
                </a:extLst>
              </p:cNvPr>
              <p:cNvSpPr txBox="1"/>
              <p:nvPr/>
            </p:nvSpPr>
            <p:spPr>
              <a:xfrm>
                <a:off x="8061129" y="1340173"/>
                <a:ext cx="2145167" cy="5102841"/>
              </a:xfrm>
              <a:prstGeom prst="rect">
                <a:avLst/>
              </a:prstGeom>
              <a:solidFill>
                <a:srgbClr val="343D4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9941C-419C-40D1-87A0-8A50D4A53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29" y="1340173"/>
                <a:ext cx="2145167" cy="5102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8E625BB-479B-4088-A6F5-710D0FA58C50}"/>
              </a:ext>
            </a:extLst>
          </p:cNvPr>
          <p:cNvSpPr/>
          <p:nvPr/>
        </p:nvSpPr>
        <p:spPr bwMode="auto">
          <a:xfrm>
            <a:off x="2307572" y="1389545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894A70-8ADC-43F7-8339-4B5023E60E2B}"/>
              </a:ext>
            </a:extLst>
          </p:cNvPr>
          <p:cNvSpPr/>
          <p:nvPr/>
        </p:nvSpPr>
        <p:spPr bwMode="auto">
          <a:xfrm>
            <a:off x="2307572" y="1941945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D20305-09D9-4EE5-8C1E-2169189799A5}"/>
              </a:ext>
            </a:extLst>
          </p:cNvPr>
          <p:cNvSpPr/>
          <p:nvPr/>
        </p:nvSpPr>
        <p:spPr bwMode="auto">
          <a:xfrm>
            <a:off x="2307572" y="2494346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096BA0-311B-4995-A23F-2BCD8458D643}"/>
              </a:ext>
            </a:extLst>
          </p:cNvPr>
          <p:cNvSpPr/>
          <p:nvPr/>
        </p:nvSpPr>
        <p:spPr bwMode="auto">
          <a:xfrm>
            <a:off x="2307572" y="3046747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91E14-0A9D-46D7-B1C6-A2E8AB797A58}"/>
              </a:ext>
            </a:extLst>
          </p:cNvPr>
          <p:cNvSpPr/>
          <p:nvPr/>
        </p:nvSpPr>
        <p:spPr bwMode="auto">
          <a:xfrm>
            <a:off x="2307572" y="3599147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5358BD-3E44-4F31-94B5-D84B92038CA0}"/>
              </a:ext>
            </a:extLst>
          </p:cNvPr>
          <p:cNvSpPr/>
          <p:nvPr/>
        </p:nvSpPr>
        <p:spPr bwMode="auto">
          <a:xfrm>
            <a:off x="2307572" y="4151548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19FB29-F226-4C41-9CDD-CB460D8ACFBF}"/>
              </a:ext>
            </a:extLst>
          </p:cNvPr>
          <p:cNvSpPr/>
          <p:nvPr/>
        </p:nvSpPr>
        <p:spPr bwMode="auto">
          <a:xfrm>
            <a:off x="2307572" y="4703948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E0A699-1E10-4F13-8F55-221834692E63}"/>
              </a:ext>
            </a:extLst>
          </p:cNvPr>
          <p:cNvSpPr/>
          <p:nvPr/>
        </p:nvSpPr>
        <p:spPr bwMode="auto">
          <a:xfrm>
            <a:off x="2307572" y="5256349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7CF195-F1C0-476A-A3A4-3D173CC7167C}"/>
              </a:ext>
            </a:extLst>
          </p:cNvPr>
          <p:cNvSpPr/>
          <p:nvPr/>
        </p:nvSpPr>
        <p:spPr bwMode="auto">
          <a:xfrm>
            <a:off x="2307572" y="5808750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011FCC-4986-4684-A70B-855A366284F6}"/>
              </a:ext>
            </a:extLst>
          </p:cNvPr>
          <p:cNvSpPr txBox="1"/>
          <p:nvPr/>
        </p:nvSpPr>
        <p:spPr>
          <a:xfrm>
            <a:off x="1879507" y="1389544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0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FE6BE-CCCE-4558-99B0-AE811378A5E4}"/>
              </a:ext>
            </a:extLst>
          </p:cNvPr>
          <p:cNvSpPr txBox="1"/>
          <p:nvPr/>
        </p:nvSpPr>
        <p:spPr>
          <a:xfrm>
            <a:off x="1879507" y="1949423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1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62DB8D-1F5F-4DF6-B593-56434D29BEB3}"/>
              </a:ext>
            </a:extLst>
          </p:cNvPr>
          <p:cNvSpPr txBox="1"/>
          <p:nvPr/>
        </p:nvSpPr>
        <p:spPr>
          <a:xfrm>
            <a:off x="1879507" y="2520866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2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EF0A21-BCB0-4D29-B0E6-07E77588FEB8}"/>
              </a:ext>
            </a:extLst>
          </p:cNvPr>
          <p:cNvSpPr txBox="1"/>
          <p:nvPr/>
        </p:nvSpPr>
        <p:spPr>
          <a:xfrm>
            <a:off x="1879507" y="3061597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3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FD326A-E0EF-4F60-8987-F78B95021203}"/>
              </a:ext>
            </a:extLst>
          </p:cNvPr>
          <p:cNvSpPr txBox="1"/>
          <p:nvPr/>
        </p:nvSpPr>
        <p:spPr>
          <a:xfrm>
            <a:off x="1879507" y="3596486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4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A0E62D-ABAA-4573-900E-275BBC9C7DBD}"/>
              </a:ext>
            </a:extLst>
          </p:cNvPr>
          <p:cNvSpPr txBox="1"/>
          <p:nvPr/>
        </p:nvSpPr>
        <p:spPr>
          <a:xfrm>
            <a:off x="1879507" y="4156365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5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8A7B2-2724-44A6-9B83-0832FD916355}"/>
              </a:ext>
            </a:extLst>
          </p:cNvPr>
          <p:cNvSpPr txBox="1"/>
          <p:nvPr/>
        </p:nvSpPr>
        <p:spPr>
          <a:xfrm>
            <a:off x="1879507" y="4727808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6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922875-ECD0-4B1D-B994-3A6AD6027D49}"/>
              </a:ext>
            </a:extLst>
          </p:cNvPr>
          <p:cNvSpPr txBox="1"/>
          <p:nvPr/>
        </p:nvSpPr>
        <p:spPr>
          <a:xfrm>
            <a:off x="1879507" y="5268539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7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8F4DBA-094C-4B73-B462-5BABFFF702BB}"/>
              </a:ext>
            </a:extLst>
          </p:cNvPr>
          <p:cNvSpPr txBox="1"/>
          <p:nvPr/>
        </p:nvSpPr>
        <p:spPr>
          <a:xfrm>
            <a:off x="1879507" y="5820940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8</a:t>
            </a:r>
            <a:endParaRPr lang="en-US" sz="2800" dirty="0">
              <a:solidFill>
                <a:srgbClr val="8690F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06D9BF-5572-4112-9CF0-C8482B4AD7FD}"/>
                  </a:ext>
                </a:extLst>
              </p:cNvPr>
              <p:cNvSpPr txBox="1"/>
              <p:nvPr/>
            </p:nvSpPr>
            <p:spPr>
              <a:xfrm>
                <a:off x="2326622" y="1359223"/>
                <a:ext cx="2145167" cy="5102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06D9BF-5572-4112-9CF0-C8482B4A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2" y="1359223"/>
                <a:ext cx="2145167" cy="5102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1">
            <a:extLst>
              <a:ext uri="{FF2B5EF4-FFF2-40B4-BE49-F238E27FC236}">
                <a16:creationId xmlns:a16="http://schemas.microsoft.com/office/drawing/2014/main" id="{88E56578-CC6F-4980-B2B3-FD28C624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845" y="5747534"/>
            <a:ext cx="276226" cy="55399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707F1-AB6B-413D-AC44-ECF39B29A03A}"/>
              </a:ext>
            </a:extLst>
          </p:cNvPr>
          <p:cNvSpPr txBox="1"/>
          <p:nvPr/>
        </p:nvSpPr>
        <p:spPr>
          <a:xfrm>
            <a:off x="1222005" y="395936"/>
            <a:ext cx="43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By using an array</a:t>
            </a:r>
            <a:endParaRPr lang="en-US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16E2C-C8B9-499F-93FC-B648B3897CC9}"/>
              </a:ext>
            </a:extLst>
          </p:cNvPr>
          <p:cNvSpPr txBox="1"/>
          <p:nvPr/>
        </p:nvSpPr>
        <p:spPr>
          <a:xfrm>
            <a:off x="6073921" y="454364"/>
            <a:ext cx="489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By using a hash table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89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/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[0, 2, 5, 4]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60267B1C-D2F8-4426-A81F-9E4670DB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1540818"/>
            <a:ext cx="2550698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E6916-E5C7-4866-876F-F8F516D8777E}"/>
              </a:ext>
            </a:extLst>
          </p:cNvPr>
          <p:cNvSpPr txBox="1"/>
          <p:nvPr/>
        </p:nvSpPr>
        <p:spPr>
          <a:xfrm>
            <a:off x="5017117" y="935564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an array: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8CCB30-1D1D-4340-8F48-36ECEDC52A53}"/>
              </a:ext>
            </a:extLst>
          </p:cNvPr>
          <p:cNvCxnSpPr/>
          <p:nvPr/>
        </p:nvCxnSpPr>
        <p:spPr>
          <a:xfrm flipV="1">
            <a:off x="2717800" y="1533039"/>
            <a:ext cx="2185017" cy="190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2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B47946-6277-46D5-A59A-27EE76A40E5D}"/>
              </a:ext>
            </a:extLst>
          </p:cNvPr>
          <p:cNvSpPr txBox="1"/>
          <p:nvPr/>
        </p:nvSpPr>
        <p:spPr>
          <a:xfrm>
            <a:off x="304801" y="289679"/>
            <a:ext cx="6784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/>
              <a:t>How is a graph represented in memory?</a:t>
            </a:r>
            <a:endParaRPr lang="en-US" sz="6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5F52A-4AF0-45B8-A28C-D6EC747B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3" y="1656644"/>
            <a:ext cx="5520267" cy="552026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DBFB3A3-F22B-429B-9EFF-C92E4F26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113" y="3350510"/>
            <a:ext cx="617338" cy="6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9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/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[0, 2, 5, 4]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60267B1C-D2F8-4426-A81F-9E4670DB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1540818"/>
            <a:ext cx="2550698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A80910-57CC-4165-A51C-2937C352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3466128"/>
            <a:ext cx="688842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E6916-E5C7-4866-876F-F8F516D8777E}"/>
              </a:ext>
            </a:extLst>
          </p:cNvPr>
          <p:cNvSpPr txBox="1"/>
          <p:nvPr/>
        </p:nvSpPr>
        <p:spPr>
          <a:xfrm>
            <a:off x="5017117" y="935564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an array: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647F9-1100-4453-8BE7-D15FBAD3765C}"/>
              </a:ext>
            </a:extLst>
          </p:cNvPr>
          <p:cNvSpPr txBox="1"/>
          <p:nvPr/>
        </p:nvSpPr>
        <p:spPr>
          <a:xfrm>
            <a:off x="4966317" y="2881353"/>
            <a:ext cx="501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 linked list: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8CCB30-1D1D-4340-8F48-36ECEDC52A53}"/>
              </a:ext>
            </a:extLst>
          </p:cNvPr>
          <p:cNvCxnSpPr/>
          <p:nvPr/>
        </p:nvCxnSpPr>
        <p:spPr>
          <a:xfrm flipV="1">
            <a:off x="2717800" y="1533039"/>
            <a:ext cx="2185017" cy="190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C3B7B1-CCE2-4944-A887-47298F3D9149}"/>
              </a:ext>
            </a:extLst>
          </p:cNvPr>
          <p:cNvCxnSpPr>
            <a:cxnSpLocks/>
          </p:cNvCxnSpPr>
          <p:nvPr/>
        </p:nvCxnSpPr>
        <p:spPr>
          <a:xfrm flipV="1">
            <a:off x="2717800" y="3429000"/>
            <a:ext cx="2185017" cy="37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79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/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[0, 2, 5, 4]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60267B1C-D2F8-4426-A81F-9E4670DB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1540818"/>
            <a:ext cx="2550698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A80910-57CC-4165-A51C-2937C352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3466128"/>
            <a:ext cx="688842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E34B40-AA81-4906-8146-2AF7955A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5399217"/>
            <a:ext cx="2550698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E6916-E5C7-4866-876F-F8F516D8777E}"/>
              </a:ext>
            </a:extLst>
          </p:cNvPr>
          <p:cNvSpPr txBox="1"/>
          <p:nvPr/>
        </p:nvSpPr>
        <p:spPr>
          <a:xfrm>
            <a:off x="5017117" y="935564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an array: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647F9-1100-4453-8BE7-D15FBAD3765C}"/>
              </a:ext>
            </a:extLst>
          </p:cNvPr>
          <p:cNvSpPr txBox="1"/>
          <p:nvPr/>
        </p:nvSpPr>
        <p:spPr>
          <a:xfrm>
            <a:off x="4966317" y="2881353"/>
            <a:ext cx="501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 linked list: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06AD04-3FF7-4E9A-94AB-5F46EC1AF5CE}"/>
              </a:ext>
            </a:extLst>
          </p:cNvPr>
          <p:cNvSpPr txBox="1"/>
          <p:nvPr/>
        </p:nvSpPr>
        <p:spPr>
          <a:xfrm>
            <a:off x="4966317" y="4827142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 set: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8CCB30-1D1D-4340-8F48-36ECEDC52A53}"/>
              </a:ext>
            </a:extLst>
          </p:cNvPr>
          <p:cNvCxnSpPr/>
          <p:nvPr/>
        </p:nvCxnSpPr>
        <p:spPr>
          <a:xfrm flipV="1">
            <a:off x="2717800" y="1533039"/>
            <a:ext cx="2185017" cy="190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C3B7B1-CCE2-4944-A887-47298F3D9149}"/>
              </a:ext>
            </a:extLst>
          </p:cNvPr>
          <p:cNvCxnSpPr>
            <a:cxnSpLocks/>
          </p:cNvCxnSpPr>
          <p:nvPr/>
        </p:nvCxnSpPr>
        <p:spPr>
          <a:xfrm flipV="1">
            <a:off x="2717800" y="3429000"/>
            <a:ext cx="2185017" cy="37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3A4C20-AB1F-4911-81E3-B1BE832EFDF5}"/>
              </a:ext>
            </a:extLst>
          </p:cNvPr>
          <p:cNvCxnSpPr>
            <a:cxnSpLocks/>
          </p:cNvCxnSpPr>
          <p:nvPr/>
        </p:nvCxnSpPr>
        <p:spPr>
          <a:xfrm>
            <a:off x="2717800" y="3466128"/>
            <a:ext cx="2185017" cy="190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15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626DE-9D54-49FF-893E-E1714DE22CFA}"/>
                  </a:ext>
                </a:extLst>
              </p:cNvPr>
              <p:cNvSpPr txBox="1"/>
              <p:nvPr/>
            </p:nvSpPr>
            <p:spPr>
              <a:xfrm>
                <a:off x="3149861" y="1093212"/>
                <a:ext cx="3468963" cy="5539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0→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1→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2→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3→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4→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5→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6→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7→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8→[]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626DE-9D54-49FF-893E-E1714DE2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61" y="1093212"/>
                <a:ext cx="3468963" cy="5539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8EDCD10C-8FC6-4F61-A0C4-F530DD411954}"/>
              </a:ext>
            </a:extLst>
          </p:cNvPr>
          <p:cNvSpPr/>
          <p:nvPr/>
        </p:nvSpPr>
        <p:spPr>
          <a:xfrm>
            <a:off x="2821537" y="1093212"/>
            <a:ext cx="457200" cy="5539978"/>
          </a:xfrm>
          <a:prstGeom prst="leftBrace">
            <a:avLst>
              <a:gd name="adj1" fmla="val 41024"/>
              <a:gd name="adj2" fmla="val 50000"/>
            </a:avLst>
          </a:prstGeom>
          <a:ln w="19050">
            <a:solidFill>
              <a:srgbClr val="869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2BABE14-CACC-48A6-B843-2FB16060044C}"/>
              </a:ext>
            </a:extLst>
          </p:cNvPr>
          <p:cNvSpPr/>
          <p:nvPr/>
        </p:nvSpPr>
        <p:spPr>
          <a:xfrm rot="5400000">
            <a:off x="5154703" y="-271116"/>
            <a:ext cx="457200" cy="2160252"/>
          </a:xfrm>
          <a:prstGeom prst="leftBrace">
            <a:avLst>
              <a:gd name="adj1" fmla="val 41024"/>
              <a:gd name="adj2" fmla="val 50000"/>
            </a:avLst>
          </a:prstGeom>
          <a:ln w="19050">
            <a:solidFill>
              <a:srgbClr val="869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4A8B2-5C97-48FE-B79F-1CAFDFF9A083}"/>
              </a:ext>
            </a:extLst>
          </p:cNvPr>
          <p:cNvSpPr txBox="1"/>
          <p:nvPr/>
        </p:nvSpPr>
        <p:spPr>
          <a:xfrm>
            <a:off x="3695700" y="90944"/>
            <a:ext cx="33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3 possibilities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8ABC1-BBBA-4E1A-9E18-10526B7FE5E6}"/>
              </a:ext>
            </a:extLst>
          </p:cNvPr>
          <p:cNvSpPr txBox="1"/>
          <p:nvPr/>
        </p:nvSpPr>
        <p:spPr>
          <a:xfrm>
            <a:off x="0" y="3606968"/>
            <a:ext cx="33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2 possibilities</a:t>
            </a:r>
            <a:endParaRPr lang="en-US" sz="2400" dirty="0"/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41C8F294-B30D-483F-BDC6-092AE376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70108"/>
              </p:ext>
            </p:extLst>
          </p:nvPr>
        </p:nvGraphicFramePr>
        <p:xfrm>
          <a:off x="7086600" y="2872740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1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1459-3825-4BEC-8C61-06FB9AC1C4CC}"/>
              </a:ext>
            </a:extLst>
          </p:cNvPr>
          <p:cNvSpPr txBox="1"/>
          <p:nvPr/>
        </p:nvSpPr>
        <p:spPr>
          <a:xfrm>
            <a:off x="292100" y="292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Implementing an adjacency list as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033F-5E98-4DF1-8E21-A4268B2447AB}"/>
              </a:ext>
            </a:extLst>
          </p:cNvPr>
          <p:cNvSpPr txBox="1"/>
          <p:nvPr/>
        </p:nvSpPr>
        <p:spPr>
          <a:xfrm>
            <a:off x="292100" y="863600"/>
            <a:ext cx="44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an array of arrays:</a:t>
            </a:r>
            <a:endParaRPr 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A7D4ED-B320-4852-9778-9210412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54" y="1587500"/>
            <a:ext cx="3536546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A3383750-618B-4F64-AD03-503CC492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03619"/>
              </p:ext>
            </p:extLst>
          </p:nvPr>
        </p:nvGraphicFramePr>
        <p:xfrm>
          <a:off x="7045036" y="5551286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108B2DD-4D75-4CD1-ABC7-794FF55AC496}"/>
              </a:ext>
            </a:extLst>
          </p:cNvPr>
          <p:cNvSpPr/>
          <p:nvPr/>
        </p:nvSpPr>
        <p:spPr bwMode="auto">
          <a:xfrm>
            <a:off x="8739837" y="5970386"/>
            <a:ext cx="274320" cy="274320"/>
          </a:xfrm>
          <a:prstGeom prst="ellipse">
            <a:avLst/>
          </a:prstGeom>
          <a:solidFill>
            <a:srgbClr val="F97B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35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1459-3825-4BEC-8C61-06FB9AC1C4CC}"/>
              </a:ext>
            </a:extLst>
          </p:cNvPr>
          <p:cNvSpPr txBox="1"/>
          <p:nvPr/>
        </p:nvSpPr>
        <p:spPr>
          <a:xfrm>
            <a:off x="292100" y="292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Implementing an adjacency list as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033F-5E98-4DF1-8E21-A4268B2447AB}"/>
              </a:ext>
            </a:extLst>
          </p:cNvPr>
          <p:cNvSpPr txBox="1"/>
          <p:nvPr/>
        </p:nvSpPr>
        <p:spPr>
          <a:xfrm>
            <a:off x="292100" y="863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an array of linked lists:</a:t>
            </a:r>
            <a:endParaRPr lang="en-US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D927215-8E29-4187-9EA9-E4A81992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54" y="1587500"/>
            <a:ext cx="7874271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A90C58-B681-4292-8D25-B69E45BD8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47813"/>
              </p:ext>
            </p:extLst>
          </p:nvPr>
        </p:nvGraphicFramePr>
        <p:xfrm>
          <a:off x="7045036" y="5551286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5D8D8BC2-04AF-4CA1-BC43-2C4CC2D8ACB2}"/>
              </a:ext>
            </a:extLst>
          </p:cNvPr>
          <p:cNvSpPr/>
          <p:nvPr/>
        </p:nvSpPr>
        <p:spPr bwMode="auto">
          <a:xfrm>
            <a:off x="10031806" y="5970386"/>
            <a:ext cx="274320" cy="274320"/>
          </a:xfrm>
          <a:prstGeom prst="ellipse">
            <a:avLst/>
          </a:prstGeom>
          <a:solidFill>
            <a:srgbClr val="F97B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0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1459-3825-4BEC-8C61-06FB9AC1C4CC}"/>
              </a:ext>
            </a:extLst>
          </p:cNvPr>
          <p:cNvSpPr txBox="1"/>
          <p:nvPr/>
        </p:nvSpPr>
        <p:spPr>
          <a:xfrm>
            <a:off x="292100" y="292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Implementing an adjacency list as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033F-5E98-4DF1-8E21-A4268B2447AB}"/>
              </a:ext>
            </a:extLst>
          </p:cNvPr>
          <p:cNvSpPr txBox="1"/>
          <p:nvPr/>
        </p:nvSpPr>
        <p:spPr>
          <a:xfrm>
            <a:off x="292100" y="863600"/>
            <a:ext cx="44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an array of sets:</a:t>
            </a:r>
            <a:endParaRPr lang="en-US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8AE910B-D8EF-47FA-8085-D307D9A3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54" y="1587500"/>
            <a:ext cx="3536546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{}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B19805-4F1B-4E51-A0DA-A23B9FDE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47813"/>
              </p:ext>
            </p:extLst>
          </p:nvPr>
        </p:nvGraphicFramePr>
        <p:xfrm>
          <a:off x="7045036" y="5551286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E355B03-24B4-4CE9-AAB0-D87FA747BBAC}"/>
              </a:ext>
            </a:extLst>
          </p:cNvPr>
          <p:cNvSpPr/>
          <p:nvPr/>
        </p:nvSpPr>
        <p:spPr bwMode="auto">
          <a:xfrm>
            <a:off x="11262057" y="5970386"/>
            <a:ext cx="274320" cy="274320"/>
          </a:xfrm>
          <a:prstGeom prst="ellipse">
            <a:avLst/>
          </a:prstGeom>
          <a:solidFill>
            <a:srgbClr val="F97B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83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1459-3825-4BEC-8C61-06FB9AC1C4CC}"/>
              </a:ext>
            </a:extLst>
          </p:cNvPr>
          <p:cNvSpPr txBox="1"/>
          <p:nvPr/>
        </p:nvSpPr>
        <p:spPr>
          <a:xfrm>
            <a:off x="292100" y="292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Implementing an adjacency list as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033F-5E98-4DF1-8E21-A4268B2447AB}"/>
              </a:ext>
            </a:extLst>
          </p:cNvPr>
          <p:cNvSpPr txBox="1"/>
          <p:nvPr/>
        </p:nvSpPr>
        <p:spPr>
          <a:xfrm>
            <a:off x="292100" y="863600"/>
            <a:ext cx="72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 hash table of vertex to array:</a:t>
            </a:r>
            <a:endParaRPr lang="en-US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08003D-7C68-4D32-A648-3C873E3A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54" y="1608485"/>
            <a:ext cx="4128053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C39E3E2-E67F-4397-B1F5-45C5EDF35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47813"/>
              </p:ext>
            </p:extLst>
          </p:nvPr>
        </p:nvGraphicFramePr>
        <p:xfrm>
          <a:off x="7045036" y="5551286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E8417DB1-C5E8-44D0-9635-80CF56A8E279}"/>
              </a:ext>
            </a:extLst>
          </p:cNvPr>
          <p:cNvSpPr/>
          <p:nvPr/>
        </p:nvSpPr>
        <p:spPr bwMode="auto">
          <a:xfrm>
            <a:off x="8739837" y="6341861"/>
            <a:ext cx="274320" cy="274320"/>
          </a:xfrm>
          <a:prstGeom prst="ellipse">
            <a:avLst/>
          </a:prstGeom>
          <a:solidFill>
            <a:srgbClr val="F97B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31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574C6BA-CA75-428C-95D9-C3DC9A1C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54" y="1587500"/>
            <a:ext cx="8465779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1459-3825-4BEC-8C61-06FB9AC1C4CC}"/>
              </a:ext>
            </a:extLst>
          </p:cNvPr>
          <p:cNvSpPr txBox="1"/>
          <p:nvPr/>
        </p:nvSpPr>
        <p:spPr>
          <a:xfrm>
            <a:off x="292100" y="292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Implementing an adjacency list as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033F-5E98-4DF1-8E21-A4268B2447AB}"/>
              </a:ext>
            </a:extLst>
          </p:cNvPr>
          <p:cNvSpPr txBox="1"/>
          <p:nvPr/>
        </p:nvSpPr>
        <p:spPr>
          <a:xfrm>
            <a:off x="292100" y="863600"/>
            <a:ext cx="818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 hash table of vertex to linked list:</a:t>
            </a:r>
            <a:endParaRPr lang="en-US" sz="3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A5961B-0D70-4E15-9332-B306D9D7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72311"/>
              </p:ext>
            </p:extLst>
          </p:nvPr>
        </p:nvGraphicFramePr>
        <p:xfrm>
          <a:off x="7045036" y="5551286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A4984CF0-0B5B-4C53-87EA-FEA735B0E091}"/>
              </a:ext>
            </a:extLst>
          </p:cNvPr>
          <p:cNvSpPr/>
          <p:nvPr/>
        </p:nvSpPr>
        <p:spPr bwMode="auto">
          <a:xfrm>
            <a:off x="10025712" y="6337098"/>
            <a:ext cx="274320" cy="274320"/>
          </a:xfrm>
          <a:prstGeom prst="ellipse">
            <a:avLst/>
          </a:prstGeom>
          <a:solidFill>
            <a:srgbClr val="F97B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893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BB0D662-8940-4512-9408-3AE2E396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54" y="1587500"/>
            <a:ext cx="4128053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1459-3825-4BEC-8C61-06FB9AC1C4CC}"/>
              </a:ext>
            </a:extLst>
          </p:cNvPr>
          <p:cNvSpPr txBox="1"/>
          <p:nvPr/>
        </p:nvSpPr>
        <p:spPr>
          <a:xfrm>
            <a:off x="292100" y="292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Implementing an adjacency list as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033F-5E98-4DF1-8E21-A4268B2447AB}"/>
              </a:ext>
            </a:extLst>
          </p:cNvPr>
          <p:cNvSpPr txBox="1"/>
          <p:nvPr/>
        </p:nvSpPr>
        <p:spPr>
          <a:xfrm>
            <a:off x="292100" y="863600"/>
            <a:ext cx="68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 hash table of vertex to set:</a:t>
            </a:r>
            <a:endParaRPr lang="en-US" sz="3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29BE20C-B7AA-400D-A291-63A62AF73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26414"/>
              </p:ext>
            </p:extLst>
          </p:nvPr>
        </p:nvGraphicFramePr>
        <p:xfrm>
          <a:off x="7045036" y="5551286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81EF09A1-5BEA-46B9-A857-B797F9FEE704}"/>
              </a:ext>
            </a:extLst>
          </p:cNvPr>
          <p:cNvSpPr/>
          <p:nvPr/>
        </p:nvSpPr>
        <p:spPr bwMode="auto">
          <a:xfrm>
            <a:off x="11249674" y="6337098"/>
            <a:ext cx="274320" cy="274320"/>
          </a:xfrm>
          <a:prstGeom prst="ellipse">
            <a:avLst/>
          </a:prstGeom>
          <a:solidFill>
            <a:srgbClr val="F97B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5457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5B57F6-AAA7-45E9-8A6F-69AB1193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396" y="1247844"/>
            <a:ext cx="2717411" cy="507831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{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9941C-419C-40D1-87A0-8A50D4A53AF3}"/>
                  </a:ext>
                </a:extLst>
              </p:cNvPr>
              <p:cNvSpPr txBox="1"/>
              <p:nvPr/>
            </p:nvSpPr>
            <p:spPr>
              <a:xfrm>
                <a:off x="8061129" y="1340173"/>
                <a:ext cx="2145167" cy="5102841"/>
              </a:xfrm>
              <a:prstGeom prst="rect">
                <a:avLst/>
              </a:prstGeom>
              <a:solidFill>
                <a:srgbClr val="343D4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9941C-419C-40D1-87A0-8A50D4A53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29" y="1340173"/>
                <a:ext cx="2145167" cy="5102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8E625BB-479B-4088-A6F5-710D0FA58C50}"/>
              </a:ext>
            </a:extLst>
          </p:cNvPr>
          <p:cNvSpPr/>
          <p:nvPr/>
        </p:nvSpPr>
        <p:spPr bwMode="auto">
          <a:xfrm>
            <a:off x="2307572" y="1389545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894A70-8ADC-43F7-8339-4B5023E60E2B}"/>
              </a:ext>
            </a:extLst>
          </p:cNvPr>
          <p:cNvSpPr/>
          <p:nvPr/>
        </p:nvSpPr>
        <p:spPr bwMode="auto">
          <a:xfrm>
            <a:off x="2307572" y="1941945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D20305-09D9-4EE5-8C1E-2169189799A5}"/>
              </a:ext>
            </a:extLst>
          </p:cNvPr>
          <p:cNvSpPr/>
          <p:nvPr/>
        </p:nvSpPr>
        <p:spPr bwMode="auto">
          <a:xfrm>
            <a:off x="2307572" y="2494346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096BA0-311B-4995-A23F-2BCD8458D643}"/>
              </a:ext>
            </a:extLst>
          </p:cNvPr>
          <p:cNvSpPr/>
          <p:nvPr/>
        </p:nvSpPr>
        <p:spPr bwMode="auto">
          <a:xfrm>
            <a:off x="2307572" y="3046747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91E14-0A9D-46D7-B1C6-A2E8AB797A58}"/>
              </a:ext>
            </a:extLst>
          </p:cNvPr>
          <p:cNvSpPr/>
          <p:nvPr/>
        </p:nvSpPr>
        <p:spPr bwMode="auto">
          <a:xfrm>
            <a:off x="2307572" y="3599147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5358BD-3E44-4F31-94B5-D84B92038CA0}"/>
              </a:ext>
            </a:extLst>
          </p:cNvPr>
          <p:cNvSpPr/>
          <p:nvPr/>
        </p:nvSpPr>
        <p:spPr bwMode="auto">
          <a:xfrm>
            <a:off x="2307572" y="4151548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19FB29-F226-4C41-9CDD-CB460D8ACFBF}"/>
              </a:ext>
            </a:extLst>
          </p:cNvPr>
          <p:cNvSpPr/>
          <p:nvPr/>
        </p:nvSpPr>
        <p:spPr bwMode="auto">
          <a:xfrm>
            <a:off x="2307572" y="4703948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E0A699-1E10-4F13-8F55-221834692E63}"/>
              </a:ext>
            </a:extLst>
          </p:cNvPr>
          <p:cNvSpPr/>
          <p:nvPr/>
        </p:nvSpPr>
        <p:spPr bwMode="auto">
          <a:xfrm>
            <a:off x="2307572" y="5256349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7CF195-F1C0-476A-A3A4-3D173CC7167C}"/>
              </a:ext>
            </a:extLst>
          </p:cNvPr>
          <p:cNvSpPr/>
          <p:nvPr/>
        </p:nvSpPr>
        <p:spPr bwMode="auto">
          <a:xfrm>
            <a:off x="2307572" y="5808750"/>
            <a:ext cx="2145167" cy="552401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011FCC-4986-4684-A70B-855A366284F6}"/>
              </a:ext>
            </a:extLst>
          </p:cNvPr>
          <p:cNvSpPr txBox="1"/>
          <p:nvPr/>
        </p:nvSpPr>
        <p:spPr>
          <a:xfrm>
            <a:off x="1879507" y="1389544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0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FE6BE-CCCE-4558-99B0-AE811378A5E4}"/>
              </a:ext>
            </a:extLst>
          </p:cNvPr>
          <p:cNvSpPr txBox="1"/>
          <p:nvPr/>
        </p:nvSpPr>
        <p:spPr>
          <a:xfrm>
            <a:off x="1879507" y="1949423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1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62DB8D-1F5F-4DF6-B593-56434D29BEB3}"/>
              </a:ext>
            </a:extLst>
          </p:cNvPr>
          <p:cNvSpPr txBox="1"/>
          <p:nvPr/>
        </p:nvSpPr>
        <p:spPr>
          <a:xfrm>
            <a:off x="1879507" y="2520866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2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EF0A21-BCB0-4D29-B0E6-07E77588FEB8}"/>
              </a:ext>
            </a:extLst>
          </p:cNvPr>
          <p:cNvSpPr txBox="1"/>
          <p:nvPr/>
        </p:nvSpPr>
        <p:spPr>
          <a:xfrm>
            <a:off x="1879507" y="3061597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3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FD326A-E0EF-4F60-8987-F78B95021203}"/>
              </a:ext>
            </a:extLst>
          </p:cNvPr>
          <p:cNvSpPr txBox="1"/>
          <p:nvPr/>
        </p:nvSpPr>
        <p:spPr>
          <a:xfrm>
            <a:off x="1879507" y="3596486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4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A0E62D-ABAA-4573-900E-275BBC9C7DBD}"/>
              </a:ext>
            </a:extLst>
          </p:cNvPr>
          <p:cNvSpPr txBox="1"/>
          <p:nvPr/>
        </p:nvSpPr>
        <p:spPr>
          <a:xfrm>
            <a:off x="1879507" y="4156365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5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8A7B2-2724-44A6-9B83-0832FD916355}"/>
              </a:ext>
            </a:extLst>
          </p:cNvPr>
          <p:cNvSpPr txBox="1"/>
          <p:nvPr/>
        </p:nvSpPr>
        <p:spPr>
          <a:xfrm>
            <a:off x="1879507" y="4727808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6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922875-ECD0-4B1D-B994-3A6AD6027D49}"/>
              </a:ext>
            </a:extLst>
          </p:cNvPr>
          <p:cNvSpPr txBox="1"/>
          <p:nvPr/>
        </p:nvSpPr>
        <p:spPr>
          <a:xfrm>
            <a:off x="1879507" y="5268539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7</a:t>
            </a:r>
            <a:endParaRPr lang="en-US" sz="28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8F4DBA-094C-4B73-B462-5BABFFF702BB}"/>
              </a:ext>
            </a:extLst>
          </p:cNvPr>
          <p:cNvSpPr txBox="1"/>
          <p:nvPr/>
        </p:nvSpPr>
        <p:spPr>
          <a:xfrm>
            <a:off x="1879507" y="5820940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solidFill>
                  <a:srgbClr val="8690FA"/>
                </a:solidFill>
              </a:rPr>
              <a:t>8</a:t>
            </a:r>
            <a:endParaRPr lang="en-US" sz="2800" dirty="0">
              <a:solidFill>
                <a:srgbClr val="8690F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06D9BF-5572-4112-9CF0-C8482B4AD7FD}"/>
                  </a:ext>
                </a:extLst>
              </p:cNvPr>
              <p:cNvSpPr txBox="1"/>
              <p:nvPr/>
            </p:nvSpPr>
            <p:spPr>
              <a:xfrm>
                <a:off x="2326622" y="1359223"/>
                <a:ext cx="2145167" cy="5102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06D9BF-5572-4112-9CF0-C8482B4A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2" y="1359223"/>
                <a:ext cx="2145167" cy="5102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1">
            <a:extLst>
              <a:ext uri="{FF2B5EF4-FFF2-40B4-BE49-F238E27FC236}">
                <a16:creationId xmlns:a16="http://schemas.microsoft.com/office/drawing/2014/main" id="{88E56578-CC6F-4980-B2B3-FD28C624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845" y="5747534"/>
            <a:ext cx="276226" cy="55399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707F1-AB6B-413D-AC44-ECF39B29A03A}"/>
              </a:ext>
            </a:extLst>
          </p:cNvPr>
          <p:cNvSpPr txBox="1"/>
          <p:nvPr/>
        </p:nvSpPr>
        <p:spPr>
          <a:xfrm>
            <a:off x="1222005" y="395936"/>
            <a:ext cx="43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By using an array</a:t>
            </a:r>
            <a:endParaRPr lang="en-US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16E2C-C8B9-499F-93FC-B648B3897CC9}"/>
              </a:ext>
            </a:extLst>
          </p:cNvPr>
          <p:cNvSpPr txBox="1"/>
          <p:nvPr/>
        </p:nvSpPr>
        <p:spPr>
          <a:xfrm>
            <a:off x="6073921" y="454364"/>
            <a:ext cx="489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By using a hash table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687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B4EE58-303C-4A91-93F7-DF02DF4EFB6B}"/>
              </a:ext>
            </a:extLst>
          </p:cNvPr>
          <p:cNvCxnSpPr>
            <a:cxnSpLocks/>
          </p:cNvCxnSpPr>
          <p:nvPr/>
        </p:nvCxnSpPr>
        <p:spPr>
          <a:xfrm flipH="1">
            <a:off x="3378145" y="2314938"/>
            <a:ext cx="1256862" cy="842041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02FE14-63F5-463F-8D8E-20C823B8E9B6}"/>
              </a:ext>
            </a:extLst>
          </p:cNvPr>
          <p:cNvSpPr/>
          <p:nvPr/>
        </p:nvSpPr>
        <p:spPr bwMode="auto">
          <a:xfrm>
            <a:off x="2721430" y="3044305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D3CEA5-DBA3-4D03-932C-B4D0C43B2781}"/>
              </a:ext>
            </a:extLst>
          </p:cNvPr>
          <p:cNvSpPr/>
          <p:nvPr/>
        </p:nvSpPr>
        <p:spPr bwMode="auto">
          <a:xfrm>
            <a:off x="4522332" y="1658223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F9480F-BEC4-42CB-B54F-9F46D11C9B55}"/>
              </a:ext>
            </a:extLst>
          </p:cNvPr>
          <p:cNvSpPr/>
          <p:nvPr/>
        </p:nvSpPr>
        <p:spPr bwMode="auto">
          <a:xfrm>
            <a:off x="6555419" y="1658223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82A7E9-1363-4D9A-844B-9130E6A49D97}"/>
              </a:ext>
            </a:extLst>
          </p:cNvPr>
          <p:cNvSpPr/>
          <p:nvPr/>
        </p:nvSpPr>
        <p:spPr bwMode="auto">
          <a:xfrm>
            <a:off x="8429160" y="3044305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BD871C-924A-4CE2-BAD1-D5BB73101A6E}"/>
              </a:ext>
            </a:extLst>
          </p:cNvPr>
          <p:cNvSpPr/>
          <p:nvPr/>
        </p:nvSpPr>
        <p:spPr bwMode="auto">
          <a:xfrm>
            <a:off x="6555419" y="4430388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36DF80-E5A3-49CD-B02E-64FFCED76631}"/>
              </a:ext>
            </a:extLst>
          </p:cNvPr>
          <p:cNvSpPr/>
          <p:nvPr/>
        </p:nvSpPr>
        <p:spPr bwMode="auto">
          <a:xfrm>
            <a:off x="4522332" y="4430388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82020A-0648-49C6-A891-A7425BA7AFE3}"/>
              </a:ext>
            </a:extLst>
          </p:cNvPr>
          <p:cNvCxnSpPr>
            <a:cxnSpLocks/>
          </p:cNvCxnSpPr>
          <p:nvPr/>
        </p:nvCxnSpPr>
        <p:spPr>
          <a:xfrm flipV="1">
            <a:off x="4907027" y="2427612"/>
            <a:ext cx="0" cy="200277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5624F-CF3C-46E5-BE35-088B224AC65F}"/>
              </a:ext>
            </a:extLst>
          </p:cNvPr>
          <p:cNvCxnSpPr>
            <a:cxnSpLocks/>
          </p:cNvCxnSpPr>
          <p:nvPr/>
        </p:nvCxnSpPr>
        <p:spPr>
          <a:xfrm>
            <a:off x="3378145" y="3701020"/>
            <a:ext cx="1256862" cy="84204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8EB657-4B61-486D-BBE3-E131A21E7C2B}"/>
              </a:ext>
            </a:extLst>
          </p:cNvPr>
          <p:cNvCxnSpPr>
            <a:cxnSpLocks/>
          </p:cNvCxnSpPr>
          <p:nvPr/>
        </p:nvCxnSpPr>
        <p:spPr>
          <a:xfrm>
            <a:off x="5291722" y="2042918"/>
            <a:ext cx="126369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DFB97C-650E-405F-8E30-D09A8F6EA8D0}"/>
              </a:ext>
            </a:extLst>
          </p:cNvPr>
          <p:cNvCxnSpPr>
            <a:cxnSpLocks/>
          </p:cNvCxnSpPr>
          <p:nvPr/>
        </p:nvCxnSpPr>
        <p:spPr>
          <a:xfrm>
            <a:off x="5179047" y="2314938"/>
            <a:ext cx="1489047" cy="2228124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F138F4-CDBC-42ED-B06A-63FE4F968E61}"/>
              </a:ext>
            </a:extLst>
          </p:cNvPr>
          <p:cNvCxnSpPr>
            <a:cxnSpLocks/>
          </p:cNvCxnSpPr>
          <p:nvPr/>
        </p:nvCxnSpPr>
        <p:spPr>
          <a:xfrm>
            <a:off x="6940114" y="2427612"/>
            <a:ext cx="0" cy="200277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07730F-3A26-4DE5-A365-265D33ED4C49}"/>
              </a:ext>
            </a:extLst>
          </p:cNvPr>
          <p:cNvCxnSpPr>
            <a:cxnSpLocks/>
          </p:cNvCxnSpPr>
          <p:nvPr/>
        </p:nvCxnSpPr>
        <p:spPr>
          <a:xfrm flipV="1">
            <a:off x="7212134" y="3701020"/>
            <a:ext cx="1329701" cy="84204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848905-A6E3-4FF1-9110-F944B39E3F04}"/>
              </a:ext>
            </a:extLst>
          </p:cNvPr>
          <p:cNvCxnSpPr>
            <a:cxnSpLocks/>
          </p:cNvCxnSpPr>
          <p:nvPr/>
        </p:nvCxnSpPr>
        <p:spPr>
          <a:xfrm flipV="1">
            <a:off x="5179047" y="3429000"/>
            <a:ext cx="3250113" cy="111406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6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5B57F6-AAA7-45E9-8A6F-69AB1193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349" y="1247844"/>
            <a:ext cx="2717411" cy="507831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{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9941C-419C-40D1-87A0-8A50D4A53AF3}"/>
                  </a:ext>
                </a:extLst>
              </p:cNvPr>
              <p:cNvSpPr txBox="1"/>
              <p:nvPr/>
            </p:nvSpPr>
            <p:spPr>
              <a:xfrm>
                <a:off x="5787082" y="1340173"/>
                <a:ext cx="2145167" cy="5102841"/>
              </a:xfrm>
              <a:prstGeom prst="rect">
                <a:avLst/>
              </a:prstGeom>
              <a:solidFill>
                <a:srgbClr val="343D4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9941C-419C-40D1-87A0-8A50D4A53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82" y="1340173"/>
                <a:ext cx="2145167" cy="5102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1">
            <a:extLst>
              <a:ext uri="{FF2B5EF4-FFF2-40B4-BE49-F238E27FC236}">
                <a16:creationId xmlns:a16="http://schemas.microsoft.com/office/drawing/2014/main" id="{88E56578-CC6F-4980-B2B3-FD28C624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798" y="5747534"/>
            <a:ext cx="276226" cy="55399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16E2C-C8B9-499F-93FC-B648B3897CC9}"/>
              </a:ext>
            </a:extLst>
          </p:cNvPr>
          <p:cNvSpPr txBox="1"/>
          <p:nvPr/>
        </p:nvSpPr>
        <p:spPr>
          <a:xfrm>
            <a:off x="3799874" y="454364"/>
            <a:ext cx="489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By using a hash table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0280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/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[0, 2, 5, 4]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CEB3D-5784-4026-B62E-35180016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6" y="3152001"/>
                <a:ext cx="193642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60267B1C-D2F8-4426-A81F-9E4670DB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1540818"/>
            <a:ext cx="2550698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A80910-57CC-4165-A51C-2937C352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3466128"/>
            <a:ext cx="688842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E34B40-AA81-4906-8146-2AF7955A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7" y="5399217"/>
            <a:ext cx="2550698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E6916-E5C7-4866-876F-F8F516D8777E}"/>
              </a:ext>
            </a:extLst>
          </p:cNvPr>
          <p:cNvSpPr txBox="1"/>
          <p:nvPr/>
        </p:nvSpPr>
        <p:spPr>
          <a:xfrm>
            <a:off x="5017117" y="935564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an array: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647F9-1100-4453-8BE7-D15FBAD3765C}"/>
              </a:ext>
            </a:extLst>
          </p:cNvPr>
          <p:cNvSpPr txBox="1"/>
          <p:nvPr/>
        </p:nvSpPr>
        <p:spPr>
          <a:xfrm>
            <a:off x="4966317" y="2881353"/>
            <a:ext cx="501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 linked list: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06AD04-3FF7-4E9A-94AB-5F46EC1AF5CE}"/>
              </a:ext>
            </a:extLst>
          </p:cNvPr>
          <p:cNvSpPr txBox="1"/>
          <p:nvPr/>
        </p:nvSpPr>
        <p:spPr>
          <a:xfrm>
            <a:off x="4966317" y="4827142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By using a set: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8CCB30-1D1D-4340-8F48-36ECEDC52A53}"/>
              </a:ext>
            </a:extLst>
          </p:cNvPr>
          <p:cNvCxnSpPr/>
          <p:nvPr/>
        </p:nvCxnSpPr>
        <p:spPr>
          <a:xfrm flipV="1">
            <a:off x="2717800" y="1533039"/>
            <a:ext cx="2185017" cy="190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C3B7B1-CCE2-4944-A887-47298F3D9149}"/>
              </a:ext>
            </a:extLst>
          </p:cNvPr>
          <p:cNvCxnSpPr>
            <a:cxnSpLocks/>
          </p:cNvCxnSpPr>
          <p:nvPr/>
        </p:nvCxnSpPr>
        <p:spPr>
          <a:xfrm flipV="1">
            <a:off x="2717800" y="3429000"/>
            <a:ext cx="2185017" cy="37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3A4C20-AB1F-4911-81E3-B1BE832EFDF5}"/>
              </a:ext>
            </a:extLst>
          </p:cNvPr>
          <p:cNvCxnSpPr>
            <a:cxnSpLocks/>
          </p:cNvCxnSpPr>
          <p:nvPr/>
        </p:nvCxnSpPr>
        <p:spPr>
          <a:xfrm>
            <a:off x="2717800" y="3466128"/>
            <a:ext cx="2185017" cy="190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64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1459-3825-4BEC-8C61-06FB9AC1C4CC}"/>
              </a:ext>
            </a:extLst>
          </p:cNvPr>
          <p:cNvSpPr txBox="1"/>
          <p:nvPr/>
        </p:nvSpPr>
        <p:spPr>
          <a:xfrm>
            <a:off x="292100" y="29210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Implementing an adjacency list as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033F-5E98-4DF1-8E21-A4268B2447AB}"/>
              </a:ext>
            </a:extLst>
          </p:cNvPr>
          <p:cNvSpPr txBox="1"/>
          <p:nvPr/>
        </p:nvSpPr>
        <p:spPr>
          <a:xfrm>
            <a:off x="292100" y="863600"/>
            <a:ext cx="72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 hash table of vertex to array:</a:t>
            </a:r>
            <a:endParaRPr lang="en-US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08003D-7C68-4D32-A648-3C873E3A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54" y="1608485"/>
            <a:ext cx="4128053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C39E3E2-E67F-4397-B1F5-45C5EDF35068}"/>
              </a:ext>
            </a:extLst>
          </p:cNvPr>
          <p:cNvGraphicFramePr>
            <a:graphicFrameLocks noGrp="1"/>
          </p:cNvGraphicFramePr>
          <p:nvPr/>
        </p:nvGraphicFramePr>
        <p:xfrm>
          <a:off x="7045036" y="5551286"/>
          <a:ext cx="496483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08">
                  <a:extLst>
                    <a:ext uri="{9D8B030D-6E8A-4147-A177-3AD203B41FA5}">
                      <a16:colId xmlns:a16="http://schemas.microsoft.com/office/drawing/2014/main" val="2694022160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59675403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1405272469"/>
                    </a:ext>
                  </a:extLst>
                </a:gridCol>
                <a:gridCol w="1241208">
                  <a:extLst>
                    <a:ext uri="{9D8B030D-6E8A-4147-A177-3AD203B41FA5}">
                      <a16:colId xmlns:a16="http://schemas.microsoft.com/office/drawing/2014/main" val="8032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linked list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set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3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array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600"/>
                        <a:t>hash table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672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E8417DB1-C5E8-44D0-9635-80CF56A8E279}"/>
              </a:ext>
            </a:extLst>
          </p:cNvPr>
          <p:cNvSpPr/>
          <p:nvPr/>
        </p:nvSpPr>
        <p:spPr bwMode="auto">
          <a:xfrm>
            <a:off x="8739837" y="6341861"/>
            <a:ext cx="274320" cy="274320"/>
          </a:xfrm>
          <a:prstGeom prst="ellipse">
            <a:avLst/>
          </a:prstGeom>
          <a:solidFill>
            <a:srgbClr val="F97B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531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EE0D3-5812-4724-BB7B-23F449BD8FB7}"/>
              </a:ext>
            </a:extLst>
          </p:cNvPr>
          <p:cNvSpPr txBox="1"/>
          <p:nvPr/>
        </p:nvSpPr>
        <p:spPr>
          <a:xfrm>
            <a:off x="466093" y="2551837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Creating a graph: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A7C9D-136B-4F53-09ED-5B0A64A5F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26" y="3318061"/>
            <a:ext cx="11224548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Hash table of vertex to array of vertices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2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D26B3-4BAC-488F-B2F5-08EE47244502}"/>
              </a:ext>
            </a:extLst>
          </p:cNvPr>
          <p:cNvSpPr txBox="1"/>
          <p:nvPr/>
        </p:nvSpPr>
        <p:spPr>
          <a:xfrm>
            <a:off x="466093" y="2136339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Adding a vertex:</a:t>
            </a:r>
            <a:endParaRPr 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81FF8-0C63-79B2-3854-66B30FDE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2883711"/>
            <a:ext cx="864852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add_vertex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u)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6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99416-71D0-4325-BDC9-F92A39A2ECCC}"/>
              </a:ext>
            </a:extLst>
          </p:cNvPr>
          <p:cNvSpPr txBox="1"/>
          <p:nvPr/>
        </p:nvSpPr>
        <p:spPr>
          <a:xfrm>
            <a:off x="466093" y="1374592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Removing a vertex: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65841-3AC5-52ED-5B95-4C6F36FB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2067088"/>
            <a:ext cx="9555821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remove_vertex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u)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del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adj_list[v]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2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0F4-54B0-4F15-88C9-49A0CC9F46AD}"/>
              </a:ext>
            </a:extLst>
          </p:cNvPr>
          <p:cNvSpPr txBox="1"/>
          <p:nvPr/>
        </p:nvSpPr>
        <p:spPr>
          <a:xfrm>
            <a:off x="466093" y="2321005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Adding an edge: </a:t>
            </a:r>
            <a:r>
              <a:rPr lang="fr-FR" sz="3600">
                <a:solidFill>
                  <a:srgbClr val="343D46"/>
                </a:solidFill>
              </a:rPr>
              <a:t>in a directed graph:</a:t>
            </a:r>
            <a:endParaRPr lang="en-US" sz="3600" dirty="0">
              <a:solidFill>
                <a:srgbClr val="343D46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227BA5-18AB-C489-43A4-5479ABF08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3105835"/>
            <a:ext cx="1125981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9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AA5B0-BCEE-44A8-B25B-1E1171DC7665}"/>
              </a:ext>
            </a:extLst>
          </p:cNvPr>
          <p:cNvSpPr txBox="1"/>
          <p:nvPr/>
        </p:nvSpPr>
        <p:spPr>
          <a:xfrm>
            <a:off x="466093" y="643622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Adding an edge  in an undirected graph: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0F4-54B0-4F15-88C9-49A0CC9F46AD}"/>
              </a:ext>
            </a:extLst>
          </p:cNvPr>
          <p:cNvSpPr txBox="1"/>
          <p:nvPr/>
        </p:nvSpPr>
        <p:spPr>
          <a:xfrm>
            <a:off x="466093" y="3998387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Adding an edge</a:t>
            </a:r>
            <a:r>
              <a:rPr lang="fr-FR" sz="3600">
                <a:solidFill>
                  <a:srgbClr val="343D46"/>
                </a:solidFill>
              </a:rPr>
              <a:t>:</a:t>
            </a:r>
            <a:r>
              <a:rPr lang="fr-FR" sz="3600"/>
              <a:t> in a directed graph:</a:t>
            </a:r>
            <a:endParaRPr 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4F36CE-5CFC-B40C-8C10-2752E816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4783217"/>
            <a:ext cx="1125981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7A079B-CC76-6E35-6CA1-80F053E5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1428452"/>
            <a:ext cx="11259814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(v)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adj_list[v]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AA5B0-BCEE-44A8-B25B-1E1171DC7665}"/>
              </a:ext>
            </a:extLst>
          </p:cNvPr>
          <p:cNvSpPr txBox="1"/>
          <p:nvPr/>
        </p:nvSpPr>
        <p:spPr>
          <a:xfrm>
            <a:off x="466093" y="643622"/>
            <a:ext cx="1112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Adding an edge in an undirected  </a:t>
            </a:r>
            <a:r>
              <a:rPr lang="fr-FR" sz="3600" b="1">
                <a:solidFill>
                  <a:srgbClr val="F97B57"/>
                </a:solidFill>
              </a:rPr>
              <a:t>weighted</a:t>
            </a:r>
            <a:r>
              <a:rPr lang="fr-FR" sz="3600"/>
              <a:t> graph: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0F4-54B0-4F15-88C9-49A0CC9F46AD}"/>
              </a:ext>
            </a:extLst>
          </p:cNvPr>
          <p:cNvSpPr txBox="1"/>
          <p:nvPr/>
        </p:nvSpPr>
        <p:spPr>
          <a:xfrm>
            <a:off x="466093" y="3998387"/>
            <a:ext cx="109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Adding an edge</a:t>
            </a:r>
            <a:r>
              <a:rPr lang="fr-FR" sz="3600">
                <a:solidFill>
                  <a:srgbClr val="343D46"/>
                </a:solidFill>
              </a:rPr>
              <a:t>:</a:t>
            </a:r>
            <a:r>
              <a:rPr lang="fr-FR" sz="3600"/>
              <a:t>in a directed </a:t>
            </a:r>
            <a:r>
              <a:rPr lang="fr-FR" sz="3600" b="1">
                <a:solidFill>
                  <a:srgbClr val="F97B57"/>
                </a:solidFill>
              </a:rPr>
              <a:t>weighted</a:t>
            </a:r>
            <a:r>
              <a:rPr lang="fr-FR" sz="3600"/>
              <a:t> graph:</a:t>
            </a:r>
            <a:endParaRPr 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AC87F9-0B71-EFCC-BD1B-896A3382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4783217"/>
            <a:ext cx="1125981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v, w)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((v, w))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5ED97-928E-3A04-897E-12EA8906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1428452"/>
            <a:ext cx="11259814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v, w)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((v, w))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adj_list[v]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((u, w))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4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0F4-54B0-4F15-88C9-49A0CC9F46AD}"/>
              </a:ext>
            </a:extLst>
          </p:cNvPr>
          <p:cNvSpPr txBox="1"/>
          <p:nvPr/>
        </p:nvSpPr>
        <p:spPr>
          <a:xfrm>
            <a:off x="466093" y="2321005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Removing an edge: </a:t>
            </a:r>
            <a:r>
              <a:rPr lang="fr-FR" sz="3600">
                <a:solidFill>
                  <a:srgbClr val="343D46"/>
                </a:solidFill>
              </a:rPr>
              <a:t>in a directed graph:</a:t>
            </a:r>
            <a:endParaRPr lang="en-US" sz="3600" dirty="0">
              <a:solidFill>
                <a:srgbClr val="343D4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A71D4-EBB6-9DE2-13A2-50BD4EFF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61" y="3030836"/>
            <a:ext cx="1118767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remove_edge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(v)</a:t>
            </a: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1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B4EE58-303C-4A91-93F7-DF02DF4EFB6B}"/>
              </a:ext>
            </a:extLst>
          </p:cNvPr>
          <p:cNvCxnSpPr>
            <a:cxnSpLocks/>
          </p:cNvCxnSpPr>
          <p:nvPr/>
        </p:nvCxnSpPr>
        <p:spPr>
          <a:xfrm flipH="1">
            <a:off x="3378145" y="2314938"/>
            <a:ext cx="1256862" cy="842041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82020A-0648-49C6-A891-A7425BA7AFE3}"/>
              </a:ext>
            </a:extLst>
          </p:cNvPr>
          <p:cNvCxnSpPr>
            <a:cxnSpLocks/>
          </p:cNvCxnSpPr>
          <p:nvPr/>
        </p:nvCxnSpPr>
        <p:spPr>
          <a:xfrm flipV="1">
            <a:off x="4907027" y="2427612"/>
            <a:ext cx="0" cy="200277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5624F-CF3C-46E5-BE35-088B224AC65F}"/>
              </a:ext>
            </a:extLst>
          </p:cNvPr>
          <p:cNvCxnSpPr>
            <a:cxnSpLocks/>
          </p:cNvCxnSpPr>
          <p:nvPr/>
        </p:nvCxnSpPr>
        <p:spPr>
          <a:xfrm>
            <a:off x="3378145" y="3701020"/>
            <a:ext cx="1079555" cy="723254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8EB657-4B61-486D-BBE3-E131A21E7C2B}"/>
              </a:ext>
            </a:extLst>
          </p:cNvPr>
          <p:cNvCxnSpPr>
            <a:cxnSpLocks/>
          </p:cNvCxnSpPr>
          <p:nvPr/>
        </p:nvCxnSpPr>
        <p:spPr>
          <a:xfrm>
            <a:off x="5291722" y="2042918"/>
            <a:ext cx="126369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DFB97C-650E-405F-8E30-D09A8F6EA8D0}"/>
              </a:ext>
            </a:extLst>
          </p:cNvPr>
          <p:cNvCxnSpPr>
            <a:cxnSpLocks/>
          </p:cNvCxnSpPr>
          <p:nvPr/>
        </p:nvCxnSpPr>
        <p:spPr>
          <a:xfrm>
            <a:off x="5179047" y="2314938"/>
            <a:ext cx="1452370" cy="217324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F138F4-CDBC-42ED-B06A-63FE4F968E61}"/>
              </a:ext>
            </a:extLst>
          </p:cNvPr>
          <p:cNvCxnSpPr>
            <a:cxnSpLocks/>
          </p:cNvCxnSpPr>
          <p:nvPr/>
        </p:nvCxnSpPr>
        <p:spPr>
          <a:xfrm>
            <a:off x="6940114" y="2427612"/>
            <a:ext cx="0" cy="200277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07730F-3A26-4DE5-A365-265D33ED4C49}"/>
              </a:ext>
            </a:extLst>
          </p:cNvPr>
          <p:cNvCxnSpPr>
            <a:cxnSpLocks/>
          </p:cNvCxnSpPr>
          <p:nvPr/>
        </p:nvCxnSpPr>
        <p:spPr>
          <a:xfrm flipV="1">
            <a:off x="7212134" y="3745119"/>
            <a:ext cx="1260062" cy="7979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848905-A6E3-4FF1-9110-F944B39E3F04}"/>
              </a:ext>
            </a:extLst>
          </p:cNvPr>
          <p:cNvCxnSpPr>
            <a:cxnSpLocks/>
          </p:cNvCxnSpPr>
          <p:nvPr/>
        </p:nvCxnSpPr>
        <p:spPr>
          <a:xfrm flipV="1">
            <a:off x="5179047" y="3429000"/>
            <a:ext cx="3250113" cy="111406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341C33-ACAC-4E67-BE98-4683F810DBFF}"/>
              </a:ext>
            </a:extLst>
          </p:cNvPr>
          <p:cNvSpPr/>
          <p:nvPr/>
        </p:nvSpPr>
        <p:spPr bwMode="auto">
          <a:xfrm>
            <a:off x="3395856" y="1658222"/>
            <a:ext cx="1890082" cy="769389"/>
          </a:xfrm>
          <a:prstGeom prst="roundRect">
            <a:avLst>
              <a:gd name="adj" fmla="val 32513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A5FDB9"/>
                </a:solidFill>
                <a:latin typeface="+mj-lt"/>
              </a:rPr>
              <a:t>"London"</a:t>
            </a:r>
            <a:endParaRPr lang="en-US" sz="2400">
              <a:solidFill>
                <a:srgbClr val="A5FDB9"/>
              </a:solidFill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6AB677-C5C8-431D-9D73-20DD3C2A0E25}"/>
              </a:ext>
            </a:extLst>
          </p:cNvPr>
          <p:cNvSpPr/>
          <p:nvPr/>
        </p:nvSpPr>
        <p:spPr bwMode="auto">
          <a:xfrm>
            <a:off x="6543851" y="1658222"/>
            <a:ext cx="1890082" cy="769389"/>
          </a:xfrm>
          <a:prstGeom prst="roundRect">
            <a:avLst>
              <a:gd name="adj" fmla="val 32513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A5FDB9"/>
                </a:solidFill>
                <a:latin typeface="+mj-lt"/>
              </a:rPr>
              <a:t>"Berlin"</a:t>
            </a:r>
            <a:endParaRPr lang="en-US" sz="2400">
              <a:solidFill>
                <a:srgbClr val="A5FDB9"/>
              </a:solidFill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E32DF2-01A4-4AD4-AEB1-2EB2B7D38BDF}"/>
              </a:ext>
            </a:extLst>
          </p:cNvPr>
          <p:cNvSpPr/>
          <p:nvPr/>
        </p:nvSpPr>
        <p:spPr bwMode="auto">
          <a:xfrm>
            <a:off x="1573989" y="3044304"/>
            <a:ext cx="1890082" cy="769389"/>
          </a:xfrm>
          <a:prstGeom prst="roundRect">
            <a:avLst>
              <a:gd name="adj" fmla="val 32513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A5FDB9"/>
                </a:solidFill>
                <a:latin typeface="+mj-lt"/>
              </a:rPr>
              <a:t>"Mexico"</a:t>
            </a:r>
            <a:endParaRPr lang="en-US" sz="2400">
              <a:solidFill>
                <a:srgbClr val="A5FDB9"/>
              </a:solidFill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75BAF0-629A-40FB-8633-A859171D6130}"/>
              </a:ext>
            </a:extLst>
          </p:cNvPr>
          <p:cNvSpPr/>
          <p:nvPr/>
        </p:nvSpPr>
        <p:spPr bwMode="auto">
          <a:xfrm>
            <a:off x="8429160" y="3044304"/>
            <a:ext cx="1890082" cy="769389"/>
          </a:xfrm>
          <a:prstGeom prst="roundRect">
            <a:avLst>
              <a:gd name="adj" fmla="val 32513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A5FDB9"/>
                </a:solidFill>
                <a:latin typeface="+mj-lt"/>
              </a:rPr>
              <a:t>"Tokyo"</a:t>
            </a:r>
            <a:endParaRPr lang="en-US" sz="2400">
              <a:solidFill>
                <a:srgbClr val="A5FDB9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52EFFF-D6C9-4C31-99C4-E1E60A59F61D}"/>
              </a:ext>
            </a:extLst>
          </p:cNvPr>
          <p:cNvSpPr/>
          <p:nvPr/>
        </p:nvSpPr>
        <p:spPr bwMode="auto">
          <a:xfrm>
            <a:off x="3395856" y="4430388"/>
            <a:ext cx="1890082" cy="769389"/>
          </a:xfrm>
          <a:prstGeom prst="roundRect">
            <a:avLst>
              <a:gd name="adj" fmla="val 32513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A5FDB9"/>
                </a:solidFill>
                <a:latin typeface="+mj-lt"/>
              </a:rPr>
              <a:t>"Lima"</a:t>
            </a:r>
            <a:endParaRPr lang="en-US" sz="2400">
              <a:solidFill>
                <a:srgbClr val="A5FDB9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4B2991-9F24-4F74-8856-8CFC91D3B8FC}"/>
              </a:ext>
            </a:extLst>
          </p:cNvPr>
          <p:cNvSpPr/>
          <p:nvPr/>
        </p:nvSpPr>
        <p:spPr bwMode="auto">
          <a:xfrm>
            <a:off x="6543851" y="4430388"/>
            <a:ext cx="1890082" cy="769389"/>
          </a:xfrm>
          <a:prstGeom prst="roundRect">
            <a:avLst>
              <a:gd name="adj" fmla="val 32513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A5FDB9"/>
                </a:solidFill>
                <a:latin typeface="+mj-lt"/>
              </a:rPr>
              <a:t>"Algiers"</a:t>
            </a:r>
            <a:endParaRPr lang="en-US" sz="2400">
              <a:solidFill>
                <a:srgbClr val="A5FDB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37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AA5B0-BCEE-44A8-B25B-1E1171DC7665}"/>
              </a:ext>
            </a:extLst>
          </p:cNvPr>
          <p:cNvSpPr txBox="1"/>
          <p:nvPr/>
        </p:nvSpPr>
        <p:spPr>
          <a:xfrm>
            <a:off x="466093" y="643622"/>
            <a:ext cx="1084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Removing an edge  in an undirected graph: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0F4-54B0-4F15-88C9-49A0CC9F46AD}"/>
              </a:ext>
            </a:extLst>
          </p:cNvPr>
          <p:cNvSpPr txBox="1"/>
          <p:nvPr/>
        </p:nvSpPr>
        <p:spPr>
          <a:xfrm>
            <a:off x="466093" y="3998387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Removing an edge</a:t>
            </a:r>
            <a:r>
              <a:rPr lang="fr-FR" sz="3600">
                <a:solidFill>
                  <a:srgbClr val="343D46"/>
                </a:solidFill>
              </a:rPr>
              <a:t>:</a:t>
            </a:r>
            <a:r>
              <a:rPr lang="fr-FR" sz="3600"/>
              <a:t> in a directed graph: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399C1-2A52-CE44-FA8B-F8A562B11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61" y="4737050"/>
            <a:ext cx="1118767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remove_edge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(v)</a:t>
            </a: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D5CA5B-0D02-55B5-FC08-AF896CBE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1382285"/>
            <a:ext cx="1118767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remove_edge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(v)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self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adj_list[v]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(u)</a:t>
            </a: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9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0F4-54B0-4F15-88C9-49A0CC9F46AD}"/>
              </a:ext>
            </a:extLst>
          </p:cNvPr>
          <p:cNvSpPr txBox="1"/>
          <p:nvPr/>
        </p:nvSpPr>
        <p:spPr>
          <a:xfrm>
            <a:off x="466093" y="2321005"/>
            <a:ext cx="9314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Checking edge existence: </a:t>
            </a:r>
            <a:r>
              <a:rPr lang="fr-FR" sz="3600">
                <a:solidFill>
                  <a:srgbClr val="343D46"/>
                </a:solidFill>
              </a:rPr>
              <a:t>in a directed graph:</a:t>
            </a:r>
            <a:endParaRPr lang="en-US" sz="3600" dirty="0">
              <a:solidFill>
                <a:srgbClr val="343D46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13D503-4E64-F0F8-6ABD-D9331F0F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3012471"/>
            <a:ext cx="83215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check_edge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1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0F4-54B0-4F15-88C9-49A0CC9F46AD}"/>
              </a:ext>
            </a:extLst>
          </p:cNvPr>
          <p:cNvSpPr txBox="1"/>
          <p:nvPr/>
        </p:nvSpPr>
        <p:spPr>
          <a:xfrm>
            <a:off x="466093" y="2321005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Traversing neighbors: </a:t>
            </a:r>
            <a:r>
              <a:rPr lang="fr-FR" sz="3600">
                <a:solidFill>
                  <a:srgbClr val="343D46"/>
                </a:solidFill>
              </a:rPr>
              <a:t>in a directed graph:</a:t>
            </a:r>
            <a:endParaRPr lang="en-US" sz="3600" dirty="0">
              <a:solidFill>
                <a:srgbClr val="343D4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4F6C9-9484-25AF-D8C0-DF7AB46D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3067735"/>
            <a:ext cx="877355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neighbor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adj_list[u]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(neighbor)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3378145" y="2314937"/>
            <a:ext cx="1449210" cy="84204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2721430" y="3044305"/>
            <a:ext cx="769390" cy="769389"/>
          </a:xfrm>
          <a:prstGeom prst="ellipse">
            <a:avLst/>
          </a:prstGeom>
          <a:solidFill>
            <a:srgbClr val="343D46">
              <a:alpha val="20000"/>
            </a:srgbClr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4714680" y="1658223"/>
            <a:ext cx="769390" cy="769389"/>
          </a:xfrm>
          <a:prstGeom prst="ellipse">
            <a:avLst/>
          </a:prstGeom>
          <a:solidFill>
            <a:srgbClr val="343D46">
              <a:alpha val="20000"/>
            </a:srgbClr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6707930" y="1658223"/>
            <a:ext cx="769390" cy="769389"/>
          </a:xfrm>
          <a:prstGeom prst="ellipse">
            <a:avLst/>
          </a:prstGeom>
          <a:solidFill>
            <a:srgbClr val="343D46">
              <a:alpha val="20000"/>
            </a:srgbClr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8701180" y="3044305"/>
            <a:ext cx="769390" cy="769389"/>
          </a:xfrm>
          <a:prstGeom prst="ellipse">
            <a:avLst/>
          </a:prstGeom>
          <a:solidFill>
            <a:srgbClr val="343D46">
              <a:alpha val="20000"/>
            </a:srgbClr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6707930" y="4430388"/>
            <a:ext cx="769390" cy="769389"/>
          </a:xfrm>
          <a:prstGeom prst="ellipse">
            <a:avLst/>
          </a:prstGeom>
          <a:solidFill>
            <a:srgbClr val="343D46">
              <a:alpha val="20000"/>
            </a:srgbClr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471468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5099375" y="2427612"/>
            <a:ext cx="0" cy="2002775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3378145" y="3701020"/>
            <a:ext cx="1449210" cy="84204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484070" y="2042918"/>
            <a:ext cx="1223860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5371395" y="2314937"/>
            <a:ext cx="1449210" cy="2228125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7092625" y="2427612"/>
            <a:ext cx="0" cy="2002775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7364645" y="3701020"/>
            <a:ext cx="1449210" cy="84204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5371395" y="3429000"/>
            <a:ext cx="3329785" cy="111406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7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3378145" y="2314937"/>
            <a:ext cx="1449210" cy="84204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2721430" y="3044305"/>
            <a:ext cx="769390" cy="769389"/>
          </a:xfrm>
          <a:prstGeom prst="ellipse">
            <a:avLst/>
          </a:prstGeom>
          <a:solidFill>
            <a:srgbClr val="343D46"/>
          </a:solidFill>
          <a:ln w="57150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4714680" y="1658223"/>
            <a:ext cx="769390" cy="769389"/>
          </a:xfrm>
          <a:prstGeom prst="ellipse">
            <a:avLst/>
          </a:prstGeom>
          <a:solidFill>
            <a:srgbClr val="343D46"/>
          </a:solidFill>
          <a:ln w="57150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6707930" y="1658223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8701180" y="3044305"/>
            <a:ext cx="769390" cy="769389"/>
          </a:xfrm>
          <a:prstGeom prst="ellipse">
            <a:avLst/>
          </a:prstGeom>
          <a:solidFill>
            <a:srgbClr val="343D46"/>
          </a:solidFill>
          <a:ln w="57150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670793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471468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5099375" y="2427612"/>
            <a:ext cx="0" cy="2002775"/>
          </a:xfrm>
          <a:prstGeom prst="straightConnector1">
            <a:avLst/>
          </a:prstGeom>
          <a:ln w="38100">
            <a:solidFill>
              <a:srgbClr val="8690F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3378145" y="3701020"/>
            <a:ext cx="1449210" cy="842043"/>
          </a:xfrm>
          <a:prstGeom prst="straightConnector1">
            <a:avLst/>
          </a:prstGeom>
          <a:ln w="38100">
            <a:solidFill>
              <a:srgbClr val="8690F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484070" y="2042918"/>
            <a:ext cx="1223860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5371395" y="2314937"/>
            <a:ext cx="1449210" cy="2228125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7092625" y="2427612"/>
            <a:ext cx="0" cy="2002775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7364645" y="3701020"/>
            <a:ext cx="1449210" cy="84204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5371395" y="3429000"/>
            <a:ext cx="3329785" cy="1114063"/>
          </a:xfrm>
          <a:prstGeom prst="straightConnector1">
            <a:avLst/>
          </a:prstGeom>
          <a:ln w="38100">
            <a:solidFill>
              <a:srgbClr val="8690F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59ED00-326C-4031-9AD7-629C96D32D8E}"/>
              </a:ext>
            </a:extLst>
          </p:cNvPr>
          <p:cNvSpPr txBox="1"/>
          <p:nvPr/>
        </p:nvSpPr>
        <p:spPr>
          <a:xfrm>
            <a:off x="3999985" y="1029413"/>
            <a:ext cx="219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solidFill>
                  <a:srgbClr val="8690FA"/>
                </a:solidFill>
              </a:rPr>
              <a:t>neighbor</a:t>
            </a:r>
            <a:endParaRPr lang="en-US" sz="2800" b="1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4F5C6-0333-4FCE-9223-E7648365C738}"/>
              </a:ext>
            </a:extLst>
          </p:cNvPr>
          <p:cNvSpPr txBox="1"/>
          <p:nvPr/>
        </p:nvSpPr>
        <p:spPr>
          <a:xfrm>
            <a:off x="2006735" y="2411362"/>
            <a:ext cx="219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solidFill>
                  <a:srgbClr val="8690FA"/>
                </a:solidFill>
              </a:rPr>
              <a:t>neighbor</a:t>
            </a:r>
            <a:endParaRPr lang="en-US" sz="2800" b="1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4CBB28-6F78-4B7A-BD93-7D363F38CA68}"/>
              </a:ext>
            </a:extLst>
          </p:cNvPr>
          <p:cNvSpPr txBox="1"/>
          <p:nvPr/>
        </p:nvSpPr>
        <p:spPr>
          <a:xfrm>
            <a:off x="7986485" y="2411362"/>
            <a:ext cx="219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solidFill>
                  <a:srgbClr val="8690FA"/>
                </a:solidFill>
              </a:rPr>
              <a:t>neighbor</a:t>
            </a:r>
            <a:endParaRPr lang="en-US" sz="2800" b="1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2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3378145" y="2314937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2721430" y="3044305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4714680" y="1658223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6707930" y="1658223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8701180" y="3044305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670793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471468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5099375" y="2427612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3378145" y="3701020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484070" y="2042918"/>
            <a:ext cx="1223860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5371395" y="2314937"/>
            <a:ext cx="1449210" cy="222812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7092625" y="2427612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7364645" y="3701020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5371395" y="3429000"/>
            <a:ext cx="3329785" cy="111406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5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3378145" y="2314937"/>
            <a:ext cx="1449210" cy="84204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2721430" y="3044305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4714680" y="1658223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6707930" y="1658223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8701180" y="3044305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670793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471468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5099375" y="2427612"/>
            <a:ext cx="0" cy="2002775"/>
          </a:xfrm>
          <a:prstGeom prst="straightConnector1">
            <a:avLst/>
          </a:prstGeom>
          <a:ln w="38100">
            <a:solidFill>
              <a:srgbClr val="33CC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3378145" y="3701020"/>
            <a:ext cx="1449210" cy="842043"/>
          </a:xfrm>
          <a:prstGeom prst="straightConnector1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484070" y="2042918"/>
            <a:ext cx="1223860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5371395" y="2314937"/>
            <a:ext cx="1449210" cy="2228125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7092625" y="2427612"/>
            <a:ext cx="0" cy="2002775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7364645" y="3701020"/>
            <a:ext cx="1449210" cy="842043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5371395" y="3429000"/>
            <a:ext cx="3329785" cy="1114063"/>
          </a:xfrm>
          <a:prstGeom prst="straightConnector1">
            <a:avLst/>
          </a:prstGeom>
          <a:ln w="38100">
            <a:solidFill>
              <a:srgbClr val="33CC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E05860-5D29-45F6-9178-072EC8E6F2E1}"/>
              </a:ext>
            </a:extLst>
          </p:cNvPr>
          <p:cNvSpPr txBox="1"/>
          <p:nvPr/>
        </p:nvSpPr>
        <p:spPr>
          <a:xfrm>
            <a:off x="3910839" y="1158073"/>
            <a:ext cx="2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solidFill>
                  <a:srgbClr val="33CCFF"/>
                </a:solidFill>
              </a:rPr>
              <a:t>out-neighbor</a:t>
            </a:r>
            <a:endParaRPr lang="en-US" sz="2400" b="1" dirty="0">
              <a:solidFill>
                <a:srgbClr val="33CC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973BB4-FBB4-4C4E-9211-4F40DFABA52A}"/>
              </a:ext>
            </a:extLst>
          </p:cNvPr>
          <p:cNvSpPr txBox="1"/>
          <p:nvPr/>
        </p:nvSpPr>
        <p:spPr>
          <a:xfrm>
            <a:off x="7897339" y="2544155"/>
            <a:ext cx="2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solidFill>
                  <a:srgbClr val="33CCFF"/>
                </a:solidFill>
              </a:rPr>
              <a:t>out-neighbor</a:t>
            </a:r>
            <a:endParaRPr lang="en-US" sz="2400" b="1" dirty="0">
              <a:solidFill>
                <a:srgbClr val="33CC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CD898D-F1D1-48CA-B94D-CCD51BA0E9E9}"/>
              </a:ext>
            </a:extLst>
          </p:cNvPr>
          <p:cNvSpPr txBox="1"/>
          <p:nvPr/>
        </p:nvSpPr>
        <p:spPr>
          <a:xfrm>
            <a:off x="1917589" y="2544155"/>
            <a:ext cx="2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solidFill>
                  <a:srgbClr val="F97B57"/>
                </a:solidFill>
              </a:rPr>
              <a:t>in-neighbor</a:t>
            </a:r>
            <a:endParaRPr lang="en-US" sz="2400" b="1" dirty="0">
              <a:solidFill>
                <a:srgbClr val="F97B5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410F93-6DBB-4B24-83FD-7EBFAF00F9C5}"/>
                  </a:ext>
                </a:extLst>
              </p:cNvPr>
              <p:cNvSpPr txBox="1"/>
              <p:nvPr/>
            </p:nvSpPr>
            <p:spPr>
              <a:xfrm>
                <a:off x="258376" y="5539471"/>
                <a:ext cx="75123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𝑛𝑒𝑖𝑔h𝑏𝑜𝑢𝑟𝑠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410F93-6DBB-4B24-83FD-7EBFAF00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6" y="5539471"/>
                <a:ext cx="751231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A27C4F-AD5F-43FF-A466-0AE91C0D59EB}"/>
                  </a:ext>
                </a:extLst>
              </p:cNvPr>
              <p:cNvSpPr txBox="1"/>
              <p:nvPr/>
            </p:nvSpPr>
            <p:spPr>
              <a:xfrm>
                <a:off x="254561" y="6093469"/>
                <a:ext cx="72267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𝑛𝑒𝑖𝑔h𝑏𝑜𝑢𝑟𝑠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A27C4F-AD5F-43FF-A466-0AE91C0D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1" y="6093469"/>
                <a:ext cx="722678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96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5511745" y="2314937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4855030" y="3044305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6848280" y="1658223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8841530" y="1658223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834780" y="3044305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884153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6848280" y="443038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232975" y="2427612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5511745" y="3701020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617670" y="2042918"/>
            <a:ext cx="1223860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504995" y="2314937"/>
            <a:ext cx="1449210" cy="222812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226225" y="2427612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498245" y="3701020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504995" y="3429000"/>
            <a:ext cx="3329785" cy="111406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B18FA9-D1F0-43DC-958F-9F214A98BF79}"/>
                  </a:ext>
                </a:extLst>
              </p:cNvPr>
              <p:cNvSpPr txBox="1"/>
              <p:nvPr/>
            </p:nvSpPr>
            <p:spPr>
              <a:xfrm>
                <a:off x="366528" y="658979"/>
                <a:ext cx="4212435" cy="5540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0→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1→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0, 2, 4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2→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3→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1, 5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4→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5→[ ]</m:t>
                      </m:r>
                    </m:oMath>
                  </m:oMathPara>
                </a14:m>
                <a:br>
                  <a:rPr lang="fr-FR" sz="6000" b="0" i="1">
                    <a:latin typeface="Cambria Math" panose="02040503050406030204" pitchFamily="18" charset="0"/>
                  </a:rPr>
                </a:br>
                <a:endParaRPr lang="en-US" sz="6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B18FA9-D1F0-43DC-958F-9F214A98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8" y="658979"/>
                <a:ext cx="4212435" cy="5540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8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CFE2CA-CB92-4694-B7F7-140E62D8CCC6}"/>
                  </a:ext>
                </a:extLst>
              </p:cNvPr>
              <p:cNvSpPr txBox="1"/>
              <p:nvPr/>
            </p:nvSpPr>
            <p:spPr>
              <a:xfrm>
                <a:off x="466093" y="1520785"/>
                <a:ext cx="10367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/>
                  <a:t>Building the graph from two sets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3600"/>
                  <a:t> and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CFE2CA-CB92-4694-B7F7-140E62D8C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3" y="1520785"/>
                <a:ext cx="10367007" cy="646331"/>
              </a:xfrm>
              <a:prstGeom prst="rect">
                <a:avLst/>
              </a:prstGeom>
              <a:blipFill>
                <a:blip r:embed="rId2"/>
                <a:stretch>
                  <a:fillRect l="-1764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DE09A645-A0EE-76AD-E96C-068F1D087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2205216"/>
            <a:ext cx="8581195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(self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E)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add_vertex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(u)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0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/>
              <p:nvPr/>
            </p:nvSpPr>
            <p:spPr>
              <a:xfrm>
                <a:off x="1398132" y="382012"/>
                <a:ext cx="3468963" cy="6093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1→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2→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3→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4→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5→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6→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7→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8→[]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32" y="382012"/>
                <a:ext cx="3468963" cy="6093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B4EE58-303C-4A91-93F7-DF02DF4EFB6B}"/>
              </a:ext>
            </a:extLst>
          </p:cNvPr>
          <p:cNvCxnSpPr>
            <a:cxnSpLocks/>
          </p:cNvCxnSpPr>
          <p:nvPr/>
        </p:nvCxnSpPr>
        <p:spPr>
          <a:xfrm flipH="1">
            <a:off x="3486588" y="3010263"/>
            <a:ext cx="1148419" cy="769389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82020A-0648-49C6-A891-A7425BA7AFE3}"/>
              </a:ext>
            </a:extLst>
          </p:cNvPr>
          <p:cNvCxnSpPr>
            <a:cxnSpLocks/>
          </p:cNvCxnSpPr>
          <p:nvPr/>
        </p:nvCxnSpPr>
        <p:spPr>
          <a:xfrm flipV="1">
            <a:off x="4907027" y="3122937"/>
            <a:ext cx="0" cy="200277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5624F-CF3C-46E5-BE35-088B224AC65F}"/>
              </a:ext>
            </a:extLst>
          </p:cNvPr>
          <p:cNvCxnSpPr>
            <a:cxnSpLocks/>
          </p:cNvCxnSpPr>
          <p:nvPr/>
        </p:nvCxnSpPr>
        <p:spPr>
          <a:xfrm>
            <a:off x="3378145" y="4396345"/>
            <a:ext cx="1079555" cy="723254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8EB657-4B61-486D-BBE3-E131A21E7C2B}"/>
              </a:ext>
            </a:extLst>
          </p:cNvPr>
          <p:cNvCxnSpPr>
            <a:cxnSpLocks/>
          </p:cNvCxnSpPr>
          <p:nvPr/>
        </p:nvCxnSpPr>
        <p:spPr>
          <a:xfrm>
            <a:off x="5291722" y="2738243"/>
            <a:ext cx="126369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DFB97C-650E-405F-8E30-D09A8F6EA8D0}"/>
              </a:ext>
            </a:extLst>
          </p:cNvPr>
          <p:cNvCxnSpPr>
            <a:cxnSpLocks/>
          </p:cNvCxnSpPr>
          <p:nvPr/>
        </p:nvCxnSpPr>
        <p:spPr>
          <a:xfrm>
            <a:off x="5179047" y="3010263"/>
            <a:ext cx="1452370" cy="217324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F138F4-CDBC-42ED-B06A-63FE4F968E61}"/>
              </a:ext>
            </a:extLst>
          </p:cNvPr>
          <p:cNvCxnSpPr>
            <a:cxnSpLocks/>
          </p:cNvCxnSpPr>
          <p:nvPr/>
        </p:nvCxnSpPr>
        <p:spPr>
          <a:xfrm>
            <a:off x="6940114" y="3122937"/>
            <a:ext cx="0" cy="2002776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07730F-3A26-4DE5-A365-265D33ED4C49}"/>
              </a:ext>
            </a:extLst>
          </p:cNvPr>
          <p:cNvCxnSpPr>
            <a:cxnSpLocks/>
          </p:cNvCxnSpPr>
          <p:nvPr/>
        </p:nvCxnSpPr>
        <p:spPr>
          <a:xfrm flipV="1">
            <a:off x="7212134" y="4440444"/>
            <a:ext cx="1260062" cy="79794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848905-A6E3-4FF1-9110-F944B39E3F04}"/>
              </a:ext>
            </a:extLst>
          </p:cNvPr>
          <p:cNvCxnSpPr>
            <a:cxnSpLocks/>
          </p:cNvCxnSpPr>
          <p:nvPr/>
        </p:nvCxnSpPr>
        <p:spPr>
          <a:xfrm flipV="1">
            <a:off x="5179047" y="4124325"/>
            <a:ext cx="3250113" cy="111406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714283-697F-43A1-922F-44BB0BB83EEC}"/>
              </a:ext>
            </a:extLst>
          </p:cNvPr>
          <p:cNvSpPr/>
          <p:nvPr/>
        </p:nvSpPr>
        <p:spPr bwMode="auto">
          <a:xfrm>
            <a:off x="3061582" y="5131827"/>
            <a:ext cx="2228016" cy="980908"/>
          </a:xfrm>
          <a:prstGeom prst="roundRect">
            <a:avLst>
              <a:gd name="adj" fmla="val 19485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name: </a:t>
            </a:r>
            <a:r>
              <a:rPr lang="fr-FR">
                <a:solidFill>
                  <a:srgbClr val="A5FDB9"/>
                </a:solidFill>
                <a:latin typeface="+mj-lt"/>
              </a:rPr>
              <a:t>"Sam"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age:</a:t>
            </a:r>
            <a:r>
              <a:rPr lang="fr-FR">
                <a:solidFill>
                  <a:srgbClr val="A5FDB9"/>
                </a:solidFill>
                <a:latin typeface="+mj-lt"/>
              </a:rPr>
              <a:t> </a:t>
            </a:r>
            <a:r>
              <a:rPr lang="fr-FR">
                <a:solidFill>
                  <a:srgbClr val="F9AE57"/>
                </a:solidFill>
                <a:latin typeface="+mj-lt"/>
              </a:rPr>
              <a:t>35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salary: </a:t>
            </a:r>
            <a:r>
              <a:rPr lang="fr-FR">
                <a:solidFill>
                  <a:srgbClr val="F9AE57"/>
                </a:solidFill>
                <a:latin typeface="+mj-lt"/>
              </a:rPr>
              <a:t>42000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571FC6-8F3E-48BE-A288-198BD2C5F77E}"/>
              </a:ext>
            </a:extLst>
          </p:cNvPr>
          <p:cNvSpPr/>
          <p:nvPr/>
        </p:nvSpPr>
        <p:spPr bwMode="auto">
          <a:xfrm>
            <a:off x="6555419" y="5130225"/>
            <a:ext cx="2228016" cy="980908"/>
          </a:xfrm>
          <a:prstGeom prst="roundRect">
            <a:avLst>
              <a:gd name="adj" fmla="val 19485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name: </a:t>
            </a:r>
            <a:r>
              <a:rPr lang="fr-FR">
                <a:solidFill>
                  <a:srgbClr val="A5FDB9"/>
                </a:solidFill>
                <a:latin typeface="+mj-lt"/>
              </a:rPr>
              <a:t>"Ali"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age:</a:t>
            </a:r>
            <a:r>
              <a:rPr lang="fr-FR">
                <a:solidFill>
                  <a:srgbClr val="A5FDB9"/>
                </a:solidFill>
                <a:latin typeface="+mj-lt"/>
              </a:rPr>
              <a:t> </a:t>
            </a:r>
            <a:r>
              <a:rPr lang="fr-FR">
                <a:solidFill>
                  <a:srgbClr val="F9AE57"/>
                </a:solidFill>
                <a:latin typeface="+mj-lt"/>
              </a:rPr>
              <a:t>31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salary: </a:t>
            </a:r>
            <a:r>
              <a:rPr lang="fr-FR">
                <a:solidFill>
                  <a:srgbClr val="F9AE57"/>
                </a:solidFill>
                <a:latin typeface="+mj-lt"/>
              </a:rPr>
              <a:t>38000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225953-1BB7-4077-BFDF-4753CB6550DA}"/>
              </a:ext>
            </a:extLst>
          </p:cNvPr>
          <p:cNvSpPr/>
          <p:nvPr/>
        </p:nvSpPr>
        <p:spPr bwMode="auto">
          <a:xfrm>
            <a:off x="8429160" y="3641761"/>
            <a:ext cx="2228016" cy="980908"/>
          </a:xfrm>
          <a:prstGeom prst="roundRect">
            <a:avLst>
              <a:gd name="adj" fmla="val 19485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name: </a:t>
            </a:r>
            <a:r>
              <a:rPr lang="fr-FR">
                <a:solidFill>
                  <a:srgbClr val="A5FDB9"/>
                </a:solidFill>
                <a:latin typeface="+mj-lt"/>
              </a:rPr>
              <a:t>"Nada"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age:</a:t>
            </a:r>
            <a:r>
              <a:rPr lang="fr-FR">
                <a:solidFill>
                  <a:srgbClr val="A5FDB9"/>
                </a:solidFill>
                <a:latin typeface="+mj-lt"/>
              </a:rPr>
              <a:t> </a:t>
            </a:r>
            <a:r>
              <a:rPr lang="fr-FR">
                <a:solidFill>
                  <a:srgbClr val="F9AE57"/>
                </a:solidFill>
                <a:latin typeface="+mj-lt"/>
              </a:rPr>
              <a:t>29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salary: </a:t>
            </a:r>
            <a:r>
              <a:rPr lang="fr-FR">
                <a:solidFill>
                  <a:srgbClr val="F9AE57"/>
                </a:solidFill>
                <a:latin typeface="+mj-lt"/>
              </a:rPr>
              <a:t>45000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42B689-7482-452E-8088-CDE35B702573}"/>
              </a:ext>
            </a:extLst>
          </p:cNvPr>
          <p:cNvSpPr/>
          <p:nvPr/>
        </p:nvSpPr>
        <p:spPr bwMode="auto">
          <a:xfrm>
            <a:off x="6525193" y="2154182"/>
            <a:ext cx="2228016" cy="980908"/>
          </a:xfrm>
          <a:prstGeom prst="roundRect">
            <a:avLst>
              <a:gd name="adj" fmla="val 19485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name: </a:t>
            </a:r>
            <a:r>
              <a:rPr lang="fr-FR">
                <a:solidFill>
                  <a:srgbClr val="A5FDB9"/>
                </a:solidFill>
                <a:latin typeface="+mj-lt"/>
              </a:rPr>
              <a:t>"Ivan"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age:</a:t>
            </a:r>
            <a:r>
              <a:rPr lang="fr-FR">
                <a:solidFill>
                  <a:srgbClr val="A5FDB9"/>
                </a:solidFill>
                <a:latin typeface="+mj-lt"/>
              </a:rPr>
              <a:t> </a:t>
            </a:r>
            <a:r>
              <a:rPr lang="fr-FR">
                <a:solidFill>
                  <a:srgbClr val="F9AE57"/>
                </a:solidFill>
                <a:latin typeface="+mj-lt"/>
              </a:rPr>
              <a:t>42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salary: </a:t>
            </a:r>
            <a:r>
              <a:rPr lang="fr-FR">
                <a:solidFill>
                  <a:srgbClr val="F9AE57"/>
                </a:solidFill>
                <a:latin typeface="+mj-lt"/>
              </a:rPr>
              <a:t>52000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7B6801-350D-432A-863A-894E7686E5E1}"/>
              </a:ext>
            </a:extLst>
          </p:cNvPr>
          <p:cNvSpPr/>
          <p:nvPr/>
        </p:nvSpPr>
        <p:spPr bwMode="auto">
          <a:xfrm>
            <a:off x="3065818" y="2154673"/>
            <a:ext cx="2228016" cy="980908"/>
          </a:xfrm>
          <a:prstGeom prst="roundRect">
            <a:avLst>
              <a:gd name="adj" fmla="val 19485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name: </a:t>
            </a:r>
            <a:r>
              <a:rPr lang="fr-FR">
                <a:solidFill>
                  <a:srgbClr val="A5FDB9"/>
                </a:solidFill>
                <a:latin typeface="+mj-lt"/>
              </a:rPr>
              <a:t>"Rais"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age:</a:t>
            </a:r>
            <a:r>
              <a:rPr lang="fr-FR">
                <a:solidFill>
                  <a:srgbClr val="A5FDB9"/>
                </a:solidFill>
                <a:latin typeface="+mj-lt"/>
              </a:rPr>
              <a:t> </a:t>
            </a:r>
            <a:r>
              <a:rPr lang="fr-FR">
                <a:solidFill>
                  <a:srgbClr val="F9AE57"/>
                </a:solidFill>
                <a:latin typeface="+mj-lt"/>
              </a:rPr>
              <a:t>51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salary: </a:t>
            </a:r>
            <a:r>
              <a:rPr lang="fr-FR">
                <a:solidFill>
                  <a:srgbClr val="F9AE57"/>
                </a:solidFill>
                <a:latin typeface="+mj-lt"/>
              </a:rPr>
              <a:t>76000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3D7671-8048-4B7C-B2F0-8275CCF02351}"/>
              </a:ext>
            </a:extLst>
          </p:cNvPr>
          <p:cNvSpPr/>
          <p:nvPr/>
        </p:nvSpPr>
        <p:spPr bwMode="auto">
          <a:xfrm>
            <a:off x="1256353" y="3614655"/>
            <a:ext cx="2228016" cy="980908"/>
          </a:xfrm>
          <a:prstGeom prst="roundRect">
            <a:avLst>
              <a:gd name="adj" fmla="val 19485"/>
            </a:avLst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name: </a:t>
            </a:r>
            <a:r>
              <a:rPr lang="fr-FR">
                <a:solidFill>
                  <a:srgbClr val="A5FDB9"/>
                </a:solidFill>
                <a:latin typeface="+mj-lt"/>
              </a:rPr>
              <a:t>"Iris"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age:</a:t>
            </a:r>
            <a:r>
              <a:rPr lang="fr-FR">
                <a:solidFill>
                  <a:srgbClr val="A5FDB9"/>
                </a:solidFill>
                <a:latin typeface="+mj-lt"/>
              </a:rPr>
              <a:t> </a:t>
            </a:r>
            <a:r>
              <a:rPr lang="fr-FR">
                <a:solidFill>
                  <a:srgbClr val="F9AE57"/>
                </a:solidFill>
                <a:latin typeface="+mj-lt"/>
              </a:rPr>
              <a:t>27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</a:rPr>
              <a:t>salary: </a:t>
            </a:r>
            <a:r>
              <a:rPr lang="fr-FR">
                <a:solidFill>
                  <a:srgbClr val="F9AE57"/>
                </a:solidFill>
                <a:latin typeface="+mj-lt"/>
              </a:rPr>
              <a:t>41000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D07981-2E48-ABCC-CEB8-3BAF48B86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6" y="153309"/>
            <a:ext cx="550343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salary)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salary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salary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451E64-177A-20E9-D6EF-4B8622FA5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8" y="2644170"/>
            <a:ext cx="6131807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80B489-93C8-4BFB-A7CA-7AF288B7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908" y="3105835"/>
            <a:ext cx="2970685" cy="64633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EC25AE-DD49-2E1F-B3EB-2EC3003D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8" y="2644170"/>
            <a:ext cx="6131807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1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B347C42-F8A1-130D-CD72-AC1088DD1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8" y="2613392"/>
            <a:ext cx="610936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80B489-93C8-4BFB-A7CA-7AF288B7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014" y="3136613"/>
            <a:ext cx="4479111" cy="58477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dest, weight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140747-EAED-4605-BE5E-7286893CF6DD}"/>
                  </a:ext>
                </a:extLst>
              </p:cNvPr>
              <p:cNvSpPr txBox="1"/>
              <p:nvPr/>
            </p:nvSpPr>
            <p:spPr>
              <a:xfrm>
                <a:off x="317500" y="273050"/>
                <a:ext cx="442316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>
                    <a:latin typeface="Eudoxus Sans" pitchFamily="2" charset="0"/>
                    <a:cs typeface="Eudoxus Sans" pitchFamily="2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dirty="0">
                    <a:latin typeface="Eudoxus Sans" pitchFamily="2" charset="0"/>
                    <a:cs typeface="Eudoxus Sans" pitchFamily="2" charset="0"/>
                  </a:rPr>
                  <a:t> </a:t>
                </a:r>
                <a:r>
                  <a:rPr lang="en-US" sz="3200">
                    <a:latin typeface="Eudoxus Sans" pitchFamily="2" charset="0"/>
                    <a:cs typeface="Eudoxus Sans" pitchFamily="2" charset="0"/>
                  </a:rPr>
                  <a:t>is a structure made of a set of vertices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latin typeface="Eudoxus Sans" pitchFamily="2" charset="0"/>
                    <a:cs typeface="Eudoxus Sans" pitchFamily="2" charset="0"/>
                  </a:rPr>
                  <a:t> </a:t>
                </a:r>
                <a:r>
                  <a:rPr lang="en-US" sz="3200">
                    <a:latin typeface="Eudoxus Sans" pitchFamily="2" charset="0"/>
                    <a:cs typeface="Eudoxus Sans" pitchFamily="2" charset="0"/>
                  </a:rPr>
                  <a:t>and a set of edges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>
                    <a:latin typeface="Eudoxus Sans" pitchFamily="2" charset="0"/>
                    <a:cs typeface="Eudoxus Sans" pitchFamily="2" charset="0"/>
                  </a:rPr>
                  <a:t>, an edge is a pair of vertices it connects</a:t>
                </a:r>
                <a:endParaRPr lang="en-US" sz="3200" dirty="0">
                  <a:latin typeface="Eudoxus Sans" pitchFamily="2" charset="0"/>
                  <a:cs typeface="Eudoxus San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140747-EAED-4605-BE5E-7286893C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273050"/>
                <a:ext cx="4423166" cy="3046988"/>
              </a:xfrm>
              <a:prstGeom prst="rect">
                <a:avLst/>
              </a:prstGeom>
              <a:blipFill>
                <a:blip r:embed="rId2"/>
                <a:stretch>
                  <a:fillRect l="-3444" t="-2800" r="-3581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5667775" y="1955670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011060" y="268503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004310" y="1298956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8997560" y="1298956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90810" y="2685038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8997560" y="4071121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004310" y="4071121"/>
            <a:ext cx="769390" cy="76938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389005" y="2068345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5667775" y="3341753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773700" y="1683651"/>
            <a:ext cx="1223860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661025" y="1955670"/>
            <a:ext cx="1449210" cy="222812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382255" y="2068345"/>
            <a:ext cx="0" cy="200277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54275" y="3341753"/>
            <a:ext cx="1449210" cy="84204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661025" y="3069733"/>
            <a:ext cx="3329785" cy="111406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27B08F-34BF-47E5-86F4-47EAF7DF3F9F}"/>
                  </a:ext>
                </a:extLst>
              </p:cNvPr>
              <p:cNvSpPr txBox="1"/>
              <p:nvPr/>
            </p:nvSpPr>
            <p:spPr>
              <a:xfrm>
                <a:off x="317500" y="4787972"/>
                <a:ext cx="1181945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0, 1, 2, 3, 4, 5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27B08F-34BF-47E5-86F4-47EAF7DF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4787972"/>
                <a:ext cx="11819454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23F27E-FA79-4405-AE2B-E9BB3847AE84}"/>
              </a:ext>
            </a:extLst>
          </p:cNvPr>
          <p:cNvSpPr txBox="1"/>
          <p:nvPr/>
        </p:nvSpPr>
        <p:spPr>
          <a:xfrm>
            <a:off x="317500" y="4101108"/>
            <a:ext cx="331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>
                <a:solidFill>
                  <a:srgbClr val="8690FA"/>
                </a:solidFill>
                <a:latin typeface="Eudoxus Sans" pitchFamily="2" charset="0"/>
                <a:cs typeface="Eudoxus Sans" pitchFamily="2" charset="0"/>
              </a:rPr>
              <a:t>Example:</a:t>
            </a:r>
            <a:endParaRPr lang="en-US" sz="3600" b="1" dirty="0">
              <a:solidFill>
                <a:srgbClr val="8690FA"/>
              </a:solidFill>
              <a:latin typeface="Eudoxus Sans" pitchFamily="2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9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ustom 1">
      <a:majorFont>
        <a:latin typeface="Eudoxus Sans Medium"/>
        <a:ea typeface=""/>
        <a:cs typeface=""/>
      </a:majorFont>
      <a:minorFont>
        <a:latin typeface="Eudoxus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rgbClr val="EC5E66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800" smtClean="0">
            <a:solidFill>
              <a:srgbClr val="F9AD57"/>
            </a:solidFill>
            <a:latin typeface="+mj-lt"/>
          </a:defRPr>
        </a:defPPr>
      </a:lstStyle>
    </a:spDef>
    <a:lnDef>
      <a:spPr>
        <a:ln w="19050">
          <a:solidFill>
            <a:srgbClr val="00EFD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17989</TotalTime>
  <Words>2866</Words>
  <Application>Microsoft Office PowerPoint</Application>
  <PresentationFormat>Widescreen</PresentationFormat>
  <Paragraphs>352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Eudoxus Sans</vt:lpstr>
      <vt:lpstr>Eudoxus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1255</cp:revision>
  <dcterms:created xsi:type="dcterms:W3CDTF">2019-12-20T21:59:05Z</dcterms:created>
  <dcterms:modified xsi:type="dcterms:W3CDTF">2023-01-12T16:15:35Z</dcterms:modified>
</cp:coreProperties>
</file>