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31" r:id="rId2"/>
    <p:sldId id="640" r:id="rId3"/>
    <p:sldId id="641" r:id="rId4"/>
    <p:sldId id="642" r:id="rId5"/>
    <p:sldId id="643" r:id="rId6"/>
    <p:sldId id="644" r:id="rId7"/>
    <p:sldId id="645" r:id="rId8"/>
    <p:sldId id="646" r:id="rId9"/>
    <p:sldId id="647" r:id="rId10"/>
    <p:sldId id="648" r:id="rId11"/>
    <p:sldId id="649" r:id="rId12"/>
    <p:sldId id="650" r:id="rId13"/>
    <p:sldId id="652" r:id="rId14"/>
    <p:sldId id="655" r:id="rId15"/>
    <p:sldId id="653" r:id="rId16"/>
    <p:sldId id="651" r:id="rId17"/>
    <p:sldId id="654" r:id="rId18"/>
    <p:sldId id="656" r:id="rId19"/>
    <p:sldId id="692" r:id="rId20"/>
    <p:sldId id="693" r:id="rId21"/>
    <p:sldId id="694" r:id="rId22"/>
    <p:sldId id="695" r:id="rId23"/>
    <p:sldId id="661" r:id="rId24"/>
    <p:sldId id="664" r:id="rId25"/>
    <p:sldId id="662" r:id="rId26"/>
    <p:sldId id="665" r:id="rId27"/>
    <p:sldId id="697" r:id="rId28"/>
    <p:sldId id="667" r:id="rId29"/>
    <p:sldId id="696" r:id="rId30"/>
    <p:sldId id="668" r:id="rId31"/>
    <p:sldId id="669" r:id="rId32"/>
    <p:sldId id="670" r:id="rId33"/>
    <p:sldId id="671" r:id="rId34"/>
    <p:sldId id="672" r:id="rId35"/>
    <p:sldId id="673" r:id="rId36"/>
    <p:sldId id="674" r:id="rId37"/>
    <p:sldId id="675" r:id="rId38"/>
    <p:sldId id="676" r:id="rId39"/>
    <p:sldId id="677" r:id="rId40"/>
    <p:sldId id="678" r:id="rId41"/>
    <p:sldId id="679" r:id="rId42"/>
    <p:sldId id="680" r:id="rId43"/>
    <p:sldId id="681" r:id="rId44"/>
    <p:sldId id="682" r:id="rId45"/>
    <p:sldId id="683" r:id="rId46"/>
    <p:sldId id="690" r:id="rId47"/>
    <p:sldId id="691" r:id="rId48"/>
    <p:sldId id="684" r:id="rId49"/>
    <p:sldId id="685" r:id="rId50"/>
    <p:sldId id="686" r:id="rId51"/>
    <p:sldId id="687" r:id="rId52"/>
    <p:sldId id="68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748536-7AD1-40B3-A12F-D07B95B69C3E}">
          <p14:sldIdLst>
            <p14:sldId id="331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2"/>
            <p14:sldId id="655"/>
            <p14:sldId id="653"/>
            <p14:sldId id="651"/>
            <p14:sldId id="654"/>
            <p14:sldId id="656"/>
            <p14:sldId id="692"/>
            <p14:sldId id="693"/>
            <p14:sldId id="694"/>
            <p14:sldId id="695"/>
            <p14:sldId id="661"/>
            <p14:sldId id="664"/>
            <p14:sldId id="662"/>
            <p14:sldId id="665"/>
            <p14:sldId id="697"/>
            <p14:sldId id="667"/>
            <p14:sldId id="696"/>
            <p14:sldId id="668"/>
            <p14:sldId id="669"/>
            <p14:sldId id="670"/>
            <p14:sldId id="671"/>
            <p14:sldId id="672"/>
            <p14:sldId id="673"/>
            <p14:sldId id="674"/>
            <p14:sldId id="675"/>
            <p14:sldId id="676"/>
            <p14:sldId id="677"/>
            <p14:sldId id="678"/>
            <p14:sldId id="679"/>
            <p14:sldId id="680"/>
            <p14:sldId id="681"/>
            <p14:sldId id="682"/>
            <p14:sldId id="683"/>
            <p14:sldId id="690"/>
            <p14:sldId id="691"/>
            <p14:sldId id="684"/>
            <p14:sldId id="685"/>
            <p14:sldId id="686"/>
            <p14:sldId id="687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6" pos="7680" userDrawn="1">
          <p15:clr>
            <a:srgbClr val="A4A3A4"/>
          </p15:clr>
        </p15:guide>
        <p15:guide id="14" orient="horz" userDrawn="1">
          <p15:clr>
            <a:srgbClr val="A4A3A4"/>
          </p15:clr>
        </p15:guide>
        <p15:guide id="16" orient="horz" pos="4269" userDrawn="1">
          <p15:clr>
            <a:srgbClr val="A4A3A4"/>
          </p15:clr>
        </p15:guide>
        <p15:guide id="20" userDrawn="1">
          <p15:clr>
            <a:srgbClr val="A4A3A4"/>
          </p15:clr>
        </p15:guide>
        <p15:guide id="21" pos="3931" userDrawn="1">
          <p15:clr>
            <a:srgbClr val="A4A3A4"/>
          </p15:clr>
        </p15:guide>
        <p15:guide id="22" pos="4770" userDrawn="1">
          <p15:clr>
            <a:srgbClr val="A4A3A4"/>
          </p15:clr>
        </p15:guide>
        <p15:guide id="23" pos="6335" userDrawn="1">
          <p15:clr>
            <a:srgbClr val="A4A3A4"/>
          </p15:clr>
        </p15:guide>
        <p15:guide id="24" pos="7106" userDrawn="1">
          <p15:clr>
            <a:srgbClr val="A4A3A4"/>
          </p15:clr>
        </p15:guide>
        <p15:guide id="25" orient="horz" pos="2115" userDrawn="1">
          <p15:clr>
            <a:srgbClr val="A4A3A4"/>
          </p15:clr>
        </p15:guide>
        <p15:guide id="26" orient="horz" pos="2832" userDrawn="1">
          <p15:clr>
            <a:srgbClr val="A4A3A4"/>
          </p15:clr>
        </p15:guide>
        <p15:guide id="27" orient="horz" pos="3680" userDrawn="1">
          <p15:clr>
            <a:srgbClr val="A4A3A4"/>
          </p15:clr>
        </p15:guide>
        <p15:guide id="28" pos="5376" userDrawn="1">
          <p15:clr>
            <a:srgbClr val="A4A3A4"/>
          </p15:clr>
        </p15:guide>
        <p15:guide id="29" pos="5784" userDrawn="1">
          <p15:clr>
            <a:srgbClr val="A4A3A4"/>
          </p15:clr>
        </p15:guide>
        <p15:guide id="30" orient="horz" pos="240" userDrawn="1">
          <p15:clr>
            <a:srgbClr val="A4A3A4"/>
          </p15:clr>
        </p15:guide>
        <p15:guide id="31" orient="horz" pos="1464" userDrawn="1">
          <p15:clr>
            <a:srgbClr val="A4A3A4"/>
          </p15:clr>
        </p15:guide>
        <p15:guide id="32" pos="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c syphax" initials="Ps" lastIdx="4" clrIdx="0">
    <p:extLst>
      <p:ext uri="{19B8F6BF-5375-455C-9EA6-DF929625EA0E}">
        <p15:presenceInfo xmlns:p15="http://schemas.microsoft.com/office/powerpoint/2012/main" userId="eac595bf50856a3e" providerId="Windows Live"/>
      </p:ext>
    </p:extLst>
  </p:cmAuthor>
  <p:cmAuthor id="2" name="Syphax Ait oubelli" initials="SAo" lastIdx="1" clrIdx="1">
    <p:extLst>
      <p:ext uri="{19B8F6BF-5375-455C-9EA6-DF929625EA0E}">
        <p15:presenceInfo xmlns:p15="http://schemas.microsoft.com/office/powerpoint/2012/main" userId="ecf726b1934da71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B2B"/>
    <a:srgbClr val="C695C6"/>
    <a:srgbClr val="8690FA"/>
    <a:srgbClr val="F97B57"/>
    <a:srgbClr val="343D46"/>
    <a:srgbClr val="FFF16B"/>
    <a:srgbClr val="EC5E66"/>
    <a:srgbClr val="00EFD1"/>
    <a:srgbClr val="33CCFF"/>
    <a:srgbClr val="F9AE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52CFA-EA82-4773-A32F-867974C469EA}" v="201" dt="2023-01-10T11:49:37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08" autoAdjust="0"/>
    <p:restoredTop sz="96357" autoAdjust="0"/>
  </p:normalViewPr>
  <p:slideViewPr>
    <p:cSldViewPr snapToGrid="0">
      <p:cViewPr varScale="1">
        <p:scale>
          <a:sx n="81" d="100"/>
          <a:sy n="81" d="100"/>
        </p:scale>
        <p:origin x="114" y="666"/>
      </p:cViewPr>
      <p:guideLst>
        <p:guide orient="horz" pos="1968"/>
        <p:guide pos="3840"/>
        <p:guide pos="7680"/>
        <p:guide orient="horz"/>
        <p:guide orient="horz" pos="4269"/>
        <p:guide/>
        <p:guide pos="3931"/>
        <p:guide pos="4770"/>
        <p:guide pos="6335"/>
        <p:guide pos="7106"/>
        <p:guide orient="horz" pos="2115"/>
        <p:guide orient="horz" pos="2832"/>
        <p:guide orient="horz" pos="3680"/>
        <p:guide pos="5376"/>
        <p:guide pos="5784"/>
        <p:guide orient="horz" pos="240"/>
        <p:guide orient="horz" pos="1464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phax Ait oubelli" userId="ecf726b1934da71b" providerId="LiveId" clId="{9C6A7A33-00BD-4227-B3BC-7902C07AF503}"/>
    <pc:docChg chg="undo redo custSel addSld delSld modSld sldOrd modSection">
      <pc:chgData name="Syphax Ait oubelli" userId="ecf726b1934da71b" providerId="LiveId" clId="{9C6A7A33-00BD-4227-B3BC-7902C07AF503}" dt="2021-11-28T19:48:34.682" v="1543"/>
      <pc:docMkLst>
        <pc:docMk/>
      </pc:docMkLst>
      <pc:sldChg chg="addSp delSp modSp mod">
        <pc:chgData name="Syphax Ait oubelli" userId="ecf726b1934da71b" providerId="LiveId" clId="{9C6A7A33-00BD-4227-B3BC-7902C07AF503}" dt="2021-11-28T16:45:05.090" v="222" actId="478"/>
        <pc:sldMkLst>
          <pc:docMk/>
          <pc:sldMk cId="2758456617" sldId="331"/>
        </pc:sldMkLst>
        <pc:spChg chg="add del mod">
          <ac:chgData name="Syphax Ait oubelli" userId="ecf726b1934da71b" providerId="LiveId" clId="{9C6A7A33-00BD-4227-B3BC-7902C07AF503}" dt="2021-11-28T16:45:05.090" v="222" actId="478"/>
          <ac:spMkLst>
            <pc:docMk/>
            <pc:sldMk cId="2758456617" sldId="331"/>
            <ac:spMk id="9" creationId="{32C66CBD-8F24-4114-AB9C-A552A316832C}"/>
          </ac:spMkLst>
        </pc:spChg>
      </pc:sldChg>
      <pc:sldChg chg="addSp delSp modSp mod setBg">
        <pc:chgData name="Syphax Ait oubelli" userId="ecf726b1934da71b" providerId="LiveId" clId="{9C6A7A33-00BD-4227-B3BC-7902C07AF503}" dt="2021-11-28T16:52:56.752" v="347" actId="1076"/>
        <pc:sldMkLst>
          <pc:docMk/>
          <pc:sldMk cId="1173536550" sldId="513"/>
        </pc:sldMkLst>
        <pc:spChg chg="mod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2" creationId="{084FE437-1CE7-42BA-A86E-21ED3192ECD6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7" creationId="{0191CC74-4AAC-46AE-8CD1-EA04F7B70943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8" creationId="{01001F93-C038-4382-AA03-958810545670}"/>
          </ac:spMkLst>
        </pc:spChg>
        <pc:spChg chg="add del mod">
          <ac:chgData name="Syphax Ait oubelli" userId="ecf726b1934da71b" providerId="LiveId" clId="{9C6A7A33-00BD-4227-B3BC-7902C07AF503}" dt="2021-11-28T16:52:32.183" v="335" actId="478"/>
          <ac:spMkLst>
            <pc:docMk/>
            <pc:sldMk cId="1173536550" sldId="513"/>
            <ac:spMk id="9" creationId="{EC83439E-9F6F-4D0D-8561-32708C9D5D9F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6" creationId="{2E8F6804-BBF2-400F-8099-342AE9BE272E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7" creationId="{4821F93E-183F-4AB1-B6D2-1982FBF997C8}"/>
          </ac:spMkLst>
        </pc:spChg>
        <pc:spChg chg="add del mod">
          <ac:chgData name="Syphax Ait oubelli" userId="ecf726b1934da71b" providerId="LiveId" clId="{9C6A7A33-00BD-4227-B3BC-7902C07AF503}" dt="2021-11-28T16:52:40.093" v="337"/>
          <ac:spMkLst>
            <pc:docMk/>
            <pc:sldMk cId="1173536550" sldId="513"/>
            <ac:spMk id="18" creationId="{E498EC19-CCC1-48DA-885E-A84DCB9BA3BB}"/>
          </ac:spMkLst>
        </pc:spChg>
        <pc:spChg chg="ord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44" creationId="{D8EE6286-B9CC-42CD-8090-7DB1520D6287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49" creationId="{07322A9E-F1EC-405E-8971-BA906EFFCCB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1" creationId="{A5704422-1118-4FD1-95AD-29A064EB80D9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3" creationId="{A88B2AAA-B805-498E-A9E6-98B88585549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5" creationId="{9B8051E0-19D7-43E1-BFD9-E6DBFEB3A3F1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7" creationId="{4EDB2B02-86A2-46F5-A4BE-B7D9B10411D6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59" creationId="{43954639-FB5D-41F4-9560-6F6DFE778425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1" creationId="{E898931C-0323-41FA-A036-20F818B1FF81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3" creationId="{89AFE9DD-0792-4B98-B4EB-97ACA17E6AA8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5" creationId="{3981F5C4-9AE1-404E-AF44-A4E6DB374F9D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7" creationId="{763C1781-8726-4FAC-8C45-FF40376BE409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69" creationId="{301491B5-56C7-43DC-A3D9-861EECCA056A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1" creationId="{237E2353-22DF-46E0-A200-FB30F8F394E2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3" creationId="{DD6138DB-057B-45F7-A5F4-E7BFDA20D02C}"/>
          </ac:spMkLst>
        </pc:spChg>
        <pc:spChg chg="add del">
          <ac:chgData name="Syphax Ait oubelli" userId="ecf726b1934da71b" providerId="LiveId" clId="{9C6A7A33-00BD-4227-B3BC-7902C07AF503}" dt="2021-11-28T16:52:50.406" v="342" actId="26606"/>
          <ac:spMkLst>
            <pc:docMk/>
            <pc:sldMk cId="1173536550" sldId="513"/>
            <ac:spMk id="75" creationId="{79A54AB1-B64F-4843-BFAB-81CB74E66B65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7" creationId="{A8384FB5-9ADC-4DDC-881B-597D56F5B15D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8" creationId="{91E5A9A7-95C6-4F4F-B00E-C82E07FE62EF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79" creationId="{D07DD2DE-F619-49DD-B5E7-03A290FF4ED1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80" creationId="{85149191-5F60-4A28-AAFF-039F96B0F3EC}"/>
          </ac:spMkLst>
        </pc:spChg>
        <pc:spChg chg="add del">
          <ac:chgData name="Syphax Ait oubelli" userId="ecf726b1934da71b" providerId="LiveId" clId="{9C6A7A33-00BD-4227-B3BC-7902C07AF503}" dt="2021-11-28T16:52:51.008" v="344" actId="26606"/>
          <ac:spMkLst>
            <pc:docMk/>
            <pc:sldMk cId="1173536550" sldId="513"/>
            <ac:spMk id="81" creationId="{F8260ED5-17F7-4158-B241-D51DD4CF1B7E}"/>
          </ac:spMkLst>
        </pc:spChg>
        <pc:spChg chg="add del">
          <ac:chgData name="Syphax Ait oubelli" userId="ecf726b1934da71b" providerId="LiveId" clId="{9C6A7A33-00BD-4227-B3BC-7902C07AF503}" dt="2021-11-28T16:52:51.620" v="346" actId="26606"/>
          <ac:spMkLst>
            <pc:docMk/>
            <pc:sldMk cId="1173536550" sldId="513"/>
            <ac:spMk id="83" creationId="{D12DDE76-C203-4047-9998-63900085B5E8}"/>
          </ac:spMkLst>
        </pc:spChg>
        <pc:picChg chg="add mod">
          <ac:chgData name="Syphax Ait oubelli" userId="ecf726b1934da71b" providerId="LiveId" clId="{9C6A7A33-00BD-4227-B3BC-7902C07AF503}" dt="2021-11-28T16:52:56.752" v="347" actId="1076"/>
          <ac:picMkLst>
            <pc:docMk/>
            <pc:sldMk cId="1173536550" sldId="513"/>
            <ac:picMk id="3" creationId="{09050822-EA81-4838-84A0-B859168DC744}"/>
          </ac:picMkLst>
        </pc:picChg>
        <pc:picChg chg="del">
          <ac:chgData name="Syphax Ait oubelli" userId="ecf726b1934da71b" providerId="LiveId" clId="{9C6A7A33-00BD-4227-B3BC-7902C07AF503}" dt="2021-11-28T16:52:26.133" v="332" actId="478"/>
          <ac:picMkLst>
            <pc:docMk/>
            <pc:sldMk cId="1173536550" sldId="513"/>
            <ac:picMk id="5" creationId="{DFF6FD40-23D3-483D-94EC-0E2609045A5E}"/>
          </ac:picMkLst>
        </pc:pic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6" creationId="{EDB76973-CE21-4E05-8E5D-FE06AD2C4617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0" creationId="{9A560C28-6F84-4547-B15F-13AD5D2DC2CA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1" creationId="{94F2A1B8-4B97-430E-97E2-BD09BEC20916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2" creationId="{6D2735C0-239D-4706-9115-5063E6AECFFF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3" creationId="{A7873003-FE53-4816-A840-B90C143753FA}"/>
          </ac:cxnSpMkLst>
        </pc:cxnChg>
        <pc:cxnChg chg="add del mod">
          <ac:chgData name="Syphax Ait oubelli" userId="ecf726b1934da71b" providerId="LiveId" clId="{9C6A7A33-00BD-4227-B3BC-7902C07AF503}" dt="2021-11-28T16:52:32.183" v="335" actId="478"/>
          <ac:cxnSpMkLst>
            <pc:docMk/>
            <pc:sldMk cId="1173536550" sldId="513"/>
            <ac:cxnSpMk id="14" creationId="{07E5F086-3F5D-472A-B10B-BE5B2D847321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15" creationId="{1A940A52-FC8D-4C20-A26C-00EDDF2ABAB6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19" creationId="{52BD0646-0039-4837-87C9-8DFF81FE7B03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0" creationId="{2050A35F-D6CB-4066-873C-6E3266D2134D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1" creationId="{A8A90B54-C107-4CEE-891D-280728AA343B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2" creationId="{0226FE60-6BC0-48EA-9EB8-C0990D835549}"/>
          </ac:cxnSpMkLst>
        </pc:cxnChg>
        <pc:cxnChg chg="add del mod">
          <ac:chgData name="Syphax Ait oubelli" userId="ecf726b1934da71b" providerId="LiveId" clId="{9C6A7A33-00BD-4227-B3BC-7902C07AF503}" dt="2021-11-28T16:52:40.093" v="337"/>
          <ac:cxnSpMkLst>
            <pc:docMk/>
            <pc:sldMk cId="1173536550" sldId="513"/>
            <ac:cxnSpMk id="23" creationId="{8C445BB9-4188-462D-A8BE-FF76EB69582C}"/>
          </ac:cxnSpMkLst>
        </pc:cxnChg>
      </pc:sldChg>
      <pc:sldChg chg="delSp modSp mod">
        <pc:chgData name="Syphax Ait oubelli" userId="ecf726b1934da71b" providerId="LiveId" clId="{9C6A7A33-00BD-4227-B3BC-7902C07AF503}" dt="2021-11-28T16:42:56.031" v="183" actId="20577"/>
        <pc:sldMkLst>
          <pc:docMk/>
          <pc:sldMk cId="640083543" sldId="514"/>
        </pc:sldMkLst>
        <pc:spChg chg="mod">
          <ac:chgData name="Syphax Ait oubelli" userId="ecf726b1934da71b" providerId="LiveId" clId="{9C6A7A33-00BD-4227-B3BC-7902C07AF503}" dt="2021-11-28T16:42:56.031" v="183" actId="20577"/>
          <ac:spMkLst>
            <pc:docMk/>
            <pc:sldMk cId="640083543" sldId="514"/>
            <ac:spMk id="2" creationId="{084FE437-1CE7-42BA-A86E-21ED3192ECD6}"/>
          </ac:spMkLst>
        </pc:spChg>
        <pc:spChg chg="del">
          <ac:chgData name="Syphax Ait oubelli" userId="ecf726b1934da71b" providerId="LiveId" clId="{9C6A7A33-00BD-4227-B3BC-7902C07AF503}" dt="2021-11-28T16:42:42.176" v="169" actId="478"/>
          <ac:spMkLst>
            <pc:docMk/>
            <pc:sldMk cId="640083543" sldId="514"/>
            <ac:spMk id="3" creationId="{1531CB86-74F9-4621-8740-F0296F661F44}"/>
          </ac:spMkLst>
        </pc:spChg>
      </pc:sldChg>
      <pc:sldChg chg="addSp modSp mod">
        <pc:chgData name="Syphax Ait oubelli" userId="ecf726b1934da71b" providerId="LiveId" clId="{9C6A7A33-00BD-4227-B3BC-7902C07AF503}" dt="2021-11-28T16:48:27.295" v="330" actId="207"/>
        <pc:sldMkLst>
          <pc:docMk/>
          <pc:sldMk cId="169571301" sldId="515"/>
        </pc:sldMkLst>
        <pc:spChg chg="mod">
          <ac:chgData name="Syphax Ait oubelli" userId="ecf726b1934da71b" providerId="LiveId" clId="{9C6A7A33-00BD-4227-B3BC-7902C07AF503}" dt="2021-11-28T16:48:27.295" v="330" actId="207"/>
          <ac:spMkLst>
            <pc:docMk/>
            <pc:sldMk cId="169571301" sldId="515"/>
            <ac:spMk id="2" creationId="{084FE437-1CE7-42BA-A86E-21ED3192ECD6}"/>
          </ac:spMkLst>
        </pc:spChg>
        <pc:spChg chg="add mod">
          <ac:chgData name="Syphax Ait oubelli" userId="ecf726b1934da71b" providerId="LiveId" clId="{9C6A7A33-00BD-4227-B3BC-7902C07AF503}" dt="2021-11-28T16:46:17.572" v="292"/>
          <ac:spMkLst>
            <pc:docMk/>
            <pc:sldMk cId="169571301" sldId="515"/>
            <ac:spMk id="3" creationId="{8C72C5B6-C5F9-4F8C-92A5-90575E7AB704}"/>
          </ac:spMkLst>
        </pc:spChg>
        <pc:spChg chg="mod">
          <ac:chgData name="Syphax Ait oubelli" userId="ecf726b1934da71b" providerId="LiveId" clId="{9C6A7A33-00BD-4227-B3BC-7902C07AF503}" dt="2021-11-28T16:48:04.851" v="326" actId="207"/>
          <ac:spMkLst>
            <pc:docMk/>
            <pc:sldMk cId="169571301" sldId="515"/>
            <ac:spMk id="5" creationId="{A455B1E6-DFAD-4708-A4E0-829326936ADC}"/>
          </ac:spMkLst>
        </pc:spChg>
        <pc:spChg chg="add mod">
          <ac:chgData name="Syphax Ait oubelli" userId="ecf726b1934da71b" providerId="LiveId" clId="{9C6A7A33-00BD-4227-B3BC-7902C07AF503}" dt="2021-11-28T16:48:07.221" v="327" actId="207"/>
          <ac:spMkLst>
            <pc:docMk/>
            <pc:sldMk cId="169571301" sldId="515"/>
            <ac:spMk id="7" creationId="{8B104FE8-6663-4F45-8914-BA464CD29105}"/>
          </ac:spMkLst>
        </pc:spChg>
        <pc:picChg chg="add mod">
          <ac:chgData name="Syphax Ait oubelli" userId="ecf726b1934da71b" providerId="LiveId" clId="{9C6A7A33-00BD-4227-B3BC-7902C07AF503}" dt="2021-11-28T16:45:34.887" v="258"/>
          <ac:picMkLst>
            <pc:docMk/>
            <pc:sldMk cId="169571301" sldId="515"/>
            <ac:picMk id="6" creationId="{A157165F-063C-4BE1-A57B-3B55850F6A3F}"/>
          </ac:picMkLst>
        </pc:picChg>
        <pc:cxnChg chg="add mod">
          <ac:chgData name="Syphax Ait oubelli" userId="ecf726b1934da71b" providerId="LiveId" clId="{9C6A7A33-00BD-4227-B3BC-7902C07AF503}" dt="2021-11-28T16:47:31.184" v="315" actId="208"/>
          <ac:cxnSpMkLst>
            <pc:docMk/>
            <pc:sldMk cId="169571301" sldId="515"/>
            <ac:cxnSpMk id="8" creationId="{6792F0A2-466E-4D32-ABA7-79620B6FBA38}"/>
          </ac:cxnSpMkLst>
        </pc:cxnChg>
        <pc:cxnChg chg="add mod">
          <ac:chgData name="Syphax Ait oubelli" userId="ecf726b1934da71b" providerId="LiveId" clId="{9C6A7A33-00BD-4227-B3BC-7902C07AF503}" dt="2021-11-28T16:47:43.566" v="319" actId="208"/>
          <ac:cxnSpMkLst>
            <pc:docMk/>
            <pc:sldMk cId="169571301" sldId="515"/>
            <ac:cxnSpMk id="10" creationId="{8DA5C76F-5C36-422D-86DA-27E0A43733CF}"/>
          </ac:cxnSpMkLst>
        </pc:cxnChg>
        <pc:cxnChg chg="add mod">
          <ac:chgData name="Syphax Ait oubelli" userId="ecf726b1934da71b" providerId="LiveId" clId="{9C6A7A33-00BD-4227-B3BC-7902C07AF503}" dt="2021-11-28T16:47:52.338" v="322" actId="208"/>
          <ac:cxnSpMkLst>
            <pc:docMk/>
            <pc:sldMk cId="169571301" sldId="515"/>
            <ac:cxnSpMk id="13" creationId="{58A01AF2-2409-4285-9CB4-6E177F92A9F1}"/>
          </ac:cxnSpMkLst>
        </pc:cxnChg>
        <pc:cxnChg chg="add mod ord">
          <ac:chgData name="Syphax Ait oubelli" userId="ecf726b1934da71b" providerId="LiveId" clId="{9C6A7A33-00BD-4227-B3BC-7902C07AF503}" dt="2021-11-28T16:47:22.785" v="313" actId="14100"/>
          <ac:cxnSpMkLst>
            <pc:docMk/>
            <pc:sldMk cId="169571301" sldId="515"/>
            <ac:cxnSpMk id="15" creationId="{197EB5E9-E791-42BD-A547-2A7CA9596260}"/>
          </ac:cxnSpMkLst>
        </pc:cxnChg>
        <pc:cxnChg chg="add mod">
          <ac:chgData name="Syphax Ait oubelli" userId="ecf726b1934da71b" providerId="LiveId" clId="{9C6A7A33-00BD-4227-B3BC-7902C07AF503}" dt="2021-11-28T16:48:01.498" v="325" actId="208"/>
          <ac:cxnSpMkLst>
            <pc:docMk/>
            <pc:sldMk cId="169571301" sldId="515"/>
            <ac:cxnSpMk id="17" creationId="{B0AF3C70-8B36-4881-B7A3-2828FE55D214}"/>
          </ac:cxnSpMkLst>
        </pc:cxnChg>
        <pc:cxnChg chg="add mod">
          <ac:chgData name="Syphax Ait oubelli" userId="ecf726b1934da71b" providerId="LiveId" clId="{9C6A7A33-00BD-4227-B3BC-7902C07AF503}" dt="2021-11-28T16:48:09.667" v="328" actId="208"/>
          <ac:cxnSpMkLst>
            <pc:docMk/>
            <pc:sldMk cId="169571301" sldId="515"/>
            <ac:cxnSpMk id="19" creationId="{C2E0DC61-80E3-47C9-BA09-CD4670CE7090}"/>
          </ac:cxnSpMkLst>
        </pc:cxnChg>
      </pc:sldChg>
      <pc:sldChg chg="modSp add">
        <pc:chgData name="Syphax Ait oubelli" userId="ecf726b1934da71b" providerId="LiveId" clId="{9C6A7A33-00BD-4227-B3BC-7902C07AF503}" dt="2021-11-28T16:53:05.239" v="349" actId="6549"/>
        <pc:sldMkLst>
          <pc:docMk/>
          <pc:sldMk cId="1911178844" sldId="516"/>
        </pc:sldMkLst>
        <pc:spChg chg="mod">
          <ac:chgData name="Syphax Ait oubelli" userId="ecf726b1934da71b" providerId="LiveId" clId="{9C6A7A33-00BD-4227-B3BC-7902C07AF503}" dt="2021-11-28T16:53:05.239" v="349" actId="6549"/>
          <ac:spMkLst>
            <pc:docMk/>
            <pc:sldMk cId="1911178844" sldId="516"/>
            <ac:spMk id="2" creationId="{084FE437-1CE7-42BA-A86E-21ED3192ECD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13734457" sldId="51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625160498" sldId="517"/>
        </pc:sldMkLst>
      </pc:sldChg>
      <pc:sldChg chg="modSp add mod">
        <pc:chgData name="Syphax Ait oubelli" userId="ecf726b1934da71b" providerId="LiveId" clId="{9C6A7A33-00BD-4227-B3BC-7902C07AF503}" dt="2021-11-28T17:46:16.432" v="480" actId="207"/>
        <pc:sldMkLst>
          <pc:docMk/>
          <pc:sldMk cId="2036273277" sldId="517"/>
        </pc:sldMkLst>
        <pc:spChg chg="mod">
          <ac:chgData name="Syphax Ait oubelli" userId="ecf726b1934da71b" providerId="LiveId" clId="{9C6A7A33-00BD-4227-B3BC-7902C07AF503}" dt="2021-11-28T17:46:16.432" v="480" actId="207"/>
          <ac:spMkLst>
            <pc:docMk/>
            <pc:sldMk cId="2036273277" sldId="517"/>
            <ac:spMk id="2" creationId="{084FE437-1CE7-42BA-A86E-21ED3192ECD6}"/>
          </ac:spMkLst>
        </pc:spChg>
      </pc:sldChg>
      <pc:sldChg chg="addSp delSp modSp add mod">
        <pc:chgData name="Syphax Ait oubelli" userId="ecf726b1934da71b" providerId="LiveId" clId="{9C6A7A33-00BD-4227-B3BC-7902C07AF503}" dt="2021-11-28T18:08:03.558" v="911" actId="478"/>
        <pc:sldMkLst>
          <pc:docMk/>
          <pc:sldMk cId="1998325557" sldId="518"/>
        </pc:sldMkLst>
        <pc:spChg chg="del">
          <ac:chgData name="Syphax Ait oubelli" userId="ecf726b1934da71b" providerId="LiveId" clId="{9C6A7A33-00BD-4227-B3BC-7902C07AF503}" dt="2021-11-28T18:00:54.021" v="482" actId="478"/>
          <ac:spMkLst>
            <pc:docMk/>
            <pc:sldMk cId="1998325557" sldId="518"/>
            <ac:spMk id="2" creationId="{084FE437-1CE7-42BA-A86E-21ED3192ECD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" creationId="{D0C3CCB1-3C82-4DC0-8E3A-067F7015921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" creationId="{00B3FAD8-3B24-488A-958A-23C23C9A4D7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" creationId="{DAB7E853-B4BC-4D9A-ABE0-8B8A8C5733B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" creationId="{CFC56BF9-AACB-44DE-AC95-AAE426C576F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" creationId="{42D98BB4-B371-473E-A79D-74F549CA8E9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9" creationId="{A5608D4C-0082-43B3-B4B7-2037772031D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0" creationId="{9D9F2C89-C707-4EA9-AC0B-C5479C0E0F2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1" creationId="{A7DD8D22-0117-470D-93AA-083B15AE6C0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2" creationId="{72D52414-AD2B-4CAF-80EE-9DA183D291D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3" creationId="{8030A6EB-78A9-4807-87CF-58540C0CA2A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4" creationId="{A340A3AA-D978-4452-9D67-CB530069DAC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5" creationId="{9BC3BD6A-EDEC-4CCC-97F2-5670C5F7571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6" creationId="{6EEE962D-E2C8-4FE9-92DB-34BCF7518F8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7" creationId="{783B8725-7142-443E-A6EA-A634089FDA5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8" creationId="{2AAB20E0-95D1-4B15-A4C7-F22C2352F9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19" creationId="{AEAC5B2D-E902-4A05-A737-A0936C0F706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0" creationId="{EA589E50-6D46-433F-821F-131DD2C587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1" creationId="{A2E13AF6-C03F-43A3-8D24-8ABC27384DD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2" creationId="{6EBD9558-1DCC-47F4-A5E2-69522AF3A97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3" creationId="{20F36F3D-40CD-46C0-B3A6-FAA3A23A91F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4" creationId="{DD9EB5B4-20AA-45D5-BBD1-2C81B6A9158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5" creationId="{B6332C03-0C88-4186-B8ED-09C2A88E43E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6" creationId="{1F0A529E-D929-4714-8F16-8B1C8787444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7" creationId="{7946982A-52CD-47FA-8BF7-2FA95D6A2E5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8" creationId="{4331303C-9288-44E5-AC26-43297E8EE22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29" creationId="{B743EE75-CB41-435B-9D84-7C343EC18C6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0" creationId="{BA77E50A-FB66-4A56-A853-F128F92E383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2" creationId="{139AD84F-951E-4370-BCCE-66D7EE04F69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3" creationId="{60E00F7F-A6A8-4C80-B3ED-8CC66D0C69D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4" creationId="{9C7A4389-766F-4F6D-9FA8-53CBAD5D793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5" creationId="{63DC59EA-6BFE-4E90-BBAA-6AE987A9DE4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6" creationId="{57445DD0-F5A7-4DC5-91D1-0BDF6A897B2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7" creationId="{E9A8094B-C136-4D47-9BC2-057F9C640BB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8" creationId="{91DC4962-157C-47D0-AB77-96038977A86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39" creationId="{B9536D91-DD2A-4977-AFFC-EECD6C196F8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0" creationId="{0813E01D-AAD6-41A6-8E0E-09E2DE7D849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1" creationId="{D8998C30-A424-4746-B40B-AE662AB0305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2" creationId="{F5995AED-538E-4D28-AFF6-736E0CF1E30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3" creationId="{5C0A0BE3-3D22-4160-A36F-D24835B6B7E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5" creationId="{CFD37E7C-DE92-47D9-A96A-DE69D3BD4CA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6" creationId="{3C8A1D87-7B69-4471-99BA-7C8C5DB517BA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7" creationId="{4717AC28-155B-4CB6-B1D0-75A18FDE9E4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8" creationId="{C579EB4D-9E7F-46B9-B65F-DEA59E8F7EC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49" creationId="{85C73B57-EC09-4349-9D39-13A8BE23D79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0" creationId="{4FE78551-6123-42B3-83DF-5B2F0A2D48E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1" creationId="{230774D7-5F37-4ADA-A986-145607CA1DE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2" creationId="{A5A4CE93-B735-46E6-B9A0-D5DB4682673F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3" creationId="{0791151C-692E-42E0-BE90-FF5925B5987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4" creationId="{0A112107-7CB4-4361-80FD-DBB4597719F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5" creationId="{9C429B85-B544-4F3D-A2D0-D2DC47BDFFA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6" creationId="{5DE61236-BDD7-4B39-B4B0-64D956814C6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57" creationId="{7E746216-351B-4AEA-BCEC-E99BC3B478E7}"/>
          </ac:spMkLst>
        </pc:spChg>
        <pc:spChg chg="add del mod">
          <ac:chgData name="Syphax Ait oubelli" userId="ecf726b1934da71b" providerId="LiveId" clId="{9C6A7A33-00BD-4227-B3BC-7902C07AF503}" dt="2021-11-28T18:03:38.197" v="523" actId="478"/>
          <ac:spMkLst>
            <pc:docMk/>
            <pc:sldMk cId="1998325557" sldId="518"/>
            <ac:spMk id="58" creationId="{D6013DEB-1610-4648-8E39-4AD6FF69DCE1}"/>
          </ac:spMkLst>
        </pc:spChg>
        <pc:spChg chg="add del mod">
          <ac:chgData name="Syphax Ait oubelli" userId="ecf726b1934da71b" providerId="LiveId" clId="{9C6A7A33-00BD-4227-B3BC-7902C07AF503}" dt="2021-11-28T18:03:35.797" v="522" actId="478"/>
          <ac:spMkLst>
            <pc:docMk/>
            <pc:sldMk cId="1998325557" sldId="518"/>
            <ac:spMk id="59" creationId="{2E2C0931-DF75-4B2E-8C92-75A13FD1E3D1}"/>
          </ac:spMkLst>
        </pc:spChg>
        <pc:spChg chg="add del mod">
          <ac:chgData name="Syphax Ait oubelli" userId="ecf726b1934da71b" providerId="LiveId" clId="{9C6A7A33-00BD-4227-B3BC-7902C07AF503}" dt="2021-11-28T18:03:35.797" v="522" actId="478"/>
          <ac:spMkLst>
            <pc:docMk/>
            <pc:sldMk cId="1998325557" sldId="518"/>
            <ac:spMk id="60" creationId="{B7D34E46-2F28-4CCE-A9C4-A46969FDD7C4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1" creationId="{18A701B1-5BA6-43B0-9DC1-58781BD7083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2" creationId="{74B03A7C-6D39-401E-9613-9FCF0C5EFB4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3" creationId="{4F16A144-EAF4-4ADD-933A-61FAE9DD621C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4" creationId="{54F489E5-3005-4D3B-895D-C41956A13C82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5" creationId="{DDD0D4CA-12AA-47FC-92E5-0E000D68EBA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6" creationId="{7B97E87F-2100-438A-AF6C-5EFE7E07E47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7" creationId="{D81A8EE8-3CC7-45E8-ACBF-279C08787B53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8" creationId="{47FEA072-3933-406F-9EDE-D7589A15772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69" creationId="{0DA11BC0-A489-40B9-BA10-CED71D7E5A2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0" creationId="{BD03EFDB-1856-4853-82C7-3137977CBE85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1" creationId="{E47A4EDE-A21E-49AE-A1F5-F3996DC6B82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2" creationId="{80D1DD97-DA9C-42F6-959C-99EEDAF32FEE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3" creationId="{EC1257EB-2E53-4D4E-A565-9F9F0E3A5AC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4" creationId="{32791135-8493-401B-905D-AB252311466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5" creationId="{FFA64FF5-5460-4945-8C04-F1F2B72822E8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6" creationId="{6FBD2862-0A48-416F-87F5-610995B8F60D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7" creationId="{9CD927CA-1A28-45D5-A46E-F44CE4123D09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8" creationId="{3DAACE51-88FD-481F-999C-648FDF23703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79" creationId="{F2C8E48C-7D3B-4039-A4D1-288DF6D14E5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0" creationId="{714A0F4F-D65D-4411-B437-E7476C67F1D6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1" creationId="{5EE16DEB-88A2-4761-9901-296EF43DB737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2" creationId="{CF67451D-B053-4CA7-AEAF-1DE377C02D0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3" creationId="{6F8AD278-5AC2-4848-ACE9-78BF1C5CE880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4" creationId="{765EDC8B-80E4-40E0-85DB-D022275CE7EB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5" creationId="{3776C1C6-910E-43C4-86D8-4B3EFEBF9991}"/>
          </ac:spMkLst>
        </pc:spChg>
        <pc:spChg chg="add mod topLvl">
          <ac:chgData name="Syphax Ait oubelli" userId="ecf726b1934da71b" providerId="LiveId" clId="{9C6A7A33-00BD-4227-B3BC-7902C07AF503}" dt="2021-11-28T18:07:27.115" v="901"/>
          <ac:spMkLst>
            <pc:docMk/>
            <pc:sldMk cId="1998325557" sldId="518"/>
            <ac:spMk id="86" creationId="{0C635EBE-68B8-4C76-94DC-097A96FCE76E}"/>
          </ac:spMkLst>
        </pc:spChg>
        <pc:spChg chg="add mod topLvl">
          <ac:chgData name="Syphax Ait oubelli" userId="ecf726b1934da71b" providerId="LiveId" clId="{9C6A7A33-00BD-4227-B3BC-7902C07AF503}" dt="2021-11-28T18:07:30.570" v="902" actId="1076"/>
          <ac:spMkLst>
            <pc:docMk/>
            <pc:sldMk cId="1998325557" sldId="518"/>
            <ac:spMk id="87" creationId="{63B739EF-02FD-41BE-BDF1-66500F896293}"/>
          </ac:spMkLst>
        </pc:spChg>
        <pc:spChg chg="add del mod">
          <ac:chgData name="Syphax Ait oubelli" userId="ecf726b1934da71b" providerId="LiveId" clId="{9C6A7A33-00BD-4227-B3BC-7902C07AF503}" dt="2021-11-28T18:08:03.558" v="911" actId="478"/>
          <ac:spMkLst>
            <pc:docMk/>
            <pc:sldMk cId="1998325557" sldId="518"/>
            <ac:spMk id="89" creationId="{CCE665AF-FDF4-435F-BF9E-5A8F7755E5FA}"/>
          </ac:spMkLst>
        </pc:spChg>
        <pc:grpChg chg="add del mod">
          <ac:chgData name="Syphax Ait oubelli" userId="ecf726b1934da71b" providerId="LiveId" clId="{9C6A7A33-00BD-4227-B3BC-7902C07AF503}" dt="2021-11-28T18:02:25.965" v="500"/>
          <ac:grpSpMkLst>
            <pc:docMk/>
            <pc:sldMk cId="1998325557" sldId="518"/>
            <ac:grpSpMk id="4" creationId="{5C9AD60C-54BF-47A2-B593-79F281B11176}"/>
          </ac:grpSpMkLst>
        </pc:grpChg>
        <pc:grpChg chg="add del mod">
          <ac:chgData name="Syphax Ait oubelli" userId="ecf726b1934da71b" providerId="LiveId" clId="{9C6A7A33-00BD-4227-B3BC-7902C07AF503}" dt="2021-11-28T18:06:11.843" v="863"/>
          <ac:grpSpMkLst>
            <pc:docMk/>
            <pc:sldMk cId="1998325557" sldId="518"/>
            <ac:grpSpMk id="31" creationId="{966B9C9E-E942-45AE-A729-03B5E6E95235}"/>
          </ac:grpSpMkLst>
        </pc:grpChg>
        <pc:grpChg chg="add del mod">
          <ac:chgData name="Syphax Ait oubelli" userId="ecf726b1934da71b" providerId="LiveId" clId="{9C6A7A33-00BD-4227-B3BC-7902C07AF503}" dt="2021-11-28T18:07:27.115" v="901"/>
          <ac:grpSpMkLst>
            <pc:docMk/>
            <pc:sldMk cId="1998325557" sldId="518"/>
            <ac:grpSpMk id="88" creationId="{17D082C5-306A-4823-BA38-01A7C2EE4D25}"/>
          </ac:grpSpMkLst>
        </pc:gr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99174764" sldId="519"/>
        </pc:sldMkLst>
      </pc:sldChg>
      <pc:sldChg chg="modSp add mod">
        <pc:chgData name="Syphax Ait oubelli" userId="ecf726b1934da71b" providerId="LiveId" clId="{9C6A7A33-00BD-4227-B3BC-7902C07AF503}" dt="2021-11-28T18:08:08.165" v="912" actId="20577"/>
        <pc:sldMkLst>
          <pc:docMk/>
          <pc:sldMk cId="2939441431" sldId="519"/>
        </pc:sldMkLst>
        <pc:spChg chg="mod">
          <ac:chgData name="Syphax Ait oubelli" userId="ecf726b1934da71b" providerId="LiveId" clId="{9C6A7A33-00BD-4227-B3BC-7902C07AF503}" dt="2021-11-28T18:08:08.165" v="912" actId="20577"/>
          <ac:spMkLst>
            <pc:docMk/>
            <pc:sldMk cId="2939441431" sldId="519"/>
            <ac:spMk id="7" creationId="{CFC56BF9-AACB-44DE-AC95-AAE426C576FE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332639005" sldId="520"/>
        </pc:sldMkLst>
      </pc:sldChg>
      <pc:sldChg chg="modSp add mod">
        <pc:chgData name="Syphax Ait oubelli" userId="ecf726b1934da71b" providerId="LiveId" clId="{9C6A7A33-00BD-4227-B3BC-7902C07AF503}" dt="2021-11-28T18:08:15.482" v="915" actId="20577"/>
        <pc:sldMkLst>
          <pc:docMk/>
          <pc:sldMk cId="3544752781" sldId="520"/>
        </pc:sldMkLst>
        <pc:spChg chg="mod">
          <ac:chgData name="Syphax Ait oubelli" userId="ecf726b1934da71b" providerId="LiveId" clId="{9C6A7A33-00BD-4227-B3BC-7902C07AF503}" dt="2021-11-28T18:08:15.482" v="915" actId="20577"/>
          <ac:spMkLst>
            <pc:docMk/>
            <pc:sldMk cId="3544752781" sldId="520"/>
            <ac:spMk id="3" creationId="{D0C3CCB1-3C82-4DC0-8E3A-067F70159212}"/>
          </ac:spMkLst>
        </pc:spChg>
        <pc:spChg chg="mod">
          <ac:chgData name="Syphax Ait oubelli" userId="ecf726b1934da71b" providerId="LiveId" clId="{9C6A7A33-00BD-4227-B3BC-7902C07AF503}" dt="2021-11-28T18:08:13.307" v="914" actId="1076"/>
          <ac:spMkLst>
            <pc:docMk/>
            <pc:sldMk cId="3544752781" sldId="520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30563531" sldId="521"/>
        </pc:sldMkLst>
      </pc:sldChg>
      <pc:sldChg chg="modSp add mod">
        <pc:chgData name="Syphax Ait oubelli" userId="ecf726b1934da71b" providerId="LiveId" clId="{9C6A7A33-00BD-4227-B3BC-7902C07AF503}" dt="2021-11-28T18:08:22.394" v="918" actId="20577"/>
        <pc:sldMkLst>
          <pc:docMk/>
          <pc:sldMk cId="4265355948" sldId="521"/>
        </pc:sldMkLst>
        <pc:spChg chg="mod">
          <ac:chgData name="Syphax Ait oubelli" userId="ecf726b1934da71b" providerId="LiveId" clId="{9C6A7A33-00BD-4227-B3BC-7902C07AF503}" dt="2021-11-28T18:08:22.394" v="918" actId="20577"/>
          <ac:spMkLst>
            <pc:docMk/>
            <pc:sldMk cId="4265355948" sldId="521"/>
            <ac:spMk id="17" creationId="{783B8725-7142-443E-A6EA-A634089FDA55}"/>
          </ac:spMkLst>
        </pc:spChg>
        <pc:spChg chg="mod">
          <ac:chgData name="Syphax Ait oubelli" userId="ecf726b1934da71b" providerId="LiveId" clId="{9C6A7A33-00BD-4227-B3BC-7902C07AF503}" dt="2021-11-28T18:08:19.774" v="917" actId="1076"/>
          <ac:spMkLst>
            <pc:docMk/>
            <pc:sldMk cId="4265355948" sldId="521"/>
            <ac:spMk id="89" creationId="{CCE665AF-FDF4-435F-BF9E-5A8F7755E5FA}"/>
          </ac:spMkLst>
        </pc:spChg>
      </pc:sldChg>
      <pc:sldChg chg="modSp add mod">
        <pc:chgData name="Syphax Ait oubelli" userId="ecf726b1934da71b" providerId="LiveId" clId="{9C6A7A33-00BD-4227-B3BC-7902C07AF503}" dt="2021-11-28T18:08:29.368" v="921" actId="20577"/>
        <pc:sldMkLst>
          <pc:docMk/>
          <pc:sldMk cId="351715103" sldId="522"/>
        </pc:sldMkLst>
        <pc:spChg chg="mod">
          <ac:chgData name="Syphax Ait oubelli" userId="ecf726b1934da71b" providerId="LiveId" clId="{9C6A7A33-00BD-4227-B3BC-7902C07AF503}" dt="2021-11-28T18:08:29.368" v="921" actId="20577"/>
          <ac:spMkLst>
            <pc:docMk/>
            <pc:sldMk cId="351715103" sldId="522"/>
            <ac:spMk id="10" creationId="{9D9F2C89-C707-4EA9-AC0B-C5479C0E0F2F}"/>
          </ac:spMkLst>
        </pc:spChg>
        <pc:spChg chg="mod">
          <ac:chgData name="Syphax Ait oubelli" userId="ecf726b1934da71b" providerId="LiveId" clId="{9C6A7A33-00BD-4227-B3BC-7902C07AF503}" dt="2021-11-28T18:08:27.717" v="920" actId="1076"/>
          <ac:spMkLst>
            <pc:docMk/>
            <pc:sldMk cId="351715103" sldId="522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48727170" sldId="522"/>
        </pc:sldMkLst>
      </pc:sldChg>
      <pc:sldChg chg="modSp add mod">
        <pc:chgData name="Syphax Ait oubelli" userId="ecf726b1934da71b" providerId="LiveId" clId="{9C6A7A33-00BD-4227-B3BC-7902C07AF503}" dt="2021-11-28T18:08:36.538" v="926" actId="20577"/>
        <pc:sldMkLst>
          <pc:docMk/>
          <pc:sldMk cId="3095145763" sldId="523"/>
        </pc:sldMkLst>
        <pc:spChg chg="mod">
          <ac:chgData name="Syphax Ait oubelli" userId="ecf726b1934da71b" providerId="LiveId" clId="{9C6A7A33-00BD-4227-B3BC-7902C07AF503}" dt="2021-11-28T18:08:36.538" v="926" actId="20577"/>
          <ac:spMkLst>
            <pc:docMk/>
            <pc:sldMk cId="3095145763" sldId="523"/>
            <ac:spMk id="8" creationId="{42D98BB4-B371-473E-A79D-74F549CA8E9C}"/>
          </ac:spMkLst>
        </pc:spChg>
        <pc:spChg chg="mod">
          <ac:chgData name="Syphax Ait oubelli" userId="ecf726b1934da71b" providerId="LiveId" clId="{9C6A7A33-00BD-4227-B3BC-7902C07AF503}" dt="2021-11-28T18:08:33.974" v="923" actId="1076"/>
          <ac:spMkLst>
            <pc:docMk/>
            <pc:sldMk cId="3095145763" sldId="523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203616856" sldId="52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11906609" sldId="524"/>
        </pc:sldMkLst>
      </pc:sldChg>
      <pc:sldChg chg="modSp add mod">
        <pc:chgData name="Syphax Ait oubelli" userId="ecf726b1934da71b" providerId="LiveId" clId="{9C6A7A33-00BD-4227-B3BC-7902C07AF503}" dt="2021-11-28T18:08:43.955" v="930" actId="20577"/>
        <pc:sldMkLst>
          <pc:docMk/>
          <pc:sldMk cId="2687294468" sldId="524"/>
        </pc:sldMkLst>
        <pc:spChg chg="mod">
          <ac:chgData name="Syphax Ait oubelli" userId="ecf726b1934da71b" providerId="LiveId" clId="{9C6A7A33-00BD-4227-B3BC-7902C07AF503}" dt="2021-11-28T18:08:43.955" v="930" actId="20577"/>
          <ac:spMkLst>
            <pc:docMk/>
            <pc:sldMk cId="2687294468" sldId="524"/>
            <ac:spMk id="21" creationId="{A2E13AF6-C03F-43A3-8D24-8ABC27384DD9}"/>
          </ac:spMkLst>
        </pc:spChg>
        <pc:spChg chg="mod">
          <ac:chgData name="Syphax Ait oubelli" userId="ecf726b1934da71b" providerId="LiveId" clId="{9C6A7A33-00BD-4227-B3BC-7902C07AF503}" dt="2021-11-28T18:08:42.249" v="929" actId="1076"/>
          <ac:spMkLst>
            <pc:docMk/>
            <pc:sldMk cId="2687294468" sldId="524"/>
            <ac:spMk id="89" creationId="{CCE665AF-FDF4-435F-BF9E-5A8F7755E5FA}"/>
          </ac:spMkLst>
        </pc:spChg>
      </pc:sldChg>
      <pc:sldChg chg="delSp add mod">
        <pc:chgData name="Syphax Ait oubelli" userId="ecf726b1934da71b" providerId="LiveId" clId="{9C6A7A33-00BD-4227-B3BC-7902C07AF503}" dt="2021-11-28T18:09:30.792" v="932" actId="478"/>
        <pc:sldMkLst>
          <pc:docMk/>
          <pc:sldMk cId="3111345503" sldId="525"/>
        </pc:sldMkLst>
        <pc:spChg chg="del">
          <ac:chgData name="Syphax Ait oubelli" userId="ecf726b1934da71b" providerId="LiveId" clId="{9C6A7A33-00BD-4227-B3BC-7902C07AF503}" dt="2021-11-28T18:09:30.792" v="932" actId="478"/>
          <ac:spMkLst>
            <pc:docMk/>
            <pc:sldMk cId="3111345503" sldId="525"/>
            <ac:spMk id="89" creationId="{CCE665AF-FDF4-435F-BF9E-5A8F7755E5F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02131726" sldId="525"/>
        </pc:sldMkLst>
      </pc:sldChg>
      <pc:sldChg chg="addSp delSp modSp add del mod">
        <pc:chgData name="Syphax Ait oubelli" userId="ecf726b1934da71b" providerId="LiveId" clId="{9C6A7A33-00BD-4227-B3BC-7902C07AF503}" dt="2021-11-28T18:51:37.455" v="979" actId="47"/>
        <pc:sldMkLst>
          <pc:docMk/>
          <pc:sldMk cId="609832398" sldId="526"/>
        </pc:sldMkLst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" creationId="{D0C3CCB1-3C82-4DC0-8E3A-067F7015921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" creationId="{00B3FAD8-3B24-488A-958A-23C23C9A4D7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" creationId="{DAB7E853-B4BC-4D9A-ABE0-8B8A8C5733B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" creationId="{CFC56BF9-AACB-44DE-AC95-AAE426C576F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" creationId="{42D98BB4-B371-473E-A79D-74F549CA8E9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9" creationId="{A5608D4C-0082-43B3-B4B7-2037772031D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0" creationId="{9D9F2C89-C707-4EA9-AC0B-C5479C0E0F2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1" creationId="{A7DD8D22-0117-470D-93AA-083B15AE6C0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2" creationId="{72D52414-AD2B-4CAF-80EE-9DA183D291D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3" creationId="{8030A6EB-78A9-4807-87CF-58540C0CA2A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4" creationId="{A340A3AA-D978-4452-9D67-CB530069DAC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5" creationId="{9BC3BD6A-EDEC-4CCC-97F2-5670C5F7571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6" creationId="{6EEE962D-E2C8-4FE9-92DB-34BCF7518F8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7" creationId="{783B8725-7142-443E-A6EA-A634089FDA5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8" creationId="{2AAB20E0-95D1-4B15-A4C7-F22C2352F9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19" creationId="{AEAC5B2D-E902-4A05-A737-A0936C0F706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0" creationId="{EA589E50-6D46-433F-821F-131DD2C587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1" creationId="{A2E13AF6-C03F-43A3-8D24-8ABC27384DD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2" creationId="{6EBD9558-1DCC-47F4-A5E2-69522AF3A97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3" creationId="{20F36F3D-40CD-46C0-B3A6-FAA3A23A91F4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4" creationId="{DD9EB5B4-20AA-45D5-BBD1-2C81B6A9158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5" creationId="{B6332C03-0C88-4186-B8ED-09C2A88E43E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6" creationId="{1F0A529E-D929-4714-8F16-8B1C8787444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7" creationId="{7946982A-52CD-47FA-8BF7-2FA95D6A2E5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8" creationId="{4331303C-9288-44E5-AC26-43297E8EE22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29" creationId="{B743EE75-CB41-435B-9D84-7C343EC18C6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0" creationId="{BA77E50A-FB66-4A56-A853-F128F92E383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2" creationId="{139AD84F-951E-4370-BCCE-66D7EE04F69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3" creationId="{60E00F7F-A6A8-4C80-B3ED-8CC66D0C69D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4" creationId="{9C7A4389-766F-4F6D-9FA8-53CBAD5D793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5" creationId="{63DC59EA-6BFE-4E90-BBAA-6AE987A9DE44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6" creationId="{57445DD0-F5A7-4DC5-91D1-0BDF6A897B2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7" creationId="{E9A8094B-C136-4D47-9BC2-057F9C640BB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8" creationId="{91DC4962-157C-47D0-AB77-96038977A86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39" creationId="{B9536D91-DD2A-4977-AFFC-EECD6C196F8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0" creationId="{0813E01D-AAD6-41A6-8E0E-09E2DE7D849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1" creationId="{D8998C30-A424-4746-B40B-AE662AB0305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2" creationId="{F5995AED-538E-4D28-AFF6-736E0CF1E30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3" creationId="{5C0A0BE3-3D22-4160-A36F-D24835B6B7E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5" creationId="{CFD37E7C-DE92-47D9-A96A-DE69D3BD4CA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6" creationId="{3C8A1D87-7B69-4471-99BA-7C8C5DB517BA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7" creationId="{4717AC28-155B-4CB6-B1D0-75A18FDE9E4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8" creationId="{C579EB4D-9E7F-46B9-B65F-DEA59E8F7EC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49" creationId="{85C73B57-EC09-4349-9D39-13A8BE23D79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0" creationId="{4FE78551-6123-42B3-83DF-5B2F0A2D48E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1" creationId="{230774D7-5F37-4ADA-A986-145607CA1DE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2" creationId="{A5A4CE93-B735-46E6-B9A0-D5DB4682673F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3" creationId="{0791151C-692E-42E0-BE90-FF5925B5987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4" creationId="{0A112107-7CB4-4361-80FD-DBB4597719F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5" creationId="{9C429B85-B544-4F3D-A2D0-D2DC47BDFFA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6" creationId="{5DE61236-BDD7-4B39-B4B0-64D956814C6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57" creationId="{7E746216-351B-4AEA-BCEC-E99BC3B478E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1" creationId="{18A701B1-5BA6-43B0-9DC1-58781BD7083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2" creationId="{74B03A7C-6D39-401E-9613-9FCF0C5EFB4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3" creationId="{4F16A144-EAF4-4ADD-933A-61FAE9DD621C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4" creationId="{54F489E5-3005-4D3B-895D-C41956A13C82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5" creationId="{DDD0D4CA-12AA-47FC-92E5-0E000D68EBA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6" creationId="{7B97E87F-2100-438A-AF6C-5EFE7E07E47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7" creationId="{D81A8EE8-3CC7-45E8-ACBF-279C08787B53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8" creationId="{47FEA072-3933-406F-9EDE-D7589A15772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69" creationId="{0DA11BC0-A489-40B9-BA10-CED71D7E5A2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0" creationId="{BD03EFDB-1856-4853-82C7-3137977CBE85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1" creationId="{E47A4EDE-A21E-49AE-A1F5-F3996DC6B82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2" creationId="{80D1DD97-DA9C-42F6-959C-99EEDAF32FE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3" creationId="{EC1257EB-2E53-4D4E-A565-9F9F0E3A5AC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4" creationId="{32791135-8493-401B-905D-AB252311466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5" creationId="{FFA64FF5-5460-4945-8C04-F1F2B72822E8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6" creationId="{6FBD2862-0A48-416F-87F5-610995B8F60D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7" creationId="{9CD927CA-1A28-45D5-A46E-F44CE4123D09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8" creationId="{3DAACE51-88FD-481F-999C-648FDF23703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79" creationId="{F2C8E48C-7D3B-4039-A4D1-288DF6D14E5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0" creationId="{714A0F4F-D65D-4411-B437-E7476C67F1D6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1" creationId="{5EE16DEB-88A2-4761-9901-296EF43DB737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2" creationId="{CF67451D-B053-4CA7-AEAF-1DE377C02D0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3" creationId="{6F8AD278-5AC2-4848-ACE9-78BF1C5CE880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4" creationId="{765EDC8B-80E4-40E0-85DB-D022275CE7EB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5" creationId="{3776C1C6-910E-43C4-86D8-4B3EFEBF9991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6" creationId="{0C635EBE-68B8-4C76-94DC-097A96FCE76E}"/>
          </ac:spMkLst>
        </pc:spChg>
        <pc:spChg chg="del">
          <ac:chgData name="Syphax Ait oubelli" userId="ecf726b1934da71b" providerId="LiveId" clId="{9C6A7A33-00BD-4227-B3BC-7902C07AF503}" dt="2021-11-28T18:49:47.028" v="934" actId="478"/>
          <ac:spMkLst>
            <pc:docMk/>
            <pc:sldMk cId="609832398" sldId="526"/>
            <ac:spMk id="87" creationId="{63B739EF-02FD-41BE-BDF1-66500F896293}"/>
          </ac:spMkLst>
        </pc:spChg>
        <pc:spChg chg="add mod">
          <ac:chgData name="Syphax Ait oubelli" userId="ecf726b1934da71b" providerId="LiveId" clId="{9C6A7A33-00BD-4227-B3BC-7902C07AF503}" dt="2021-11-28T18:50:06.357" v="952" actId="12789"/>
          <ac:spMkLst>
            <pc:docMk/>
            <pc:sldMk cId="609832398" sldId="526"/>
            <ac:spMk id="88" creationId="{F6F1A0BD-2410-4335-8907-A3DCC74D32B4}"/>
          </ac:spMkLst>
        </pc:spChg>
        <pc:spChg chg="add del mod">
          <ac:chgData name="Syphax Ait oubelli" userId="ecf726b1934da71b" providerId="LiveId" clId="{9C6A7A33-00BD-4227-B3BC-7902C07AF503}" dt="2021-11-28T18:50:13.749" v="954"/>
          <ac:spMkLst>
            <pc:docMk/>
            <pc:sldMk cId="609832398" sldId="526"/>
            <ac:spMk id="89" creationId="{768BB9C8-52FE-4318-B4FB-29CD15C7A61C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161519601" sldId="52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35750943" sldId="527"/>
        </pc:sldMkLst>
      </pc:sldChg>
      <pc:sldChg chg="add">
        <pc:chgData name="Syphax Ait oubelli" userId="ecf726b1934da71b" providerId="LiveId" clId="{9C6A7A33-00BD-4227-B3BC-7902C07AF503}" dt="2021-11-28T18:50:14.643" v="955"/>
        <pc:sldMkLst>
          <pc:docMk/>
          <pc:sldMk cId="648297633" sldId="52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448518343" sldId="528"/>
        </pc:sldMkLst>
      </pc:sldChg>
      <pc:sldChg chg="addSp delSp modSp add mod">
        <pc:chgData name="Syphax Ait oubelli" userId="ecf726b1934da71b" providerId="LiveId" clId="{9C6A7A33-00BD-4227-B3BC-7902C07AF503}" dt="2021-11-28T18:54:09.925" v="1014"/>
        <pc:sldMkLst>
          <pc:docMk/>
          <pc:sldMk cId="3894463224" sldId="528"/>
        </pc:sldMkLst>
        <pc:spChg chg="add del mod">
          <ac:chgData name="Syphax Ait oubelli" userId="ecf726b1934da71b" providerId="LiveId" clId="{9C6A7A33-00BD-4227-B3BC-7902C07AF503}" dt="2021-11-28T18:54:09.619" v="1013" actId="478"/>
          <ac:spMkLst>
            <pc:docMk/>
            <pc:sldMk cId="3894463224" sldId="528"/>
            <ac:spMk id="4" creationId="{D79B82EF-B158-49F6-8D23-A3BC2CE09386}"/>
          </ac:spMkLst>
        </pc:spChg>
        <pc:spChg chg="add mod">
          <ac:chgData name="Syphax Ait oubelli" userId="ecf726b1934da71b" providerId="LiveId" clId="{9C6A7A33-00BD-4227-B3BC-7902C07AF503}" dt="2021-11-28T18:54:09.925" v="1014"/>
          <ac:spMkLst>
            <pc:docMk/>
            <pc:sldMk cId="3894463224" sldId="528"/>
            <ac:spMk id="5" creationId="{8DAD3AD5-82B1-485D-B18C-7506DB03164B}"/>
          </ac:spMkLst>
        </pc:spChg>
        <pc:spChg chg="del">
          <ac:chgData name="Syphax Ait oubelli" userId="ecf726b1934da71b" providerId="LiveId" clId="{9C6A7A33-00BD-4227-B3BC-7902C07AF503}" dt="2021-11-28T18:50:15.826" v="957" actId="478"/>
          <ac:spMkLst>
            <pc:docMk/>
            <pc:sldMk cId="3894463224" sldId="528"/>
            <ac:spMk id="88" creationId="{F6F1A0BD-2410-4335-8907-A3DCC74D32B4}"/>
          </ac:spMkLst>
        </pc:spChg>
      </pc:sldChg>
      <pc:sldChg chg="addSp delSp modSp add mod">
        <pc:chgData name="Syphax Ait oubelli" userId="ecf726b1934da71b" providerId="LiveId" clId="{9C6A7A33-00BD-4227-B3BC-7902C07AF503}" dt="2021-11-28T18:54:12.980" v="1016" actId="478"/>
        <pc:sldMkLst>
          <pc:docMk/>
          <pc:sldMk cId="841022462" sldId="529"/>
        </pc:sldMkLst>
        <pc:spChg chg="add del">
          <ac:chgData name="Syphax Ait oubelli" userId="ecf726b1934da71b" providerId="LiveId" clId="{9C6A7A33-00BD-4227-B3BC-7902C07AF503}" dt="2021-11-28T18:52:24.372" v="982" actId="478"/>
          <ac:spMkLst>
            <pc:docMk/>
            <pc:sldMk cId="841022462" sldId="529"/>
            <ac:spMk id="2" creationId="{0BD0AFAF-E6A4-42FC-8249-6CED1A5D1DAE}"/>
          </ac:spMkLst>
        </pc:spChg>
        <pc:spChg chg="add mod">
          <ac:chgData name="Syphax Ait oubelli" userId="ecf726b1934da71b" providerId="LiveId" clId="{9C6A7A33-00BD-4227-B3BC-7902C07AF503}" dt="2021-11-28T18:54:04.481" v="1012" actId="1076"/>
          <ac:spMkLst>
            <pc:docMk/>
            <pc:sldMk cId="841022462" sldId="529"/>
            <ac:spMk id="3" creationId="{BA37BA99-A63C-4B29-BDAF-8825CAA35CCD}"/>
          </ac:spMkLst>
        </pc:spChg>
        <pc:spChg chg="mod">
          <ac:chgData name="Syphax Ait oubelli" userId="ecf726b1934da71b" providerId="LiveId" clId="{9C6A7A33-00BD-4227-B3BC-7902C07AF503}" dt="2021-11-28T18:53:52.050" v="1009" actId="207"/>
          <ac:spMkLst>
            <pc:docMk/>
            <pc:sldMk cId="841022462" sldId="529"/>
            <ac:spMk id="4" creationId="{D79B82EF-B158-49F6-8D23-A3BC2CE09386}"/>
          </ac:spMkLst>
        </pc:spChg>
        <pc:spChg chg="add del mod">
          <ac:chgData name="Syphax Ait oubelli" userId="ecf726b1934da71b" providerId="LiveId" clId="{9C6A7A33-00BD-4227-B3BC-7902C07AF503}" dt="2021-11-28T18:54:12.980" v="1016" actId="478"/>
          <ac:spMkLst>
            <pc:docMk/>
            <pc:sldMk cId="841022462" sldId="529"/>
            <ac:spMk id="5" creationId="{1EA4C65B-DA37-42BB-8738-C747AAB9019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894637586" sldId="52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75214179" sldId="530"/>
        </pc:sldMkLst>
      </pc:sldChg>
      <pc:sldChg chg="add">
        <pc:chgData name="Syphax Ait oubelli" userId="ecf726b1934da71b" providerId="LiveId" clId="{9C6A7A33-00BD-4227-B3BC-7902C07AF503}" dt="2021-11-28T18:54:11.437" v="1015" actId="2890"/>
        <pc:sldMkLst>
          <pc:docMk/>
          <pc:sldMk cId="2727934499" sldId="530"/>
        </pc:sldMkLst>
      </pc:sldChg>
      <pc:sldChg chg="addSp modSp add mod">
        <pc:chgData name="Syphax Ait oubelli" userId="ecf726b1934da71b" providerId="LiveId" clId="{9C6A7A33-00BD-4227-B3BC-7902C07AF503}" dt="2021-11-28T18:56:10.445" v="1126" actId="207"/>
        <pc:sldMkLst>
          <pc:docMk/>
          <pc:sldMk cId="49615491" sldId="531"/>
        </pc:sldMkLst>
        <pc:spChg chg="add mod">
          <ac:chgData name="Syphax Ait oubelli" userId="ecf726b1934da71b" providerId="LiveId" clId="{9C6A7A33-00BD-4227-B3BC-7902C07AF503}" dt="2021-11-28T18:56:10.445" v="1126" actId="207"/>
          <ac:spMkLst>
            <pc:docMk/>
            <pc:sldMk cId="49615491" sldId="531"/>
            <ac:spMk id="2" creationId="{168A7ACE-DF01-4121-AC3D-4B913667FDA9}"/>
          </ac:spMkLst>
        </pc:spChg>
        <pc:spChg chg="mod">
          <ac:chgData name="Syphax Ait oubelli" userId="ecf726b1934da71b" providerId="LiveId" clId="{9C6A7A33-00BD-4227-B3BC-7902C07AF503}" dt="2021-11-28T18:54:42.120" v="1020" actId="1076"/>
          <ac:spMkLst>
            <pc:docMk/>
            <pc:sldMk cId="49615491" sldId="531"/>
            <ac:spMk id="3" creationId="{BA37BA99-A63C-4B29-BDAF-8825CAA35CCD}"/>
          </ac:spMkLst>
        </pc:spChg>
        <pc:spChg chg="mod">
          <ac:chgData name="Syphax Ait oubelli" userId="ecf726b1934da71b" providerId="LiveId" clId="{9C6A7A33-00BD-4227-B3BC-7902C07AF503}" dt="2021-11-28T18:54:44.344" v="1021" actId="1076"/>
          <ac:spMkLst>
            <pc:docMk/>
            <pc:sldMk cId="49615491" sldId="531"/>
            <ac:spMk id="5" creationId="{1EA4C65B-DA37-42BB-8738-C747AAB90196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33000350" sldId="53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13578363" sldId="532"/>
        </pc:sldMkLst>
      </pc:sldChg>
      <pc:sldChg chg="addSp delSp modSp add mod">
        <pc:chgData name="Syphax Ait oubelli" userId="ecf726b1934da71b" providerId="LiveId" clId="{9C6A7A33-00BD-4227-B3BC-7902C07AF503}" dt="2021-11-28T19:32:56.748" v="1165" actId="207"/>
        <pc:sldMkLst>
          <pc:docMk/>
          <pc:sldMk cId="1846720761" sldId="532"/>
        </pc:sldMkLst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2" creationId="{168A7ACE-DF01-4121-AC3D-4B913667FDA9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3" creationId="{BA37BA99-A63C-4B29-BDAF-8825CAA35CCD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4" creationId="{D79B82EF-B158-49F6-8D23-A3BC2CE09386}"/>
          </ac:spMkLst>
        </pc:spChg>
        <pc:spChg chg="del">
          <ac:chgData name="Syphax Ait oubelli" userId="ecf726b1934da71b" providerId="LiveId" clId="{9C6A7A33-00BD-4227-B3BC-7902C07AF503}" dt="2021-11-28T19:31:37.840" v="1128" actId="478"/>
          <ac:spMkLst>
            <pc:docMk/>
            <pc:sldMk cId="1846720761" sldId="532"/>
            <ac:spMk id="5" creationId="{1EA4C65B-DA37-42BB-8738-C747AAB90196}"/>
          </ac:spMkLst>
        </pc:spChg>
        <pc:spChg chg="add del mod">
          <ac:chgData name="Syphax Ait oubelli" userId="ecf726b1934da71b" providerId="LiveId" clId="{9C6A7A33-00BD-4227-B3BC-7902C07AF503}" dt="2021-11-28T19:32:25.905" v="1146" actId="478"/>
          <ac:spMkLst>
            <pc:docMk/>
            <pc:sldMk cId="1846720761" sldId="532"/>
            <ac:spMk id="6" creationId="{AC795549-D7D0-446A-B72A-F812E1567E9D}"/>
          </ac:spMkLst>
        </pc:spChg>
        <pc:spChg chg="add mod">
          <ac:chgData name="Syphax Ait oubelli" userId="ecf726b1934da71b" providerId="LiveId" clId="{9C6A7A33-00BD-4227-B3BC-7902C07AF503}" dt="2021-11-28T19:32:56.748" v="1165" actId="207"/>
          <ac:spMkLst>
            <pc:docMk/>
            <pc:sldMk cId="1846720761" sldId="532"/>
            <ac:spMk id="7" creationId="{AABB2D1D-2E21-49F9-94D3-5137CDB2A35A}"/>
          </ac:spMkLst>
        </pc:spChg>
      </pc:sldChg>
      <pc:sldChg chg="modSp add mod">
        <pc:chgData name="Syphax Ait oubelli" userId="ecf726b1934da71b" providerId="LiveId" clId="{9C6A7A33-00BD-4227-B3BC-7902C07AF503}" dt="2021-11-28T19:34:32.425" v="1166" actId="207"/>
        <pc:sldMkLst>
          <pc:docMk/>
          <pc:sldMk cId="101167489" sldId="533"/>
        </pc:sldMkLst>
        <pc:spChg chg="mod">
          <ac:chgData name="Syphax Ait oubelli" userId="ecf726b1934da71b" providerId="LiveId" clId="{9C6A7A33-00BD-4227-B3BC-7902C07AF503}" dt="2021-11-28T19:34:32.425" v="1166" actId="207"/>
          <ac:spMkLst>
            <pc:docMk/>
            <pc:sldMk cId="101167489" sldId="533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092653406" sldId="53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167415789" sldId="53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608860070" sldId="534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1572692172" sldId="534"/>
        </pc:sldMkLst>
      </pc:sldChg>
      <pc:sldChg chg="modSp add mod">
        <pc:chgData name="Syphax Ait oubelli" userId="ecf726b1934da71b" providerId="LiveId" clId="{9C6A7A33-00BD-4227-B3BC-7902C07AF503}" dt="2021-11-28T19:34:35.510" v="1167" actId="207"/>
        <pc:sldMkLst>
          <pc:docMk/>
          <pc:sldMk cId="2919745044" sldId="534"/>
        </pc:sldMkLst>
        <pc:spChg chg="mod">
          <ac:chgData name="Syphax Ait oubelli" userId="ecf726b1934da71b" providerId="LiveId" clId="{9C6A7A33-00BD-4227-B3BC-7902C07AF503}" dt="2021-11-28T19:34:35.510" v="1167" actId="207"/>
          <ac:spMkLst>
            <pc:docMk/>
            <pc:sldMk cId="2919745044" sldId="534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616342986" sldId="53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924930971" sldId="535"/>
        </pc:sldMkLst>
      </pc:sldChg>
      <pc:sldChg chg="modSp add mod">
        <pc:chgData name="Syphax Ait oubelli" userId="ecf726b1934da71b" providerId="LiveId" clId="{9C6A7A33-00BD-4227-B3BC-7902C07AF503}" dt="2021-11-28T19:34:38.935" v="1168" actId="207"/>
        <pc:sldMkLst>
          <pc:docMk/>
          <pc:sldMk cId="1295227004" sldId="535"/>
        </pc:sldMkLst>
        <pc:spChg chg="mod">
          <ac:chgData name="Syphax Ait oubelli" userId="ecf726b1934da71b" providerId="LiveId" clId="{9C6A7A33-00BD-4227-B3BC-7902C07AF503}" dt="2021-11-28T19:34:38.935" v="1168" actId="207"/>
          <ac:spMkLst>
            <pc:docMk/>
            <pc:sldMk cId="1295227004" sldId="535"/>
            <ac:spMk id="7" creationId="{AABB2D1D-2E21-49F9-94D3-5137CDB2A35A}"/>
          </ac:spMkLst>
        </pc:spChg>
      </pc:sldChg>
      <pc:sldChg chg="modSp add mod">
        <pc:chgData name="Syphax Ait oubelli" userId="ecf726b1934da71b" providerId="LiveId" clId="{9C6A7A33-00BD-4227-B3BC-7902C07AF503}" dt="2021-11-28T19:35:27.250" v="1169" actId="207"/>
        <pc:sldMkLst>
          <pc:docMk/>
          <pc:sldMk cId="1620155416" sldId="536"/>
        </pc:sldMkLst>
        <pc:spChg chg="mod">
          <ac:chgData name="Syphax Ait oubelli" userId="ecf726b1934da71b" providerId="LiveId" clId="{9C6A7A33-00BD-4227-B3BC-7902C07AF503}" dt="2021-11-28T19:35:27.250" v="1169" actId="207"/>
          <ac:spMkLst>
            <pc:docMk/>
            <pc:sldMk cId="1620155416" sldId="536"/>
            <ac:spMk id="7" creationId="{AABB2D1D-2E21-49F9-94D3-5137CDB2A35A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05444437" sldId="536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2044733230" sldId="536"/>
        </pc:sldMkLst>
      </pc:sldChg>
      <pc:sldChg chg="add">
        <pc:chgData name="Syphax Ait oubelli" userId="ecf726b1934da71b" providerId="LiveId" clId="{9C6A7A33-00BD-4227-B3BC-7902C07AF503}" dt="2021-11-28T19:32:38.659" v="1158" actId="2890"/>
        <pc:sldMkLst>
          <pc:docMk/>
          <pc:sldMk cId="3526773846" sldId="53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639512716" sldId="537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666820516" sldId="537"/>
        </pc:sldMkLst>
      </pc:sldChg>
      <pc:sldChg chg="addSp delSp modSp add">
        <pc:chgData name="Syphax Ait oubelli" userId="ecf726b1934da71b" providerId="LiveId" clId="{9C6A7A33-00BD-4227-B3BC-7902C07AF503}" dt="2021-11-28T19:46:02.773" v="1443" actId="1076"/>
        <pc:sldMkLst>
          <pc:docMk/>
          <pc:sldMk cId="14599389" sldId="538"/>
        </pc:sldMkLst>
        <pc:spChg chg="add del mod">
          <ac:chgData name="Syphax Ait oubelli" userId="ecf726b1934da71b" providerId="LiveId" clId="{9C6A7A33-00BD-4227-B3BC-7902C07AF503}" dt="2021-11-28T19:45:43.082" v="1428" actId="478"/>
          <ac:spMkLst>
            <pc:docMk/>
            <pc:sldMk cId="14599389" sldId="538"/>
            <ac:spMk id="2" creationId="{7F5BAE23-629B-41C2-8C08-2A97DA91A1D4}"/>
          </ac:spMkLst>
        </pc:spChg>
        <pc:spChg chg="add del">
          <ac:chgData name="Syphax Ait oubelli" userId="ecf726b1934da71b" providerId="LiveId" clId="{9C6A7A33-00BD-4227-B3BC-7902C07AF503}" dt="2021-11-28T19:45:49.585" v="1430" actId="478"/>
          <ac:spMkLst>
            <pc:docMk/>
            <pc:sldMk cId="14599389" sldId="538"/>
            <ac:spMk id="3" creationId="{5E3674A2-B038-46C2-9C20-BEE0626935BE}"/>
          </ac:spMkLst>
        </pc:spChg>
        <pc:spChg chg="add mod">
          <ac:chgData name="Syphax Ait oubelli" userId="ecf726b1934da71b" providerId="LiveId" clId="{9C6A7A33-00BD-4227-B3BC-7902C07AF503}" dt="2021-11-28T19:46:02.773" v="1443" actId="1076"/>
          <ac:spMkLst>
            <pc:docMk/>
            <pc:sldMk cId="14599389" sldId="538"/>
            <ac:spMk id="4" creationId="{01997A99-2C10-4C7A-A7DE-F85459985662}"/>
          </ac:spMkLst>
        </pc:spChg>
        <pc:spChg chg="del">
          <ac:chgData name="Syphax Ait oubelli" userId="ecf726b1934da71b" providerId="LiveId" clId="{9C6A7A33-00BD-4227-B3BC-7902C07AF503}" dt="2021-11-28T19:35:41.926" v="1170" actId="478"/>
          <ac:spMkLst>
            <pc:docMk/>
            <pc:sldMk cId="14599389" sldId="538"/>
            <ac:spMk id="7" creationId="{AABB2D1D-2E21-49F9-94D3-5137CDB2A35A}"/>
          </ac:spMkLst>
        </pc:spChg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1048569775" sldId="53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887656680" sldId="53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88580798" sldId="539"/>
        </pc:sldMkLst>
      </pc:sldChg>
      <pc:sldChg chg="addSp modSp add mod ord">
        <pc:chgData name="Syphax Ait oubelli" userId="ecf726b1934da71b" providerId="LiveId" clId="{9C6A7A33-00BD-4227-B3BC-7902C07AF503}" dt="2021-11-28T19:38:31.890" v="1232" actId="14100"/>
        <pc:sldMkLst>
          <pc:docMk/>
          <pc:sldMk cId="326243339" sldId="539"/>
        </pc:sldMkLst>
        <pc:spChg chg="add mod ord">
          <ac:chgData name="Syphax Ait oubelli" userId="ecf726b1934da71b" providerId="LiveId" clId="{9C6A7A33-00BD-4227-B3BC-7902C07AF503}" dt="2021-11-28T19:38:24.875" v="1229" actId="14100"/>
          <ac:spMkLst>
            <pc:docMk/>
            <pc:sldMk cId="326243339" sldId="539"/>
            <ac:spMk id="4" creationId="{2A24564E-2FF4-4A04-914E-B0784A58D35F}"/>
          </ac:spMkLst>
        </pc:spChg>
        <pc:spChg chg="add mod">
          <ac:chgData name="Syphax Ait oubelli" userId="ecf726b1934da71b" providerId="LiveId" clId="{9C6A7A33-00BD-4227-B3BC-7902C07AF503}" dt="2021-11-28T19:37:45.022" v="1199" actId="14100"/>
          <ac:spMkLst>
            <pc:docMk/>
            <pc:sldMk cId="326243339" sldId="539"/>
            <ac:spMk id="5" creationId="{CBDD0D72-CF99-4FB5-9C35-57DBB8893C98}"/>
          </ac:spMkLst>
        </pc:spChg>
        <pc:spChg chg="add mod">
          <ac:chgData name="Syphax Ait oubelli" userId="ecf726b1934da71b" providerId="LiveId" clId="{9C6A7A33-00BD-4227-B3BC-7902C07AF503}" dt="2021-11-28T19:37:59.639" v="1207" actId="1035"/>
          <ac:spMkLst>
            <pc:docMk/>
            <pc:sldMk cId="326243339" sldId="539"/>
            <ac:spMk id="6" creationId="{716E260E-A1CC-4F86-8F78-44CFF01C3187}"/>
          </ac:spMkLst>
        </pc:spChg>
        <pc:spChg chg="add mod">
          <ac:chgData name="Syphax Ait oubelli" userId="ecf726b1934da71b" providerId="LiveId" clId="{9C6A7A33-00BD-4227-B3BC-7902C07AF503}" dt="2021-11-28T19:38:08.475" v="1211" actId="14100"/>
          <ac:spMkLst>
            <pc:docMk/>
            <pc:sldMk cId="326243339" sldId="539"/>
            <ac:spMk id="8" creationId="{D549AC6F-83E7-4517-BD7D-D21C14503D60}"/>
          </ac:spMkLst>
        </pc:spChg>
        <pc:spChg chg="add mod">
          <ac:chgData name="Syphax Ait oubelli" userId="ecf726b1934da71b" providerId="LiveId" clId="{9C6A7A33-00BD-4227-B3BC-7902C07AF503}" dt="2021-11-28T19:38:27.219" v="1230" actId="571"/>
          <ac:spMkLst>
            <pc:docMk/>
            <pc:sldMk cId="326243339" sldId="539"/>
            <ac:spMk id="9" creationId="{21308BB7-89F1-44D6-A4A7-AAB17AA8D31E}"/>
          </ac:spMkLst>
        </pc:spChg>
        <pc:spChg chg="add mod">
          <ac:chgData name="Syphax Ait oubelli" userId="ecf726b1934da71b" providerId="LiveId" clId="{9C6A7A33-00BD-4227-B3BC-7902C07AF503}" dt="2021-11-28T19:38:31.890" v="1232" actId="14100"/>
          <ac:spMkLst>
            <pc:docMk/>
            <pc:sldMk cId="326243339" sldId="539"/>
            <ac:spMk id="10" creationId="{36C8FCA5-3706-4EB8-96C6-1CC928D259F4}"/>
          </ac:spMkLst>
        </pc:spChg>
      </pc:sldChg>
      <pc:sldChg chg="add del">
        <pc:chgData name="Syphax Ait oubelli" userId="ecf726b1934da71b" providerId="LiveId" clId="{9C6A7A33-00BD-4227-B3BC-7902C07AF503}" dt="2021-11-28T19:35:43.338" v="1171" actId="47"/>
        <pc:sldMkLst>
          <pc:docMk/>
          <pc:sldMk cId="1598666632" sldId="539"/>
        </pc:sldMkLst>
      </pc:sldChg>
      <pc:sldChg chg="add del">
        <pc:chgData name="Syphax Ait oubelli" userId="ecf726b1934da71b" providerId="LiveId" clId="{9C6A7A33-00BD-4227-B3BC-7902C07AF503}" dt="2021-11-28T19:32:15.193" v="1145" actId="47"/>
        <pc:sldMkLst>
          <pc:docMk/>
          <pc:sldMk cId="3267707278" sldId="53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379227290" sldId="540"/>
        </pc:sldMkLst>
      </pc:sldChg>
      <pc:sldChg chg="addSp modSp add mod">
        <pc:chgData name="Syphax Ait oubelli" userId="ecf726b1934da71b" providerId="LiveId" clId="{9C6A7A33-00BD-4227-B3BC-7902C07AF503}" dt="2021-11-28T19:39:03.574" v="1274" actId="1076"/>
        <pc:sldMkLst>
          <pc:docMk/>
          <pc:sldMk cId="3557135001" sldId="540"/>
        </pc:sldMkLst>
        <pc:spChg chg="add mod">
          <ac:chgData name="Syphax Ait oubelli" userId="ecf726b1934da71b" providerId="LiveId" clId="{9C6A7A33-00BD-4227-B3BC-7902C07AF503}" dt="2021-11-28T19:39:03.574" v="1274" actId="1076"/>
          <ac:spMkLst>
            <pc:docMk/>
            <pc:sldMk cId="3557135001" sldId="540"/>
            <ac:spMk id="2" creationId="{09147879-8581-4A72-A7ED-A32C4B86C5D5}"/>
          </ac:spMkLst>
        </pc:spChg>
      </pc:sldChg>
      <pc:sldChg chg="addSp delSp modSp add mod">
        <pc:chgData name="Syphax Ait oubelli" userId="ecf726b1934da71b" providerId="LiveId" clId="{9C6A7A33-00BD-4227-B3BC-7902C07AF503}" dt="2021-11-28T19:40:21.900" v="1322" actId="207"/>
        <pc:sldMkLst>
          <pc:docMk/>
          <pc:sldMk cId="2429468771" sldId="541"/>
        </pc:sldMkLst>
        <pc:spChg chg="del mod">
          <ac:chgData name="Syphax Ait oubelli" userId="ecf726b1934da71b" providerId="LiveId" clId="{9C6A7A33-00BD-4227-B3BC-7902C07AF503}" dt="2021-11-28T19:40:13.789" v="1316" actId="478"/>
          <ac:spMkLst>
            <pc:docMk/>
            <pc:sldMk cId="2429468771" sldId="541"/>
            <ac:spMk id="2" creationId="{09147879-8581-4A72-A7ED-A32C4B86C5D5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4" creationId="{2A24564E-2FF4-4A04-914E-B0784A58D35F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5" creationId="{CBDD0D72-CF99-4FB5-9C35-57DBB8893C98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6" creationId="{716E260E-A1CC-4F86-8F78-44CFF01C3187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8" creationId="{D549AC6F-83E7-4517-BD7D-D21C14503D60}"/>
          </ac:spMkLst>
        </pc:spChg>
        <pc:spChg chg="del">
          <ac:chgData name="Syphax Ait oubelli" userId="ecf726b1934da71b" providerId="LiveId" clId="{9C6A7A33-00BD-4227-B3BC-7902C07AF503}" dt="2021-11-28T19:39:21.652" v="1276" actId="478"/>
          <ac:spMkLst>
            <pc:docMk/>
            <pc:sldMk cId="2429468771" sldId="541"/>
            <ac:spMk id="9" creationId="{21308BB7-89F1-44D6-A4A7-AAB17AA8D31E}"/>
          </ac:spMkLst>
        </pc:spChg>
        <pc:spChg chg="mod">
          <ac:chgData name="Syphax Ait oubelli" userId="ecf726b1934da71b" providerId="LiveId" clId="{9C6A7A33-00BD-4227-B3BC-7902C07AF503}" dt="2021-11-28T19:39:28.498" v="1279" actId="20577"/>
          <ac:spMkLst>
            <pc:docMk/>
            <pc:sldMk cId="2429468771" sldId="541"/>
            <ac:spMk id="10" creationId="{36C8FCA5-3706-4EB8-96C6-1CC928D259F4}"/>
          </ac:spMkLst>
        </pc:spChg>
        <pc:spChg chg="add mod">
          <ac:chgData name="Syphax Ait oubelli" userId="ecf726b1934da71b" providerId="LiveId" clId="{9C6A7A33-00BD-4227-B3BC-7902C07AF503}" dt="2021-11-28T19:39:33.055" v="1284" actId="1035"/>
          <ac:spMkLst>
            <pc:docMk/>
            <pc:sldMk cId="2429468771" sldId="541"/>
            <ac:spMk id="11" creationId="{2AA294BA-6EF8-4ED0-82A3-AE70E2418CEA}"/>
          </ac:spMkLst>
        </pc:spChg>
        <pc:spChg chg="add mod">
          <ac:chgData name="Syphax Ait oubelli" userId="ecf726b1934da71b" providerId="LiveId" clId="{9C6A7A33-00BD-4227-B3BC-7902C07AF503}" dt="2021-11-28T19:40:21.900" v="1322" actId="207"/>
          <ac:spMkLst>
            <pc:docMk/>
            <pc:sldMk cId="2429468771" sldId="541"/>
            <ac:spMk id="12" creationId="{3D96F6BA-4E07-44B4-90C3-EC4CDCFAE7B9}"/>
          </ac:spMkLst>
        </pc:spChg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27455583" sldId="541"/>
        </pc:sldMkLst>
      </pc:sldChg>
      <pc:sldChg chg="addSp delSp modSp add mod">
        <pc:chgData name="Syphax Ait oubelli" userId="ecf726b1934da71b" providerId="LiveId" clId="{9C6A7A33-00BD-4227-B3BC-7902C07AF503}" dt="2021-11-28T19:43:25.434" v="1339" actId="1076"/>
        <pc:sldMkLst>
          <pc:docMk/>
          <pc:sldMk cId="2127241915" sldId="542"/>
        </pc:sldMkLst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7" creationId="{AABB2D1D-2E21-49F9-94D3-5137CDB2A35A}"/>
          </ac:spMkLst>
        </pc:spChg>
        <pc:spChg chg="add mod">
          <ac:chgData name="Syphax Ait oubelli" userId="ecf726b1934da71b" providerId="LiveId" clId="{9C6A7A33-00BD-4227-B3BC-7902C07AF503}" dt="2021-11-28T19:43:25.434" v="1339" actId="1076"/>
          <ac:spMkLst>
            <pc:docMk/>
            <pc:sldMk cId="2127241915" sldId="542"/>
            <ac:spMk id="8" creationId="{529C2A47-158C-4D71-A24D-5F5D600D977B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0" creationId="{36C8FCA5-3706-4EB8-96C6-1CC928D259F4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1" creationId="{2AA294BA-6EF8-4ED0-82A3-AE70E2418CEA}"/>
          </ac:spMkLst>
        </pc:spChg>
        <pc:spChg chg="del">
          <ac:chgData name="Syphax Ait oubelli" userId="ecf726b1934da71b" providerId="LiveId" clId="{9C6A7A33-00BD-4227-B3BC-7902C07AF503}" dt="2021-11-28T19:41:42.184" v="1324" actId="478"/>
          <ac:spMkLst>
            <pc:docMk/>
            <pc:sldMk cId="2127241915" sldId="542"/>
            <ac:spMk id="12" creationId="{3D96F6BA-4E07-44B4-90C3-EC4CDCFAE7B9}"/>
          </ac:spMkLst>
        </pc:spChg>
      </pc:sldChg>
      <pc:sldChg chg="addSp modSp add mod">
        <pc:chgData name="Syphax Ait oubelli" userId="ecf726b1934da71b" providerId="LiveId" clId="{9C6A7A33-00BD-4227-B3BC-7902C07AF503}" dt="2021-11-28T19:43:43.591" v="1342" actId="1076"/>
        <pc:sldMkLst>
          <pc:docMk/>
          <pc:sldMk cId="327353902" sldId="543"/>
        </pc:sldMkLst>
        <pc:spChg chg="add mod">
          <ac:chgData name="Syphax Ait oubelli" userId="ecf726b1934da71b" providerId="LiveId" clId="{9C6A7A33-00BD-4227-B3BC-7902C07AF503}" dt="2021-11-28T19:43:43.591" v="1342" actId="1076"/>
          <ac:spMkLst>
            <pc:docMk/>
            <pc:sldMk cId="327353902" sldId="543"/>
            <ac:spMk id="4" creationId="{D70D9299-4393-4EE8-AE97-52BF6A53EA97}"/>
          </ac:spMkLst>
        </pc:spChg>
      </pc:sldChg>
      <pc:sldChg chg="addSp modSp add mod">
        <pc:chgData name="Syphax Ait oubelli" userId="ecf726b1934da71b" providerId="LiveId" clId="{9C6A7A33-00BD-4227-B3BC-7902C07AF503}" dt="2021-11-28T19:45:02.654" v="1427" actId="207"/>
        <pc:sldMkLst>
          <pc:docMk/>
          <pc:sldMk cId="1303973091" sldId="544"/>
        </pc:sldMkLst>
        <pc:spChg chg="add mod">
          <ac:chgData name="Syphax Ait oubelli" userId="ecf726b1934da71b" providerId="LiveId" clId="{9C6A7A33-00BD-4227-B3BC-7902C07AF503}" dt="2021-11-28T19:45:02.654" v="1427" actId="207"/>
          <ac:spMkLst>
            <pc:docMk/>
            <pc:sldMk cId="1303973091" sldId="544"/>
            <ac:spMk id="5" creationId="{6E685BD3-32BA-4703-8E6A-A8AD41229F97}"/>
          </ac:spMkLst>
        </pc:spChg>
      </pc:sldChg>
      <pc:sldChg chg="add">
        <pc:chgData name="Syphax Ait oubelli" userId="ecf726b1934da71b" providerId="LiveId" clId="{9C6A7A33-00BD-4227-B3BC-7902C07AF503}" dt="2021-11-28T19:44:58.450" v="1426" actId="2890"/>
        <pc:sldMkLst>
          <pc:docMk/>
          <pc:sldMk cId="3068898318" sldId="545"/>
        </pc:sldMkLst>
      </pc:sldChg>
      <pc:sldChg chg="addSp delSp modSp add mod">
        <pc:chgData name="Syphax Ait oubelli" userId="ecf726b1934da71b" providerId="LiveId" clId="{9C6A7A33-00BD-4227-B3BC-7902C07AF503}" dt="2021-11-28T19:46:21.006" v="1455" actId="12789"/>
        <pc:sldMkLst>
          <pc:docMk/>
          <pc:sldMk cId="2113416376" sldId="546"/>
        </pc:sldMkLst>
        <pc:spChg chg="add mod">
          <ac:chgData name="Syphax Ait oubelli" userId="ecf726b1934da71b" providerId="LiveId" clId="{9C6A7A33-00BD-4227-B3BC-7902C07AF503}" dt="2021-11-28T19:46:21.006" v="1455" actId="12789"/>
          <ac:spMkLst>
            <pc:docMk/>
            <pc:sldMk cId="2113416376" sldId="546"/>
            <ac:spMk id="2" creationId="{03327F5A-8AEC-4F37-B405-B1EEED890033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4" creationId="{D70D9299-4393-4EE8-AE97-52BF6A53EA97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5" creationId="{6E685BD3-32BA-4703-8E6A-A8AD41229F97}"/>
          </ac:spMkLst>
        </pc:spChg>
        <pc:spChg chg="del">
          <ac:chgData name="Syphax Ait oubelli" userId="ecf726b1934da71b" providerId="LiveId" clId="{9C6A7A33-00BD-4227-B3BC-7902C07AF503}" dt="2021-11-28T19:46:16.159" v="1445" actId="478"/>
          <ac:spMkLst>
            <pc:docMk/>
            <pc:sldMk cId="2113416376" sldId="546"/>
            <ac:spMk id="8" creationId="{529C2A47-158C-4D71-A24D-5F5D600D977B}"/>
          </ac:spMkLst>
        </pc:spChg>
      </pc:sldChg>
      <pc:sldChg chg="addSp modSp add mod">
        <pc:chgData name="Syphax Ait oubelli" userId="ecf726b1934da71b" providerId="LiveId" clId="{9C6A7A33-00BD-4227-B3BC-7902C07AF503}" dt="2021-11-28T19:47:20.727" v="1473" actId="20577"/>
        <pc:sldMkLst>
          <pc:docMk/>
          <pc:sldMk cId="1513069369" sldId="547"/>
        </pc:sldMkLst>
        <pc:spChg chg="mod">
          <ac:chgData name="Syphax Ait oubelli" userId="ecf726b1934da71b" providerId="LiveId" clId="{9C6A7A33-00BD-4227-B3BC-7902C07AF503}" dt="2021-11-28T19:46:55.262" v="1457" actId="1076"/>
          <ac:spMkLst>
            <pc:docMk/>
            <pc:sldMk cId="1513069369" sldId="547"/>
            <ac:spMk id="2" creationId="{03327F5A-8AEC-4F37-B405-B1EEED890033}"/>
          </ac:spMkLst>
        </pc:spChg>
        <pc:spChg chg="add mod">
          <ac:chgData name="Syphax Ait oubelli" userId="ecf726b1934da71b" providerId="LiveId" clId="{9C6A7A33-00BD-4227-B3BC-7902C07AF503}" dt="2021-11-28T19:47:13.793" v="1468" actId="403"/>
          <ac:spMkLst>
            <pc:docMk/>
            <pc:sldMk cId="1513069369" sldId="547"/>
            <ac:spMk id="4" creationId="{A7D202D9-5A9E-425C-B0EE-6C3EE7B944B1}"/>
          </ac:spMkLst>
        </pc:spChg>
        <pc:spChg chg="add mod">
          <ac:chgData name="Syphax Ait oubelli" userId="ecf726b1934da71b" providerId="LiveId" clId="{9C6A7A33-00BD-4227-B3BC-7902C07AF503}" dt="2021-11-28T19:47:16.229" v="1470" actId="948"/>
          <ac:spMkLst>
            <pc:docMk/>
            <pc:sldMk cId="1513069369" sldId="547"/>
            <ac:spMk id="5" creationId="{937C8F60-18CB-44AC-A46F-FC01977188B7}"/>
          </ac:spMkLst>
        </pc:spChg>
        <pc:spChg chg="add mod">
          <ac:chgData name="Syphax Ait oubelli" userId="ecf726b1934da71b" providerId="LiveId" clId="{9C6A7A33-00BD-4227-B3BC-7902C07AF503}" dt="2021-11-28T19:47:20.727" v="1473" actId="20577"/>
          <ac:spMkLst>
            <pc:docMk/>
            <pc:sldMk cId="1513069369" sldId="547"/>
            <ac:spMk id="6" creationId="{F2384C9B-3A7A-43CA-B3E9-77AED3D8C6BB}"/>
          </ac:spMkLst>
        </pc:spChg>
      </pc:sldChg>
      <pc:sldChg chg="addSp modSp add mod">
        <pc:chgData name="Syphax Ait oubelli" userId="ecf726b1934da71b" providerId="LiveId" clId="{9C6A7A33-00BD-4227-B3BC-7902C07AF503}" dt="2021-11-28T19:47:49.051" v="1522" actId="1076"/>
        <pc:sldMkLst>
          <pc:docMk/>
          <pc:sldMk cId="307928228" sldId="548"/>
        </pc:sldMkLst>
        <pc:spChg chg="add mod">
          <ac:chgData name="Syphax Ait oubelli" userId="ecf726b1934da71b" providerId="LiveId" clId="{9C6A7A33-00BD-4227-B3BC-7902C07AF503}" dt="2021-11-28T19:47:49.051" v="1522" actId="1076"/>
          <ac:spMkLst>
            <pc:docMk/>
            <pc:sldMk cId="307928228" sldId="548"/>
            <ac:spMk id="3" creationId="{12703AE8-F097-415A-8035-C559A49DDACA}"/>
          </ac:spMkLst>
        </pc:spChg>
      </pc:sldChg>
      <pc:sldChg chg="delSp modSp add mod">
        <pc:chgData name="Syphax Ait oubelli" userId="ecf726b1934da71b" providerId="LiveId" clId="{9C6A7A33-00BD-4227-B3BC-7902C07AF503}" dt="2021-11-28T19:48:25.549" v="1542" actId="403"/>
        <pc:sldMkLst>
          <pc:docMk/>
          <pc:sldMk cId="1869741488" sldId="549"/>
        </pc:sldMkLst>
        <pc:spChg chg="mod">
          <ac:chgData name="Syphax Ait oubelli" userId="ecf726b1934da71b" providerId="LiveId" clId="{9C6A7A33-00BD-4227-B3BC-7902C07AF503}" dt="2021-11-28T19:48:21.078" v="1539" actId="207"/>
          <ac:spMkLst>
            <pc:docMk/>
            <pc:sldMk cId="1869741488" sldId="549"/>
            <ac:spMk id="3" creationId="{12703AE8-F097-415A-8035-C559A49DDACA}"/>
          </ac:spMkLst>
        </pc:spChg>
        <pc:spChg chg="mod">
          <ac:chgData name="Syphax Ait oubelli" userId="ecf726b1934da71b" providerId="LiveId" clId="{9C6A7A33-00BD-4227-B3BC-7902C07AF503}" dt="2021-11-28T19:48:25.549" v="1542" actId="403"/>
          <ac:spMkLst>
            <pc:docMk/>
            <pc:sldMk cId="1869741488" sldId="549"/>
            <ac:spMk id="4" creationId="{A7D202D9-5A9E-425C-B0EE-6C3EE7B944B1}"/>
          </ac:spMkLst>
        </pc:spChg>
        <pc:spChg chg="mod">
          <ac:chgData name="Syphax Ait oubelli" userId="ecf726b1934da71b" providerId="LiveId" clId="{9C6A7A33-00BD-4227-B3BC-7902C07AF503}" dt="2021-11-28T19:48:25.549" v="1542" actId="403"/>
          <ac:spMkLst>
            <pc:docMk/>
            <pc:sldMk cId="1869741488" sldId="549"/>
            <ac:spMk id="5" creationId="{937C8F60-18CB-44AC-A46F-FC01977188B7}"/>
          </ac:spMkLst>
        </pc:spChg>
        <pc:spChg chg="del">
          <ac:chgData name="Syphax Ait oubelli" userId="ecf726b1934da71b" providerId="LiveId" clId="{9C6A7A33-00BD-4227-B3BC-7902C07AF503}" dt="2021-11-28T19:48:04.283" v="1526" actId="478"/>
          <ac:spMkLst>
            <pc:docMk/>
            <pc:sldMk cId="1869741488" sldId="549"/>
            <ac:spMk id="6" creationId="{F2384C9B-3A7A-43CA-B3E9-77AED3D8C6BB}"/>
          </ac:spMkLst>
        </pc:spChg>
      </pc:sldChg>
      <pc:sldChg chg="add">
        <pc:chgData name="Syphax Ait oubelli" userId="ecf726b1934da71b" providerId="LiveId" clId="{9C6A7A33-00BD-4227-B3BC-7902C07AF503}" dt="2021-11-28T19:48:34.682" v="1543"/>
        <pc:sldMkLst>
          <pc:docMk/>
          <pc:sldMk cId="3057673768" sldId="55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005809252" sldId="64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645076238" sldId="64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97960484" sldId="642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63569963" sldId="643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212621317" sldId="644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463515017" sldId="64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438783328" sldId="64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753384654" sldId="64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585056048" sldId="64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881485923" sldId="64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817225278" sldId="65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373337435" sldId="652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555448112" sldId="654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196861286" sldId="655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4089122223" sldId="656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524075519" sldId="657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978326054" sldId="658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701687887" sldId="659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709243082" sldId="660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3931296955" sldId="661"/>
        </pc:sldMkLst>
      </pc:sldChg>
      <pc:sldChg chg="del">
        <pc:chgData name="Syphax Ait oubelli" userId="ecf726b1934da71b" providerId="LiveId" clId="{9C6A7A33-00BD-4227-B3BC-7902C07AF503}" dt="2021-11-28T16:52:21.104" v="331" actId="47"/>
        <pc:sldMkLst>
          <pc:docMk/>
          <pc:sldMk cId="2559987482" sldId="662"/>
        </pc:sldMkLst>
      </pc:sldChg>
    </pc:docChg>
  </pc:docChgLst>
  <pc:docChgLst>
    <pc:chgData name="Syphax Ait oubelli" userId="ecf726b1934da71b" providerId="LiveId" clId="{F7D2ED04-16C1-4801-BE74-57F05CF9F635}"/>
    <pc:docChg chg="modSld">
      <pc:chgData name="Syphax Ait oubelli" userId="ecf726b1934da71b" providerId="LiveId" clId="{F7D2ED04-16C1-4801-BE74-57F05CF9F635}" dt="2022-01-04T17:51:35.140" v="1" actId="207"/>
      <pc:docMkLst>
        <pc:docMk/>
      </pc:docMkLst>
      <pc:sldChg chg="modSp mod">
        <pc:chgData name="Syphax Ait oubelli" userId="ecf726b1934da71b" providerId="LiveId" clId="{F7D2ED04-16C1-4801-BE74-57F05CF9F635}" dt="2022-01-04T17:51:35.140" v="1" actId="207"/>
        <pc:sldMkLst>
          <pc:docMk/>
          <pc:sldMk cId="2474207681" sldId="547"/>
        </pc:sldMkLst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4" creationId="{2E164BDC-0070-438F-8AFB-7EB06069B282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5" creationId="{85D864EF-6243-40D1-8477-7C58F84ED28E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6" creationId="{855E54C0-E064-4AC5-8E0A-FEB0F7EAA938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8" creationId="{8744CD58-3833-4967-B707-2F976A6E3EE0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9" creationId="{5CC0E13F-B191-4AB2-9B7C-275B4CB41AD1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0" creationId="{2B1AAF48-629B-4F59-86E8-426D6A9EE74D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1" creationId="{08BC77A8-D2C1-47A0-B70F-79713BF10588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2" creationId="{81B85650-0CAE-4DC2-B05F-45F71B776226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3" creationId="{3ADDA9D8-0643-44E4-A0DD-ED5DB1F755C0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4" creationId="{32BD5CDF-6D32-447D-8980-54B2340E71F3}"/>
          </ac:spMkLst>
        </pc:spChg>
        <pc:spChg chg="mod">
          <ac:chgData name="Syphax Ait oubelli" userId="ecf726b1934da71b" providerId="LiveId" clId="{F7D2ED04-16C1-4801-BE74-57F05CF9F635}" dt="2022-01-04T17:51:35.140" v="1" actId="207"/>
          <ac:spMkLst>
            <pc:docMk/>
            <pc:sldMk cId="2474207681" sldId="547"/>
            <ac:spMk id="15" creationId="{AA0948A5-CC80-41B6-8FDA-E9F02FFC4F7E}"/>
          </ac:spMkLst>
        </pc:sp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16" creationId="{D9ED611A-57E5-43C8-B2F8-FD2B9A0F82F5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19" creationId="{F8F450AE-88CD-4A27-B935-A52BF29F69FA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2" creationId="{BC1B6798-81D7-421C-B827-BF4C5BF3B96B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5" creationId="{AB450DB1-DA8F-473C-AA98-9F3BACA4AEF7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28" creationId="{AAB1697E-51B6-4788-A333-E50BFD9B48A8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1" creationId="{3626478B-C109-41FF-95A6-CE7911AAAFA1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4" creationId="{B17629E1-3169-4375-AD3F-EE3A64EE3599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37" creationId="{60B77C42-BB92-49D6-BE82-1125CCC08E7B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0" creationId="{E3801BAB-3F09-4C28-9851-565D91D79903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5" creationId="{ED69607D-C52B-41A7-AAB2-C518608E0C90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48" creationId="{432E71F3-46FC-4062-B512-48CF8291FAFF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1" creationId="{F34E672D-2AD3-4280-87F7-BFB1D9922293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4" creationId="{792CFEE0-72F1-4BF2-9E88-962A0E5A636C}"/>
          </ac:cxnSpMkLst>
        </pc:cxnChg>
        <pc:cxnChg chg="mod">
          <ac:chgData name="Syphax Ait oubelli" userId="ecf726b1934da71b" providerId="LiveId" clId="{F7D2ED04-16C1-4801-BE74-57F05CF9F635}" dt="2022-01-04T17:51:17.710" v="0" actId="1582"/>
          <ac:cxnSpMkLst>
            <pc:docMk/>
            <pc:sldMk cId="2474207681" sldId="547"/>
            <ac:cxnSpMk id="57" creationId="{FB7AF7E0-B6E5-45AF-99FE-6EA52A870007}"/>
          </ac:cxnSpMkLst>
        </pc:cxnChg>
      </pc:sldChg>
    </pc:docChg>
  </pc:docChgLst>
  <pc:docChgLst>
    <pc:chgData name="Syphax Ait oubelli" userId="ecf726b1934da71b" providerId="LiveId" clId="{85F5B36E-D2F2-41D5-A074-928D0D15303D}"/>
    <pc:docChg chg="undo redo custSel addSld delSld modSld sldOrd modSection">
      <pc:chgData name="Syphax Ait oubelli" userId="ecf726b1934da71b" providerId="LiveId" clId="{85F5B36E-D2F2-41D5-A074-928D0D15303D}" dt="2021-10-16T10:58:11.240" v="1968"/>
      <pc:docMkLst>
        <pc:docMk/>
      </pc:docMkLst>
      <pc:sldChg chg="addSp delSp modSp del mod">
        <pc:chgData name="Syphax Ait oubelli" userId="ecf726b1934da71b" providerId="LiveId" clId="{85F5B36E-D2F2-41D5-A074-928D0D15303D}" dt="2021-10-16T10:56:08.706" v="1954" actId="47"/>
        <pc:sldMkLst>
          <pc:docMk/>
          <pc:sldMk cId="14798839" sldId="332"/>
        </pc:sldMkLst>
        <pc:spChg chg="del">
          <ac:chgData name="Syphax Ait oubelli" userId="ecf726b1934da71b" providerId="LiveId" clId="{85F5B36E-D2F2-41D5-A074-928D0D15303D}" dt="2021-10-16T08:18:16.552" v="0" actId="478"/>
          <ac:spMkLst>
            <pc:docMk/>
            <pc:sldMk cId="14798839" sldId="332"/>
            <ac:spMk id="2" creationId="{3B058406-6079-4C6C-B29B-FFE8036C3DA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" creationId="{46F7CE00-BBAE-482E-A996-497B112B2B4B}"/>
          </ac:spMkLst>
        </pc:spChg>
        <pc:spChg chg="add del mod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6" creationId="{A4C9BD1A-3556-42A9-A63D-518250CAFC9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9" creationId="{2069D6DD-4B6A-43B1-923C-1B8ED60193B7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0" creationId="{BB5D420C-4F77-49CE-8594-D8FBBC224A2E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1" creationId="{8E44E58F-B0F9-47DE-9685-6EE89DFE027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2" creationId="{D155CC8F-2B45-476D-871B-42B84B8A733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3" creationId="{C6A1BDB4-4455-463E-9F6D-7EC68F9F9BA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4" creationId="{1BC33BC4-1E25-4D59-81E1-ADBF19E3A950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5" creationId="{66A30D0D-D462-471E-B37F-7D60B0E26C09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6" creationId="{96D84685-37A3-46BA-BEE9-147735818553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7" creationId="{AC4574B8-7613-42F0-8B06-894A2CAEF338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8" creationId="{75820F3D-CE72-45AF-A787-80C8496DF19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19" creationId="{5360677C-A24A-43DB-917A-EA50D4124E7E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0" creationId="{E11239A4-CF9B-4E5F-B409-E39AC3A2D054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1" creationId="{A8D5A023-26FC-4C5E-BD06-C38BE4AE56B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2" creationId="{65B2D7F7-6A85-4175-9211-94F375DC4B60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3" creationId="{0499874C-5750-4E48-A345-D85C9752673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4" creationId="{3373DBF7-816B-4F79-B762-AD0E819C0762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5" creationId="{F60E2292-C0C8-4A06-A9A3-CDA884AD11CF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6" creationId="{D0D017BE-4E63-4E09-9E47-B6E7C75C0985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7" creationId="{4A15AA02-CDF9-4FFE-8154-1EB33433224A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8" creationId="{E74E3DE5-F82F-430D-B2AD-9FA935B64DD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29" creationId="{3E7080B3-9074-42D6-AC63-CCE050342BDB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0" creationId="{485A300A-7BB2-4151-9F90-5E0C7921B34C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1" creationId="{E1332466-0EBD-4DEF-BAE9-58F361D25EB1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2" creationId="{CB3E9436-8D6C-450D-83AC-C95E8B5C1FC2}"/>
          </ac:spMkLst>
        </pc:spChg>
        <pc:spChg chg="add del mod topLvl">
          <ac:chgData name="Syphax Ait oubelli" userId="ecf726b1934da71b" providerId="LiveId" clId="{85F5B36E-D2F2-41D5-A074-928D0D15303D}" dt="2021-10-16T10:55:52.753" v="1950" actId="478"/>
          <ac:spMkLst>
            <pc:docMk/>
            <pc:sldMk cId="14798839" sldId="332"/>
            <ac:spMk id="33" creationId="{A535F7B3-B9E0-4832-8159-552DFD438052}"/>
          </ac:spMkLst>
        </pc:spChg>
        <pc:grpChg chg="add del mod">
          <ac:chgData name="Syphax Ait oubelli" userId="ecf726b1934da71b" providerId="LiveId" clId="{85F5B36E-D2F2-41D5-A074-928D0D15303D}" dt="2021-10-16T08:20:29.476" v="24" actId="165"/>
          <ac:grpSpMkLst>
            <pc:docMk/>
            <pc:sldMk cId="14798839" sldId="332"/>
            <ac:grpSpMk id="5" creationId="{9A881D26-9D52-4113-B15A-B9C5DC8E97D4}"/>
          </ac:grpSpMkLst>
        </pc:grpChg>
        <pc:grpChg chg="del">
          <ac:chgData name="Syphax Ait oubelli" userId="ecf726b1934da71b" providerId="LiveId" clId="{85F5B36E-D2F2-41D5-A074-928D0D15303D}" dt="2021-10-16T08:18:16.552" v="0" actId="478"/>
          <ac:grpSpMkLst>
            <pc:docMk/>
            <pc:sldMk cId="14798839" sldId="332"/>
            <ac:grpSpMk id="8" creationId="{F43BB191-9B9C-47B4-AB4B-6759F332090E}"/>
          </ac:grpSpMkLst>
        </pc:grpChg>
        <pc:picChg chg="add mod">
          <ac:chgData name="Syphax Ait oubelli" userId="ecf726b1934da71b" providerId="LiveId" clId="{85F5B36E-D2F2-41D5-A074-928D0D15303D}" dt="2021-10-16T10:55:58.049" v="1953" actId="962"/>
          <ac:picMkLst>
            <pc:docMk/>
            <pc:sldMk cId="14798839" sldId="332"/>
            <ac:picMk id="4" creationId="{ED8CCC80-C349-46CF-A5F8-CEDE6BCE5B87}"/>
          </ac:picMkLst>
        </pc:pic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730545160" sldId="333"/>
        </pc:sldMkLst>
      </pc:sldChg>
      <pc:sldChg chg="modSp add mod">
        <pc:chgData name="Syphax Ait oubelli" userId="ecf726b1934da71b" providerId="LiveId" clId="{85F5B36E-D2F2-41D5-A074-928D0D15303D}" dt="2021-10-16T08:25:41.149" v="273" actId="12"/>
        <pc:sldMkLst>
          <pc:docMk/>
          <pc:sldMk cId="2572255157" sldId="333"/>
        </pc:sldMkLst>
        <pc:spChg chg="mod">
          <ac:chgData name="Syphax Ait oubelli" userId="ecf726b1934da71b" providerId="LiveId" clId="{85F5B36E-D2F2-41D5-A074-928D0D15303D}" dt="2021-10-16T08:25:41.149" v="273" actId="12"/>
          <ac:spMkLst>
            <pc:docMk/>
            <pc:sldMk cId="2572255157" sldId="333"/>
            <ac:spMk id="6" creationId="{A4C9BD1A-3556-42A9-A63D-518250CAFC91}"/>
          </ac:spMkLst>
        </pc:spChg>
      </pc:sldChg>
      <pc:sldChg chg="addSp delSp modSp add mod">
        <pc:chgData name="Syphax Ait oubelli" userId="ecf726b1934da71b" providerId="LiveId" clId="{85F5B36E-D2F2-41D5-A074-928D0D15303D}" dt="2021-10-16T08:34:21.701" v="366" actId="478"/>
        <pc:sldMkLst>
          <pc:docMk/>
          <pc:sldMk cId="3357461882" sldId="334"/>
        </pc:sldMkLst>
        <pc:spChg chg="add del mod">
          <ac:chgData name="Syphax Ait oubelli" userId="ecf726b1934da71b" providerId="LiveId" clId="{85F5B36E-D2F2-41D5-A074-928D0D15303D}" dt="2021-10-16T08:34:21.701" v="366" actId="478"/>
          <ac:spMkLst>
            <pc:docMk/>
            <pc:sldMk cId="3357461882" sldId="334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27:04.662" v="310" actId="207"/>
          <ac:spMkLst>
            <pc:docMk/>
            <pc:sldMk cId="3357461882" sldId="334"/>
            <ac:spMk id="6" creationId="{A4C9BD1A-3556-42A9-A63D-518250CAFC91}"/>
          </ac:spMkLst>
        </pc:spChg>
        <pc:spChg chg="add mod">
          <ac:chgData name="Syphax Ait oubelli" userId="ecf726b1934da71b" providerId="LiveId" clId="{85F5B36E-D2F2-41D5-A074-928D0D15303D}" dt="2021-10-16T08:32:16.925" v="353" actId="207"/>
          <ac:spMkLst>
            <pc:docMk/>
            <pc:sldMk cId="3357461882" sldId="334"/>
            <ac:spMk id="34" creationId="{17DC41DF-2534-46CC-A15B-64F18F011D76}"/>
          </ac:spMkLst>
        </pc:spChg>
        <pc:spChg chg="add mod">
          <ac:chgData name="Syphax Ait oubelli" userId="ecf726b1934da71b" providerId="LiveId" clId="{85F5B36E-D2F2-41D5-A074-928D0D15303D}" dt="2021-10-16T08:32:31.817" v="355" actId="207"/>
          <ac:spMkLst>
            <pc:docMk/>
            <pc:sldMk cId="3357461882" sldId="334"/>
            <ac:spMk id="35" creationId="{B71D91BB-3C4C-4932-80B7-0EF6223E0FFC}"/>
          </ac:spMkLst>
        </pc:spChg>
        <pc:spChg chg="add mod">
          <ac:chgData name="Syphax Ait oubelli" userId="ecf726b1934da71b" providerId="LiveId" clId="{85F5B36E-D2F2-41D5-A074-928D0D15303D}" dt="2021-10-16T08:32:26.563" v="354" actId="207"/>
          <ac:spMkLst>
            <pc:docMk/>
            <pc:sldMk cId="3357461882" sldId="334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965280871" sldId="334"/>
        </pc:sldMkLst>
      </pc:sldChg>
      <pc:sldChg chg="add">
        <pc:chgData name="Syphax Ait oubelli" userId="ecf726b1934da71b" providerId="LiveId" clId="{85F5B36E-D2F2-41D5-A074-928D0D15303D}" dt="2021-10-16T08:34:10.070" v="365" actId="2890"/>
        <pc:sldMkLst>
          <pc:docMk/>
          <pc:sldMk cId="380965161" sldId="33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089138185" sldId="33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38851283" sldId="336"/>
        </pc:sldMkLst>
      </pc:sldChg>
      <pc:sldChg chg="modSp add mod">
        <pc:chgData name="Syphax Ait oubelli" userId="ecf726b1934da71b" providerId="LiveId" clId="{85F5B36E-D2F2-41D5-A074-928D0D15303D}" dt="2021-10-16T08:34:34.462" v="369" actId="207"/>
        <pc:sldMkLst>
          <pc:docMk/>
          <pc:sldMk cId="1744669830" sldId="336"/>
        </pc:sldMkLst>
        <pc:spChg chg="mod">
          <ac:chgData name="Syphax Ait oubelli" userId="ecf726b1934da71b" providerId="LiveId" clId="{85F5B36E-D2F2-41D5-A074-928D0D15303D}" dt="2021-10-16T08:34:27.897" v="368" actId="1076"/>
          <ac:spMkLst>
            <pc:docMk/>
            <pc:sldMk cId="1744669830" sldId="336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34.462" v="369" actId="207"/>
          <ac:spMkLst>
            <pc:docMk/>
            <pc:sldMk cId="1744669830" sldId="336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4:45.958" v="372" actId="207"/>
        <pc:sldMkLst>
          <pc:docMk/>
          <pc:sldMk cId="3103461827" sldId="337"/>
        </pc:sldMkLst>
        <pc:spChg chg="mod">
          <ac:chgData name="Syphax Ait oubelli" userId="ecf726b1934da71b" providerId="LiveId" clId="{85F5B36E-D2F2-41D5-A074-928D0D15303D}" dt="2021-10-16T08:34:40.898" v="371" actId="1076"/>
          <ac:spMkLst>
            <pc:docMk/>
            <pc:sldMk cId="3103461827" sldId="337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45.958" v="372" actId="207"/>
          <ac:spMkLst>
            <pc:docMk/>
            <pc:sldMk cId="3103461827" sldId="337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126660452" sldId="33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187991963" sldId="338"/>
        </pc:sldMkLst>
      </pc:sldChg>
      <pc:sldChg chg="modSp add mod">
        <pc:chgData name="Syphax Ait oubelli" userId="ecf726b1934da71b" providerId="LiveId" clId="{85F5B36E-D2F2-41D5-A074-928D0D15303D}" dt="2021-10-16T08:34:54.302" v="375" actId="207"/>
        <pc:sldMkLst>
          <pc:docMk/>
          <pc:sldMk cId="3958752910" sldId="338"/>
        </pc:sldMkLst>
        <pc:spChg chg="mod">
          <ac:chgData name="Syphax Ait oubelli" userId="ecf726b1934da71b" providerId="LiveId" clId="{85F5B36E-D2F2-41D5-A074-928D0D15303D}" dt="2021-10-16T08:34:50.951" v="374" actId="1076"/>
          <ac:spMkLst>
            <pc:docMk/>
            <pc:sldMk cId="3958752910" sldId="338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4:54.302" v="375" actId="207"/>
          <ac:spMkLst>
            <pc:docMk/>
            <pc:sldMk cId="3958752910" sldId="338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99121168" sldId="339"/>
        </pc:sldMkLst>
      </pc:sldChg>
      <pc:sldChg chg="modSp add mod">
        <pc:chgData name="Syphax Ait oubelli" userId="ecf726b1934da71b" providerId="LiveId" clId="{85F5B36E-D2F2-41D5-A074-928D0D15303D}" dt="2021-10-16T08:35:07.516" v="380" actId="207"/>
        <pc:sldMkLst>
          <pc:docMk/>
          <pc:sldMk cId="2288974959" sldId="339"/>
        </pc:sldMkLst>
        <pc:spChg chg="mod">
          <ac:chgData name="Syphax Ait oubelli" userId="ecf726b1934da71b" providerId="LiveId" clId="{85F5B36E-D2F2-41D5-A074-928D0D15303D}" dt="2021-10-16T08:35:07.516" v="380" actId="207"/>
          <ac:spMkLst>
            <pc:docMk/>
            <pc:sldMk cId="2288974959" sldId="339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5:04.046" v="379" actId="207"/>
          <ac:spMkLst>
            <pc:docMk/>
            <pc:sldMk cId="2288974959" sldId="339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656311552" sldId="340"/>
        </pc:sldMkLst>
      </pc:sldChg>
      <pc:sldChg chg="modSp add mod">
        <pc:chgData name="Syphax Ait oubelli" userId="ecf726b1934da71b" providerId="LiveId" clId="{85F5B36E-D2F2-41D5-A074-928D0D15303D}" dt="2021-10-16T08:35:39.494" v="383" actId="207"/>
        <pc:sldMkLst>
          <pc:docMk/>
          <pc:sldMk cId="3731887336" sldId="340"/>
        </pc:sldMkLst>
        <pc:spChg chg="mod">
          <ac:chgData name="Syphax Ait oubelli" userId="ecf726b1934da71b" providerId="LiveId" clId="{85F5B36E-D2F2-41D5-A074-928D0D15303D}" dt="2021-10-16T08:35:36.731" v="382" actId="1076"/>
          <ac:spMkLst>
            <pc:docMk/>
            <pc:sldMk cId="3731887336" sldId="340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39.494" v="383" actId="207"/>
          <ac:spMkLst>
            <pc:docMk/>
            <pc:sldMk cId="3731887336" sldId="340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5:46.115" v="386" actId="207"/>
        <pc:sldMkLst>
          <pc:docMk/>
          <pc:sldMk cId="45316790" sldId="341"/>
        </pc:sldMkLst>
        <pc:spChg chg="mod">
          <ac:chgData name="Syphax Ait oubelli" userId="ecf726b1934da71b" providerId="LiveId" clId="{85F5B36E-D2F2-41D5-A074-928D0D15303D}" dt="2021-10-16T08:35:43.636" v="385" actId="1076"/>
          <ac:spMkLst>
            <pc:docMk/>
            <pc:sldMk cId="45316790" sldId="341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46.115" v="386" actId="207"/>
          <ac:spMkLst>
            <pc:docMk/>
            <pc:sldMk cId="45316790" sldId="341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006680360" sldId="341"/>
        </pc:sldMkLst>
      </pc:sldChg>
      <pc:sldChg chg="modSp add mod">
        <pc:chgData name="Syphax Ait oubelli" userId="ecf726b1934da71b" providerId="LiveId" clId="{85F5B36E-D2F2-41D5-A074-928D0D15303D}" dt="2021-10-16T08:35:53.934" v="389" actId="1076"/>
        <pc:sldMkLst>
          <pc:docMk/>
          <pc:sldMk cId="910916733" sldId="342"/>
        </pc:sldMkLst>
        <pc:spChg chg="mod">
          <ac:chgData name="Syphax Ait oubelli" userId="ecf726b1934da71b" providerId="LiveId" clId="{85F5B36E-D2F2-41D5-A074-928D0D15303D}" dt="2021-10-16T08:35:53.934" v="389" actId="1076"/>
          <ac:spMkLst>
            <pc:docMk/>
            <pc:sldMk cId="910916733" sldId="342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51.410" v="388" actId="207"/>
          <ac:spMkLst>
            <pc:docMk/>
            <pc:sldMk cId="910916733" sldId="342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793673798" sldId="342"/>
        </pc:sldMkLst>
      </pc:sldChg>
      <pc:sldChg chg="modSp add mod">
        <pc:chgData name="Syphax Ait oubelli" userId="ecf726b1934da71b" providerId="LiveId" clId="{85F5B36E-D2F2-41D5-A074-928D0D15303D}" dt="2021-10-16T08:35:59.996" v="392" actId="207"/>
        <pc:sldMkLst>
          <pc:docMk/>
          <pc:sldMk cId="811690695" sldId="343"/>
        </pc:sldMkLst>
        <pc:spChg chg="mod">
          <ac:chgData name="Syphax Ait oubelli" userId="ecf726b1934da71b" providerId="LiveId" clId="{85F5B36E-D2F2-41D5-A074-928D0D15303D}" dt="2021-10-16T08:35:57.380" v="391" actId="1076"/>
          <ac:spMkLst>
            <pc:docMk/>
            <pc:sldMk cId="811690695" sldId="343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5:59.996" v="392" actId="207"/>
          <ac:spMkLst>
            <pc:docMk/>
            <pc:sldMk cId="811690695" sldId="343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224891720" sldId="343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469424833" sldId="344"/>
        </pc:sldMkLst>
      </pc:sldChg>
      <pc:sldChg chg="modSp add mod">
        <pc:chgData name="Syphax Ait oubelli" userId="ecf726b1934da71b" providerId="LiveId" clId="{85F5B36E-D2F2-41D5-A074-928D0D15303D}" dt="2021-10-16T08:36:06.785" v="395" actId="207"/>
        <pc:sldMkLst>
          <pc:docMk/>
          <pc:sldMk cId="3985561061" sldId="344"/>
        </pc:sldMkLst>
        <pc:spChg chg="mod">
          <ac:chgData name="Syphax Ait oubelli" userId="ecf726b1934da71b" providerId="LiveId" clId="{85F5B36E-D2F2-41D5-A074-928D0D15303D}" dt="2021-10-16T08:36:03.708" v="394" actId="1076"/>
          <ac:spMkLst>
            <pc:docMk/>
            <pc:sldMk cId="3985561061" sldId="344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06.785" v="395" actId="207"/>
          <ac:spMkLst>
            <pc:docMk/>
            <pc:sldMk cId="3985561061" sldId="344"/>
            <ac:spMk id="35" creationId="{B71D91BB-3C4C-4932-80B7-0EF6223E0FFC}"/>
          </ac:spMkLst>
        </pc:spChg>
      </pc:sldChg>
      <pc:sldChg chg="modSp add mod">
        <pc:chgData name="Syphax Ait oubelli" userId="ecf726b1934da71b" providerId="LiveId" clId="{85F5B36E-D2F2-41D5-A074-928D0D15303D}" dt="2021-10-16T08:36:14.344" v="398" actId="207"/>
        <pc:sldMkLst>
          <pc:docMk/>
          <pc:sldMk cId="27089958" sldId="345"/>
        </pc:sldMkLst>
        <pc:spChg chg="mod">
          <ac:chgData name="Syphax Ait oubelli" userId="ecf726b1934da71b" providerId="LiveId" clId="{85F5B36E-D2F2-41D5-A074-928D0D15303D}" dt="2021-10-16T08:36:10.594" v="397" actId="207"/>
          <ac:spMkLst>
            <pc:docMk/>
            <pc:sldMk cId="27089958" sldId="345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14.344" v="398" actId="207"/>
          <ac:spMkLst>
            <pc:docMk/>
            <pc:sldMk cId="27089958" sldId="345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17032862" sldId="345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86446267" sldId="346"/>
        </pc:sldMkLst>
      </pc:sldChg>
      <pc:sldChg chg="modSp add mod">
        <pc:chgData name="Syphax Ait oubelli" userId="ecf726b1934da71b" providerId="LiveId" clId="{85F5B36E-D2F2-41D5-A074-928D0D15303D}" dt="2021-10-16T08:36:21.520" v="401" actId="207"/>
        <pc:sldMkLst>
          <pc:docMk/>
          <pc:sldMk cId="2064346302" sldId="346"/>
        </pc:sldMkLst>
        <pc:spChg chg="mod">
          <ac:chgData name="Syphax Ait oubelli" userId="ecf726b1934da71b" providerId="LiveId" clId="{85F5B36E-D2F2-41D5-A074-928D0D15303D}" dt="2021-10-16T08:36:21.520" v="401" actId="207"/>
          <ac:spMkLst>
            <pc:docMk/>
            <pc:sldMk cId="2064346302" sldId="346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18.321" v="400" actId="207"/>
          <ac:spMkLst>
            <pc:docMk/>
            <pc:sldMk cId="2064346302" sldId="346"/>
            <ac:spMk id="36" creationId="{5C620885-DB23-4D82-A799-5C92D81FA40C}"/>
          </ac:spMkLst>
        </pc:spChg>
      </pc:sldChg>
      <pc:sldChg chg="modSp add mod">
        <pc:chgData name="Syphax Ait oubelli" userId="ecf726b1934da71b" providerId="LiveId" clId="{85F5B36E-D2F2-41D5-A074-928D0D15303D}" dt="2021-10-16T08:36:33.899" v="404" actId="207"/>
        <pc:sldMkLst>
          <pc:docMk/>
          <pc:sldMk cId="25091509" sldId="347"/>
        </pc:sldMkLst>
        <pc:spChg chg="mod">
          <ac:chgData name="Syphax Ait oubelli" userId="ecf726b1934da71b" providerId="LiveId" clId="{85F5B36E-D2F2-41D5-A074-928D0D15303D}" dt="2021-10-16T08:36:31.566" v="403" actId="1076"/>
          <ac:spMkLst>
            <pc:docMk/>
            <pc:sldMk cId="25091509" sldId="347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33.899" v="404" actId="207"/>
          <ac:spMkLst>
            <pc:docMk/>
            <pc:sldMk cId="25091509" sldId="347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41119375" sldId="34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23889802" sldId="348"/>
        </pc:sldMkLst>
      </pc:sldChg>
      <pc:sldChg chg="modSp add mod">
        <pc:chgData name="Syphax Ait oubelli" userId="ecf726b1934da71b" providerId="LiveId" clId="{85F5B36E-D2F2-41D5-A074-928D0D15303D}" dt="2021-10-16T08:36:40.020" v="407" actId="207"/>
        <pc:sldMkLst>
          <pc:docMk/>
          <pc:sldMk cId="2994537054" sldId="348"/>
        </pc:sldMkLst>
        <pc:spChg chg="mod">
          <ac:chgData name="Syphax Ait oubelli" userId="ecf726b1934da71b" providerId="LiveId" clId="{85F5B36E-D2F2-41D5-A074-928D0D15303D}" dt="2021-10-16T08:36:37.784" v="406" actId="1076"/>
          <ac:spMkLst>
            <pc:docMk/>
            <pc:sldMk cId="2994537054" sldId="348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40.020" v="407" actId="207"/>
          <ac:spMkLst>
            <pc:docMk/>
            <pc:sldMk cId="2994537054" sldId="348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644755392" sldId="349"/>
        </pc:sldMkLst>
      </pc:sldChg>
      <pc:sldChg chg="modSp add mod">
        <pc:chgData name="Syphax Ait oubelli" userId="ecf726b1934da71b" providerId="LiveId" clId="{85F5B36E-D2F2-41D5-A074-928D0D15303D}" dt="2021-10-16T08:36:45.963" v="410" actId="207"/>
        <pc:sldMkLst>
          <pc:docMk/>
          <pc:sldMk cId="1921385834" sldId="349"/>
        </pc:sldMkLst>
        <pc:spChg chg="mod">
          <ac:chgData name="Syphax Ait oubelli" userId="ecf726b1934da71b" providerId="LiveId" clId="{85F5B36E-D2F2-41D5-A074-928D0D15303D}" dt="2021-10-16T08:36:43.271" v="409" actId="1076"/>
          <ac:spMkLst>
            <pc:docMk/>
            <pc:sldMk cId="1921385834" sldId="349"/>
            <ac:spMk id="2" creationId="{38FDFC5B-984C-476D-898D-BC9B757F5963}"/>
          </ac:spMkLst>
        </pc:spChg>
        <pc:spChg chg="mod">
          <ac:chgData name="Syphax Ait oubelli" userId="ecf726b1934da71b" providerId="LiveId" clId="{85F5B36E-D2F2-41D5-A074-928D0D15303D}" dt="2021-10-16T08:36:45.963" v="410" actId="207"/>
          <ac:spMkLst>
            <pc:docMk/>
            <pc:sldMk cId="1921385834" sldId="349"/>
            <ac:spMk id="35" creationId="{B71D91BB-3C4C-4932-80B7-0EF6223E0FF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038380066" sldId="350"/>
        </pc:sldMkLst>
      </pc:sldChg>
      <pc:sldChg chg="modSp add mod">
        <pc:chgData name="Syphax Ait oubelli" userId="ecf726b1934da71b" providerId="LiveId" clId="{85F5B36E-D2F2-41D5-A074-928D0D15303D}" dt="2021-10-16T08:36:55.516" v="413" actId="207"/>
        <pc:sldMkLst>
          <pc:docMk/>
          <pc:sldMk cId="3046657921" sldId="350"/>
        </pc:sldMkLst>
        <pc:spChg chg="mod">
          <ac:chgData name="Syphax Ait oubelli" userId="ecf726b1934da71b" providerId="LiveId" clId="{85F5B36E-D2F2-41D5-A074-928D0D15303D}" dt="2021-10-16T08:36:49.519" v="412" actId="207"/>
          <ac:spMkLst>
            <pc:docMk/>
            <pc:sldMk cId="3046657921" sldId="350"/>
            <ac:spMk id="35" creationId="{B71D91BB-3C4C-4932-80B7-0EF6223E0FFC}"/>
          </ac:spMkLst>
        </pc:spChg>
        <pc:spChg chg="mod">
          <ac:chgData name="Syphax Ait oubelli" userId="ecf726b1934da71b" providerId="LiveId" clId="{85F5B36E-D2F2-41D5-A074-928D0D15303D}" dt="2021-10-16T08:36:55.516" v="413" actId="207"/>
          <ac:spMkLst>
            <pc:docMk/>
            <pc:sldMk cId="3046657921" sldId="350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316753016" sldId="351"/>
        </pc:sldMkLst>
      </pc:sldChg>
      <pc:sldChg chg="addSp delSp modSp add mod">
        <pc:chgData name="Syphax Ait oubelli" userId="ecf726b1934da71b" providerId="LiveId" clId="{85F5B36E-D2F2-41D5-A074-928D0D15303D}" dt="2021-10-16T08:42:35.410" v="659" actId="207"/>
        <pc:sldMkLst>
          <pc:docMk/>
          <pc:sldMk cId="3391287047" sldId="351"/>
        </pc:sldMkLst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" creationId="{38FDFC5B-984C-476D-898D-BC9B757F596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" creationId="{46F7CE00-BBAE-482E-A996-497B112B2B4B}"/>
          </ac:spMkLst>
        </pc:spChg>
        <pc:spChg chg="add mod">
          <ac:chgData name="Syphax Ait oubelli" userId="ecf726b1934da71b" providerId="LiveId" clId="{85F5B36E-D2F2-41D5-A074-928D0D15303D}" dt="2021-10-16T08:42:35.410" v="659" actId="207"/>
          <ac:spMkLst>
            <pc:docMk/>
            <pc:sldMk cId="3391287047" sldId="351"/>
            <ac:spMk id="4" creationId="{1848B87A-7017-4D96-A55D-F06E8296726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6" creationId="{A4C9BD1A-3556-42A9-A63D-518250CAFC9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9" creationId="{2069D6DD-4B6A-43B1-923C-1B8ED60193B7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0" creationId="{BB5D420C-4F77-49CE-8594-D8FBBC224A2E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1" creationId="{8E44E58F-B0F9-47DE-9685-6EE89DFE027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2" creationId="{D155CC8F-2B45-476D-871B-42B84B8A7338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3" creationId="{C6A1BDB4-4455-463E-9F6D-7EC68F9F9BA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4" creationId="{1BC33BC4-1E25-4D59-81E1-ADBF19E3A950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5" creationId="{66A30D0D-D462-471E-B37F-7D60B0E26C09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6" creationId="{96D84685-37A3-46BA-BEE9-147735818553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7" creationId="{AC4574B8-7613-42F0-8B06-894A2CAEF338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8" creationId="{75820F3D-CE72-45AF-A787-80C8496DF19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19" creationId="{5360677C-A24A-43DB-917A-EA50D4124E7E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0" creationId="{E11239A4-CF9B-4E5F-B409-E39AC3A2D054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1" creationId="{A8D5A023-26FC-4C5E-BD06-C38BE4AE56B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2" creationId="{65B2D7F7-6A85-4175-9211-94F375DC4B60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3" creationId="{0499874C-5750-4E48-A345-D85C9752673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4" creationId="{3373DBF7-816B-4F79-B762-AD0E819C076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5" creationId="{F60E2292-C0C8-4A06-A9A3-CDA884AD11CF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6" creationId="{D0D017BE-4E63-4E09-9E47-B6E7C75C0985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7" creationId="{4A15AA02-CDF9-4FFE-8154-1EB33433224A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8" creationId="{E74E3DE5-F82F-430D-B2AD-9FA935B64DD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29" creationId="{3E7080B3-9074-42D6-AC63-CCE050342BDB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0" creationId="{485A300A-7BB2-4151-9F90-5E0C7921B34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1" creationId="{E1332466-0EBD-4DEF-BAE9-58F361D25EB1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2" creationId="{CB3E9436-8D6C-450D-83AC-C95E8B5C1FC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3" creationId="{A535F7B3-B9E0-4832-8159-552DFD438052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4" creationId="{17DC41DF-2534-46CC-A15B-64F18F011D76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5" creationId="{B71D91BB-3C4C-4932-80B7-0EF6223E0FFC}"/>
          </ac:spMkLst>
        </pc:spChg>
        <pc:spChg chg="del">
          <ac:chgData name="Syphax Ait oubelli" userId="ecf726b1934da71b" providerId="LiveId" clId="{85F5B36E-D2F2-41D5-A074-928D0D15303D}" dt="2021-10-16T08:39:57.667" v="415" actId="478"/>
          <ac:spMkLst>
            <pc:docMk/>
            <pc:sldMk cId="3391287047" sldId="351"/>
            <ac:spMk id="36" creationId="{5C620885-DB23-4D82-A799-5C92D81FA40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9554395" sldId="352"/>
        </pc:sldMkLst>
      </pc:sldChg>
      <pc:sldChg chg="addSp delSp modSp add mod">
        <pc:chgData name="Syphax Ait oubelli" userId="ecf726b1934da71b" providerId="LiveId" clId="{85F5B36E-D2F2-41D5-A074-928D0D15303D}" dt="2021-10-16T08:43:52.335" v="673" actId="12788"/>
        <pc:sldMkLst>
          <pc:docMk/>
          <pc:sldMk cId="2711493685" sldId="352"/>
        </pc:sldMkLst>
        <pc:spChg chg="add mod">
          <ac:chgData name="Syphax Ait oubelli" userId="ecf726b1934da71b" providerId="LiveId" clId="{85F5B36E-D2F2-41D5-A074-928D0D15303D}" dt="2021-10-16T08:43:52.335" v="673" actId="12788"/>
          <ac:spMkLst>
            <pc:docMk/>
            <pc:sldMk cId="2711493685" sldId="352"/>
            <ac:spMk id="2" creationId="{B93CC872-84FF-42F2-AA50-7C67FA4D9D3F}"/>
          </ac:spMkLst>
        </pc:spChg>
        <pc:spChg chg="del">
          <ac:chgData name="Syphax Ait oubelli" userId="ecf726b1934da71b" providerId="LiveId" clId="{85F5B36E-D2F2-41D5-A074-928D0D15303D}" dt="2021-10-16T08:43:38.626" v="661" actId="478"/>
          <ac:spMkLst>
            <pc:docMk/>
            <pc:sldMk cId="2711493685" sldId="352"/>
            <ac:spMk id="4" creationId="{1848B87A-7017-4D96-A55D-F06E82967263}"/>
          </ac:spMkLst>
        </pc:spChg>
      </pc:sldChg>
      <pc:sldChg chg="addSp delSp modSp add mod">
        <pc:chgData name="Syphax Ait oubelli" userId="ecf726b1934da71b" providerId="LiveId" clId="{85F5B36E-D2F2-41D5-A074-928D0D15303D}" dt="2021-10-16T08:52:13.265" v="932" actId="1076"/>
        <pc:sldMkLst>
          <pc:docMk/>
          <pc:sldMk cId="2952513567" sldId="353"/>
        </pc:sldMkLst>
        <pc:spChg chg="del">
          <ac:chgData name="Syphax Ait oubelli" userId="ecf726b1934da71b" providerId="LiveId" clId="{85F5B36E-D2F2-41D5-A074-928D0D15303D}" dt="2021-10-16T08:44:36.748" v="675" actId="478"/>
          <ac:spMkLst>
            <pc:docMk/>
            <pc:sldMk cId="2952513567" sldId="353"/>
            <ac:spMk id="2" creationId="{B93CC872-84FF-42F2-AA50-7C67FA4D9D3F}"/>
          </ac:spMkLst>
        </pc:spChg>
        <pc:spChg chg="add mod">
          <ac:chgData name="Syphax Ait oubelli" userId="ecf726b1934da71b" providerId="LiveId" clId="{85F5B36E-D2F2-41D5-A074-928D0D15303D}" dt="2021-10-16T08:45:12.036" v="733" actId="207"/>
          <ac:spMkLst>
            <pc:docMk/>
            <pc:sldMk cId="2952513567" sldId="353"/>
            <ac:spMk id="3" creationId="{50864EB6-1B7C-4F0E-9504-34C03DEC8F33}"/>
          </ac:spMkLst>
        </pc:spChg>
        <pc:spChg chg="add mod">
          <ac:chgData name="Syphax Ait oubelli" userId="ecf726b1934da71b" providerId="LiveId" clId="{85F5B36E-D2F2-41D5-A074-928D0D15303D}" dt="2021-10-16T08:45:28.789" v="744" actId="1076"/>
          <ac:spMkLst>
            <pc:docMk/>
            <pc:sldMk cId="2952513567" sldId="353"/>
            <ac:spMk id="4" creationId="{D990FE66-E181-40A7-A747-95A9791F4D07}"/>
          </ac:spMkLst>
        </pc:spChg>
        <pc:spChg chg="add mod">
          <ac:chgData name="Syphax Ait oubelli" userId="ecf726b1934da71b" providerId="LiveId" clId="{85F5B36E-D2F2-41D5-A074-928D0D15303D}" dt="2021-10-16T08:46:41.887" v="783" actId="20577"/>
          <ac:spMkLst>
            <pc:docMk/>
            <pc:sldMk cId="2952513567" sldId="353"/>
            <ac:spMk id="5" creationId="{089DE09D-26CB-4517-9662-550A2D4B11AE}"/>
          </ac:spMkLst>
        </pc:spChg>
        <pc:spChg chg="add mod">
          <ac:chgData name="Syphax Ait oubelli" userId="ecf726b1934da71b" providerId="LiveId" clId="{85F5B36E-D2F2-41D5-A074-928D0D15303D}" dt="2021-10-16T08:46:39.951" v="782" actId="20577"/>
          <ac:spMkLst>
            <pc:docMk/>
            <pc:sldMk cId="2952513567" sldId="353"/>
            <ac:spMk id="6" creationId="{160B825B-B647-41C4-8C5E-D3DF0655CC93}"/>
          </ac:spMkLst>
        </pc:spChg>
        <pc:spChg chg="add mod">
          <ac:chgData name="Syphax Ait oubelli" userId="ecf726b1934da71b" providerId="LiveId" clId="{85F5B36E-D2F2-41D5-A074-928D0D15303D}" dt="2021-10-16T08:46:38.077" v="781" actId="20577"/>
          <ac:spMkLst>
            <pc:docMk/>
            <pc:sldMk cId="2952513567" sldId="353"/>
            <ac:spMk id="7" creationId="{09B8F893-15D6-4D02-84F4-D6E9701B9D7A}"/>
          </ac:spMkLst>
        </pc:spChg>
        <pc:spChg chg="add mod">
          <ac:chgData name="Syphax Ait oubelli" userId="ecf726b1934da71b" providerId="LiveId" clId="{85F5B36E-D2F2-41D5-A074-928D0D15303D}" dt="2021-10-16T08:46:34.370" v="780" actId="20577"/>
          <ac:spMkLst>
            <pc:docMk/>
            <pc:sldMk cId="2952513567" sldId="353"/>
            <ac:spMk id="8" creationId="{628B85A9-A239-4A16-981C-F8E0CB02A87F}"/>
          </ac:spMkLst>
        </pc:spChg>
        <pc:spChg chg="add mod">
          <ac:chgData name="Syphax Ait oubelli" userId="ecf726b1934da71b" providerId="LiveId" clId="{85F5B36E-D2F2-41D5-A074-928D0D15303D}" dt="2021-10-16T08:46:32.735" v="779" actId="20577"/>
          <ac:spMkLst>
            <pc:docMk/>
            <pc:sldMk cId="2952513567" sldId="353"/>
            <ac:spMk id="9" creationId="{5186A806-F218-466A-B41E-092A184D16D1}"/>
          </ac:spMkLst>
        </pc:spChg>
        <pc:spChg chg="add mod">
          <ac:chgData name="Syphax Ait oubelli" userId="ecf726b1934da71b" providerId="LiveId" clId="{85F5B36E-D2F2-41D5-A074-928D0D15303D}" dt="2021-10-16T08:46:30.864" v="778" actId="20577"/>
          <ac:spMkLst>
            <pc:docMk/>
            <pc:sldMk cId="2952513567" sldId="353"/>
            <ac:spMk id="10" creationId="{8DEB65B5-D3E4-43C1-973C-FAAB1927AED1}"/>
          </ac:spMkLst>
        </pc:spChg>
        <pc:spChg chg="add mod">
          <ac:chgData name="Syphax Ait oubelli" userId="ecf726b1934da71b" providerId="LiveId" clId="{85F5B36E-D2F2-41D5-A074-928D0D15303D}" dt="2021-10-16T08:46:28.786" v="777" actId="20577"/>
          <ac:spMkLst>
            <pc:docMk/>
            <pc:sldMk cId="2952513567" sldId="353"/>
            <ac:spMk id="11" creationId="{EF1E7CC8-21A5-4000-96CF-FC2AC816F3EE}"/>
          </ac:spMkLst>
        </pc:spChg>
        <pc:spChg chg="add mod">
          <ac:chgData name="Syphax Ait oubelli" userId="ecf726b1934da71b" providerId="LiveId" clId="{85F5B36E-D2F2-41D5-A074-928D0D15303D}" dt="2021-10-16T08:46:26.416" v="776" actId="20577"/>
          <ac:spMkLst>
            <pc:docMk/>
            <pc:sldMk cId="2952513567" sldId="353"/>
            <ac:spMk id="12" creationId="{42F2D6C2-AF0A-4E1D-AAB4-566766498CC3}"/>
          </ac:spMkLst>
        </pc:spChg>
        <pc:spChg chg="add mod">
          <ac:chgData name="Syphax Ait oubelli" userId="ecf726b1934da71b" providerId="LiveId" clId="{85F5B36E-D2F2-41D5-A074-928D0D15303D}" dt="2021-10-16T08:46:24.624" v="775" actId="20577"/>
          <ac:spMkLst>
            <pc:docMk/>
            <pc:sldMk cId="2952513567" sldId="353"/>
            <ac:spMk id="13" creationId="{8E16AFEB-0EC1-4F9B-9B5E-F7746B9A81A6}"/>
          </ac:spMkLst>
        </pc:spChg>
        <pc:spChg chg="add mod">
          <ac:chgData name="Syphax Ait oubelli" userId="ecf726b1934da71b" providerId="LiveId" clId="{85F5B36E-D2F2-41D5-A074-928D0D15303D}" dt="2021-10-16T08:46:20.738" v="774" actId="14100"/>
          <ac:spMkLst>
            <pc:docMk/>
            <pc:sldMk cId="2952513567" sldId="353"/>
            <ac:spMk id="14" creationId="{E0BEE103-2E6C-4D81-A5F4-EB06BFD9CE0B}"/>
          </ac:spMkLst>
        </pc:spChg>
        <pc:spChg chg="add mod">
          <ac:chgData name="Syphax Ait oubelli" userId="ecf726b1934da71b" providerId="LiveId" clId="{85F5B36E-D2F2-41D5-A074-928D0D15303D}" dt="2021-10-16T08:46:17.802" v="772" actId="14100"/>
          <ac:spMkLst>
            <pc:docMk/>
            <pc:sldMk cId="2952513567" sldId="353"/>
            <ac:spMk id="15" creationId="{40A2A78E-C4D0-46CC-8C4B-0936EF1EDD46}"/>
          </ac:spMkLst>
        </pc:spChg>
        <pc:spChg chg="add mod">
          <ac:chgData name="Syphax Ait oubelli" userId="ecf726b1934da71b" providerId="LiveId" clId="{85F5B36E-D2F2-41D5-A074-928D0D15303D}" dt="2021-10-16T08:46:14.671" v="769" actId="14100"/>
          <ac:spMkLst>
            <pc:docMk/>
            <pc:sldMk cId="2952513567" sldId="353"/>
            <ac:spMk id="16" creationId="{1478B2C9-C268-4912-BA6C-79CFAEF1C313}"/>
          </ac:spMkLst>
        </pc:spChg>
        <pc:spChg chg="add mod">
          <ac:chgData name="Syphax Ait oubelli" userId="ecf726b1934da71b" providerId="LiveId" clId="{85F5B36E-D2F2-41D5-A074-928D0D15303D}" dt="2021-10-16T08:46:10.945" v="766" actId="20577"/>
          <ac:spMkLst>
            <pc:docMk/>
            <pc:sldMk cId="2952513567" sldId="353"/>
            <ac:spMk id="17" creationId="{040DA30E-6A39-4F3E-9DA7-E1A01A2EB363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18" creationId="{370E714C-15A8-49F3-8084-455E3F9E32B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19" creationId="{F9C88529-ADDE-4A0B-BE77-9559CE50E30C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0" creationId="{01FC2CC6-5E74-496C-9BF4-408A420567B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1" creationId="{B2A3C69B-D630-48C7-B058-201D00ABCDA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2" creationId="{1148869F-9498-44DB-8654-9E5F06DEEA38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3" creationId="{8FD47B5A-6A95-413F-871F-285476FCEBB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4" creationId="{F17F6BB7-193E-4B11-9036-B1DEDA2DB77A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5" creationId="{026DECE9-7450-45CE-B24F-72D319E7D31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6" creationId="{4CEA1FF1-D379-4C4D-96F3-0C0800CC379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7" creationId="{C202C60C-C574-4DF5-A2E9-0E11560A43D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8" creationId="{F28F926D-21B0-4690-BF31-485AA3AA251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29" creationId="{3E46231A-EDD9-48BD-97CC-C38EDA416EA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0" creationId="{1AD5AE14-D5FE-4393-89EF-494E4FA2738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1" creationId="{A1445F3C-6453-4131-A4C3-4DF416D65D99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2" creationId="{92B9969E-EBD7-4705-9996-78DEA2A6A32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3" creationId="{A3E529AC-2AAB-4AA1-971B-58F7491C1183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4" creationId="{43908BD5-A777-41D4-B66E-439BCE25BC9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5" creationId="{8DEAD852-351E-4ED1-BCB5-F217CFB5E2C5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6" creationId="{DB8A739F-9EBB-401C-B00C-AA6CB20BB532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7" creationId="{79A46813-C864-410F-82F6-FE6173449788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8" creationId="{D63338E6-0164-42DF-ABA8-222585056866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39" creationId="{89D3AA45-2797-45CA-86A6-4970314178BF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0" creationId="{35B00C4A-89FC-4D0E-9085-AB38E728B71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1" creationId="{69ED1125-4AD7-4DF3-A385-7BBA22D5FA37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2" creationId="{0FB80845-B4D1-4F7A-9396-AD1B2A99C17D}"/>
          </ac:spMkLst>
        </pc:spChg>
        <pc:spChg chg="add del mod">
          <ac:chgData name="Syphax Ait oubelli" userId="ecf726b1934da71b" providerId="LiveId" clId="{85F5B36E-D2F2-41D5-A074-928D0D15303D}" dt="2021-10-16T08:47:04.756" v="785" actId="478"/>
          <ac:spMkLst>
            <pc:docMk/>
            <pc:sldMk cId="2952513567" sldId="353"/>
            <ac:spMk id="43" creationId="{BE699725-205E-44CA-BB4A-754923C5BD23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4" creationId="{EE110CC3-2088-4B51-8F70-BEEC1A718F3B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5" creationId="{E8337B51-8F0D-407F-A450-06F8A0F6E64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6" creationId="{6BBE840E-9890-4BC1-9F42-946FFAA51D8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7" creationId="{2705CDF8-7DC0-4CC2-A600-5C1D2D1CF526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8" creationId="{B294A62F-E216-4E5E-9F5E-B9FCC4A0D2D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49" creationId="{89600B10-EECE-4646-A0C8-6CFD0F68B170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0" creationId="{DA87B5B0-CBAC-483E-BECA-346FEFB6A98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1" creationId="{6D3B40D8-D0C7-44AA-B936-A54BEF249553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2" creationId="{329802F9-79B1-499B-A2E6-198745B9856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3" creationId="{F9473500-083A-4B24-8CB2-91BF536C34A2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4" creationId="{0EF42BAE-D575-47E0-88BF-9D8FDFFDEE5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5" creationId="{63DA16A7-BA78-4853-B3F0-4DBF27B05C16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6" creationId="{B83C7073-69C9-4281-835B-AE5251214081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7" creationId="{9269896B-10DD-44E5-81A3-746505973AD5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8" creationId="{F0A7B462-331B-4053-8FA6-21B416005224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59" creationId="{D51A9FCD-4601-48B7-91AE-CF1192AA957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0" creationId="{7D8EC352-2A9A-43E5-9F55-765CE702088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1" creationId="{D2028E5C-BACB-4A2C-8D5D-6AFFB0F7473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2" creationId="{8DEEE27F-4488-401D-B0C3-3FEDB20ECFDD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3" creationId="{6D0E9292-3A86-48BB-87AF-7700F4BE33E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4" creationId="{53965268-6B6A-4BEC-93DF-218AA70147AF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5" creationId="{3F37E96E-9FF3-45EF-A1E3-0678C27AAF49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6" creationId="{E048FE51-47CE-42EF-BDE8-A2B6E028131A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7" creationId="{C646FC47-A33F-4BB0-8954-385EB9446BB8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8" creationId="{99E14F6A-E514-4B67-A5AB-A666EE82FA6C}"/>
          </ac:spMkLst>
        </pc:spChg>
        <pc:spChg chg="add mod topLvl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69" creationId="{B5227F3C-CDC9-42D3-A1D6-99636F0601DE}"/>
          </ac:spMkLst>
        </pc:spChg>
        <pc:spChg chg="add mo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1" creationId="{EBD26A60-413E-488C-957A-E84A3D102174}"/>
          </ac:spMkLst>
        </pc:spChg>
        <pc:spChg chg="add mo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2" creationId="{CA7FBD0B-EB47-4538-A62D-6782580787F3}"/>
          </ac:spMkLst>
        </pc:spChg>
        <pc:spChg chg="add mod or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3" creationId="{5858FAC3-0961-4AC6-932D-E90DD6AAE949}"/>
          </ac:spMkLst>
        </pc:spChg>
        <pc:spChg chg="add mod ord">
          <ac:chgData name="Syphax Ait oubelli" userId="ecf726b1934da71b" providerId="LiveId" clId="{85F5B36E-D2F2-41D5-A074-928D0D15303D}" dt="2021-10-16T08:50:44.641" v="857" actId="1076"/>
          <ac:spMkLst>
            <pc:docMk/>
            <pc:sldMk cId="2952513567" sldId="353"/>
            <ac:spMk id="74" creationId="{14750515-8353-488C-BAFE-33EE8B920251}"/>
          </ac:spMkLst>
        </pc:spChg>
        <pc:spChg chg="add mod">
          <ac:chgData name="Syphax Ait oubelli" userId="ecf726b1934da71b" providerId="LiveId" clId="{85F5B36E-D2F2-41D5-A074-928D0D15303D}" dt="2021-10-16T08:52:13.265" v="932" actId="1076"/>
          <ac:spMkLst>
            <pc:docMk/>
            <pc:sldMk cId="2952513567" sldId="353"/>
            <ac:spMk id="75" creationId="{9D607D08-9277-44C9-A47E-B91318E51E6F}"/>
          </ac:spMkLst>
        </pc:spChg>
        <pc:grpChg chg="add del mod">
          <ac:chgData name="Syphax Ait oubelli" userId="ecf726b1934da71b" providerId="LiveId" clId="{85F5B36E-D2F2-41D5-A074-928D0D15303D}" dt="2021-10-16T08:47:32.961" v="793" actId="165"/>
          <ac:grpSpMkLst>
            <pc:docMk/>
            <pc:sldMk cId="2952513567" sldId="353"/>
            <ac:grpSpMk id="70" creationId="{B0ED7884-C475-4E35-85BE-8DBA977C4125}"/>
          </ac:grpSpMkLst>
        </pc:grpChg>
      </pc:sldChg>
      <pc:sldChg chg="addSp delSp modSp add mod">
        <pc:chgData name="Syphax Ait oubelli" userId="ecf726b1934da71b" providerId="LiveId" clId="{85F5B36E-D2F2-41D5-A074-928D0D15303D}" dt="2021-10-16T08:53:32.371" v="947" actId="12789"/>
        <pc:sldMkLst>
          <pc:docMk/>
          <pc:sldMk cId="97296254" sldId="354"/>
        </pc:sldMkLst>
        <pc:spChg chg="add mod">
          <ac:chgData name="Syphax Ait oubelli" userId="ecf726b1934da71b" providerId="LiveId" clId="{85F5B36E-D2F2-41D5-A074-928D0D15303D}" dt="2021-10-16T08:53:32.371" v="947" actId="12789"/>
          <ac:spMkLst>
            <pc:docMk/>
            <pc:sldMk cId="97296254" sldId="354"/>
            <ac:spMk id="2" creationId="{91C6D451-7CEC-4684-A63F-F13864E204EC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3" creationId="{50864EB6-1B7C-4F0E-9504-34C03DEC8F3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" creationId="{D990FE66-E181-40A7-A747-95A9791F4D07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" creationId="{089DE09D-26CB-4517-9662-550A2D4B11A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" creationId="{160B825B-B647-41C4-8C5E-D3DF0655CC9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" creationId="{09B8F893-15D6-4D02-84F4-D6E9701B9D7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8" creationId="{628B85A9-A239-4A16-981C-F8E0CB02A87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9" creationId="{5186A806-F218-466A-B41E-092A184D16D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0" creationId="{8DEB65B5-D3E4-43C1-973C-FAAB1927AED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1" creationId="{EF1E7CC8-21A5-4000-96CF-FC2AC816F3E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2" creationId="{42F2D6C2-AF0A-4E1D-AAB4-566766498CC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3" creationId="{8E16AFEB-0EC1-4F9B-9B5E-F7746B9A81A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4" creationId="{E0BEE103-2E6C-4D81-A5F4-EB06BFD9CE0B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5" creationId="{40A2A78E-C4D0-46CC-8C4B-0936EF1EDD4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6" creationId="{1478B2C9-C268-4912-BA6C-79CFAEF1C31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17" creationId="{040DA30E-6A39-4F3E-9DA7-E1A01A2EB36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4" creationId="{EE110CC3-2088-4B51-8F70-BEEC1A718F3B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5" creationId="{E8337B51-8F0D-407F-A450-06F8A0F6E6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6" creationId="{6BBE840E-9890-4BC1-9F42-946FFAA51D8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7" creationId="{2705CDF8-7DC0-4CC2-A600-5C1D2D1CF52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8" creationId="{B294A62F-E216-4E5E-9F5E-B9FCC4A0D2D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49" creationId="{89600B10-EECE-4646-A0C8-6CFD0F68B170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0" creationId="{DA87B5B0-CBAC-483E-BECA-346FEFB6A98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1" creationId="{6D3B40D8-D0C7-44AA-B936-A54BEF24955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2" creationId="{329802F9-79B1-499B-A2E6-198745B9856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3" creationId="{F9473500-083A-4B24-8CB2-91BF536C34A2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4" creationId="{0EF42BAE-D575-47E0-88BF-9D8FDFFDEE5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5" creationId="{63DA16A7-BA78-4853-B3F0-4DBF27B05C16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6" creationId="{B83C7073-69C9-4281-835B-AE525121408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7" creationId="{9269896B-10DD-44E5-81A3-746505973AD5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8" creationId="{F0A7B462-331B-4053-8FA6-21B41600522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59" creationId="{D51A9FCD-4601-48B7-91AE-CF1192AA957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0" creationId="{7D8EC352-2A9A-43E5-9F55-765CE702088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1" creationId="{D2028E5C-BACB-4A2C-8D5D-6AFFB0F7473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2" creationId="{8DEEE27F-4488-401D-B0C3-3FEDB20ECFDD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3" creationId="{6D0E9292-3A86-48BB-87AF-7700F4BE33E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4" creationId="{53965268-6B6A-4BEC-93DF-218AA70147AF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5" creationId="{3F37E96E-9FF3-45EF-A1E3-0678C27AAF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6" creationId="{E048FE51-47CE-42EF-BDE8-A2B6E028131A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7" creationId="{C646FC47-A33F-4BB0-8954-385EB9446BB8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8" creationId="{99E14F6A-E514-4B67-A5AB-A666EE82FA6C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69" creationId="{B5227F3C-CDC9-42D3-A1D6-99636F0601DE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1" creationId="{EBD26A60-413E-488C-957A-E84A3D102174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2" creationId="{CA7FBD0B-EB47-4538-A62D-6782580787F3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3" creationId="{5858FAC3-0961-4AC6-932D-E90DD6AAE949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4" creationId="{14750515-8353-488C-BAFE-33EE8B920251}"/>
          </ac:spMkLst>
        </pc:spChg>
        <pc:spChg chg="del">
          <ac:chgData name="Syphax Ait oubelli" userId="ecf726b1934da71b" providerId="LiveId" clId="{85F5B36E-D2F2-41D5-A074-928D0D15303D}" dt="2021-10-16T08:52:52.598" v="934" actId="478"/>
          <ac:spMkLst>
            <pc:docMk/>
            <pc:sldMk cId="97296254" sldId="354"/>
            <ac:spMk id="75" creationId="{9D607D08-9277-44C9-A47E-B91318E51E6F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383307321" sldId="354"/>
        </pc:sldMkLst>
      </pc:sldChg>
      <pc:sldChg chg="addSp delSp modSp add mod">
        <pc:chgData name="Syphax Ait oubelli" userId="ecf726b1934da71b" providerId="LiveId" clId="{85F5B36E-D2F2-41D5-A074-928D0D15303D}" dt="2021-10-16T09:48:12.531" v="1670" actId="207"/>
        <pc:sldMkLst>
          <pc:docMk/>
          <pc:sldMk cId="3968386292" sldId="355"/>
        </pc:sldMkLst>
        <pc:spChg chg="del">
          <ac:chgData name="Syphax Ait oubelli" userId="ecf726b1934da71b" providerId="LiveId" clId="{85F5B36E-D2F2-41D5-A074-928D0D15303D}" dt="2021-10-16T09:06:48.585" v="949" actId="478"/>
          <ac:spMkLst>
            <pc:docMk/>
            <pc:sldMk cId="3968386292" sldId="355"/>
            <ac:spMk id="2" creationId="{91C6D451-7CEC-4684-A63F-F13864E204EC}"/>
          </ac:spMkLst>
        </pc:spChg>
        <pc:spChg chg="add del mod">
          <ac:chgData name="Syphax Ait oubelli" userId="ecf726b1934da71b" providerId="LiveId" clId="{85F5B36E-D2F2-41D5-A074-928D0D15303D}" dt="2021-10-16T09:48:05.814" v="1667" actId="478"/>
          <ac:spMkLst>
            <pc:docMk/>
            <pc:sldMk cId="3968386292" sldId="355"/>
            <ac:spMk id="3" creationId="{06D624FD-F0DE-43E1-83FF-36B6C6AC4127}"/>
          </ac:spMkLst>
        </pc:spChg>
        <pc:spChg chg="add del mod">
          <ac:chgData name="Syphax Ait oubelli" userId="ecf726b1934da71b" providerId="LiveId" clId="{85F5B36E-D2F2-41D5-A074-928D0D15303D}" dt="2021-10-16T09:08:53.577" v="979" actId="478"/>
          <ac:spMkLst>
            <pc:docMk/>
            <pc:sldMk cId="3968386292" sldId="355"/>
            <ac:spMk id="4" creationId="{1FF3AFD7-5E3B-4F00-B9E3-30102995FDF8}"/>
          </ac:spMkLst>
        </pc:spChg>
        <pc:spChg chg="add del mod">
          <ac:chgData name="Syphax Ait oubelli" userId="ecf726b1934da71b" providerId="LiveId" clId="{85F5B36E-D2F2-41D5-A074-928D0D15303D}" dt="2021-10-16T09:08:53.577" v="979" actId="478"/>
          <ac:spMkLst>
            <pc:docMk/>
            <pc:sldMk cId="3968386292" sldId="355"/>
            <ac:spMk id="5" creationId="{EBFE2B22-FDF3-4795-A35A-CCE50A281BCD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6" creationId="{ECBB446B-C7C8-488E-8708-894851BD2F4D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7" creationId="{BBB374E6-B16C-4984-8E61-37386953D165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8" creationId="{8D774368-F0B3-4315-9058-20EF339CE51B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9" creationId="{F6618B7B-E5EF-40A7-9197-523ECC3A9802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0" creationId="{09BFB86E-1FE3-4B1F-BF02-D44EE53620E0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1" creationId="{63ADC39A-10D1-4D84-B2F1-0339125F3EA9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2" creationId="{6ED458F1-908E-4CD3-8FFA-6332E50949C8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3" creationId="{4DDA8133-B8B2-4FEA-8F32-BACC4F7F652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4" creationId="{2E8C2647-22CC-4E76-AAD7-9E7E3F8656A8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5" creationId="{3C4F6016-33B6-4185-A515-34F898A864FB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6" creationId="{73BB7FDC-52C1-4EFC-AF74-6792BCAE337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7" creationId="{E224B526-5887-4F87-87BA-A925BF7C04E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8" creationId="{E365D553-A8D9-407A-8FB2-5CDDE8348726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19" creationId="{88BBD0C8-967C-424C-B19B-DC6B877A10E3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0" creationId="{14206B5F-E30E-40EA-853F-DA15C6BF0337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1" creationId="{A9A03E8D-DB0A-4830-AC17-6B217BDCDBA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2" creationId="{154A1F3A-5697-417E-9FBC-51643F2C021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3" creationId="{2298A6A4-CF86-4CDA-BD71-8FBEB0B4CEA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4" creationId="{6041FDD6-B547-4C11-86D1-7BF43096A6C3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5" creationId="{89D401B2-1D8F-4C07-B008-74BD6381C167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6" creationId="{B8C50B81-53C7-4371-BBD3-3431617FB6CA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7" creationId="{83F355F8-ABE7-476B-B414-7E240B3F4FC0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8" creationId="{92533469-87A5-4535-BD11-C0593A63D181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29" creationId="{24FE18FD-4189-4ADA-B30E-D9AF49270471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30" creationId="{35374654-FBE2-40B2-B208-3742426F424E}"/>
          </ac:spMkLst>
        </pc:spChg>
        <pc:spChg chg="add mod topLvl">
          <ac:chgData name="Syphax Ait oubelli" userId="ecf726b1934da71b" providerId="LiveId" clId="{85F5B36E-D2F2-41D5-A074-928D0D15303D}" dt="2021-10-16T09:09:17.739" v="989" actId="403"/>
          <ac:spMkLst>
            <pc:docMk/>
            <pc:sldMk cId="3968386292" sldId="355"/>
            <ac:spMk id="31" creationId="{8D1FDED2-BC0F-4DCB-84C9-A88019E41131}"/>
          </ac:spMkLst>
        </pc:spChg>
        <pc:spChg chg="add mod">
          <ac:chgData name="Syphax Ait oubelli" userId="ecf726b1934da71b" providerId="LiveId" clId="{85F5B36E-D2F2-41D5-A074-928D0D15303D}" dt="2021-10-16T09:09:58.380" v="999" actId="1076"/>
          <ac:spMkLst>
            <pc:docMk/>
            <pc:sldMk cId="3968386292" sldId="355"/>
            <ac:spMk id="33" creationId="{3D987F45-3817-4358-B8FF-F05FE0DF6091}"/>
          </ac:spMkLst>
        </pc:spChg>
        <pc:spChg chg="add mod">
          <ac:chgData name="Syphax Ait oubelli" userId="ecf726b1934da71b" providerId="LiveId" clId="{85F5B36E-D2F2-41D5-A074-928D0D15303D}" dt="2021-10-16T09:38:43.101" v="1498" actId="207"/>
          <ac:spMkLst>
            <pc:docMk/>
            <pc:sldMk cId="3968386292" sldId="355"/>
            <ac:spMk id="34" creationId="{E4E4EBF0-FF0A-449E-83ED-6C37D49E127E}"/>
          </ac:spMkLst>
        </pc:spChg>
        <pc:spChg chg="add mod">
          <ac:chgData name="Syphax Ait oubelli" userId="ecf726b1934da71b" providerId="LiveId" clId="{85F5B36E-D2F2-41D5-A074-928D0D15303D}" dt="2021-10-16T09:48:12.531" v="1670" actId="207"/>
          <ac:spMkLst>
            <pc:docMk/>
            <pc:sldMk cId="3968386292" sldId="355"/>
            <ac:spMk id="35" creationId="{0D010ED7-C461-47F4-A19A-49E3D9B5CF6B}"/>
          </ac:spMkLst>
        </pc:spChg>
        <pc:grpChg chg="add del mod">
          <ac:chgData name="Syphax Ait oubelli" userId="ecf726b1934da71b" providerId="LiveId" clId="{85F5B36E-D2F2-41D5-A074-928D0D15303D}" dt="2021-10-16T09:09:13.187" v="985"/>
          <ac:grpSpMkLst>
            <pc:docMk/>
            <pc:sldMk cId="3968386292" sldId="355"/>
            <ac:grpSpMk id="32" creationId="{03EFEE6F-A1D3-45B3-B711-1FADC5837F15}"/>
          </ac:grpSpMkLst>
        </pc:grpChg>
      </pc:sldChg>
      <pc:sldChg chg="addSp modSp add mod">
        <pc:chgData name="Syphax Ait oubelli" userId="ecf726b1934da71b" providerId="LiveId" clId="{85F5B36E-D2F2-41D5-A074-928D0D15303D}" dt="2021-10-16T09:48:02.449" v="1666" actId="20577"/>
        <pc:sldMkLst>
          <pc:docMk/>
          <pc:sldMk cId="54857827" sldId="356"/>
        </pc:sldMkLst>
        <pc:spChg chg="mod">
          <ac:chgData name="Syphax Ait oubelli" userId="ecf726b1934da71b" providerId="LiveId" clId="{85F5B36E-D2F2-41D5-A074-928D0D15303D}" dt="2021-10-16T09:48:02.449" v="1666" actId="20577"/>
          <ac:spMkLst>
            <pc:docMk/>
            <pc:sldMk cId="54857827" sldId="356"/>
            <ac:spMk id="3" creationId="{06D624FD-F0DE-43E1-83FF-36B6C6AC4127}"/>
          </ac:spMkLst>
        </pc:spChg>
        <pc:spChg chg="add mod">
          <ac:chgData name="Syphax Ait oubelli" userId="ecf726b1934da71b" providerId="LiveId" clId="{85F5B36E-D2F2-41D5-A074-928D0D15303D}" dt="2021-10-16T09:12:28.008" v="1033" actId="1076"/>
          <ac:spMkLst>
            <pc:docMk/>
            <pc:sldMk cId="54857827" sldId="356"/>
            <ac:spMk id="32" creationId="{7F76F50D-9D74-4FF1-ABE3-EF0AB18E24CE}"/>
          </ac:spMkLst>
        </pc:spChg>
        <pc:spChg chg="add mod">
          <ac:chgData name="Syphax Ait oubelli" userId="ecf726b1934da71b" providerId="LiveId" clId="{85F5B36E-D2F2-41D5-A074-928D0D15303D}" dt="2021-10-16T09:11:03.146" v="1026" actId="1076"/>
          <ac:spMkLst>
            <pc:docMk/>
            <pc:sldMk cId="54857827" sldId="356"/>
            <ac:spMk id="34" creationId="{0E5FDFDA-7631-43F6-9515-BCEF7FBED219}"/>
          </ac:spMkLst>
        </pc:spChg>
        <pc:spChg chg="add mod">
          <ac:chgData name="Syphax Ait oubelli" userId="ecf726b1934da71b" providerId="LiveId" clId="{85F5B36E-D2F2-41D5-A074-928D0D15303D}" dt="2021-10-16T09:12:31.197" v="1034" actId="1076"/>
          <ac:spMkLst>
            <pc:docMk/>
            <pc:sldMk cId="54857827" sldId="356"/>
            <ac:spMk id="35" creationId="{221A21BB-204D-4E95-8264-194F829D87D7}"/>
          </ac:spMkLst>
        </pc:spChg>
        <pc:spChg chg="add mod">
          <ac:chgData name="Syphax Ait oubelli" userId="ecf726b1934da71b" providerId="LiveId" clId="{85F5B36E-D2F2-41D5-A074-928D0D15303D}" dt="2021-10-16T09:11:12.797" v="1030" actId="1076"/>
          <ac:spMkLst>
            <pc:docMk/>
            <pc:sldMk cId="54857827" sldId="356"/>
            <ac:spMk id="36" creationId="{71B93C2F-AB16-41DB-BE0E-646CFD2DB39C}"/>
          </ac:spMkLst>
        </pc:spChg>
        <pc:spChg chg="add mod">
          <ac:chgData name="Syphax Ait oubelli" userId="ecf726b1934da71b" providerId="LiveId" clId="{85F5B36E-D2F2-41D5-A074-928D0D15303D}" dt="2021-10-16T09:11:16.017" v="1032" actId="20577"/>
          <ac:spMkLst>
            <pc:docMk/>
            <pc:sldMk cId="54857827" sldId="356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38:50.262" v="1500"/>
          <ac:spMkLst>
            <pc:docMk/>
            <pc:sldMk cId="54857827" sldId="356"/>
            <ac:spMk id="38" creationId="{60A566A5-310D-48DD-93AB-17311769DD1C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185282971" sldId="356"/>
        </pc:sldMkLst>
      </pc:sldChg>
      <pc:sldChg chg="addSp delSp modSp add mod">
        <pc:chgData name="Syphax Ait oubelli" userId="ecf726b1934da71b" providerId="LiveId" clId="{85F5B36E-D2F2-41D5-A074-928D0D15303D}" dt="2021-10-16T09:48:37.445" v="1684"/>
        <pc:sldMkLst>
          <pc:docMk/>
          <pc:sldMk cId="2061826206" sldId="357"/>
        </pc:sldMkLst>
        <pc:spChg chg="del mod">
          <ac:chgData name="Syphax Ait oubelli" userId="ecf726b1934da71b" providerId="LiveId" clId="{85F5B36E-D2F2-41D5-A074-928D0D15303D}" dt="2021-10-16T09:48:37.102" v="1683" actId="478"/>
          <ac:spMkLst>
            <pc:docMk/>
            <pc:sldMk cId="2061826206" sldId="357"/>
            <ac:spMk id="3" creationId="{06D624FD-F0DE-43E1-83FF-36B6C6AC412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7" creationId="{BBB374E6-B16C-4984-8E61-37386953D165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8" creationId="{8D774368-F0B3-4315-9058-20EF339CE51B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9" creationId="{F6618B7B-E5EF-40A7-9197-523ECC3A9802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0" creationId="{09BFB86E-1FE3-4B1F-BF02-D44EE53620E0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1" creationId="{63ADC39A-10D1-4D84-B2F1-0339125F3EA9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2" creationId="{6ED458F1-908E-4CD3-8FFA-6332E50949C8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3" creationId="{4DDA8133-B8B2-4FEA-8F32-BACC4F7F652A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4" creationId="{2E8C2647-22CC-4E76-AAD7-9E7E3F8656A8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5" creationId="{3C4F6016-33B6-4185-A515-34F898A864FB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6" creationId="{73BB7FDC-52C1-4EFC-AF74-6792BCAE337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8" creationId="{E365D553-A8D9-407A-8FB2-5CDDE8348726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19" creationId="{88BBD0C8-967C-424C-B19B-DC6B877A10E3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0" creationId="{14206B5F-E30E-40EA-853F-DA15C6BF033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1" creationId="{A9A03E8D-DB0A-4830-AC17-6B217BDCDBA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2" creationId="{154A1F3A-5697-417E-9FBC-51643F2C021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3" creationId="{2298A6A4-CF86-4CDA-BD71-8FBEB0B4CEAA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4" creationId="{6041FDD6-B547-4C11-86D1-7BF43096A6C3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5" creationId="{89D401B2-1D8F-4C07-B008-74BD6381C167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6" creationId="{B8C50B81-53C7-4371-BBD3-3431617FB6CA}"/>
          </ac:spMkLst>
        </pc:spChg>
        <pc:spChg chg="mod">
          <ac:chgData name="Syphax Ait oubelli" userId="ecf726b1934da71b" providerId="LiveId" clId="{85F5B36E-D2F2-41D5-A074-928D0D15303D}" dt="2021-10-16T09:14:13.190" v="1079" actId="207"/>
          <ac:spMkLst>
            <pc:docMk/>
            <pc:sldMk cId="2061826206" sldId="357"/>
            <ac:spMk id="27" creationId="{83F355F8-ABE7-476B-B414-7E240B3F4FC0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28" creationId="{92533469-87A5-4535-BD11-C0593A63D181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30" creationId="{35374654-FBE2-40B2-B208-3742426F424E}"/>
          </ac:spMkLst>
        </pc:spChg>
        <pc:spChg chg="mod">
          <ac:chgData name="Syphax Ait oubelli" userId="ecf726b1934da71b" providerId="LiveId" clId="{85F5B36E-D2F2-41D5-A074-928D0D15303D}" dt="2021-10-16T09:14:01.220" v="1074" actId="207"/>
          <ac:spMkLst>
            <pc:docMk/>
            <pc:sldMk cId="2061826206" sldId="357"/>
            <ac:spMk id="31" creationId="{8D1FDED2-BC0F-4DCB-84C9-A88019E41131}"/>
          </ac:spMkLst>
        </pc:spChg>
        <pc:spChg chg="add mod">
          <ac:chgData name="Syphax Ait oubelli" userId="ecf726b1934da71b" providerId="LiveId" clId="{85F5B36E-D2F2-41D5-A074-928D0D15303D}" dt="2021-10-16T09:14:43.506" v="1112" actId="1076"/>
          <ac:spMkLst>
            <pc:docMk/>
            <pc:sldMk cId="2061826206" sldId="357"/>
            <ac:spMk id="41" creationId="{3D498198-69A9-45B7-8333-7A705CC4ADE2}"/>
          </ac:spMkLst>
        </pc:spChg>
        <pc:spChg chg="add mod">
          <ac:chgData name="Syphax Ait oubelli" userId="ecf726b1934da71b" providerId="LiveId" clId="{85F5B36E-D2F2-41D5-A074-928D0D15303D}" dt="2021-10-16T09:14:39.102" v="1111" actId="1076"/>
          <ac:spMkLst>
            <pc:docMk/>
            <pc:sldMk cId="2061826206" sldId="357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48:37.445" v="1684"/>
          <ac:spMkLst>
            <pc:docMk/>
            <pc:sldMk cId="2061826206" sldId="357"/>
            <ac:spMk id="43" creationId="{59D5CA9C-DAA3-469A-B506-4B523D8E265E}"/>
          </ac:spMkLst>
        </pc:spChg>
        <pc:spChg chg="add mod">
          <ac:chgData name="Syphax Ait oubelli" userId="ecf726b1934da71b" providerId="LiveId" clId="{85F5B36E-D2F2-41D5-A074-928D0D15303D}" dt="2021-10-16T09:48:37.445" v="1684"/>
          <ac:spMkLst>
            <pc:docMk/>
            <pc:sldMk cId="2061826206" sldId="357"/>
            <ac:spMk id="44" creationId="{F7749A3C-2271-43DF-87B2-918863A00C1F}"/>
          </ac:spMkLst>
        </pc:spChg>
        <pc:cxnChg chg="add mod">
          <ac:chgData name="Syphax Ait oubelli" userId="ecf726b1934da71b" providerId="LiveId" clId="{85F5B36E-D2F2-41D5-A074-928D0D15303D}" dt="2021-10-16T09:17:03.619" v="1116" actId="692"/>
          <ac:cxnSpMkLst>
            <pc:docMk/>
            <pc:sldMk cId="2061826206" sldId="357"/>
            <ac:cxnSpMk id="4" creationId="{9C4F5382-CA9B-4223-B7E3-9E0564BB2100}"/>
          </ac:cxnSpMkLst>
        </pc:cxnChg>
        <pc:cxnChg chg="add mod">
          <ac:chgData name="Syphax Ait oubelli" userId="ecf726b1934da71b" providerId="LiveId" clId="{85F5B36E-D2F2-41D5-A074-928D0D15303D}" dt="2021-10-16T09:17:13.744" v="1119" actId="692"/>
          <ac:cxnSpMkLst>
            <pc:docMk/>
            <pc:sldMk cId="2061826206" sldId="357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09:30:11.611" v="1317" actId="478"/>
        <pc:sldMkLst>
          <pc:docMk/>
          <pc:sldMk cId="852227659" sldId="358"/>
        </pc:sldMkLst>
        <pc:spChg chg="add del">
          <ac:chgData name="Syphax Ait oubelli" userId="ecf726b1934da71b" providerId="LiveId" clId="{85F5B36E-D2F2-41D5-A074-928D0D15303D}" dt="2021-10-16T09:17:58.600" v="1120" actId="478"/>
          <ac:spMkLst>
            <pc:docMk/>
            <pc:sldMk cId="852227659" sldId="358"/>
            <ac:spMk id="3" creationId="{06D624FD-F0DE-43E1-83FF-36B6C6AC4127}"/>
          </ac:spMkLst>
        </pc:spChg>
        <pc:spChg chg="add mod">
          <ac:chgData name="Syphax Ait oubelli" userId="ecf726b1934da71b" providerId="LiveId" clId="{85F5B36E-D2F2-41D5-A074-928D0D15303D}" dt="2021-10-16T09:21:50.278" v="1199" actId="1076"/>
          <ac:spMkLst>
            <pc:docMk/>
            <pc:sldMk cId="852227659" sldId="358"/>
            <ac:spMk id="5" creationId="{B0B385F5-EB4B-42FD-B0D5-903F4DAA5FE4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6" creationId="{ECBB446B-C7C8-488E-8708-894851BD2F4D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7" creationId="{BBB374E6-B16C-4984-8E61-37386953D165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8" creationId="{8D774368-F0B3-4315-9058-20EF339CE51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9" creationId="{F6618B7B-E5EF-40A7-9197-523ECC3A9802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" creationId="{09BFB86E-1FE3-4B1F-BF02-D44EE53620E0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1" creationId="{63ADC39A-10D1-4D84-B2F1-0339125F3EA9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2" creationId="{6ED458F1-908E-4CD3-8FFA-6332E50949C8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3" creationId="{4DDA8133-B8B2-4FEA-8F32-BACC4F7F652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4" creationId="{2E8C2647-22CC-4E76-AAD7-9E7E3F8656A8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5" creationId="{3C4F6016-33B6-4185-A515-34F898A864F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6" creationId="{73BB7FDC-52C1-4EFC-AF74-6792BCAE337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7" creationId="{E224B526-5887-4F87-87BA-A925BF7C04E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8" creationId="{E365D553-A8D9-407A-8FB2-5CDDE8348726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9" creationId="{88BBD0C8-967C-424C-B19B-DC6B877A10E3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0" creationId="{14206B5F-E30E-40EA-853F-DA15C6BF0337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1" creationId="{A9A03E8D-DB0A-4830-AC17-6B217BDCDBA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2" creationId="{154A1F3A-5697-417E-9FBC-51643F2C021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3" creationId="{2298A6A4-CF86-4CDA-BD71-8FBEB0B4CEA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4" creationId="{6041FDD6-B547-4C11-86D1-7BF43096A6C3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5" creationId="{89D401B2-1D8F-4C07-B008-74BD6381C167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6" creationId="{B8C50B81-53C7-4371-BBD3-3431617FB6CA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7" creationId="{83F355F8-ABE7-476B-B414-7E240B3F4FC0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8" creationId="{92533469-87A5-4535-BD11-C0593A63D18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29" creationId="{24FE18FD-4189-4ADA-B30E-D9AF4927047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0" creationId="{35374654-FBE2-40B2-B208-3742426F424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1" creationId="{8D1FDED2-BC0F-4DCB-84C9-A88019E41131}"/>
          </ac:spMkLst>
        </pc:spChg>
        <pc:spChg chg="mod topLvl">
          <ac:chgData name="Syphax Ait oubelli" userId="ecf726b1934da71b" providerId="LiveId" clId="{85F5B36E-D2F2-41D5-A074-928D0D15303D}" dt="2021-10-16T09:27:19.836" v="1246" actId="1036"/>
          <ac:spMkLst>
            <pc:docMk/>
            <pc:sldMk cId="852227659" sldId="358"/>
            <ac:spMk id="32" creationId="{7F76F50D-9D74-4FF1-ABE3-EF0AB18E24CE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3" creationId="{3D987F45-3817-4358-B8FF-F05FE0DF6091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34" creationId="{0E5FDFDA-7631-43F6-9515-BCEF7FBED219}"/>
          </ac:spMkLst>
        </pc:spChg>
        <pc:spChg chg="mod topLvl">
          <ac:chgData name="Syphax Ait oubelli" userId="ecf726b1934da71b" providerId="LiveId" clId="{85F5B36E-D2F2-41D5-A074-928D0D15303D}" dt="2021-10-16T09:28:00.692" v="1253" actId="1076"/>
          <ac:spMkLst>
            <pc:docMk/>
            <pc:sldMk cId="852227659" sldId="358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18:06.281" v="1121" actId="478"/>
          <ac:spMkLst>
            <pc:docMk/>
            <pc:sldMk cId="852227659" sldId="358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18:06.281" v="1121" actId="478"/>
          <ac:spMkLst>
            <pc:docMk/>
            <pc:sldMk cId="852227659" sldId="358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39" creationId="{8131DD81-BF12-462B-B44B-883C0F10543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0" creationId="{FB389F4F-0E68-48D7-BD3D-4230D5B1185B}"/>
          </ac:spMkLst>
        </pc:spChg>
        <pc:spChg chg="mod topLvl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41" creationId="{3D498198-69A9-45B7-8333-7A705CC4ADE2}"/>
          </ac:spMkLst>
        </pc:spChg>
        <pc:spChg chg="del mod">
          <ac:chgData name="Syphax Ait oubelli" userId="ecf726b1934da71b" providerId="LiveId" clId="{85F5B36E-D2F2-41D5-A074-928D0D15303D}" dt="2021-10-16T09:18:46.256" v="1124" actId="478"/>
          <ac:spMkLst>
            <pc:docMk/>
            <pc:sldMk cId="852227659" sldId="358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3" creationId="{91308292-9A19-4CC7-8E0F-835BD727834F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4" creationId="{B0B1DF19-FB4F-4BBA-8039-D6A9814C994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5" creationId="{3113FA89-9583-446D-A6A2-FB36F54A5B7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6" creationId="{92025BF0-A84D-4973-98C8-CA84F43ADBC9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7" creationId="{D1BC12B8-FE67-4CC7-8C38-A5D9E42FEAE8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8" creationId="{CE9224A3-2972-4E5B-83C2-270E68FEE5C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49" creationId="{7E48371E-2E25-4B9B-8350-1B76AF2550B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0" creationId="{061FD38F-DA7D-4DED-85C4-D0BC92E13B1D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1" creationId="{8754C58E-2367-4E51-B780-C5931197383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2" creationId="{717B4CC0-DD19-40B5-9A37-684C8B4761A5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3" creationId="{4579D767-A6D3-4311-BB34-E0775136854D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4" creationId="{13435A56-F7A7-4A6F-ACD1-4237EC2DAF4A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5" creationId="{77E1C855-92D3-406F-8CD0-FC849B3AD702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6" creationId="{0B2C6D29-AE6F-4556-89BA-20C789FADBE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7" creationId="{983A3075-1A3D-4999-B7CE-B90DF5701FF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8" creationId="{6C057993-C3FE-4450-916C-D7F8EA8E9F6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59" creationId="{2B70A664-F3E8-408C-8DAE-4573EA8BE501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0" creationId="{435288F5-CE5B-4A2B-8C06-63B5D56E500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1" creationId="{324BE5AB-642D-47C1-9062-32B96E968C6A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2" creationId="{BBC99EF7-4604-4857-B056-7D3B59001B02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3" creationId="{60B5D4B8-2710-4E2A-A174-E6DA308E528B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4" creationId="{4180BB80-BFF0-46D6-9D5F-620F82E68B2E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5" creationId="{8C6A5E95-002B-4653-AF42-1B0DF33F3774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6" creationId="{EBC93729-0A3B-4DB3-9C55-C4BEEA613CB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7" creationId="{01C36935-38EB-493B-9202-B996EE99FCD8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8" creationId="{57B5900C-A459-4276-8E4E-16906AFD7F17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69" creationId="{6C755E57-EB1A-4DA1-BCA6-2FBF1012DFA0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70" creationId="{C6E35669-93DA-4400-8C2F-D85D972F7FAC}"/>
          </ac:spMkLst>
        </pc:spChg>
        <pc:spChg chg="add mod">
          <ac:chgData name="Syphax Ait oubelli" userId="ecf726b1934da71b" providerId="LiveId" clId="{85F5B36E-D2F2-41D5-A074-928D0D15303D}" dt="2021-10-16T09:21:00.393" v="1166" actId="571"/>
          <ac:spMkLst>
            <pc:docMk/>
            <pc:sldMk cId="852227659" sldId="358"/>
            <ac:spMk id="72" creationId="{371C5AA6-35FE-4BD3-B452-9AB24FFF3B0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3" creationId="{6FC41E3A-422B-4367-929B-6484F03ED7D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4" creationId="{4BBC1046-022B-411B-A295-7AE76A22CBA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5" creationId="{5ACB13FE-5949-41C3-9C5E-B7B95B0A6D96}"/>
          </ac:spMkLst>
        </pc:spChg>
        <pc:spChg chg="add del mod or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6" creationId="{3A0DD71A-8062-4B10-98E3-7A90210535A3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7" creationId="{64C1B851-9490-46DE-A9EC-6DBF602B0047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8" creationId="{84A19452-DF3D-4379-8C58-F3D1F34F88DC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79" creationId="{471B653C-2391-4760-98DF-A91E1B6B52CB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0" creationId="{069DC49E-4D49-42B3-A6BA-F2E0FF1E376E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1" creationId="{4C2B3598-AD6E-462A-BDA1-3624657B753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2" creationId="{FA071069-5C71-414B-8CA3-9ADC72B71F7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3" creationId="{8DFE4003-E028-4EBF-83B7-4F6795F306B9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4" creationId="{F722197C-ED31-49B3-9126-09C838F5504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5" creationId="{2E95F9F2-9F8B-490A-90F2-B1C3AC99B15E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6" creationId="{D4079050-FE7E-46BB-BB0E-6E4B66B16DA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7" creationId="{44574D4A-95F7-4574-9F52-75921BD845F6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8" creationId="{2B178B02-C2E9-4964-884D-4BDAB117E68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89" creationId="{BAA8B501-09DD-4DF0-83E8-C63A6B4C6DB9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0" creationId="{ADB8FF9C-83F6-45AC-99E4-333330DAEA8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1" creationId="{2DD34856-8459-48D6-9D9E-D6B8BB873FE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2" creationId="{6F6988D0-AB27-4018-8B78-F01BC8430F6C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3" creationId="{5C6975C4-3EE9-40CC-B742-375541FA08FF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4" creationId="{D22F46DE-C012-4D81-B7EE-6D8C3C39513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5" creationId="{442BB575-7720-471E-8459-FCAE61C14BD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6" creationId="{33A5ECA0-F4AD-4ABE-B439-D50315EC77A4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7" creationId="{EC9E1BA1-F37D-4A4E-B001-D3F9A8D2D955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8" creationId="{CC4F069A-8D4C-4FB9-8521-E3A11FA89FC0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99" creationId="{D64ACC73-F9DE-4218-AD9E-10E96CAA460B}"/>
          </ac:spMkLst>
        </pc:spChg>
        <pc:spChg chg="add del mod or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0" creationId="{F69743E7-CB3F-4E28-AA7A-960C53FFDC8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1" creationId="{B7580245-F8AA-49BB-B740-CDEB8264E843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2" creationId="{5ED94D16-41D2-42C2-8B9C-EA7EB3FF304D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4" creationId="{4535D562-5FF3-47B7-B9D1-2599411F5C88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5" creationId="{E6A429C0-4C68-48D4-9C5D-FA4BE8644B05}"/>
          </ac:spMkLst>
        </pc:spChg>
        <pc:spChg chg="add mod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6" creationId="{42FF35AF-606F-4FA2-98C6-D8E636733874}"/>
          </ac:spMkLst>
        </pc:spChg>
        <pc:spChg chg="add mod">
          <ac:chgData name="Syphax Ait oubelli" userId="ecf726b1934da71b" providerId="LiveId" clId="{85F5B36E-D2F2-41D5-A074-928D0D15303D}" dt="2021-10-16T09:26:26.941" v="1225" actId="1076"/>
          <ac:spMkLst>
            <pc:docMk/>
            <pc:sldMk cId="852227659" sldId="358"/>
            <ac:spMk id="107" creationId="{869E5069-C675-4992-8354-A1CE11254572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8" creationId="{A903487D-9A08-47A1-A882-02E3CCFE60EA}"/>
          </ac:spMkLst>
        </pc:spChg>
        <pc:spChg chg="add del mod">
          <ac:chgData name="Syphax Ait oubelli" userId="ecf726b1934da71b" providerId="LiveId" clId="{85F5B36E-D2F2-41D5-A074-928D0D15303D}" dt="2021-10-16T09:30:11.611" v="1317" actId="478"/>
          <ac:spMkLst>
            <pc:docMk/>
            <pc:sldMk cId="852227659" sldId="358"/>
            <ac:spMk id="109" creationId="{88603652-4753-4733-BF34-E4AD5D3E1B96}"/>
          </ac:spMkLst>
        </pc:spChg>
        <pc:grpChg chg="add del mod">
          <ac:chgData name="Syphax Ait oubelli" userId="ecf726b1934da71b" providerId="LiveId" clId="{85F5B36E-D2F2-41D5-A074-928D0D15303D}" dt="2021-10-16T09:21:07.812" v="1169"/>
          <ac:grpSpMkLst>
            <pc:docMk/>
            <pc:sldMk cId="852227659" sldId="358"/>
            <ac:grpSpMk id="2" creationId="{FC31797B-ADD0-4A81-B79B-DA83D7A9B6DB}"/>
          </ac:grpSpMkLst>
        </pc:grpChg>
        <pc:cxnChg chg="mod topLvl">
          <ac:chgData name="Syphax Ait oubelli" userId="ecf726b1934da71b" providerId="LiveId" clId="{85F5B36E-D2F2-41D5-A074-928D0D15303D}" dt="2021-10-16T09:26:26.941" v="1225" actId="1076"/>
          <ac:cxnSpMkLst>
            <pc:docMk/>
            <pc:sldMk cId="852227659" sldId="358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18:48.025" v="1125" actId="478"/>
          <ac:cxnSpMkLst>
            <pc:docMk/>
            <pc:sldMk cId="852227659" sldId="358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21:00.393" v="1166" actId="571"/>
          <ac:cxnSpMkLst>
            <pc:docMk/>
            <pc:sldMk cId="852227659" sldId="358"/>
            <ac:cxnSpMk id="71" creationId="{AA71C517-610A-4FEB-B30E-DB2DDB07FF01}"/>
          </ac:cxnSpMkLst>
        </pc:cxnChg>
        <pc:cxnChg chg="add del mod">
          <ac:chgData name="Syphax Ait oubelli" userId="ecf726b1934da71b" providerId="LiveId" clId="{85F5B36E-D2F2-41D5-A074-928D0D15303D}" dt="2021-10-16T09:30:11.611" v="1317" actId="478"/>
          <ac:cxnSpMkLst>
            <pc:docMk/>
            <pc:sldMk cId="852227659" sldId="358"/>
            <ac:cxnSpMk id="103" creationId="{A47FE13F-EE73-4CE6-8905-A8CA551B5397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730379573" sldId="358"/>
        </pc:sldMkLst>
      </pc:sldChg>
      <pc:sldChg chg="delSp modSp add mod">
        <pc:chgData name="Syphax Ait oubelli" userId="ecf726b1934da71b" providerId="LiveId" clId="{85F5B36E-D2F2-41D5-A074-928D0D15303D}" dt="2021-10-16T10:57:42.715" v="1965" actId="1038"/>
        <pc:sldMkLst>
          <pc:docMk/>
          <pc:sldMk cId="228583673" sldId="359"/>
        </pc:sldMkLst>
        <pc:spChg chg="mod">
          <ac:chgData name="Syphax Ait oubelli" userId="ecf726b1934da71b" providerId="LiveId" clId="{85F5B36E-D2F2-41D5-A074-928D0D15303D}" dt="2021-10-16T09:28:52.512" v="1273" actId="20577"/>
          <ac:spMkLst>
            <pc:docMk/>
            <pc:sldMk cId="228583673" sldId="359"/>
            <ac:spMk id="5" creationId="{B0B385F5-EB4B-42FD-B0D5-903F4DAA5FE4}"/>
          </ac:spMkLst>
        </pc:spChg>
        <pc:spChg chg="mod">
          <ac:chgData name="Syphax Ait oubelli" userId="ecf726b1934da71b" providerId="LiveId" clId="{85F5B36E-D2F2-41D5-A074-928D0D15303D}" dt="2021-10-16T09:29:36.987" v="1295" actId="1076"/>
          <ac:spMkLst>
            <pc:docMk/>
            <pc:sldMk cId="228583673" sldId="359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3" creationId="{6FC41E3A-422B-4367-929B-6484F03ED7D8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4" creationId="{4BBC1046-022B-411B-A295-7AE76A22CBA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5" creationId="{5ACB13FE-5949-41C3-9C5E-B7B95B0A6D96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6" creationId="{3A0DD71A-8062-4B10-98E3-7A90210535A3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7" creationId="{64C1B851-9490-46DE-A9EC-6DBF602B0047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8" creationId="{84A19452-DF3D-4379-8C58-F3D1F34F88DC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79" creationId="{471B653C-2391-4760-98DF-A91E1B6B52CB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0" creationId="{069DC49E-4D49-42B3-A6BA-F2E0FF1E376E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1" creationId="{4C2B3598-AD6E-462A-BDA1-3624657B753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2" creationId="{FA071069-5C71-414B-8CA3-9ADC72B71F7D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3" creationId="{8DFE4003-E028-4EBF-83B7-4F6795F306B9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4" creationId="{F722197C-ED31-49B3-9126-09C838F5504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5" creationId="{2E95F9F2-9F8B-490A-90F2-B1C3AC99B15E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6" creationId="{D4079050-FE7E-46BB-BB0E-6E4B66B16DA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7" creationId="{44574D4A-95F7-4574-9F52-75921BD845F6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8" creationId="{2B178B02-C2E9-4964-884D-4BDAB117E68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89" creationId="{BAA8B501-09DD-4DF0-83E8-C63A6B4C6DB9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0" creationId="{ADB8FF9C-83F6-45AC-99E4-333330DAEA8D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1" creationId="{2DD34856-8459-48D6-9D9E-D6B8BB873FE2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2" creationId="{6F6988D0-AB27-4018-8B78-F01BC8430F6C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3" creationId="{5C6975C4-3EE9-40CC-B742-375541FA08FF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4" creationId="{D22F46DE-C012-4D81-B7EE-6D8C3C39513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5" creationId="{442BB575-7720-471E-8459-FCAE61C14BD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6" creationId="{33A5ECA0-F4AD-4ABE-B439-D50315EC77A4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7" creationId="{EC9E1BA1-F37D-4A4E-B001-D3F9A8D2D955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8" creationId="{CC4F069A-8D4C-4FB9-8521-E3A11FA89FC0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99" creationId="{D64ACC73-F9DE-4218-AD9E-10E96CAA460B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0" creationId="{F69743E7-CB3F-4E28-AA7A-960C53FFDC88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1" creationId="{B7580245-F8AA-49BB-B740-CDEB8264E843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2" creationId="{5ED94D16-41D2-42C2-8B9C-EA7EB3FF304D}"/>
          </ac:spMkLst>
        </pc:spChg>
        <pc:spChg chg="del mod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4" creationId="{4535D562-5FF3-47B7-B9D1-2599411F5C88}"/>
          </ac:spMkLst>
        </pc:spChg>
        <pc:spChg chg="del mod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5" creationId="{E6A429C0-4C68-48D4-9C5D-FA4BE8644B05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8" creationId="{A903487D-9A08-47A1-A882-02E3CCFE60EA}"/>
          </ac:spMkLst>
        </pc:spChg>
        <pc:spChg chg="del">
          <ac:chgData name="Syphax Ait oubelli" userId="ecf726b1934da71b" providerId="LiveId" clId="{85F5B36E-D2F2-41D5-A074-928D0D15303D}" dt="2021-10-16T09:30:19.064" v="1319" actId="478"/>
          <ac:spMkLst>
            <pc:docMk/>
            <pc:sldMk cId="228583673" sldId="359"/>
            <ac:spMk id="109" creationId="{88603652-4753-4733-BF34-E4AD5D3E1B96}"/>
          </ac:spMkLst>
        </pc:spChg>
        <pc:cxnChg chg="mod">
          <ac:chgData name="Syphax Ait oubelli" userId="ecf726b1934da71b" providerId="LiveId" clId="{85F5B36E-D2F2-41D5-A074-928D0D15303D}" dt="2021-10-16T10:57:42.715" v="1965" actId="1038"/>
          <ac:cxnSpMkLst>
            <pc:docMk/>
            <pc:sldMk cId="228583673" sldId="359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0:19.064" v="1319" actId="478"/>
          <ac:cxnSpMkLst>
            <pc:docMk/>
            <pc:sldMk cId="228583673" sldId="359"/>
            <ac:cxnSpMk id="103" creationId="{A47FE13F-EE73-4CE6-8905-A8CA551B5397}"/>
          </ac:cxnSpMkLst>
        </pc:cxnChg>
      </pc:sldChg>
      <pc:sldChg chg="add">
        <pc:chgData name="Syphax Ait oubelli" userId="ecf726b1934da71b" providerId="LiveId" clId="{85F5B36E-D2F2-41D5-A074-928D0D15303D}" dt="2021-10-16T09:30:09.529" v="1316" actId="2890"/>
        <pc:sldMkLst>
          <pc:docMk/>
          <pc:sldMk cId="67802258" sldId="360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31841675" sldId="360"/>
        </pc:sldMkLst>
      </pc:sldChg>
      <pc:sldChg chg="addSp delSp modSp add mod">
        <pc:chgData name="Syphax Ait oubelli" userId="ecf726b1934da71b" providerId="LiveId" clId="{85F5B36E-D2F2-41D5-A074-928D0D15303D}" dt="2021-10-16T10:57:46.215" v="1967" actId="1038"/>
        <pc:sldMkLst>
          <pc:docMk/>
          <pc:sldMk cId="2222830399" sldId="361"/>
        </pc:sldMkLst>
        <pc:cxnChg chg="del mod">
          <ac:chgData name="Syphax Ait oubelli" userId="ecf726b1934da71b" providerId="LiveId" clId="{85F5B36E-D2F2-41D5-A074-928D0D15303D}" dt="2021-10-16T10:57:37.450" v="1962" actId="478"/>
          <ac:cxnSpMkLst>
            <pc:docMk/>
            <pc:sldMk cId="2222830399" sldId="361"/>
            <ac:cxnSpMk id="4" creationId="{9C4F5382-CA9B-4223-B7E3-9E0564BB2100}"/>
          </ac:cxnSpMkLst>
        </pc:cxnChg>
        <pc:cxnChg chg="add mod">
          <ac:chgData name="Syphax Ait oubelli" userId="ecf726b1934da71b" providerId="LiveId" clId="{85F5B36E-D2F2-41D5-A074-928D0D15303D}" dt="2021-10-16T10:57:46.215" v="1967" actId="1038"/>
          <ac:cxnSpMkLst>
            <pc:docMk/>
            <pc:sldMk cId="2222830399" sldId="361"/>
            <ac:cxnSpMk id="72" creationId="{7DEF28DA-039A-466E-A22B-157EAB851056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77282333" sldId="362"/>
        </pc:sldMkLst>
      </pc:sldChg>
      <pc:sldChg chg="delSp modSp add mod">
        <pc:chgData name="Syphax Ait oubelli" userId="ecf726b1934da71b" providerId="LiveId" clId="{85F5B36E-D2F2-41D5-A074-928D0D15303D}" dt="2021-10-16T09:31:44.054" v="1388" actId="12788"/>
        <pc:sldMkLst>
          <pc:docMk/>
          <pc:sldMk cId="3288026711" sldId="362"/>
        </pc:sldMkLst>
        <pc:spChg chg="mod">
          <ac:chgData name="Syphax Ait oubelli" userId="ecf726b1934da71b" providerId="LiveId" clId="{85F5B36E-D2F2-41D5-A074-928D0D15303D}" dt="2021-10-16T09:31:44.054" v="1388" actId="12788"/>
          <ac:spMkLst>
            <pc:docMk/>
            <pc:sldMk cId="3288026711" sldId="362"/>
            <ac:spMk id="3" creationId="{06D624FD-F0DE-43E1-83FF-36B6C6AC412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1:07.053" v="1321" actId="478"/>
          <ac:spMkLst>
            <pc:docMk/>
            <pc:sldMk cId="3288026711" sldId="362"/>
            <ac:spMk id="42" creationId="{7E8D4882-53E3-41F4-82F3-736ECC156B2E}"/>
          </ac:spMkLst>
        </pc:spChg>
        <pc:cxnChg chg="del mod">
          <ac:chgData name="Syphax Ait oubelli" userId="ecf726b1934da71b" providerId="LiveId" clId="{85F5B36E-D2F2-41D5-A074-928D0D15303D}" dt="2021-10-16T09:31:07.053" v="1321" actId="478"/>
          <ac:cxnSpMkLst>
            <pc:docMk/>
            <pc:sldMk cId="3288026711" sldId="362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1:07.053" v="1321" actId="478"/>
          <ac:cxnSpMkLst>
            <pc:docMk/>
            <pc:sldMk cId="3288026711" sldId="362"/>
            <ac:cxnSpMk id="38" creationId="{A5665481-25B0-469A-8D0A-08DBFAAC9D23}"/>
          </ac:cxnSpMkLst>
        </pc:cxnChg>
      </pc:sldChg>
      <pc:sldChg chg="modSp add mod ord">
        <pc:chgData name="Syphax Ait oubelli" userId="ecf726b1934da71b" providerId="LiveId" clId="{85F5B36E-D2F2-41D5-A074-928D0D15303D}" dt="2021-10-16T09:32:21.662" v="1399" actId="20577"/>
        <pc:sldMkLst>
          <pc:docMk/>
          <pc:sldMk cId="1197069236" sldId="363"/>
        </pc:sldMkLst>
        <pc:spChg chg="mod">
          <ac:chgData name="Syphax Ait oubelli" userId="ecf726b1934da71b" providerId="LiveId" clId="{85F5B36E-D2F2-41D5-A074-928D0D15303D}" dt="2021-10-16T09:32:21.662" v="1399" actId="20577"/>
          <ac:spMkLst>
            <pc:docMk/>
            <pc:sldMk cId="1197069236" sldId="363"/>
            <ac:spMk id="3" creationId="{06D624FD-F0DE-43E1-83FF-36B6C6AC4127}"/>
          </ac:spMkLst>
        </pc:spChg>
      </pc:sldChg>
      <pc:sldChg chg="addSp modSp add mod">
        <pc:chgData name="Syphax Ait oubelli" userId="ecf726b1934da71b" providerId="LiveId" clId="{85F5B36E-D2F2-41D5-A074-928D0D15303D}" dt="2021-10-16T09:48:53.498" v="1696" actId="20577"/>
        <pc:sldMkLst>
          <pc:docMk/>
          <pc:sldMk cId="1219877606" sldId="364"/>
        </pc:sldMkLst>
        <pc:spChg chg="mod">
          <ac:chgData name="Syphax Ait oubelli" userId="ecf726b1934da71b" providerId="LiveId" clId="{85F5B36E-D2F2-41D5-A074-928D0D15303D}" dt="2021-10-16T09:48:53.498" v="1696" actId="20577"/>
          <ac:spMkLst>
            <pc:docMk/>
            <pc:sldMk cId="1219877606" sldId="364"/>
            <ac:spMk id="3" creationId="{06D624FD-F0DE-43E1-83FF-36B6C6AC4127}"/>
          </ac:spMkLst>
        </pc:spChg>
        <pc:cxnChg chg="add mod">
          <ac:chgData name="Syphax Ait oubelli" userId="ecf726b1934da71b" providerId="LiveId" clId="{85F5B36E-D2F2-41D5-A074-928D0D15303D}" dt="2021-10-16T09:33:33.815" v="1413" actId="208"/>
          <ac:cxnSpMkLst>
            <pc:docMk/>
            <pc:sldMk cId="1219877606" sldId="364"/>
            <ac:cxnSpMk id="5" creationId="{215A660A-6609-4C4C-8AAD-7E974523D0C6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040924474" sldId="364"/>
        </pc:sldMkLst>
      </pc:sldChg>
      <pc:sldChg chg="addSp delSp modSp add mod">
        <pc:chgData name="Syphax Ait oubelli" userId="ecf726b1934da71b" providerId="LiveId" clId="{85F5B36E-D2F2-41D5-A074-928D0D15303D}" dt="2021-10-16T09:49:01.403" v="1708" actId="20577"/>
        <pc:sldMkLst>
          <pc:docMk/>
          <pc:sldMk cId="2946219361" sldId="365"/>
        </pc:sldMkLst>
        <pc:spChg chg="mod">
          <ac:chgData name="Syphax Ait oubelli" userId="ecf726b1934da71b" providerId="LiveId" clId="{85F5B36E-D2F2-41D5-A074-928D0D15303D}" dt="2021-10-16T09:49:01.403" v="1708" actId="20577"/>
          <ac:spMkLst>
            <pc:docMk/>
            <pc:sldMk cId="2946219361" sldId="365"/>
            <ac:spMk id="3" creationId="{06D624FD-F0DE-43E1-83FF-36B6C6AC4127}"/>
          </ac:spMkLst>
        </pc:spChg>
        <pc:cxnChg chg="add del mod">
          <ac:chgData name="Syphax Ait oubelli" userId="ecf726b1934da71b" providerId="LiveId" clId="{85F5B36E-D2F2-41D5-A074-928D0D15303D}" dt="2021-10-16T09:34:04.847" v="1418" actId="478"/>
          <ac:cxnSpMkLst>
            <pc:docMk/>
            <pc:sldMk cId="2946219361" sldId="365"/>
            <ac:cxnSpMk id="39" creationId="{4FA23C1E-41FC-4658-9B3A-B2E1FB87CEF6}"/>
          </ac:cxnSpMkLst>
        </pc:cxnChg>
        <pc:cxnChg chg="add mod">
          <ac:chgData name="Syphax Ait oubelli" userId="ecf726b1934da71b" providerId="LiveId" clId="{85F5B36E-D2F2-41D5-A074-928D0D15303D}" dt="2021-10-16T09:34:10.499" v="1425" actId="1037"/>
          <ac:cxnSpMkLst>
            <pc:docMk/>
            <pc:sldMk cId="2946219361" sldId="365"/>
            <ac:cxnSpMk id="43" creationId="{9EBF20F2-7C64-4479-A025-C1118803BE7D}"/>
          </ac:cxnSpMkLst>
        </pc:cxnChg>
      </pc:sldChg>
      <pc:sldChg chg="addSp delSp modSp add mod">
        <pc:chgData name="Syphax Ait oubelli" userId="ecf726b1934da71b" providerId="LiveId" clId="{85F5B36E-D2F2-41D5-A074-928D0D15303D}" dt="2021-10-16T09:36:24.176" v="1462" actId="478"/>
        <pc:sldMkLst>
          <pc:docMk/>
          <pc:sldMk cId="451953581" sldId="366"/>
        </pc:sldMkLst>
        <pc:spChg chg="del">
          <ac:chgData name="Syphax Ait oubelli" userId="ecf726b1934da71b" providerId="LiveId" clId="{85F5B36E-D2F2-41D5-A074-928D0D15303D}" dt="2021-10-16T09:34:39.487" v="1427" actId="478"/>
          <ac:spMkLst>
            <pc:docMk/>
            <pc:sldMk cId="451953581" sldId="366"/>
            <ac:spMk id="3" creationId="{06D624FD-F0DE-43E1-83FF-36B6C6AC412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6" creationId="{ECBB446B-C7C8-488E-8708-894851BD2F4D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7" creationId="{BBB374E6-B16C-4984-8E61-37386953D165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8" creationId="{8D774368-F0B3-4315-9058-20EF339CE51B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9" creationId="{F6618B7B-E5EF-40A7-9197-523ECC3A9802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0" creationId="{09BFB86E-1FE3-4B1F-BF02-D44EE53620E0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1" creationId="{63ADC39A-10D1-4D84-B2F1-0339125F3EA9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2" creationId="{6ED458F1-908E-4CD3-8FFA-6332E50949C8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3" creationId="{4DDA8133-B8B2-4FEA-8F32-BACC4F7F652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4" creationId="{2E8C2647-22CC-4E76-AAD7-9E7E3F8656A8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5" creationId="{3C4F6016-33B6-4185-A515-34F898A864FB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6" creationId="{73BB7FDC-52C1-4EFC-AF74-6792BCAE3376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7" creationId="{E224B526-5887-4F87-87BA-A925BF7C04E6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8" creationId="{E365D553-A8D9-407A-8FB2-5CDDE8348726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19" creationId="{88BBD0C8-967C-424C-B19B-DC6B877A10E3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0" creationId="{14206B5F-E30E-40EA-853F-DA15C6BF033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1" creationId="{A9A03E8D-DB0A-4830-AC17-6B217BDCDBAE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2" creationId="{154A1F3A-5697-417E-9FBC-51643F2C021E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3" creationId="{2298A6A4-CF86-4CDA-BD71-8FBEB0B4CEA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4" creationId="{6041FDD6-B547-4C11-86D1-7BF43096A6C3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5" creationId="{89D401B2-1D8F-4C07-B008-74BD6381C16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6" creationId="{B8C50B81-53C7-4371-BBD3-3431617FB6CA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7" creationId="{83F355F8-ABE7-476B-B414-7E240B3F4FC0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8" creationId="{92533469-87A5-4535-BD11-C0593A63D18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29" creationId="{24FE18FD-4189-4ADA-B30E-D9AF4927047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0" creationId="{35374654-FBE2-40B2-B208-3742426F424E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1" creationId="{8D1FDED2-BC0F-4DCB-84C9-A88019E41131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2" creationId="{7F76F50D-9D74-4FF1-ABE3-EF0AB18E24CE}"/>
          </ac:spMkLst>
        </pc:spChg>
        <pc:spChg chg="mod or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3" creationId="{3D987F45-3817-4358-B8FF-F05FE0DF609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4" creationId="{0E5FDFDA-7631-43F6-9515-BCEF7FBED219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5" creationId="{221A21BB-204D-4E95-8264-194F829D87D7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6" creationId="{71B93C2F-AB16-41DB-BE0E-646CFD2DB39C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37" creationId="{A28F7B76-4808-4962-BFEE-D6B7C3B626F1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41" creationId="{3D498198-69A9-45B7-8333-7A705CC4ADE2}"/>
          </ac:spMkLst>
        </pc:spChg>
        <pc:spChg chg="mod topLvl">
          <ac:chgData name="Syphax Ait oubelli" userId="ecf726b1934da71b" providerId="LiveId" clId="{85F5B36E-D2F2-41D5-A074-928D0D15303D}" dt="2021-10-16T09:36:08.962" v="1457" actId="1076"/>
          <ac:spMkLst>
            <pc:docMk/>
            <pc:sldMk cId="451953581" sldId="366"/>
            <ac:spMk id="42" creationId="{7E8D4882-53E3-41F4-82F3-736ECC156B2E}"/>
          </ac:spMkLst>
        </pc:spChg>
        <pc:grpChg chg="add del mod">
          <ac:chgData name="Syphax Ait oubelli" userId="ecf726b1934da71b" providerId="LiveId" clId="{85F5B36E-D2F2-41D5-A074-928D0D15303D}" dt="2021-10-16T09:34:54.743" v="1431"/>
          <ac:grpSpMkLst>
            <pc:docMk/>
            <pc:sldMk cId="451953581" sldId="366"/>
            <ac:grpSpMk id="2" creationId="{156BFA32-9E23-4AD4-A82E-920B60E0FB9F}"/>
          </ac:grpSpMkLst>
        </pc:grpChg>
        <pc:picChg chg="add del mod">
          <ac:chgData name="Syphax Ait oubelli" userId="ecf726b1934da71b" providerId="LiveId" clId="{85F5B36E-D2F2-41D5-A074-928D0D15303D}" dt="2021-10-16T09:36:24.176" v="1462" actId="478"/>
          <ac:picMkLst>
            <pc:docMk/>
            <pc:sldMk cId="451953581" sldId="366"/>
            <ac:picMk id="45" creationId="{1268762A-36CC-4D64-AEFB-97D2D45CD70D}"/>
          </ac:picMkLst>
        </pc:picChg>
        <pc:cxnChg chg="mod topLvl">
          <ac:chgData name="Syphax Ait oubelli" userId="ecf726b1934da71b" providerId="LiveId" clId="{85F5B36E-D2F2-41D5-A074-928D0D15303D}" dt="2021-10-16T09:36:08.962" v="1457" actId="1076"/>
          <ac:cxnSpMkLst>
            <pc:docMk/>
            <pc:sldMk cId="451953581" sldId="366"/>
            <ac:cxnSpMk id="4" creationId="{9C4F5382-CA9B-4223-B7E3-9E0564BB2100}"/>
          </ac:cxnSpMkLst>
        </pc:cxnChg>
        <pc:cxnChg chg="mod topLvl">
          <ac:chgData name="Syphax Ait oubelli" userId="ecf726b1934da71b" providerId="LiveId" clId="{85F5B36E-D2F2-41D5-A074-928D0D15303D}" dt="2021-10-16T09:36:08.962" v="1457" actId="1076"/>
          <ac:cxnSpMkLst>
            <pc:docMk/>
            <pc:sldMk cId="451953581" sldId="366"/>
            <ac:cxnSpMk id="38" creationId="{A5665481-25B0-469A-8D0A-08DBFAAC9D23}"/>
          </ac:cxnSpMkLst>
        </pc:cxnChg>
        <pc:cxnChg chg="del">
          <ac:chgData name="Syphax Ait oubelli" userId="ecf726b1934da71b" providerId="LiveId" clId="{85F5B36E-D2F2-41D5-A074-928D0D15303D}" dt="2021-10-16T09:34:39.487" v="1427" actId="478"/>
          <ac:cxnSpMkLst>
            <pc:docMk/>
            <pc:sldMk cId="451953581" sldId="366"/>
            <ac:cxnSpMk id="43" creationId="{9EBF20F2-7C64-4479-A025-C1118803BE7D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515482038" sldId="366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662587493" sldId="367"/>
        </pc:sldMkLst>
      </pc:sldChg>
      <pc:sldChg chg="add">
        <pc:chgData name="Syphax Ait oubelli" userId="ecf726b1934da71b" providerId="LiveId" clId="{85F5B36E-D2F2-41D5-A074-928D0D15303D}" dt="2021-10-16T09:36:21.734" v="1461" actId="2890"/>
        <pc:sldMkLst>
          <pc:docMk/>
          <pc:sldMk cId="754148406" sldId="367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90038105" sldId="368"/>
        </pc:sldMkLst>
      </pc:sldChg>
      <pc:sldChg chg="addSp delSp modSp add mod">
        <pc:chgData name="Syphax Ait oubelli" userId="ecf726b1934da71b" providerId="LiveId" clId="{85F5B36E-D2F2-41D5-A074-928D0D15303D}" dt="2021-10-16T09:37:32.830" v="1479" actId="1076"/>
        <pc:sldMkLst>
          <pc:docMk/>
          <pc:sldMk cId="3575029875" sldId="368"/>
        </pc:sldMkLst>
        <pc:spChg chg="mod">
          <ac:chgData name="Syphax Ait oubelli" userId="ecf726b1934da71b" providerId="LiveId" clId="{85F5B36E-D2F2-41D5-A074-928D0D15303D}" dt="2021-10-16T09:37:11.160" v="1473" actId="1076"/>
          <ac:spMkLst>
            <pc:docMk/>
            <pc:sldMk cId="3575029875" sldId="368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37:14.882" v="1474" actId="1076"/>
          <ac:spMkLst>
            <pc:docMk/>
            <pc:sldMk cId="3575029875" sldId="368"/>
            <ac:spMk id="42" creationId="{7E8D4882-53E3-41F4-82F3-736ECC156B2E}"/>
          </ac:spMkLst>
        </pc:spChg>
        <pc:picChg chg="add mod">
          <ac:chgData name="Syphax Ait oubelli" userId="ecf726b1934da71b" providerId="LiveId" clId="{85F5B36E-D2F2-41D5-A074-928D0D15303D}" dt="2021-10-16T09:37:32.830" v="1479" actId="1076"/>
          <ac:picMkLst>
            <pc:docMk/>
            <pc:sldMk cId="3575029875" sldId="368"/>
            <ac:picMk id="43" creationId="{C1B4E7C1-72B6-48F5-80B3-6BCDF2532E62}"/>
          </ac:picMkLst>
        </pc:picChg>
        <pc:picChg chg="del">
          <ac:chgData name="Syphax Ait oubelli" userId="ecf726b1934da71b" providerId="LiveId" clId="{85F5B36E-D2F2-41D5-A074-928D0D15303D}" dt="2021-10-16T09:37:00.288" v="1468" actId="478"/>
          <ac:picMkLst>
            <pc:docMk/>
            <pc:sldMk cId="3575029875" sldId="368"/>
            <ac:picMk id="45" creationId="{1268762A-36CC-4D64-AEFB-97D2D45CD70D}"/>
          </ac:picMkLst>
        </pc:picChg>
        <pc:cxnChg chg="mod">
          <ac:chgData name="Syphax Ait oubelli" userId="ecf726b1934da71b" providerId="LiveId" clId="{85F5B36E-D2F2-41D5-A074-928D0D15303D}" dt="2021-10-16T09:36:58.534" v="1467" actId="14100"/>
          <ac:cxnSpMkLst>
            <pc:docMk/>
            <pc:sldMk cId="3575029875" sldId="368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36:55.144" v="1466" actId="14100"/>
          <ac:cxnSpMkLst>
            <pc:docMk/>
            <pc:sldMk cId="3575029875" sldId="368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09:49:50.502" v="1739" actId="14100"/>
        <pc:sldMkLst>
          <pc:docMk/>
          <pc:sldMk cId="1768054181" sldId="369"/>
        </pc:sldMkLst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2" creationId="{3E951DED-56B7-4B1A-B112-4A2F7BEEF75C}"/>
          </ac:spMkLst>
        </pc:spChg>
        <pc:spChg chg="mod">
          <ac:chgData name="Syphax Ait oubelli" userId="ecf726b1934da71b" providerId="LiveId" clId="{85F5B36E-D2F2-41D5-A074-928D0D15303D}" dt="2021-10-16T09:49:10.253" v="1722" actId="20577"/>
          <ac:spMkLst>
            <pc:docMk/>
            <pc:sldMk cId="1768054181" sldId="369"/>
            <ac:spMk id="3" creationId="{06D624FD-F0DE-43E1-83FF-36B6C6AC412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40" creationId="{0342A4E2-6EAF-4AC2-BFCD-244247A6562F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39:12.568" v="1502" actId="478"/>
          <ac:spMkLst>
            <pc:docMk/>
            <pc:sldMk cId="1768054181" sldId="369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44" creationId="{E48AD741-480B-4450-AE8C-FB904C8DDC8B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45" creationId="{950C2F7C-A5D9-4490-BE7F-C0AEBF229507}"/>
          </ac:spMkLst>
        </pc:spChg>
        <pc:spChg chg="add mod">
          <ac:chgData name="Syphax Ait oubelli" userId="ecf726b1934da71b" providerId="LiveId" clId="{85F5B36E-D2F2-41D5-A074-928D0D15303D}" dt="2021-10-16T09:42:29.992" v="1600"/>
          <ac:spMkLst>
            <pc:docMk/>
            <pc:sldMk cId="1768054181" sldId="369"/>
            <ac:spMk id="49" creationId="{1F665EE8-4569-437B-8940-5A05CEC9B88C}"/>
          </ac:spMkLst>
        </pc:spChg>
        <pc:spChg chg="add mod">
          <ac:chgData name="Syphax Ait oubelli" userId="ecf726b1934da71b" providerId="LiveId" clId="{85F5B36E-D2F2-41D5-A074-928D0D15303D}" dt="2021-10-16T09:42:32.755" v="1601"/>
          <ac:spMkLst>
            <pc:docMk/>
            <pc:sldMk cId="1768054181" sldId="369"/>
            <ac:spMk id="50" creationId="{61F46061-E4B7-4524-B0FE-B6DA40C4DAE1}"/>
          </ac:spMkLst>
        </pc:spChg>
        <pc:grpChg chg="add mod">
          <ac:chgData name="Syphax Ait oubelli" userId="ecf726b1934da71b" providerId="LiveId" clId="{85F5B36E-D2F2-41D5-A074-928D0D15303D}" dt="2021-10-16T09:42:29.992" v="1600"/>
          <ac:grpSpMkLst>
            <pc:docMk/>
            <pc:sldMk cId="1768054181" sldId="369"/>
            <ac:grpSpMk id="51" creationId="{2B1ECA22-7B5C-4D30-9B8B-D6E205BFC42D}"/>
          </ac:grpSpMkLst>
        </pc:grpChg>
        <pc:grpChg chg="add mod">
          <ac:chgData name="Syphax Ait oubelli" userId="ecf726b1934da71b" providerId="LiveId" clId="{85F5B36E-D2F2-41D5-A074-928D0D15303D}" dt="2021-10-16T09:42:32.755" v="1601"/>
          <ac:grpSpMkLst>
            <pc:docMk/>
            <pc:sldMk cId="1768054181" sldId="369"/>
            <ac:grpSpMk id="52" creationId="{375CE99D-6728-442E-AA75-177A9CD70E60}"/>
          </ac:grpSpMkLst>
        </pc:grpChg>
        <pc:cxnChg chg="del mod">
          <ac:chgData name="Syphax Ait oubelli" userId="ecf726b1934da71b" providerId="LiveId" clId="{85F5B36E-D2F2-41D5-A074-928D0D15303D}" dt="2021-10-16T09:39:12.568" v="1502" actId="478"/>
          <ac:cxnSpMkLst>
            <pc:docMk/>
            <pc:sldMk cId="1768054181" sldId="369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39:12.568" v="1502" actId="478"/>
          <ac:cxnSpMkLst>
            <pc:docMk/>
            <pc:sldMk cId="1768054181" sldId="369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49:47.420" v="1738" actId="14100"/>
          <ac:cxnSpMkLst>
            <pc:docMk/>
            <pc:sldMk cId="1768054181" sldId="369"/>
            <ac:cxnSpMk id="39" creationId="{1174AE7A-40F2-4232-8F94-9E6BE1AFE742}"/>
          </ac:cxnSpMkLst>
        </pc:cxnChg>
        <pc:cxnChg chg="del">
          <ac:chgData name="Syphax Ait oubelli" userId="ecf726b1934da71b" providerId="LiveId" clId="{85F5B36E-D2F2-41D5-A074-928D0D15303D}" dt="2021-10-16T09:39:14.512" v="1503" actId="478"/>
          <ac:cxnSpMkLst>
            <pc:docMk/>
            <pc:sldMk cId="1768054181" sldId="369"/>
            <ac:cxnSpMk id="43" creationId="{9EBF20F2-7C64-4479-A025-C1118803BE7D}"/>
          </ac:cxnSpMkLst>
        </pc:cxnChg>
        <pc:cxnChg chg="add mod">
          <ac:chgData name="Syphax Ait oubelli" userId="ecf726b1934da71b" providerId="LiveId" clId="{85F5B36E-D2F2-41D5-A074-928D0D15303D}" dt="2021-10-16T09:49:50.502" v="1739" actId="14100"/>
          <ac:cxnSpMkLst>
            <pc:docMk/>
            <pc:sldMk cId="1768054181" sldId="369"/>
            <ac:cxnSpMk id="46" creationId="{684FCEA6-9464-4AAC-955F-1A3CC45F32E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3463129231" sldId="369"/>
        </pc:sldMkLst>
      </pc:sldChg>
      <pc:sldChg chg="modSp add mod">
        <pc:chgData name="Syphax Ait oubelli" userId="ecf726b1934da71b" providerId="LiveId" clId="{85F5B36E-D2F2-41D5-A074-928D0D15303D}" dt="2021-10-16T09:49:37.204" v="1737" actId="14100"/>
        <pc:sldMkLst>
          <pc:docMk/>
          <pc:sldMk cId="1774816142" sldId="370"/>
        </pc:sldMkLst>
        <pc:spChg chg="mod">
          <ac:chgData name="Syphax Ait oubelli" userId="ecf726b1934da71b" providerId="LiveId" clId="{85F5B36E-D2F2-41D5-A074-928D0D15303D}" dt="2021-10-16T09:49:15.772" v="1734" actId="20577"/>
          <ac:spMkLst>
            <pc:docMk/>
            <pc:sldMk cId="1774816142" sldId="370"/>
            <ac:spMk id="3" creationId="{06D624FD-F0DE-43E1-83FF-36B6C6AC4127}"/>
          </ac:spMkLst>
        </pc:spChg>
        <pc:grpChg chg="mod">
          <ac:chgData name="Syphax Ait oubelli" userId="ecf726b1934da71b" providerId="LiveId" clId="{85F5B36E-D2F2-41D5-A074-928D0D15303D}" dt="2021-10-16T09:43:23.209" v="1615" actId="1035"/>
          <ac:grpSpMkLst>
            <pc:docMk/>
            <pc:sldMk cId="1774816142" sldId="370"/>
            <ac:grpSpMk id="51" creationId="{2B1ECA22-7B5C-4D30-9B8B-D6E205BFC42D}"/>
          </ac:grpSpMkLst>
        </pc:grpChg>
        <pc:grpChg chg="mod">
          <ac:chgData name="Syphax Ait oubelli" userId="ecf726b1934da71b" providerId="LiveId" clId="{85F5B36E-D2F2-41D5-A074-928D0D15303D}" dt="2021-10-16T09:43:23.209" v="1615" actId="1035"/>
          <ac:grpSpMkLst>
            <pc:docMk/>
            <pc:sldMk cId="1774816142" sldId="370"/>
            <ac:grpSpMk id="52" creationId="{375CE99D-6728-442E-AA75-177A9CD70E60}"/>
          </ac:grpSpMkLst>
        </pc:grpChg>
        <pc:cxnChg chg="mod">
          <ac:chgData name="Syphax Ait oubelli" userId="ecf726b1934da71b" providerId="LiveId" clId="{85F5B36E-D2F2-41D5-A074-928D0D15303D}" dt="2021-10-16T09:49:22.004" v="1735" actId="14100"/>
          <ac:cxnSpMkLst>
            <pc:docMk/>
            <pc:sldMk cId="1774816142" sldId="370"/>
            <ac:cxnSpMk id="39" creationId="{1174AE7A-40F2-4232-8F94-9E6BE1AFE742}"/>
          </ac:cxnSpMkLst>
        </pc:cxnChg>
        <pc:cxnChg chg="mod">
          <ac:chgData name="Syphax Ait oubelli" userId="ecf726b1934da71b" providerId="LiveId" clId="{85F5B36E-D2F2-41D5-A074-928D0D15303D}" dt="2021-10-16T09:49:37.204" v="1737" actId="14100"/>
          <ac:cxnSpMkLst>
            <pc:docMk/>
            <pc:sldMk cId="1774816142" sldId="370"/>
            <ac:cxnSpMk id="46" creationId="{684FCEA6-9464-4AAC-955F-1A3CC45F32E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250519515" sldId="370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85F5B36E-D2F2-41D5-A074-928D0D15303D}" dt="2021-10-16T09:47:13.458" v="1654" actId="1036"/>
        <pc:sldMkLst>
          <pc:docMk/>
          <pc:sldMk cId="3867752168" sldId="371"/>
        </pc:sldMkLst>
        <pc:spChg chg="mod">
          <ac:chgData name="Syphax Ait oubelli" userId="ecf726b1934da71b" providerId="LiveId" clId="{85F5B36E-D2F2-41D5-A074-928D0D15303D}" dt="2021-10-16T09:44:14.803" v="1623" actId="1076"/>
          <ac:spMkLst>
            <pc:docMk/>
            <pc:sldMk cId="3867752168" sldId="371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44:10.282" v="1621" actId="208"/>
          <ac:spMkLst>
            <pc:docMk/>
            <pc:sldMk cId="3867752168" sldId="371"/>
            <ac:spMk id="32" creationId="{7F76F50D-9D74-4FF1-ABE3-EF0AB18E24CE}"/>
          </ac:spMkLst>
        </pc:spChg>
        <pc:spChg chg="mod">
          <ac:chgData name="Syphax Ait oubelli" userId="ecf726b1934da71b" providerId="LiveId" clId="{85F5B36E-D2F2-41D5-A074-928D0D15303D}" dt="2021-10-16T09:44:04.250" v="1619" actId="208"/>
          <ac:spMkLst>
            <pc:docMk/>
            <pc:sldMk cId="3867752168" sldId="371"/>
            <ac:spMk id="33" creationId="{3D987F45-3817-4358-B8FF-F05FE0DF6091}"/>
          </ac:spMkLst>
        </pc:spChg>
        <pc:spChg chg="mod">
          <ac:chgData name="Syphax Ait oubelli" userId="ecf726b1934da71b" providerId="LiveId" clId="{85F5B36E-D2F2-41D5-A074-928D0D15303D}" dt="2021-10-16T09:44:47.309" v="1635" actId="1076"/>
          <ac:spMkLst>
            <pc:docMk/>
            <pc:sldMk cId="3867752168" sldId="371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44:38.703" v="1632" actId="1076"/>
          <ac:spMkLst>
            <pc:docMk/>
            <pc:sldMk cId="3867752168" sldId="371"/>
            <ac:spMk id="42" creationId="{7E8D4882-53E3-41F4-82F3-736ECC156B2E}"/>
          </ac:spMkLst>
        </pc:spChg>
        <pc:picChg chg="del">
          <ac:chgData name="Syphax Ait oubelli" userId="ecf726b1934da71b" providerId="LiveId" clId="{85F5B36E-D2F2-41D5-A074-928D0D15303D}" dt="2021-10-16T09:44:40.551" v="1633" actId="478"/>
          <ac:picMkLst>
            <pc:docMk/>
            <pc:sldMk cId="3867752168" sldId="371"/>
            <ac:picMk id="43" creationId="{C1B4E7C1-72B6-48F5-80B3-6BCDF2532E62}"/>
          </ac:picMkLst>
        </pc:picChg>
        <pc:picChg chg="add mod">
          <ac:chgData name="Syphax Ait oubelli" userId="ecf726b1934da71b" providerId="LiveId" clId="{85F5B36E-D2F2-41D5-A074-928D0D15303D}" dt="2021-10-16T09:44:43.596" v="1634"/>
          <ac:picMkLst>
            <pc:docMk/>
            <pc:sldMk cId="3867752168" sldId="371"/>
            <ac:picMk id="44" creationId="{8639FAEF-586E-42FA-A16B-0BE0A779E921}"/>
          </ac:picMkLst>
        </pc:picChg>
        <pc:cxnChg chg="mod">
          <ac:chgData name="Syphax Ait oubelli" userId="ecf726b1934da71b" providerId="LiveId" clId="{85F5B36E-D2F2-41D5-A074-928D0D15303D}" dt="2021-10-16T09:47:13.458" v="1654" actId="1036"/>
          <ac:cxnSpMkLst>
            <pc:docMk/>
            <pc:sldMk cId="3867752168" sldId="371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44:30.507" v="1629" actId="14100"/>
          <ac:cxnSpMkLst>
            <pc:docMk/>
            <pc:sldMk cId="3867752168" sldId="371"/>
            <ac:cxnSpMk id="38" creationId="{A5665481-25B0-469A-8D0A-08DBFAAC9D23}"/>
          </ac:cxnSpMkLst>
        </pc:cxnChg>
      </pc:sldChg>
      <pc:sldChg chg="addSp delSp modSp add mod">
        <pc:chgData name="Syphax Ait oubelli" userId="ecf726b1934da71b" providerId="LiveId" clId="{85F5B36E-D2F2-41D5-A074-928D0D15303D}" dt="2021-10-16T10:57:06.538" v="1961" actId="1076"/>
        <pc:sldMkLst>
          <pc:docMk/>
          <pc:sldMk cId="958821381" sldId="372"/>
        </pc:sldMkLst>
        <pc:spChg chg="mod">
          <ac:chgData name="Syphax Ait oubelli" userId="ecf726b1934da71b" providerId="LiveId" clId="{85F5B36E-D2F2-41D5-A074-928D0D15303D}" dt="2021-10-16T09:46:23.150" v="1637" actId="1076"/>
          <ac:spMkLst>
            <pc:docMk/>
            <pc:sldMk cId="958821381" sldId="372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46:31.447" v="1641" actId="1076"/>
          <ac:spMkLst>
            <pc:docMk/>
            <pc:sldMk cId="958821381" sldId="372"/>
            <ac:spMk id="42" creationId="{7E8D4882-53E3-41F4-82F3-736ECC156B2E}"/>
          </ac:spMkLst>
        </pc:spChg>
        <pc:picChg chg="add mod">
          <ac:chgData name="Syphax Ait oubelli" userId="ecf726b1934da71b" providerId="LiveId" clId="{85F5B36E-D2F2-41D5-A074-928D0D15303D}" dt="2021-10-16T10:57:06.538" v="1961" actId="1076"/>
          <ac:picMkLst>
            <pc:docMk/>
            <pc:sldMk cId="958821381" sldId="372"/>
            <ac:picMk id="40" creationId="{C3F922EC-C962-46A7-9A29-B33BC349F7F2}"/>
          </ac:picMkLst>
        </pc:picChg>
        <pc:picChg chg="del">
          <ac:chgData name="Syphax Ait oubelli" userId="ecf726b1934da71b" providerId="LiveId" clId="{85F5B36E-D2F2-41D5-A074-928D0D15303D}" dt="2021-10-16T09:46:42.823" v="1646" actId="478"/>
          <ac:picMkLst>
            <pc:docMk/>
            <pc:sldMk cId="958821381" sldId="372"/>
            <ac:picMk id="44" creationId="{8639FAEF-586E-42FA-A16B-0BE0A779E921}"/>
          </ac:picMkLst>
        </pc:picChg>
        <pc:picChg chg="add mod">
          <ac:chgData name="Syphax Ait oubelli" userId="ecf726b1934da71b" providerId="LiveId" clId="{85F5B36E-D2F2-41D5-A074-928D0D15303D}" dt="2021-10-16T09:46:54.598" v="1648" actId="1076"/>
          <ac:picMkLst>
            <pc:docMk/>
            <pc:sldMk cId="958821381" sldId="372"/>
            <ac:picMk id="45" creationId="{491B4C1B-7AD4-46F5-A1F0-3464468968CD}"/>
          </ac:picMkLst>
        </pc:picChg>
        <pc:picChg chg="add mod">
          <ac:chgData name="Syphax Ait oubelli" userId="ecf726b1934da71b" providerId="LiveId" clId="{85F5B36E-D2F2-41D5-A074-928D0D15303D}" dt="2021-10-16T09:47:02.343" v="1652" actId="571"/>
          <ac:picMkLst>
            <pc:docMk/>
            <pc:sldMk cId="958821381" sldId="372"/>
            <ac:picMk id="46" creationId="{E987B055-8F5D-446C-83A2-D0DD355E6387}"/>
          </ac:picMkLst>
        </pc:picChg>
        <pc:cxnChg chg="mod">
          <ac:chgData name="Syphax Ait oubelli" userId="ecf726b1934da71b" providerId="LiveId" clId="{85F5B36E-D2F2-41D5-A074-928D0D15303D}" dt="2021-10-16T09:46:23.150" v="1637" actId="1076"/>
          <ac:cxnSpMkLst>
            <pc:docMk/>
            <pc:sldMk cId="958821381" sldId="372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46:33.996" v="1642" actId="14100"/>
          <ac:cxnSpMkLst>
            <pc:docMk/>
            <pc:sldMk cId="958821381" sldId="372"/>
            <ac:cxnSpMk id="38" creationId="{A5665481-25B0-469A-8D0A-08DBFAAC9D23}"/>
          </ac:cxnSpMkLst>
        </pc:cxnChg>
        <pc:cxnChg chg="add mod">
          <ac:chgData name="Syphax Ait oubelli" userId="ecf726b1934da71b" providerId="LiveId" clId="{85F5B36E-D2F2-41D5-A074-928D0D15303D}" dt="2021-10-16T09:46:40.588" v="1645" actId="14100"/>
          <ac:cxnSpMkLst>
            <pc:docMk/>
            <pc:sldMk cId="958821381" sldId="372"/>
            <ac:cxnSpMk id="43" creationId="{C372A640-B23C-4A63-8206-0F77B6495D9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2674189952" sldId="372"/>
        </pc:sldMkLst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193559171" sldId="373"/>
        </pc:sldMkLst>
      </pc:sldChg>
      <pc:sldChg chg="addSp delSp modSp add mod">
        <pc:chgData name="Syphax Ait oubelli" userId="ecf726b1934da71b" providerId="LiveId" clId="{85F5B36E-D2F2-41D5-A074-928D0D15303D}" dt="2021-10-16T09:53:12.361" v="1789" actId="207"/>
        <pc:sldMkLst>
          <pc:docMk/>
          <pc:sldMk cId="1405570303" sldId="373"/>
        </pc:sldMkLst>
        <pc:spChg chg="add mod">
          <ac:chgData name="Syphax Ait oubelli" userId="ecf726b1934da71b" providerId="LiveId" clId="{85F5B36E-D2F2-41D5-A074-928D0D15303D}" dt="2021-10-16T09:53:12.361" v="1789" actId="207"/>
          <ac:spMkLst>
            <pc:docMk/>
            <pc:sldMk cId="1405570303" sldId="373"/>
            <ac:spMk id="2" creationId="{9D6B94A7-0504-4495-B8CD-441D5AE19247}"/>
          </ac:spMkLst>
        </pc:spChg>
        <pc:spChg chg="add mod">
          <ac:chgData name="Syphax Ait oubelli" userId="ecf726b1934da71b" providerId="LiveId" clId="{85F5B36E-D2F2-41D5-A074-928D0D15303D}" dt="2021-10-16T09:51:43.089" v="1772" actId="14100"/>
          <ac:spMkLst>
            <pc:docMk/>
            <pc:sldMk cId="1405570303" sldId="373"/>
            <ac:spMk id="5" creationId="{67B94FE9-5B66-4B03-874F-C3B153D3EAFF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41" creationId="{3D498198-69A9-45B7-8333-7A705CC4ADE2}"/>
          </ac:spMkLst>
        </pc:spChg>
        <pc:spChg chg="del">
          <ac:chgData name="Syphax Ait oubelli" userId="ecf726b1934da71b" providerId="LiveId" clId="{85F5B36E-D2F2-41D5-A074-928D0D15303D}" dt="2021-10-16T09:50:23.279" v="1741" actId="478"/>
          <ac:spMkLst>
            <pc:docMk/>
            <pc:sldMk cId="1405570303" sldId="373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1:15.405" v="1758" actId="1076"/>
          <ac:spMkLst>
            <pc:docMk/>
            <pc:sldMk cId="1405570303" sldId="373"/>
            <ac:spMk id="44" creationId="{657F65F9-C8D6-4236-BD33-5E86C7E6C452}"/>
          </ac:spMkLst>
        </pc:spChg>
        <pc:spChg chg="add mod">
          <ac:chgData name="Syphax Ait oubelli" userId="ecf726b1934da71b" providerId="LiveId" clId="{85F5B36E-D2F2-41D5-A074-928D0D15303D}" dt="2021-10-16T09:51:51.918" v="1776" actId="14100"/>
          <ac:spMkLst>
            <pc:docMk/>
            <pc:sldMk cId="1405570303" sldId="373"/>
            <ac:spMk id="46" creationId="{FA18FCF8-3A05-4991-88E6-BDF45A2F1269}"/>
          </ac:spMkLst>
        </pc:spChg>
        <pc:picChg chg="add del">
          <ac:chgData name="Syphax Ait oubelli" userId="ecf726b1934da71b" providerId="LiveId" clId="{85F5B36E-D2F2-41D5-A074-928D0D15303D}" dt="2021-10-16T09:52:18.566" v="1778" actId="478"/>
          <ac:picMkLst>
            <pc:docMk/>
            <pc:sldMk cId="1405570303" sldId="373"/>
            <ac:picMk id="40" creationId="{AFE0DBE6-E7FD-48D8-8FA7-E096B439D150}"/>
          </ac:picMkLst>
        </pc:picChg>
        <pc:picChg chg="del">
          <ac:chgData name="Syphax Ait oubelli" userId="ecf726b1934da71b" providerId="LiveId" clId="{85F5B36E-D2F2-41D5-A074-928D0D15303D}" dt="2021-10-16T09:50:23.279" v="1741" actId="478"/>
          <ac:picMkLst>
            <pc:docMk/>
            <pc:sldMk cId="1405570303" sldId="373"/>
            <ac:picMk id="45" creationId="{491B4C1B-7AD4-46F5-A1F0-3464468968CD}"/>
          </ac:picMkLst>
        </pc:picChg>
        <pc:picChg chg="add mod">
          <ac:chgData name="Syphax Ait oubelli" userId="ecf726b1934da71b" providerId="LiveId" clId="{85F5B36E-D2F2-41D5-A074-928D0D15303D}" dt="2021-10-16T09:53:05.371" v="1787" actId="1076"/>
          <ac:picMkLst>
            <pc:docMk/>
            <pc:sldMk cId="1405570303" sldId="373"/>
            <ac:picMk id="48" creationId="{B35B7E24-7BE0-462A-9D55-E6EDA29BC459}"/>
          </ac:picMkLst>
        </pc:picChg>
        <pc:cxnChg chg="del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38" creationId="{A5665481-25B0-469A-8D0A-08DBFAAC9D23}"/>
          </ac:cxnSpMkLst>
        </pc:cxnChg>
        <pc:cxnChg chg="del mod">
          <ac:chgData name="Syphax Ait oubelli" userId="ecf726b1934da71b" providerId="LiveId" clId="{85F5B36E-D2F2-41D5-A074-928D0D15303D}" dt="2021-10-16T09:50:23.279" v="1741" actId="478"/>
          <ac:cxnSpMkLst>
            <pc:docMk/>
            <pc:sldMk cId="1405570303" sldId="373"/>
            <ac:cxnSpMk id="43" creationId="{C372A640-B23C-4A63-8206-0F77B6495D90}"/>
          </ac:cxnSpMkLst>
        </pc:cxnChg>
        <pc:cxnChg chg="add mod">
          <ac:chgData name="Syphax Ait oubelli" userId="ecf726b1934da71b" providerId="LiveId" clId="{85F5B36E-D2F2-41D5-A074-928D0D15303D}" dt="2021-10-16T09:52:48.999" v="1786" actId="14100"/>
          <ac:cxnSpMkLst>
            <pc:docMk/>
            <pc:sldMk cId="1405570303" sldId="373"/>
            <ac:cxnSpMk id="50" creationId="{B2D68C1E-1259-444E-8F34-AF4FE83143E8}"/>
          </ac:cxnSpMkLst>
        </pc:cxnChg>
      </pc:sldChg>
      <pc:sldChg chg="addSp delSp modSp add mod">
        <pc:chgData name="Syphax Ait oubelli" userId="ecf726b1934da71b" providerId="LiveId" clId="{85F5B36E-D2F2-41D5-A074-928D0D15303D}" dt="2021-10-16T09:56:48.775" v="1869" actId="1038"/>
        <pc:sldMkLst>
          <pc:docMk/>
          <pc:sldMk cId="2871633615" sldId="374"/>
        </pc:sldMkLst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6" creationId="{ECBB446B-C7C8-488E-8708-894851BD2F4D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7" creationId="{BBB374E6-B16C-4984-8E61-37386953D165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8" creationId="{8D774368-F0B3-4315-9058-20EF339CE51B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9" creationId="{F6618B7B-E5EF-40A7-9197-523ECC3A9802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0" creationId="{09BFB86E-1FE3-4B1F-BF02-D44EE53620E0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1" creationId="{63ADC39A-10D1-4D84-B2F1-0339125F3EA9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2" creationId="{6ED458F1-908E-4CD3-8FFA-6332E50949C8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3" creationId="{4DDA8133-B8B2-4FEA-8F32-BACC4F7F652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4" creationId="{2E8C2647-22CC-4E76-AAD7-9E7E3F8656A8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5" creationId="{3C4F6016-33B6-4185-A515-34F898A864FB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6" creationId="{73BB7FDC-52C1-4EFC-AF74-6792BCAE337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7" creationId="{E224B526-5887-4F87-87BA-A925BF7C04E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8" creationId="{E365D553-A8D9-407A-8FB2-5CDDE8348726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19" creationId="{88BBD0C8-967C-424C-B19B-DC6B877A10E3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0" creationId="{14206B5F-E30E-40EA-853F-DA15C6BF033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1" creationId="{A9A03E8D-DB0A-4830-AC17-6B217BDCDBA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2" creationId="{154A1F3A-5697-417E-9FBC-51643F2C021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3" creationId="{2298A6A4-CF86-4CDA-BD71-8FBEB0B4CEA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4" creationId="{6041FDD6-B547-4C11-86D1-7BF43096A6C3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5" creationId="{89D401B2-1D8F-4C07-B008-74BD6381C16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6" creationId="{B8C50B81-53C7-4371-BBD3-3431617FB6CA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7" creationId="{83F355F8-ABE7-476B-B414-7E240B3F4FC0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8" creationId="{92533469-87A5-4535-BD11-C0593A63D18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29" creationId="{24FE18FD-4189-4ADA-B30E-D9AF4927047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0" creationId="{35374654-FBE2-40B2-B208-3742426F424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1" creationId="{8D1FDED2-BC0F-4DCB-84C9-A88019E4113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2" creationId="{7F76F50D-9D74-4FF1-ABE3-EF0AB18E24CE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3" creationId="{3D987F45-3817-4358-B8FF-F05FE0DF6091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4" creationId="{0E5FDFDA-7631-43F6-9515-BCEF7FBED219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5" creationId="{221A21BB-204D-4E95-8264-194F829D87D7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6" creationId="{71B93C2F-AB16-41DB-BE0E-646CFD2DB39C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37" creationId="{A28F7B76-4808-4962-BFEE-D6B7C3B626F1}"/>
          </ac:spMkLst>
        </pc:spChg>
        <pc:spChg chg="add mod">
          <ac:chgData name="Syphax Ait oubelli" userId="ecf726b1934da71b" providerId="LiveId" clId="{85F5B36E-D2F2-41D5-A074-928D0D15303D}" dt="2021-10-16T09:56:31.761" v="1861" actId="207"/>
          <ac:spMkLst>
            <pc:docMk/>
            <pc:sldMk cId="2871633615" sldId="374"/>
            <ac:spMk id="40" creationId="{6CA08F5F-F583-4F92-AA0E-73BF99532F9E}"/>
          </ac:spMkLst>
        </pc:spChg>
        <pc:spChg chg="del">
          <ac:chgData name="Syphax Ait oubelli" userId="ecf726b1934da71b" providerId="LiveId" clId="{85F5B36E-D2F2-41D5-A074-928D0D15303D}" dt="2021-10-16T09:54:46.398" v="1810" actId="478"/>
          <ac:spMkLst>
            <pc:docMk/>
            <pc:sldMk cId="2871633615" sldId="374"/>
            <ac:spMk id="41" creationId="{3D498198-69A9-45B7-8333-7A705CC4ADE2}"/>
          </ac:spMkLst>
        </pc:spChg>
        <pc:spChg chg="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5:01.964" v="1814" actId="1076"/>
          <ac:spMkLst>
            <pc:docMk/>
            <pc:sldMk cId="2871633615" sldId="374"/>
            <ac:spMk id="44" creationId="{05697F2C-14CA-47C9-8DD4-43573BD0F8F8}"/>
          </ac:spMkLst>
        </pc:spChg>
        <pc:spChg chg="add mod">
          <ac:chgData name="Syphax Ait oubelli" userId="ecf726b1934da71b" providerId="LiveId" clId="{85F5B36E-D2F2-41D5-A074-928D0D15303D}" dt="2021-10-16T09:56:22.857" v="1858" actId="14100"/>
          <ac:spMkLst>
            <pc:docMk/>
            <pc:sldMk cId="2871633615" sldId="374"/>
            <ac:spMk id="46" creationId="{12920AD1-EF30-467E-8D85-8B7B04FE17BD}"/>
          </ac:spMkLst>
        </pc:spChg>
        <pc:spChg chg="add mod">
          <ac:chgData name="Syphax Ait oubelli" userId="ecf726b1934da71b" providerId="LiveId" clId="{85F5B36E-D2F2-41D5-A074-928D0D15303D}" dt="2021-10-16T09:56:48.775" v="1869" actId="1038"/>
          <ac:spMkLst>
            <pc:docMk/>
            <pc:sldMk cId="2871633615" sldId="374"/>
            <ac:spMk id="47" creationId="{060066A8-032F-4E43-A580-20006EDEFCFE}"/>
          </ac:spMkLst>
        </pc:spChg>
        <pc:picChg chg="del">
          <ac:chgData name="Syphax Ait oubelli" userId="ecf726b1934da71b" providerId="LiveId" clId="{85F5B36E-D2F2-41D5-A074-928D0D15303D}" dt="2021-10-16T09:53:59.151" v="1791" actId="478"/>
          <ac:picMkLst>
            <pc:docMk/>
            <pc:sldMk cId="2871633615" sldId="374"/>
            <ac:picMk id="45" creationId="{491B4C1B-7AD4-46F5-A1F0-3464468968CD}"/>
          </ac:picMkLst>
        </pc:picChg>
        <pc:cxnChg chg="mod">
          <ac:chgData name="Syphax Ait oubelli" userId="ecf726b1934da71b" providerId="LiveId" clId="{85F5B36E-D2F2-41D5-A074-928D0D15303D}" dt="2021-10-16T09:55:01.964" v="1814" actId="1076"/>
          <ac:cxnSpMkLst>
            <pc:docMk/>
            <pc:sldMk cId="2871633615" sldId="374"/>
            <ac:cxnSpMk id="4" creationId="{9C4F5382-CA9B-4223-B7E3-9E0564BB2100}"/>
          </ac:cxnSpMkLst>
        </pc:cxnChg>
        <pc:cxnChg chg="mod">
          <ac:chgData name="Syphax Ait oubelli" userId="ecf726b1934da71b" providerId="LiveId" clId="{85F5B36E-D2F2-41D5-A074-928D0D15303D}" dt="2021-10-16T09:55:01.964" v="1814" actId="1076"/>
          <ac:cxnSpMkLst>
            <pc:docMk/>
            <pc:sldMk cId="2871633615" sldId="374"/>
            <ac:cxnSpMk id="38" creationId="{A5665481-25B0-469A-8D0A-08DBFAAC9D23}"/>
          </ac:cxnSpMkLst>
        </pc:cxnChg>
        <pc:cxnChg chg="del mod">
          <ac:chgData name="Syphax Ait oubelli" userId="ecf726b1934da71b" providerId="LiveId" clId="{85F5B36E-D2F2-41D5-A074-928D0D15303D}" dt="2021-10-16T09:54:00.767" v="1792" actId="478"/>
          <ac:cxnSpMkLst>
            <pc:docMk/>
            <pc:sldMk cId="2871633615" sldId="374"/>
            <ac:cxnSpMk id="43" creationId="{C372A640-B23C-4A63-8206-0F77B6495D90}"/>
          </ac:cxnSpMkLst>
        </pc:cxn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021862682" sldId="374"/>
        </pc:sldMkLst>
      </pc:sldChg>
      <pc:sldChg chg="modSp add mod">
        <pc:chgData name="Syphax Ait oubelli" userId="ecf726b1934da71b" providerId="LiveId" clId="{85F5B36E-D2F2-41D5-A074-928D0D15303D}" dt="2021-10-16T09:56:42.030" v="1866" actId="2711"/>
        <pc:sldMkLst>
          <pc:docMk/>
          <pc:sldMk cId="2779821409" sldId="375"/>
        </pc:sldMkLst>
        <pc:spChg chg="mod">
          <ac:chgData name="Syphax Ait oubelli" userId="ecf726b1934da71b" providerId="LiveId" clId="{85F5B36E-D2F2-41D5-A074-928D0D15303D}" dt="2021-10-16T09:56:35.482" v="1862" actId="14100"/>
          <ac:spMkLst>
            <pc:docMk/>
            <pc:sldMk cId="2779821409" sldId="375"/>
            <ac:spMk id="46" creationId="{12920AD1-EF30-467E-8D85-8B7B04FE17BD}"/>
          </ac:spMkLst>
        </pc:spChg>
        <pc:spChg chg="mod">
          <ac:chgData name="Syphax Ait oubelli" userId="ecf726b1934da71b" providerId="LiveId" clId="{85F5B36E-D2F2-41D5-A074-928D0D15303D}" dt="2021-10-16T09:56:42.030" v="1866" actId="2711"/>
          <ac:spMkLst>
            <pc:docMk/>
            <pc:sldMk cId="2779821409" sldId="375"/>
            <ac:spMk id="47" creationId="{060066A8-032F-4E43-A580-20006EDEFCFE}"/>
          </ac:spMkLst>
        </pc:spChg>
      </pc:sldChg>
      <pc:sldChg chg="del">
        <pc:chgData name="Syphax Ait oubelli" userId="ecf726b1934da71b" providerId="LiveId" clId="{85F5B36E-D2F2-41D5-A074-928D0D15303D}" dt="2021-10-16T08:18:20.471" v="1" actId="47"/>
        <pc:sldMkLst>
          <pc:docMk/>
          <pc:sldMk cId="4025930557" sldId="375"/>
        </pc:sldMkLst>
      </pc:sldChg>
      <pc:sldChg chg="addSp delSp modSp add mod">
        <pc:chgData name="Syphax Ait oubelli" userId="ecf726b1934da71b" providerId="LiveId" clId="{85F5B36E-D2F2-41D5-A074-928D0D15303D}" dt="2021-10-16T09:58:35.200" v="1947" actId="207"/>
        <pc:sldMkLst>
          <pc:docMk/>
          <pc:sldMk cId="3141368202" sldId="376"/>
        </pc:sldMkLst>
        <pc:spChg chg="add del mod">
          <ac:chgData name="Syphax Ait oubelli" userId="ecf726b1934da71b" providerId="LiveId" clId="{85F5B36E-D2F2-41D5-A074-928D0D15303D}" dt="2021-10-16T09:58:30.862" v="1945" actId="478"/>
          <ac:spMkLst>
            <pc:docMk/>
            <pc:sldMk cId="3141368202" sldId="376"/>
            <ac:spMk id="2" creationId="{AADCCD0A-7968-46D4-8EDC-D0D593EBB53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6" creationId="{ECBB446B-C7C8-488E-8708-894851BD2F4D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7" creationId="{BBB374E6-B16C-4984-8E61-37386953D165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8" creationId="{8D774368-F0B3-4315-9058-20EF339CE51B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9" creationId="{F6618B7B-E5EF-40A7-9197-523ECC3A9802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0" creationId="{09BFB86E-1FE3-4B1F-BF02-D44EE53620E0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1" creationId="{63ADC39A-10D1-4D84-B2F1-0339125F3EA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2" creationId="{6ED458F1-908E-4CD3-8FFA-6332E50949C8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3" creationId="{4DDA8133-B8B2-4FEA-8F32-BACC4F7F652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4" creationId="{2E8C2647-22CC-4E76-AAD7-9E7E3F8656A8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5" creationId="{3C4F6016-33B6-4185-A515-34F898A864FB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6" creationId="{73BB7FDC-52C1-4EFC-AF74-6792BCAE337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7" creationId="{E224B526-5887-4F87-87BA-A925BF7C04E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8" creationId="{E365D553-A8D9-407A-8FB2-5CDDE8348726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19" creationId="{88BBD0C8-967C-424C-B19B-DC6B877A10E3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0" creationId="{14206B5F-E30E-40EA-853F-DA15C6BF033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1" creationId="{A9A03E8D-DB0A-4830-AC17-6B217BDCDBA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2" creationId="{154A1F3A-5697-417E-9FBC-51643F2C021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3" creationId="{2298A6A4-CF86-4CDA-BD71-8FBEB0B4CEA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4" creationId="{6041FDD6-B547-4C11-86D1-7BF43096A6C3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5" creationId="{89D401B2-1D8F-4C07-B008-74BD6381C16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6" creationId="{B8C50B81-53C7-4371-BBD3-3431617FB6C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7" creationId="{83F355F8-ABE7-476B-B414-7E240B3F4FC0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8" creationId="{92533469-87A5-4535-BD11-C0593A63D18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29" creationId="{24FE18FD-4189-4ADA-B30E-D9AF4927047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0" creationId="{35374654-FBE2-40B2-B208-3742426F424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1" creationId="{8D1FDED2-BC0F-4DCB-84C9-A88019E4113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2" creationId="{7F76F50D-9D74-4FF1-ABE3-EF0AB18E24C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3" creationId="{3D987F45-3817-4358-B8FF-F05FE0DF609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4" creationId="{0E5FDFDA-7631-43F6-9515-BCEF7FBED21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5" creationId="{221A21BB-204D-4E95-8264-194F829D87D7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6" creationId="{71B93C2F-AB16-41DB-BE0E-646CFD2DB39C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37" creationId="{A28F7B76-4808-4962-BFEE-D6B7C3B626F1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0" creationId="{6CA08F5F-F583-4F92-AA0E-73BF99532F9E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2" creationId="{7E8D4882-53E3-41F4-82F3-736ECC156B2E}"/>
          </ac:spMkLst>
        </pc:spChg>
        <pc:spChg chg="add mod">
          <ac:chgData name="Syphax Ait oubelli" userId="ecf726b1934da71b" providerId="LiveId" clId="{85F5B36E-D2F2-41D5-A074-928D0D15303D}" dt="2021-10-16T09:57:53.189" v="1898" actId="571"/>
          <ac:spMkLst>
            <pc:docMk/>
            <pc:sldMk cId="3141368202" sldId="376"/>
            <ac:spMk id="43" creationId="{AE81FF62-F7FC-41A1-93F2-1565DC0D79F9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4" creationId="{05697F2C-14CA-47C9-8DD4-43573BD0F8F8}"/>
          </ac:spMkLst>
        </pc:spChg>
        <pc:spChg chg="add mod">
          <ac:chgData name="Syphax Ait oubelli" userId="ecf726b1934da71b" providerId="LiveId" clId="{85F5B36E-D2F2-41D5-A074-928D0D15303D}" dt="2021-10-16T09:58:13.829" v="1941" actId="1076"/>
          <ac:spMkLst>
            <pc:docMk/>
            <pc:sldMk cId="3141368202" sldId="376"/>
            <ac:spMk id="45" creationId="{5F29CB2D-C742-4C35-AEAC-47F04F14F94A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6" creationId="{12920AD1-EF30-467E-8D85-8B7B04FE17BD}"/>
          </ac:spMkLst>
        </pc:spChg>
        <pc:spChg chg="del">
          <ac:chgData name="Syphax Ait oubelli" userId="ecf726b1934da71b" providerId="LiveId" clId="{85F5B36E-D2F2-41D5-A074-928D0D15303D}" dt="2021-10-16T09:57:39.055" v="1871" actId="478"/>
          <ac:spMkLst>
            <pc:docMk/>
            <pc:sldMk cId="3141368202" sldId="376"/>
            <ac:spMk id="47" creationId="{060066A8-032F-4E43-A580-20006EDEFCFE}"/>
          </ac:spMkLst>
        </pc:spChg>
        <pc:spChg chg="add mod">
          <ac:chgData name="Syphax Ait oubelli" userId="ecf726b1934da71b" providerId="LiveId" clId="{85F5B36E-D2F2-41D5-A074-928D0D15303D}" dt="2021-10-16T09:58:35.200" v="1947" actId="207"/>
          <ac:spMkLst>
            <pc:docMk/>
            <pc:sldMk cId="3141368202" sldId="376"/>
            <ac:spMk id="48" creationId="{113B8B4F-DE4C-4F1C-B22B-53CF907AB02F}"/>
          </ac:spMkLst>
        </pc:spChg>
        <pc:cxnChg chg="del mod">
          <ac:chgData name="Syphax Ait oubelli" userId="ecf726b1934da71b" providerId="LiveId" clId="{85F5B36E-D2F2-41D5-A074-928D0D15303D}" dt="2021-10-16T09:57:39.055" v="1871" actId="478"/>
          <ac:cxnSpMkLst>
            <pc:docMk/>
            <pc:sldMk cId="3141368202" sldId="376"/>
            <ac:cxnSpMk id="4" creationId="{9C4F5382-CA9B-4223-B7E3-9E0564BB2100}"/>
          </ac:cxnSpMkLst>
        </pc:cxnChg>
        <pc:cxnChg chg="del mod">
          <ac:chgData name="Syphax Ait oubelli" userId="ecf726b1934da71b" providerId="LiveId" clId="{85F5B36E-D2F2-41D5-A074-928D0D15303D}" dt="2021-10-16T09:57:39.055" v="1871" actId="478"/>
          <ac:cxnSpMkLst>
            <pc:docMk/>
            <pc:sldMk cId="3141368202" sldId="376"/>
            <ac:cxnSpMk id="38" creationId="{A5665481-25B0-469A-8D0A-08DBFAAC9D23}"/>
          </ac:cxnSpMkLst>
        </pc:cxnChg>
      </pc:sldChg>
      <pc:sldChg chg="modSp add">
        <pc:chgData name="Syphax Ait oubelli" userId="ecf726b1934da71b" providerId="LiveId" clId="{85F5B36E-D2F2-41D5-A074-928D0D15303D}" dt="2021-10-16T09:58:45.060" v="1948" actId="207"/>
        <pc:sldMkLst>
          <pc:docMk/>
          <pc:sldMk cId="274209429" sldId="377"/>
        </pc:sldMkLst>
        <pc:spChg chg="mod">
          <ac:chgData name="Syphax Ait oubelli" userId="ecf726b1934da71b" providerId="LiveId" clId="{85F5B36E-D2F2-41D5-A074-928D0D15303D}" dt="2021-10-16T09:58:45.060" v="1948" actId="207"/>
          <ac:spMkLst>
            <pc:docMk/>
            <pc:sldMk cId="274209429" sldId="377"/>
            <ac:spMk id="2" creationId="{AADCCD0A-7968-46D4-8EDC-D0D593EBB539}"/>
          </ac:spMkLst>
        </pc:spChg>
      </pc:sldChg>
      <pc:sldChg chg="addSp delSp add mod">
        <pc:chgData name="Syphax Ait oubelli" userId="ecf726b1934da71b" providerId="LiveId" clId="{85F5B36E-D2F2-41D5-A074-928D0D15303D}" dt="2021-10-16T10:56:10.668" v="1956" actId="22"/>
        <pc:sldMkLst>
          <pc:docMk/>
          <pc:sldMk cId="2157782974" sldId="378"/>
        </pc:sldMkLst>
        <pc:spChg chg="add del">
          <ac:chgData name="Syphax Ait oubelli" userId="ecf726b1934da71b" providerId="LiveId" clId="{85F5B36E-D2F2-41D5-A074-928D0D15303D}" dt="2021-10-16T10:56:10.668" v="1956" actId="22"/>
          <ac:spMkLst>
            <pc:docMk/>
            <pc:sldMk cId="2157782974" sldId="378"/>
            <ac:spMk id="34" creationId="{4AC9C3D2-21B8-4EA1-86E0-0BDE170B319C}"/>
          </ac:spMkLst>
        </pc:spChg>
      </pc:sldChg>
      <pc:sldChg chg="add ord">
        <pc:chgData name="Syphax Ait oubelli" userId="ecf726b1934da71b" providerId="LiveId" clId="{85F5B36E-D2F2-41D5-A074-928D0D15303D}" dt="2021-10-16T10:56:16.031" v="1959"/>
        <pc:sldMkLst>
          <pc:docMk/>
          <pc:sldMk cId="1173536550" sldId="513"/>
        </pc:sldMkLst>
      </pc:sldChg>
      <pc:sldChg chg="add">
        <pc:chgData name="Syphax Ait oubelli" userId="ecf726b1934da71b" providerId="LiveId" clId="{85F5B36E-D2F2-41D5-A074-928D0D15303D}" dt="2021-10-16T10:58:11.240" v="1968"/>
        <pc:sldMkLst>
          <pc:docMk/>
          <pc:sldMk cId="4183589653" sldId="514"/>
        </pc:sldMkLst>
      </pc:sldChg>
    </pc:docChg>
  </pc:docChgLst>
  <pc:docChgLst>
    <pc:chgData name="Syphax Ait oubelli" userId="ecf726b1934da71b" providerId="LiveId" clId="{DBF02EF2-5AE0-440D-B6AD-B5ACDEE03AC8}"/>
    <pc:docChg chg="undo redo custSel addSld delSld modSld sldOrd addSection modSection">
      <pc:chgData name="Syphax Ait oubelli" userId="ecf726b1934da71b" providerId="LiveId" clId="{DBF02EF2-5AE0-440D-B6AD-B5ACDEE03AC8}" dt="2021-08-27T23:48:39.463" v="6157"/>
      <pc:docMkLst>
        <pc:docMk/>
      </pc:docMkLst>
      <pc:sldChg chg="addSp delSp modSp mod">
        <pc:chgData name="Syphax Ait oubelli" userId="ecf726b1934da71b" providerId="LiveId" clId="{DBF02EF2-5AE0-440D-B6AD-B5ACDEE03AC8}" dt="2021-08-10T11:02:45.286" v="499" actId="14100"/>
        <pc:sldMkLst>
          <pc:docMk/>
          <pc:sldMk cId="14798839" sldId="332"/>
        </pc:sldMkLst>
        <pc:spChg chg="add mod">
          <ac:chgData name="Syphax Ait oubelli" userId="ecf726b1934da71b" providerId="LiveId" clId="{DBF02EF2-5AE0-440D-B6AD-B5ACDEE03AC8}" dt="2021-08-08T16:29:58.586" v="50" actId="1076"/>
          <ac:spMkLst>
            <pc:docMk/>
            <pc:sldMk cId="14798839" sldId="332"/>
            <ac:spMk id="2" creationId="{3B058406-6079-4C6C-B29B-FFE8036C3DA8}"/>
          </ac:spMkLst>
        </pc:spChg>
        <pc:spChg chg="add del">
          <ac:chgData name="Syphax Ait oubelli" userId="ecf726b1934da71b" providerId="LiveId" clId="{DBF02EF2-5AE0-440D-B6AD-B5ACDEE03AC8}" dt="2021-08-08T16:42:15.394" v="52"/>
          <ac:spMkLst>
            <pc:docMk/>
            <pc:sldMk cId="14798839" sldId="332"/>
            <ac:spMk id="3" creationId="{D5DB4A3A-C5E9-4AA9-BBA7-93B07DE103F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3" creationId="{FE6DA07D-D09F-4017-B1FC-7E82E2A3B47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4" creationId="{4B85CA22-7883-405D-986A-68C6C3548F5A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5" creationId="{E52052C7-51EF-42BE-A51C-68B17643E02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6" creationId="{FEE7B910-6F1E-480F-8CE8-213B95E9F34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7" creationId="{D6307C6D-0DEA-4563-BD4A-978303123E06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8" creationId="{06B2FA02-918E-438A-9CB6-6360841E898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9" creationId="{E19DB0D8-EABC-4A1C-A120-E71D4EB53C8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0" creationId="{5AD9CDF3-43E7-428D-A504-E89A4F810431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1" creationId="{A4776550-C79A-4148-BFF1-FA944DD409A0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2" creationId="{5DE63F92-DBFC-45C3-84A4-45272525BAD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3" creationId="{239D0CBE-D6C1-4CB9-885F-6F33A36BFDBF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4" creationId="{78C0DF20-57C3-4F6D-B254-6BDCA27B0E2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5" creationId="{3C2AC2D6-4B35-4BD6-ACF9-378CD3C6D70B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6" creationId="{2D3E8AFB-DFF7-40FD-AFAD-59E3BD2D99FD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7" creationId="{B12302F1-97CE-4273-AC55-133DB685D0F3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8" creationId="{B547ED6F-9F4C-44B6-AC93-269416CB671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19" creationId="{043915F2-BB36-480D-8B95-3AC669587A55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0" creationId="{B0B69AF2-4FD4-4B23-94D8-F9C5B74D78C9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1" creationId="{8FCA2158-A128-4B1C-9948-E00933FBE997}"/>
          </ac:spMkLst>
        </pc:spChg>
        <pc:spChg chg="add del mod">
          <ac:chgData name="Syphax Ait oubelli" userId="ecf726b1934da71b" providerId="LiveId" clId="{DBF02EF2-5AE0-440D-B6AD-B5ACDEE03AC8}" dt="2021-08-10T11:02:32.836" v="496"/>
          <ac:spMkLst>
            <pc:docMk/>
            <pc:sldMk cId="14798839" sldId="332"/>
            <ac:spMk id="22" creationId="{31C1F039-BF05-4F03-927C-6D29AD39BC77}"/>
          </ac:spMkLst>
        </pc:spChg>
        <pc:picChg chg="mod">
          <ac:chgData name="Syphax Ait oubelli" userId="ecf726b1934da71b" providerId="LiveId" clId="{DBF02EF2-5AE0-440D-B6AD-B5ACDEE03AC8}" dt="2021-08-10T11:02:45.286" v="499" actId="14100"/>
          <ac:picMkLst>
            <pc:docMk/>
            <pc:sldMk cId="14798839" sldId="332"/>
            <ac:picMk id="23" creationId="{0B869DDD-4063-4D03-A3EF-535877597E7E}"/>
          </ac:picMkLst>
        </pc:picChg>
        <pc:picChg chg="del">
          <ac:chgData name="Syphax Ait oubelli" userId="ecf726b1934da71b" providerId="LiveId" clId="{DBF02EF2-5AE0-440D-B6AD-B5ACDEE03AC8}" dt="2021-08-08T16:29:21.473" v="1" actId="478"/>
          <ac:picMkLst>
            <pc:docMk/>
            <pc:sldMk cId="14798839" sldId="332"/>
            <ac:picMk id="69" creationId="{71896143-319C-478E-9292-34422F2428D1}"/>
          </ac:picMkLst>
        </pc:picChg>
      </pc:sldChg>
      <pc:sldChg chg="addSp delSp modSp add mod">
        <pc:chgData name="Syphax Ait oubelli" userId="ecf726b1934da71b" providerId="LiveId" clId="{DBF02EF2-5AE0-440D-B6AD-B5ACDEE03AC8}" dt="2021-08-08T16:44:09.511" v="339" actId="165"/>
        <pc:sldMkLst>
          <pc:docMk/>
          <pc:sldMk cId="558747559" sldId="333"/>
        </pc:sldMkLst>
        <pc:spChg chg="del">
          <ac:chgData name="Syphax Ait oubelli" userId="ecf726b1934da71b" providerId="LiveId" clId="{DBF02EF2-5AE0-440D-B6AD-B5ACDEE03AC8}" dt="2021-08-08T16:42:17.643" v="54" actId="478"/>
          <ac:spMkLst>
            <pc:docMk/>
            <pc:sldMk cId="558747559" sldId="333"/>
            <ac:spMk id="2" creationId="{3B058406-6079-4C6C-B29B-FFE8036C3DA8}"/>
          </ac:spMkLst>
        </pc:spChg>
        <pc:spChg chg="add del mod">
          <ac:chgData name="Syphax Ait oubelli" userId="ecf726b1934da71b" providerId="LiveId" clId="{DBF02EF2-5AE0-440D-B6AD-B5ACDEE03AC8}" dt="2021-08-08T16:43:34.089" v="335" actId="478"/>
          <ac:spMkLst>
            <pc:docMk/>
            <pc:sldMk cId="558747559" sldId="333"/>
            <ac:spMk id="3" creationId="{79A39811-94B7-46E5-99A2-0F02EEAB7A75}"/>
          </ac:spMkLst>
        </pc:spChg>
        <pc:spChg chg="add del mod">
          <ac:chgData name="Syphax Ait oubelli" userId="ecf726b1934da71b" providerId="LiveId" clId="{DBF02EF2-5AE0-440D-B6AD-B5ACDEE03AC8}" dt="2021-08-08T16:42:56.852" v="71"/>
          <ac:spMkLst>
            <pc:docMk/>
            <pc:sldMk cId="558747559" sldId="333"/>
            <ac:spMk id="4" creationId="{7989EBEF-31E8-489E-AB38-27B959CFA2BA}"/>
          </ac:spMkLst>
        </pc:spChg>
        <pc:spChg chg="add del mod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5" creationId="{7C10A382-347D-47AD-9CED-FD39F1826898}"/>
          </ac:spMkLst>
        </pc:spChg>
        <pc:spChg chg="add del">
          <ac:chgData name="Syphax Ait oubelli" userId="ecf726b1934da71b" providerId="LiveId" clId="{DBF02EF2-5AE0-440D-B6AD-B5ACDEE03AC8}" dt="2021-08-08T16:42:56.874" v="82"/>
          <ac:spMkLst>
            <pc:docMk/>
            <pc:sldMk cId="558747559" sldId="333"/>
            <ac:spMk id="6" creationId="{8C512562-6E8E-4778-8DD3-5AA9EC125F7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8" creationId="{541EBACF-BBF3-456E-8E68-40A5B2C43F4B}"/>
          </ac:spMkLst>
        </pc:spChg>
        <pc:spChg chg="add del">
          <ac:chgData name="Syphax Ait oubelli" userId="ecf726b1934da71b" providerId="LiveId" clId="{DBF02EF2-5AE0-440D-B6AD-B5ACDEE03AC8}" dt="2021-08-08T16:42:56.885" v="93"/>
          <ac:spMkLst>
            <pc:docMk/>
            <pc:sldMk cId="558747559" sldId="333"/>
            <ac:spMk id="9" creationId="{2EDFBA55-9B5A-435F-B2AD-349AF5D9825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1" creationId="{46DA3EB4-74CA-40D3-BA2B-4722B961D51A}"/>
          </ac:spMkLst>
        </pc:spChg>
        <pc:spChg chg="add del">
          <ac:chgData name="Syphax Ait oubelli" userId="ecf726b1934da71b" providerId="LiveId" clId="{DBF02EF2-5AE0-440D-B6AD-B5ACDEE03AC8}" dt="2021-08-08T16:42:56.902" v="104"/>
          <ac:spMkLst>
            <pc:docMk/>
            <pc:sldMk cId="558747559" sldId="333"/>
            <ac:spMk id="12" creationId="{589CBF47-674C-4EF4-9637-B7AAEFD7C9D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4" creationId="{41E64364-F9FA-4063-89B1-380F416A27D8}"/>
          </ac:spMkLst>
        </pc:spChg>
        <pc:spChg chg="add del">
          <ac:chgData name="Syphax Ait oubelli" userId="ecf726b1934da71b" providerId="LiveId" clId="{DBF02EF2-5AE0-440D-B6AD-B5ACDEE03AC8}" dt="2021-08-08T16:42:56.917" v="115"/>
          <ac:spMkLst>
            <pc:docMk/>
            <pc:sldMk cId="558747559" sldId="333"/>
            <ac:spMk id="15" creationId="{39B5AA7C-0692-40F8-BA8F-BC11D0547D08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7" creationId="{E37FB369-AE07-4C68-88D0-A93034D7E3E2}"/>
          </ac:spMkLst>
        </pc:spChg>
        <pc:spChg chg="add del">
          <ac:chgData name="Syphax Ait oubelli" userId="ecf726b1934da71b" providerId="LiveId" clId="{DBF02EF2-5AE0-440D-B6AD-B5ACDEE03AC8}" dt="2021-08-08T16:42:56.933" v="126"/>
          <ac:spMkLst>
            <pc:docMk/>
            <pc:sldMk cId="558747559" sldId="333"/>
            <ac:spMk id="18" creationId="{B4CB2BF2-AB5B-418A-8C19-BD54755ED4F7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19" creationId="{F71A63FB-07F1-4F19-B1A3-EBF27B03FDC2}"/>
          </ac:spMkLst>
        </pc:spChg>
        <pc:spChg chg="add del mod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0" creationId="{8F698BFD-2B08-41AD-8F74-865F9516FA5B}"/>
          </ac:spMkLst>
        </pc:spChg>
        <pc:spChg chg="add del">
          <ac:chgData name="Syphax Ait oubelli" userId="ecf726b1934da71b" providerId="LiveId" clId="{DBF02EF2-5AE0-440D-B6AD-B5ACDEE03AC8}" dt="2021-08-08T16:42:56.948" v="137"/>
          <ac:spMkLst>
            <pc:docMk/>
            <pc:sldMk cId="558747559" sldId="333"/>
            <ac:spMk id="21" creationId="{6F012ED1-9D66-4DD5-9139-E02FA4B892B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3" creationId="{BBE69681-DDE1-4A83-9DB2-B55366E8D90A}"/>
          </ac:spMkLst>
        </pc:spChg>
        <pc:spChg chg="add del">
          <ac:chgData name="Syphax Ait oubelli" userId="ecf726b1934da71b" providerId="LiveId" clId="{DBF02EF2-5AE0-440D-B6AD-B5ACDEE03AC8}" dt="2021-08-08T16:42:56.964" v="148"/>
          <ac:spMkLst>
            <pc:docMk/>
            <pc:sldMk cId="558747559" sldId="333"/>
            <ac:spMk id="24" creationId="{C58E2190-8A2A-4785-9D96-2B80BC762E75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6" creationId="{593F7722-1CAB-425E-8DD4-AA252E844F72}"/>
          </ac:spMkLst>
        </pc:spChg>
        <pc:spChg chg="add del">
          <ac:chgData name="Syphax Ait oubelli" userId="ecf726b1934da71b" providerId="LiveId" clId="{DBF02EF2-5AE0-440D-B6AD-B5ACDEE03AC8}" dt="2021-08-08T16:42:56.980" v="159"/>
          <ac:spMkLst>
            <pc:docMk/>
            <pc:sldMk cId="558747559" sldId="333"/>
            <ac:spMk id="27" creationId="{CEDCF454-B5A8-4298-B7F7-F550A176941A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29" creationId="{488044C0-A557-4E13-B9A1-53BEEDA28121}"/>
          </ac:spMkLst>
        </pc:spChg>
        <pc:spChg chg="add del">
          <ac:chgData name="Syphax Ait oubelli" userId="ecf726b1934da71b" providerId="LiveId" clId="{DBF02EF2-5AE0-440D-B6AD-B5ACDEE03AC8}" dt="2021-08-08T16:42:56.994" v="170"/>
          <ac:spMkLst>
            <pc:docMk/>
            <pc:sldMk cId="558747559" sldId="333"/>
            <ac:spMk id="30" creationId="{8E5E825A-6363-49B4-B6C1-1E2DD2FCBA19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2" creationId="{5D724610-8257-49A6-9BB8-F6535E1C5A0B}"/>
          </ac:spMkLst>
        </pc:spChg>
        <pc:spChg chg="add del">
          <ac:chgData name="Syphax Ait oubelli" userId="ecf726b1934da71b" providerId="LiveId" clId="{DBF02EF2-5AE0-440D-B6AD-B5ACDEE03AC8}" dt="2021-08-08T16:42:57.009" v="181"/>
          <ac:spMkLst>
            <pc:docMk/>
            <pc:sldMk cId="558747559" sldId="333"/>
            <ac:spMk id="33" creationId="{735D92D5-1174-42F1-BE7A-16346F93114D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4" creationId="{F09FA5DB-C5D5-4113-BDD9-00327492FEB0}"/>
          </ac:spMkLst>
        </pc:spChg>
        <pc:spChg chg="add del mod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5" creationId="{91A0E1DD-F0CB-4A3F-A7E1-BAC6A090051C}"/>
          </ac:spMkLst>
        </pc:spChg>
        <pc:spChg chg="add del">
          <ac:chgData name="Syphax Ait oubelli" userId="ecf726b1934da71b" providerId="LiveId" clId="{DBF02EF2-5AE0-440D-B6AD-B5ACDEE03AC8}" dt="2021-08-08T16:42:57.026" v="192"/>
          <ac:spMkLst>
            <pc:docMk/>
            <pc:sldMk cId="558747559" sldId="333"/>
            <ac:spMk id="36" creationId="{D1FB1B83-F5DC-4B8C-AC9F-361A298BFAC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37" creationId="{C81227BE-41EF-4393-AC13-08A97F741AD1}"/>
          </ac:spMkLst>
        </pc:spChg>
        <pc:spChg chg="add del mod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8" creationId="{2C73E2F3-7ACF-4CF4-87DB-4B498364BC6F}"/>
          </ac:spMkLst>
        </pc:spChg>
        <pc:spChg chg="add del">
          <ac:chgData name="Syphax Ait oubelli" userId="ecf726b1934da71b" providerId="LiveId" clId="{DBF02EF2-5AE0-440D-B6AD-B5ACDEE03AC8}" dt="2021-08-08T16:42:57.041" v="203"/>
          <ac:spMkLst>
            <pc:docMk/>
            <pc:sldMk cId="558747559" sldId="333"/>
            <ac:spMk id="39" creationId="{0864C3AC-7F54-4C96-8038-65EF369C512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1" creationId="{8BFB0E1A-72E2-46C5-9ECD-A2847410C67B}"/>
          </ac:spMkLst>
        </pc:spChg>
        <pc:spChg chg="add del">
          <ac:chgData name="Syphax Ait oubelli" userId="ecf726b1934da71b" providerId="LiveId" clId="{DBF02EF2-5AE0-440D-B6AD-B5ACDEE03AC8}" dt="2021-08-08T16:42:57.056" v="214"/>
          <ac:spMkLst>
            <pc:docMk/>
            <pc:sldMk cId="558747559" sldId="333"/>
            <ac:spMk id="42" creationId="{FA852E01-C072-4102-8B9F-2EE661A1230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4" creationId="{D6BD7132-3995-4847-91FE-E51681086819}"/>
          </ac:spMkLst>
        </pc:spChg>
        <pc:spChg chg="add del">
          <ac:chgData name="Syphax Ait oubelli" userId="ecf726b1934da71b" providerId="LiveId" clId="{DBF02EF2-5AE0-440D-B6AD-B5ACDEE03AC8}" dt="2021-08-08T16:42:57.074" v="225"/>
          <ac:spMkLst>
            <pc:docMk/>
            <pc:sldMk cId="558747559" sldId="333"/>
            <ac:spMk id="45" creationId="{5910FF8B-D29E-47B0-80C5-F0B3643508B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7" creationId="{1550311E-F927-4FC4-8609-BBD2D4366FAB}"/>
          </ac:spMkLst>
        </pc:spChg>
        <pc:spChg chg="add del">
          <ac:chgData name="Syphax Ait oubelli" userId="ecf726b1934da71b" providerId="LiveId" clId="{DBF02EF2-5AE0-440D-B6AD-B5ACDEE03AC8}" dt="2021-08-08T16:42:57.088" v="236"/>
          <ac:spMkLst>
            <pc:docMk/>
            <pc:sldMk cId="558747559" sldId="333"/>
            <ac:spMk id="48" creationId="{47BB199E-E42D-4742-A37C-A004FA73E95F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0" creationId="{9E7B9531-8AB7-47CD-8D07-D958E0B06EE3}"/>
          </ac:spMkLst>
        </pc:spChg>
        <pc:spChg chg="add del">
          <ac:chgData name="Syphax Ait oubelli" userId="ecf726b1934da71b" providerId="LiveId" clId="{DBF02EF2-5AE0-440D-B6AD-B5ACDEE03AC8}" dt="2021-08-08T16:42:57.102" v="247"/>
          <ac:spMkLst>
            <pc:docMk/>
            <pc:sldMk cId="558747559" sldId="333"/>
            <ac:spMk id="51" creationId="{DBF84B5A-70DC-462A-9C43-3D889C814D60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3" creationId="{78499BEF-250B-4376-B495-861546E73B6A}"/>
          </ac:spMkLst>
        </pc:spChg>
        <pc:spChg chg="add del">
          <ac:chgData name="Syphax Ait oubelli" userId="ecf726b1934da71b" providerId="LiveId" clId="{DBF02EF2-5AE0-440D-B6AD-B5ACDEE03AC8}" dt="2021-08-08T16:42:57.119" v="258"/>
          <ac:spMkLst>
            <pc:docMk/>
            <pc:sldMk cId="558747559" sldId="333"/>
            <ac:spMk id="54" creationId="{C5A845F6-6B6B-48FD-B2BD-5F62DB73B361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6" creationId="{AEFFB2DE-5B46-455C-9C03-AE436F0D0F00}"/>
          </ac:spMkLst>
        </pc:spChg>
        <pc:spChg chg="add del">
          <ac:chgData name="Syphax Ait oubelli" userId="ecf726b1934da71b" providerId="LiveId" clId="{DBF02EF2-5AE0-440D-B6AD-B5ACDEE03AC8}" dt="2021-08-08T16:42:57.134" v="269"/>
          <ac:spMkLst>
            <pc:docMk/>
            <pc:sldMk cId="558747559" sldId="333"/>
            <ac:spMk id="57" creationId="{02B0D221-D853-42FB-9285-02D621DF5784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59" creationId="{7B6E17D2-5568-4AE9-9236-66FCC45FE2A7}"/>
          </ac:spMkLst>
        </pc:spChg>
        <pc:spChg chg="add del">
          <ac:chgData name="Syphax Ait oubelli" userId="ecf726b1934da71b" providerId="LiveId" clId="{DBF02EF2-5AE0-440D-B6AD-B5ACDEE03AC8}" dt="2021-08-08T16:42:57.150" v="280"/>
          <ac:spMkLst>
            <pc:docMk/>
            <pc:sldMk cId="558747559" sldId="333"/>
            <ac:spMk id="60" creationId="{6D22F7AD-4684-4DF9-B44C-7AE0446BF49E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2" creationId="{535E9312-6D0A-4F57-84F7-B97DDFAED47F}"/>
          </ac:spMkLst>
        </pc:spChg>
        <pc:spChg chg="add del">
          <ac:chgData name="Syphax Ait oubelli" userId="ecf726b1934da71b" providerId="LiveId" clId="{DBF02EF2-5AE0-440D-B6AD-B5ACDEE03AC8}" dt="2021-08-08T16:42:57.165" v="291"/>
          <ac:spMkLst>
            <pc:docMk/>
            <pc:sldMk cId="558747559" sldId="333"/>
            <ac:spMk id="63" creationId="{809D2BEF-4733-4484-894F-A285CD3E13F2}"/>
          </ac:spMkLst>
        </pc:spChg>
        <pc:spChg chg="mod topLvl">
          <ac:chgData name="Syphax Ait oubelli" userId="ecf726b1934da71b" providerId="LiveId" clId="{DBF02EF2-5AE0-440D-B6AD-B5ACDEE03AC8}" dt="2021-08-08T16:44:09.511" v="339" actId="165"/>
          <ac:spMkLst>
            <pc:docMk/>
            <pc:sldMk cId="558747559" sldId="333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08T16:44:09.511" v="339" actId="165"/>
          <ac:grpSpMkLst>
            <pc:docMk/>
            <pc:sldMk cId="558747559" sldId="333"/>
            <ac:grpSpMk id="65" creationId="{54989D20-05BE-4476-961F-61BC8953F96E}"/>
          </ac:grpSpMkLst>
        </pc:grp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329308994" sldId="333"/>
        </pc:sldMkLst>
      </pc:sldChg>
      <pc:sldChg chg="addSp modSp add mod">
        <pc:chgData name="Syphax Ait oubelli" userId="ecf726b1934da71b" providerId="LiveId" clId="{DBF02EF2-5AE0-440D-B6AD-B5ACDEE03AC8}" dt="2021-08-08T16:45:39.650" v="401" actId="1038"/>
        <pc:sldMkLst>
          <pc:docMk/>
          <pc:sldMk cId="1937023026" sldId="334"/>
        </pc:sldMkLst>
        <pc:spChg chg="add mod">
          <ac:chgData name="Syphax Ait oubelli" userId="ecf726b1934da71b" providerId="LiveId" clId="{DBF02EF2-5AE0-440D-B6AD-B5ACDEE03AC8}" dt="2021-08-08T16:45:39.650" v="401" actId="1038"/>
          <ac:spMkLst>
            <pc:docMk/>
            <pc:sldMk cId="1937023026" sldId="334"/>
            <ac:spMk id="24" creationId="{EDF86548-0E24-493B-9E12-F5D122CEB285}"/>
          </ac:spMkLst>
        </pc:spChg>
        <pc:picChg chg="add mod">
          <ac:chgData name="Syphax Ait oubelli" userId="ecf726b1934da71b" providerId="LiveId" clId="{DBF02EF2-5AE0-440D-B6AD-B5ACDEE03AC8}" dt="2021-08-08T16:45:14.670" v="389" actId="1037"/>
          <ac:picMkLst>
            <pc:docMk/>
            <pc:sldMk cId="1937023026" sldId="334"/>
            <ac:picMk id="23" creationId="{0B8431EB-B87F-4E18-8CF1-2D3E2E22D1D9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4116156191" sldId="334"/>
        </pc:sldMkLst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76791541" sldId="335"/>
        </pc:sldMkLst>
      </pc:sldChg>
      <pc:sldChg chg="addSp delSp modSp add mod">
        <pc:chgData name="Syphax Ait oubelli" userId="ecf726b1934da71b" providerId="LiveId" clId="{DBF02EF2-5AE0-440D-B6AD-B5ACDEE03AC8}" dt="2021-08-10T11:01:02.652" v="487" actId="1076"/>
        <pc:sldMkLst>
          <pc:docMk/>
          <pc:sldMk cId="2770261713" sldId="335"/>
        </pc:sldMkLst>
        <pc:spChg chg="add mod">
          <ac:chgData name="Syphax Ait oubelli" userId="ecf726b1934da71b" providerId="LiveId" clId="{DBF02EF2-5AE0-440D-B6AD-B5ACDEE03AC8}" dt="2021-08-08T16:46:30.260" v="425" actId="1076"/>
          <ac:spMkLst>
            <pc:docMk/>
            <pc:sldMk cId="2770261713" sldId="335"/>
            <ac:spMk id="27" creationId="{40EEE43D-A8B6-4A49-8A00-AA7162181504}"/>
          </ac:spMkLst>
        </pc:spChg>
        <pc:spChg chg="add mod">
          <ac:chgData name="Syphax Ait oubelli" userId="ecf726b1934da71b" providerId="LiveId" clId="{DBF02EF2-5AE0-440D-B6AD-B5ACDEE03AC8}" dt="2021-08-08T16:46:59.900" v="452" actId="1076"/>
          <ac:spMkLst>
            <pc:docMk/>
            <pc:sldMk cId="2770261713" sldId="335"/>
            <ac:spMk id="30" creationId="{D711F95A-7470-47D2-8BFD-2ABBCF88A01E}"/>
          </ac:spMkLst>
        </pc:spChg>
        <pc:grpChg chg="add del mod">
          <ac:chgData name="Syphax Ait oubelli" userId="ecf726b1934da71b" providerId="LiveId" clId="{DBF02EF2-5AE0-440D-B6AD-B5ACDEE03AC8}" dt="2021-08-10T10:59:33.702" v="477" actId="478"/>
          <ac:grpSpMkLst>
            <pc:docMk/>
            <pc:sldMk cId="2770261713" sldId="335"/>
            <ac:grpSpMk id="9" creationId="{10DE0030-6023-476F-A27B-1E48B7ECC465}"/>
          </ac:grpSpMkLst>
        </pc:grpChg>
        <pc:picChg chg="add del mod">
          <ac:chgData name="Syphax Ait oubelli" userId="ecf726b1934da71b" providerId="LiveId" clId="{DBF02EF2-5AE0-440D-B6AD-B5ACDEE03AC8}" dt="2021-08-08T16:50:58.750" v="459" actId="478"/>
          <ac:picMkLst>
            <pc:docMk/>
            <pc:sldMk cId="2770261713" sldId="335"/>
            <ac:picMk id="3" creationId="{23C01745-378F-4A62-AA15-343E902A041A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5" creationId="{6C53EAF1-A14A-4E06-86BE-66EA28A75479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8" creationId="{1D9DA025-98B0-40D8-BA8B-EA8A4CF349C1}"/>
          </ac:picMkLst>
        </pc:picChg>
        <pc:picChg chg="add mod">
          <ac:chgData name="Syphax Ait oubelli" userId="ecf726b1934da71b" providerId="LiveId" clId="{DBF02EF2-5AE0-440D-B6AD-B5ACDEE03AC8}" dt="2021-08-08T16:46:19.580" v="408" actId="14100"/>
          <ac:picMkLst>
            <pc:docMk/>
            <pc:sldMk cId="2770261713" sldId="335"/>
            <ac:picMk id="26" creationId="{5510BF28-060B-48E7-B631-DF16AB9AC6CC}"/>
          </ac:picMkLst>
        </pc:picChg>
        <pc:picChg chg="add mod">
          <ac:chgData name="Syphax Ait oubelli" userId="ecf726b1934da71b" providerId="LiveId" clId="{DBF02EF2-5AE0-440D-B6AD-B5ACDEE03AC8}" dt="2021-08-08T16:46:47.030" v="431" actId="1076"/>
          <ac:picMkLst>
            <pc:docMk/>
            <pc:sldMk cId="2770261713" sldId="335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08T23:43:02.907" v="476" actId="164"/>
          <ac:picMkLst>
            <pc:docMk/>
            <pc:sldMk cId="2770261713" sldId="335"/>
            <ac:picMk id="3074" creationId="{8AFCFE36-4C57-43A1-B5F3-14A020FBAFCD}"/>
          </ac:picMkLst>
        </pc:pic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" creationId="{86CD6EE1-3747-4918-9246-43799C896E74}"/>
          </ac:cxnSpMkLst>
        </pc:cxnChg>
        <pc:cxnChg chg="add mod">
          <ac:chgData name="Syphax Ait oubelli" userId="ecf726b1934da71b" providerId="LiveId" clId="{DBF02EF2-5AE0-440D-B6AD-B5ACDEE03AC8}" dt="2021-08-10T11:01:02.652" v="487" actId="1076"/>
          <ac:cxnSpMkLst>
            <pc:docMk/>
            <pc:sldMk cId="2770261713" sldId="335"/>
            <ac:cxnSpMk id="35" creationId="{876C90C1-663A-42F9-84ED-00ED81A8BF93}"/>
          </ac:cxnSpMkLst>
        </pc:cxnChg>
      </pc:sldChg>
      <pc:sldChg chg="addSp delSp modSp add mod">
        <pc:chgData name="Syphax Ait oubelli" userId="ecf726b1934da71b" providerId="LiveId" clId="{DBF02EF2-5AE0-440D-B6AD-B5ACDEE03AC8}" dt="2021-08-10T11:05:18.939" v="600" actId="207"/>
        <pc:sldMkLst>
          <pc:docMk/>
          <pc:sldMk cId="564074843" sldId="336"/>
        </pc:sldMkLst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1:50.841" v="490" actId="478"/>
          <ac:spMkLst>
            <pc:docMk/>
            <pc:sldMk cId="564074843" sldId="336"/>
            <ac:spMk id="24" creationId="{EDF86548-0E24-493B-9E12-F5D122CEB285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7" creationId="{40EEE43D-A8B6-4A49-8A00-AA7162181504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0" creationId="{D711F95A-7470-47D2-8BFD-2ABBCF88A01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10T11:04:06.089" v="570" actId="1076"/>
          <ac:spMkLst>
            <pc:docMk/>
            <pc:sldMk cId="564074843" sldId="336"/>
            <ac:spMk id="33" creationId="{4AE8B791-6C1B-499C-88C8-7DDE46F1912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10T11:05:18.939" v="600" actId="207"/>
          <ac:spMkLst>
            <pc:docMk/>
            <pc:sldMk cId="564074843" sldId="336"/>
            <ac:spMk id="36" creationId="{3CC6F217-7166-4F93-91EF-2EB1F6A4B47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4:53.207" v="572" actId="1076"/>
          <ac:spMkLst>
            <pc:docMk/>
            <pc:sldMk cId="564074843" sldId="336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1:50.841" v="490" actId="478"/>
          <ac:picMkLst>
            <pc:docMk/>
            <pc:sldMk cId="564074843" sldId="336"/>
            <ac:picMk id="23" creationId="{0B8431EB-B87F-4E18-8CF1-2D3E2E22D1D9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6" creationId="{5510BF28-060B-48E7-B631-DF16AB9AC6CC}"/>
          </ac:picMkLst>
        </pc:picChg>
        <pc:picChg chg="mod">
          <ac:chgData name="Syphax Ait oubelli" userId="ecf726b1934da71b" providerId="LiveId" clId="{DBF02EF2-5AE0-440D-B6AD-B5ACDEE03AC8}" dt="2021-08-10T11:04:53.207" v="572" actId="1076"/>
          <ac:picMkLst>
            <pc:docMk/>
            <pc:sldMk cId="564074843" sldId="336"/>
            <ac:picMk id="29" creationId="{4BD16540-65B6-4662-B718-4083913FD17E}"/>
          </ac:picMkLst>
        </pc:picChg>
        <pc:picChg chg="add mod">
          <ac:chgData name="Syphax Ait oubelli" userId="ecf726b1934da71b" providerId="LiveId" clId="{DBF02EF2-5AE0-440D-B6AD-B5ACDEE03AC8}" dt="2021-08-10T11:02:07.032" v="492"/>
          <ac:picMkLst>
            <pc:docMk/>
            <pc:sldMk cId="564074843" sldId="336"/>
            <ac:picMk id="32" creationId="{09BFDCAC-7A1F-4DE8-B952-97E3C337BC60}"/>
          </ac:picMkLst>
        </pc:pic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" creationId="{86CD6EE1-3747-4918-9246-43799C896E74}"/>
          </ac:cxnSpMkLst>
        </pc:cxnChg>
        <pc:cxnChg chg="del">
          <ac:chgData name="Syphax Ait oubelli" userId="ecf726b1934da71b" providerId="LiveId" clId="{DBF02EF2-5AE0-440D-B6AD-B5ACDEE03AC8}" dt="2021-08-10T11:01:49.073" v="489" actId="478"/>
          <ac:cxnSpMkLst>
            <pc:docMk/>
            <pc:sldMk cId="564074843" sldId="336"/>
            <ac:cxnSpMk id="35" creationId="{876C90C1-663A-42F9-84ED-00ED81A8BF93}"/>
          </ac:cxnSpMkLst>
        </pc:cxn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1816698760" sldId="336"/>
        </pc:sldMkLst>
      </pc:sldChg>
      <pc:sldChg chg="delSp modSp add mod">
        <pc:chgData name="Syphax Ait oubelli" userId="ecf726b1934da71b" providerId="LiveId" clId="{DBF02EF2-5AE0-440D-B6AD-B5ACDEE03AC8}" dt="2021-08-10T11:04:02.351" v="568" actId="207"/>
        <pc:sldMkLst>
          <pc:docMk/>
          <pc:sldMk cId="347940788" sldId="337"/>
        </pc:sldMkLst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4:02.351" v="568" actId="207"/>
          <ac:spMkLst>
            <pc:docMk/>
            <pc:sldMk cId="347940788" sldId="337"/>
            <ac:spMk id="27" creationId="{40EEE43D-A8B6-4A49-8A00-AA7162181504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0" creationId="{D711F95A-7470-47D2-8BFD-2ABBCF88A01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03:27.186" v="501" actId="478"/>
          <ac:spMkLst>
            <pc:docMk/>
            <pc:sldMk cId="347940788" sldId="337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10T11:03:27.186" v="501" actId="478"/>
          <ac:picMkLst>
            <pc:docMk/>
            <pc:sldMk cId="347940788" sldId="337"/>
            <ac:picMk id="29" creationId="{4BD16540-65B6-4662-B718-4083913FD17E}"/>
          </ac:picMkLst>
        </pc:picChg>
      </pc:sldChg>
      <pc:sldChg chg="del">
        <pc:chgData name="Syphax Ait oubelli" userId="ecf726b1934da71b" providerId="LiveId" clId="{DBF02EF2-5AE0-440D-B6AD-B5ACDEE03AC8}" dt="2021-08-08T16:29:20.051" v="0" actId="47"/>
        <pc:sldMkLst>
          <pc:docMk/>
          <pc:sldMk cId="3921097945" sldId="337"/>
        </pc:sldMkLst>
      </pc:sldChg>
      <pc:sldChg chg="addSp delSp modSp add mod modAnim">
        <pc:chgData name="Syphax Ait oubelli" userId="ecf726b1934da71b" providerId="LiveId" clId="{DBF02EF2-5AE0-440D-B6AD-B5ACDEE03AC8}" dt="2021-08-10T11:12:36.372" v="799"/>
        <pc:sldMkLst>
          <pc:docMk/>
          <pc:sldMk cId="149621484" sldId="338"/>
        </pc:sldMkLst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2" creationId="{0C3FE7D5-4E79-46C7-8C4C-6552ACA027E3}"/>
          </ac:spMkLst>
        </pc:spChg>
        <pc:spChg chg="add del mod">
          <ac:chgData name="Syphax Ait oubelli" userId="ecf726b1934da71b" providerId="LiveId" clId="{DBF02EF2-5AE0-440D-B6AD-B5ACDEE03AC8}" dt="2021-08-10T11:10:02.934" v="637" actId="21"/>
          <ac:spMkLst>
            <pc:docMk/>
            <pc:sldMk cId="149621484" sldId="338"/>
            <ac:spMk id="23" creationId="{90AA8206-60FC-4054-99C4-1574108F57BC}"/>
          </ac:spMkLst>
        </pc:spChg>
        <pc:spChg chg="add mod">
          <ac:chgData name="Syphax Ait oubelli" userId="ecf726b1934da71b" providerId="LiveId" clId="{DBF02EF2-5AE0-440D-B6AD-B5ACDEE03AC8}" dt="2021-08-10T11:09:59.821" v="636" actId="121"/>
          <ac:spMkLst>
            <pc:docMk/>
            <pc:sldMk cId="149621484" sldId="338"/>
            <ac:spMk id="24" creationId="{B527C4B4-E42E-4C62-B397-3ECCB9380A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05:40.002" v="601" actId="1076"/>
          <ac:spMkLst>
            <pc:docMk/>
            <pc:sldMk cId="149621484" sldId="338"/>
            <ac:spMk id="64" creationId="{5D49293E-1C21-480B-A99D-89FC82FB266E}"/>
          </ac:spMkLst>
        </pc:spChg>
      </pc:sldChg>
      <pc:sldChg chg="addSp modSp add mod modAnim">
        <pc:chgData name="Syphax Ait oubelli" userId="ecf726b1934da71b" providerId="LiveId" clId="{DBF02EF2-5AE0-440D-B6AD-B5ACDEE03AC8}" dt="2021-08-10T11:12:15.168" v="796" actId="167"/>
        <pc:sldMkLst>
          <pc:docMk/>
          <pc:sldMk cId="4102891165" sldId="339"/>
        </pc:sldMkLst>
        <pc:spChg chg="add mod ord">
          <ac:chgData name="Syphax Ait oubelli" userId="ecf726b1934da71b" providerId="LiveId" clId="{DBF02EF2-5AE0-440D-B6AD-B5ACDEE03AC8}" dt="2021-08-10T11:11:27.405" v="693" actId="167"/>
          <ac:spMkLst>
            <pc:docMk/>
            <pc:sldMk cId="4102891165" sldId="339"/>
            <ac:spMk id="2" creationId="{EB48AA82-8E9C-4F0D-8EFC-10A306B9B528}"/>
          </ac:spMkLst>
        </pc:spChg>
        <pc:spChg chg="mod">
          <ac:chgData name="Syphax Ait oubelli" userId="ecf726b1934da71b" providerId="LiveId" clId="{DBF02EF2-5AE0-440D-B6AD-B5ACDEE03AC8}" dt="2021-08-10T11:11:35.570" v="696" actId="207"/>
          <ac:spMkLst>
            <pc:docMk/>
            <pc:sldMk cId="4102891165" sldId="33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0:13.505" v="640"/>
          <ac:spMkLst>
            <pc:docMk/>
            <pc:sldMk cId="4102891165" sldId="339"/>
            <ac:spMk id="23" creationId="{5455837F-DECF-4544-9D71-1A339459DA36}"/>
          </ac:spMkLst>
        </pc:spChg>
        <pc:spChg chg="add mod ord">
          <ac:chgData name="Syphax Ait oubelli" userId="ecf726b1934da71b" providerId="LiveId" clId="{DBF02EF2-5AE0-440D-B6AD-B5ACDEE03AC8}" dt="2021-08-10T11:12:09.544" v="793" actId="1076"/>
          <ac:spMkLst>
            <pc:docMk/>
            <pc:sldMk cId="4102891165" sldId="339"/>
            <ac:spMk id="26" creationId="{EE70C6E2-4DCF-4D90-902D-126896D91CC7}"/>
          </ac:spMkLst>
        </pc:spChg>
        <pc:spChg chg="add mod ord">
          <ac:chgData name="Syphax Ait oubelli" userId="ecf726b1934da71b" providerId="LiveId" clId="{DBF02EF2-5AE0-440D-B6AD-B5ACDEE03AC8}" dt="2021-08-10T11:11:56.339" v="791" actId="167"/>
          <ac:spMkLst>
            <pc:docMk/>
            <pc:sldMk cId="4102891165" sldId="339"/>
            <ac:spMk id="27" creationId="{AF3A9EBE-8E7B-47E8-A4E3-332CA65067F0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10T11:12:15.168" v="796" actId="167"/>
          <ac:spMkLst>
            <pc:docMk/>
            <pc:sldMk cId="4102891165" sldId="339"/>
            <ac:spMk id="29" creationId="{67172C87-E432-428E-937E-9B9C44840BE8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0:28.234" v="643" actId="207"/>
          <ac:spMkLst>
            <pc:docMk/>
            <pc:sldMk cId="4102891165" sldId="33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0:40.379" v="645" actId="207"/>
          <ac:spMkLst>
            <pc:docMk/>
            <pc:sldMk cId="4102891165" sldId="33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1:38.358" v="697" actId="207"/>
          <ac:spMkLst>
            <pc:docMk/>
            <pc:sldMk cId="4102891165" sldId="339"/>
            <ac:spMk id="64" creationId="{5D49293E-1C21-480B-A99D-89FC82FB266E}"/>
          </ac:spMkLst>
        </pc:spChg>
      </pc:sldChg>
      <pc:sldChg chg="add">
        <pc:chgData name="Syphax Ait oubelli" userId="ecf726b1934da71b" providerId="LiveId" clId="{DBF02EF2-5AE0-440D-B6AD-B5ACDEE03AC8}" dt="2021-08-10T11:17:32.153" v="800"/>
        <pc:sldMkLst>
          <pc:docMk/>
          <pc:sldMk cId="990227506" sldId="340"/>
        </pc:sldMkLst>
      </pc:sldChg>
      <pc:sldChg chg="addSp modSp add mod modAnim">
        <pc:chgData name="Syphax Ait oubelli" userId="ecf726b1934da71b" providerId="LiveId" clId="{DBF02EF2-5AE0-440D-B6AD-B5ACDEE03AC8}" dt="2021-08-10T11:32:44.655" v="1219" actId="1076"/>
        <pc:sldMkLst>
          <pc:docMk/>
          <pc:sldMk cId="4057706424" sldId="341"/>
        </pc:sldMkLst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3" creationId="{327EF75B-FBD5-4A85-A433-DDB0D2AF966A}"/>
          </ac:spMkLst>
        </pc:spChg>
        <pc:spChg chg="add 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4" creationId="{7436DA4C-D5FD-46DD-9CC2-531CDAC18C4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32:44.655" v="1219" actId="1076"/>
          <ac:spMkLst>
            <pc:docMk/>
            <pc:sldMk cId="4057706424" sldId="341"/>
            <ac:spMk id="26" creationId="{4F20A934-E803-4FCC-879E-A3E649AF900F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10T11:18:15.673" v="816" actId="1076"/>
          <ac:spMkLst>
            <pc:docMk/>
            <pc:sldMk cId="4057706424" sldId="341"/>
            <ac:spMk id="64" creationId="{5D49293E-1C21-480B-A99D-89FC82FB266E}"/>
          </ac:spMkLst>
        </pc:spChg>
      </pc:sldChg>
      <pc:sldChg chg="addSp delSp modSp add mod delAnim">
        <pc:chgData name="Syphax Ait oubelli" userId="ecf726b1934da71b" providerId="LiveId" clId="{DBF02EF2-5AE0-440D-B6AD-B5ACDEE03AC8}" dt="2021-08-10T11:27:10.139" v="925" actId="207"/>
        <pc:sldMkLst>
          <pc:docMk/>
          <pc:sldMk cId="3669037347" sldId="342"/>
        </pc:sldMkLst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3" creationId="{327EF75B-FBD5-4A85-A433-DDB0D2AF966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4" creationId="{7436DA4C-D5FD-46DD-9CC2-531CDAC18C4F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10T11:27:10.139" v="925" actId="207"/>
          <ac:spMkLst>
            <pc:docMk/>
            <pc:sldMk cId="3669037347" sldId="342"/>
            <ac:spMk id="26" creationId="{77C4929A-E7B0-4B81-9A1C-041D2B3CF68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10T11:25:54.952" v="837" actId="478"/>
          <ac:spMkLst>
            <pc:docMk/>
            <pc:sldMk cId="3669037347" sldId="342"/>
            <ac:spMk id="64" creationId="{5D49293E-1C21-480B-A99D-89FC82FB266E}"/>
          </ac:spMkLst>
        </pc:spChg>
      </pc:sldChg>
      <pc:sldChg chg="addSp delSp modSp add mod">
        <pc:chgData name="Syphax Ait oubelli" userId="ecf726b1934da71b" providerId="LiveId" clId="{DBF02EF2-5AE0-440D-B6AD-B5ACDEE03AC8}" dt="2021-08-10T11:31:58.040" v="1215" actId="478"/>
        <pc:sldMkLst>
          <pc:docMk/>
          <pc:sldMk cId="3097256523" sldId="343"/>
        </pc:sldMkLst>
        <pc:spChg chg="add mod">
          <ac:chgData name="Syphax Ait oubelli" userId="ecf726b1934da71b" providerId="LiveId" clId="{DBF02EF2-5AE0-440D-B6AD-B5ACDEE03AC8}" dt="2021-08-10T11:31:28.412" v="1211" actId="207"/>
          <ac:spMkLst>
            <pc:docMk/>
            <pc:sldMk cId="3097256523" sldId="343"/>
            <ac:spMk id="3" creationId="{451C6398-D192-4285-A140-03569FF1654A}"/>
          </ac:spMkLst>
        </pc:spChg>
        <pc:spChg chg="add mod">
          <ac:chgData name="Syphax Ait oubelli" userId="ecf726b1934da71b" providerId="LiveId" clId="{DBF02EF2-5AE0-440D-B6AD-B5ACDEE03AC8}" dt="2021-08-10T11:29:00.501" v="1159" actId="571"/>
          <ac:spMkLst>
            <pc:docMk/>
            <pc:sldMk cId="3097256523" sldId="343"/>
            <ac:spMk id="4" creationId="{F710527A-5315-4B73-A897-2F8F3CB133BB}"/>
          </ac:spMkLst>
        </pc:spChg>
        <pc:spChg chg="add mod">
          <ac:chgData name="Syphax Ait oubelli" userId="ecf726b1934da71b" providerId="LiveId" clId="{DBF02EF2-5AE0-440D-B6AD-B5ACDEE03AC8}" dt="2021-08-10T11:29:13.045" v="1168" actId="571"/>
          <ac:spMkLst>
            <pc:docMk/>
            <pc:sldMk cId="3097256523" sldId="343"/>
            <ac:spMk id="5" creationId="{ED76B1CE-9B65-4A68-911F-086249411EA4}"/>
          </ac:spMkLst>
        </pc:spChg>
        <pc:spChg chg="add del mod">
          <ac:chgData name="Syphax Ait oubelli" userId="ecf726b1934da71b" providerId="LiveId" clId="{DBF02EF2-5AE0-440D-B6AD-B5ACDEE03AC8}" dt="2021-08-10T11:31:58.040" v="1215" actId="478"/>
          <ac:spMkLst>
            <pc:docMk/>
            <pc:sldMk cId="3097256523" sldId="343"/>
            <ac:spMk id="6" creationId="{864217C7-ABE5-421F-9CBE-97D84CC1BC47}"/>
          </ac:spMkLst>
        </pc:spChg>
      </pc:sldChg>
      <pc:sldChg chg="add">
        <pc:chgData name="Syphax Ait oubelli" userId="ecf726b1934da71b" providerId="LiveId" clId="{DBF02EF2-5AE0-440D-B6AD-B5ACDEE03AC8}" dt="2021-08-10T11:31:56.112" v="1214" actId="2890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DBF02EF2-5AE0-440D-B6AD-B5ACDEE03AC8}" dt="2021-08-10T14:29:53.346" v="1248" actId="165"/>
        <pc:sldMkLst>
          <pc:docMk/>
          <pc:sldMk cId="212050649" sldId="345"/>
        </pc:sldMkLst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3" creationId="{451C6398-D192-4285-A140-03569FF165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5" creationId="{941E5FD2-AE23-404C-A4F2-53ABBA11834E}"/>
          </ac:spMkLst>
        </pc:spChg>
        <pc:spChg chg="mod">
          <ac:chgData name="Syphax Ait oubelli" userId="ecf726b1934da71b" providerId="LiveId" clId="{DBF02EF2-5AE0-440D-B6AD-B5ACDEE03AC8}" dt="2021-08-10T11:32:53.628" v="1225" actId="1036"/>
          <ac:spMkLst>
            <pc:docMk/>
            <pc:sldMk cId="212050649" sldId="345"/>
            <ac:spMk id="6" creationId="{864217C7-ABE5-421F-9CBE-97D84CC1BC47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7" creationId="{54F29669-5113-4ACD-94DC-2B1B66C462A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8" creationId="{00C726B2-2743-4B8E-829E-230E975EDAED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9" creationId="{B0574771-6609-4B81-99B6-BFF0FB3007A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0" creationId="{CE253AC7-457E-4FC8-9584-7D57FD4D1186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1" creationId="{9F55F58F-AAED-4166-BFB4-4A29D7A5F03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2" creationId="{F33ECBB0-4954-47A4-86C1-E099AFDFFD3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3" creationId="{D7583C8D-5B07-4EDC-8209-5102E5C02E5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4" creationId="{80C977FF-FD40-4F84-8941-2EEA80BCA0B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5" creationId="{59615E93-41B5-475F-95AF-F5FD5C8B374A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6" creationId="{FF533252-42C5-4672-A146-3C4FC0B1E490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7" creationId="{6AD89659-60F9-447B-8F91-1CD9943DDD9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8" creationId="{34EC803F-36A5-45BA-A54D-61097CF60C7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19" creationId="{D7E33ADA-7DFA-40A7-8D47-C3EDA4D57BCE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0" creationId="{05C2A0ED-B029-4D3A-92A1-A8F06357FA72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1" creationId="{C01FC924-4610-4EE4-A20C-234AEA8AEF65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2" creationId="{909765E9-8315-4F70-806C-C103DC11B8B3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3" creationId="{583E09F8-F6A2-4A4B-93FB-4F88944A4444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4" creationId="{36415891-20A5-4107-A177-9843BE80427F}"/>
          </ac:spMkLst>
        </pc:spChg>
        <pc:spChg chg="add mod topLvl">
          <ac:chgData name="Syphax Ait oubelli" userId="ecf726b1934da71b" providerId="LiveId" clId="{DBF02EF2-5AE0-440D-B6AD-B5ACDEE03AC8}" dt="2021-08-10T14:29:53.346" v="1248" actId="165"/>
          <ac:spMkLst>
            <pc:docMk/>
            <pc:sldMk cId="212050649" sldId="345"/>
            <ac:spMk id="25" creationId="{EABCBE88-6D47-410E-BA5A-22AA68CCB0D0}"/>
          </ac:spMkLst>
        </pc:spChg>
        <pc:spChg chg="mod">
          <ac:chgData name="Syphax Ait oubelli" userId="ecf726b1934da71b" providerId="LiveId" clId="{DBF02EF2-5AE0-440D-B6AD-B5ACDEE03AC8}" dt="2021-08-10T11:32:40.830" v="1217" actId="1076"/>
          <ac:spMkLst>
            <pc:docMk/>
            <pc:sldMk cId="212050649" sldId="345"/>
            <ac:spMk id="26" creationId="{77C4929A-E7B0-4B81-9A1C-041D2B3CF681}"/>
          </ac:spMkLst>
        </pc:spChg>
        <pc:grpChg chg="add del mod">
          <ac:chgData name="Syphax Ait oubelli" userId="ecf726b1934da71b" providerId="LiveId" clId="{DBF02EF2-5AE0-440D-B6AD-B5ACDEE03AC8}" dt="2021-08-10T14:29:53.346" v="1248" actId="165"/>
          <ac:grpSpMkLst>
            <pc:docMk/>
            <pc:sldMk cId="212050649" sldId="345"/>
            <ac:grpSpMk id="2" creationId="{B28FA714-AAD6-4361-9267-DFC79D46CB43}"/>
          </ac:grpSpMkLst>
        </pc:grpChg>
        <pc:cxnChg chg="add mod">
          <ac:chgData name="Syphax Ait oubelli" userId="ecf726b1934da71b" providerId="LiveId" clId="{DBF02EF2-5AE0-440D-B6AD-B5ACDEE03AC8}" dt="2021-08-10T11:33:34.686" v="1235" actId="692"/>
          <ac:cxnSpMkLst>
            <pc:docMk/>
            <pc:sldMk cId="212050649" sldId="345"/>
            <ac:cxnSpMk id="27" creationId="{374B8D8B-DA23-4BEC-BD6B-83F82AAEE696}"/>
          </ac:cxnSpMkLst>
        </pc:cxnChg>
      </pc:sldChg>
      <pc:sldChg chg="addSp delSp modSp add del mod">
        <pc:chgData name="Syphax Ait oubelli" userId="ecf726b1934da71b" providerId="LiveId" clId="{DBF02EF2-5AE0-440D-B6AD-B5ACDEE03AC8}" dt="2021-08-10T14:38:35.152" v="1344" actId="47"/>
        <pc:sldMkLst>
          <pc:docMk/>
          <pc:sldMk cId="2624783429" sldId="346"/>
        </pc:sldMkLst>
        <pc:spChg chg="add mod">
          <ac:chgData name="Syphax Ait oubelli" userId="ecf726b1934da71b" providerId="LiveId" clId="{DBF02EF2-5AE0-440D-B6AD-B5ACDEE03AC8}" dt="2021-08-10T14:29:03.301" v="1240" actId="2085"/>
          <ac:spMkLst>
            <pc:docMk/>
            <pc:sldMk cId="2624783429" sldId="346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29:35.239" v="1245" actId="478"/>
          <ac:spMkLst>
            <pc:docMk/>
            <pc:sldMk cId="2624783429" sldId="346"/>
            <ac:spMk id="3" creationId="{4FC9FB30-CB4E-4572-8579-7C11A4DA5484}"/>
          </ac:spMkLst>
        </pc:spChg>
        <pc:spChg chg="add mod">
          <ac:chgData name="Syphax Ait oubelli" userId="ecf726b1934da71b" providerId="LiveId" clId="{DBF02EF2-5AE0-440D-B6AD-B5ACDEE03AC8}" dt="2021-08-10T14:37:50.502" v="1327" actId="1038"/>
          <ac:spMkLst>
            <pc:docMk/>
            <pc:sldMk cId="2624783429" sldId="346"/>
            <ac:spMk id="6" creationId="{D3BCAC92-6154-4D7E-9F0C-1122DDA990FC}"/>
          </ac:spMkLst>
        </pc:spChg>
        <pc:spChg chg="mod">
          <ac:chgData name="Syphax Ait oubelli" userId="ecf726b1934da71b" providerId="LiveId" clId="{DBF02EF2-5AE0-440D-B6AD-B5ACDEE03AC8}" dt="2021-08-10T14:29:43.518" v="1247" actId="207"/>
          <ac:spMkLst>
            <pc:docMk/>
            <pc:sldMk cId="2624783429" sldId="346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37:57.132" v="1331" actId="1037"/>
          <ac:spMkLst>
            <pc:docMk/>
            <pc:sldMk cId="2624783429" sldId="346"/>
            <ac:spMk id="29" creationId="{EA80D4B7-851C-42B4-9D6A-C76CFCE06FED}"/>
          </ac:spMkLst>
        </pc:spChg>
        <pc:spChg chg="add mod">
          <ac:chgData name="Syphax Ait oubelli" userId="ecf726b1934da71b" providerId="LiveId" clId="{DBF02EF2-5AE0-440D-B6AD-B5ACDEE03AC8}" dt="2021-08-10T14:38:07.832" v="1337" actId="1076"/>
          <ac:spMkLst>
            <pc:docMk/>
            <pc:sldMk cId="2624783429" sldId="346"/>
            <ac:spMk id="30" creationId="{F6AE838B-1348-4B4B-BB88-200BB11B7D4D}"/>
          </ac:spMkLst>
        </pc:spChg>
        <pc:spChg chg="add mod">
          <ac:chgData name="Syphax Ait oubelli" userId="ecf726b1934da71b" providerId="LiveId" clId="{DBF02EF2-5AE0-440D-B6AD-B5ACDEE03AC8}" dt="2021-08-10T14:38:14.392" v="1340" actId="1076"/>
          <ac:spMkLst>
            <pc:docMk/>
            <pc:sldMk cId="2624783429" sldId="346"/>
            <ac:spMk id="32" creationId="{0EE650C0-F8DA-441B-B40F-6F35C0D3B8BE}"/>
          </ac:spMkLst>
        </pc:spChg>
        <pc:picChg chg="add del mod">
          <ac:chgData name="Syphax Ait oubelli" userId="ecf726b1934da71b" providerId="LiveId" clId="{DBF02EF2-5AE0-440D-B6AD-B5ACDEE03AC8}" dt="2021-08-10T14:36:21.862" v="1253" actId="478"/>
          <ac:picMkLst>
            <pc:docMk/>
            <pc:sldMk cId="2624783429" sldId="346"/>
            <ac:picMk id="5" creationId="{C447F43F-2840-4389-8EB8-A4E59B157561}"/>
          </ac:picMkLst>
        </pc:picChg>
        <pc:picChg chg="add mod">
          <ac:chgData name="Syphax Ait oubelli" userId="ecf726b1934da71b" providerId="LiveId" clId="{DBF02EF2-5AE0-440D-B6AD-B5ACDEE03AC8}" dt="2021-08-10T14:29:13.056" v="1241"/>
          <ac:picMkLst>
            <pc:docMk/>
            <pc:sldMk cId="2624783429" sldId="346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10T14:38:55.142" v="1372" actId="207"/>
        <pc:sldMkLst>
          <pc:docMk/>
          <pc:sldMk cId="2285001271" sldId="347"/>
        </pc:sldMkLst>
        <pc:spChg chg="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0" creationId="{64A1804D-5EE1-45AB-8787-6B8AB96A3DF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3" creationId="{4D360CD4-01F2-4912-A370-7F474CDD0DAB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6" creationId="{73A2B211-1E76-43B8-A842-644031212CA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5" creationId="{06AF10B1-CB4F-4986-B34E-193E0BD469D9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28" creationId="{15F0DA52-9D8D-4642-9762-65BDA6AFE2F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1" creationId="{14AFC152-7112-443A-8C7A-2E80FB0E8E5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3" creationId="{A35E1591-EA30-458A-9DAE-31FD3A334995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4" creationId="{DE41D748-B9A3-4AED-9AFA-42547F9DB180}"/>
          </ac:spMkLst>
        </pc:spChg>
        <pc:spChg chg="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5" creationId="{643D47E5-5F64-41FE-A755-10F5635F91A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6" creationId="{D87CAF18-EC5F-4482-966E-BEB9F275756C}"/>
          </ac:spMkLst>
        </pc:spChg>
        <pc:spChg chg="add mod">
          <ac:chgData name="Syphax Ait oubelli" userId="ecf726b1934da71b" providerId="LiveId" clId="{DBF02EF2-5AE0-440D-B6AD-B5ACDEE03AC8}" dt="2021-08-10T14:38:32.712" v="1342" actId="1076"/>
          <ac:spMkLst>
            <pc:docMk/>
            <pc:sldMk cId="2285001271" sldId="347"/>
            <ac:spMk id="57" creationId="{B9FD27BF-BA96-4B49-8D09-A32571551576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10T14:38:55.142" v="1372" actId="207"/>
          <ac:spMkLst>
            <pc:docMk/>
            <pc:sldMk cId="2285001271" sldId="347"/>
            <ac:spMk id="64" creationId="{5D49293E-1C21-480B-A99D-89FC82FB266E}"/>
          </ac:spMkLst>
        </pc:spChg>
        <pc:picChg chg="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" creationId="{C447F43F-2840-4389-8EB8-A4E59B15756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6" creationId="{00D9DDEE-5F11-4212-9A38-424C562DA453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29" creationId="{A2CD2430-4912-4856-BB83-F941903420C1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0" creationId="{1D5DFB54-F1F1-4344-A0E2-FB19F78106F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2" creationId="{3B1B0231-08E8-41BF-93CC-9A4E9E41797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5" creationId="{374BB2F6-57B1-4C6A-956D-769ACDF6AB6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6" creationId="{23CC97A7-6F60-4275-9334-0F397E66F7C9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8" creationId="{52AB61D6-68FD-4374-A4B1-00C6CECD8BC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1" creationId="{9DC96CAB-ABDD-44F1-92DE-08C0E591BE25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2" creationId="{3AAE1F15-5052-4BA3-84DC-D077B4951254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4" creationId="{8682156F-2819-4905-80C1-EFD353F8ABAD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7" creationId="{D8351C48-8BB6-4B2D-98BC-A31993055628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48" creationId="{449EBB49-AAF5-4BD1-AF50-935D8FB6AF8E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0" creationId="{FB81E857-656B-4DD7-8680-B4EEEC977B02}"/>
          </ac:picMkLst>
        </pc:picChg>
        <pc:picChg chg="add del mod">
          <ac:chgData name="Syphax Ait oubelli" userId="ecf726b1934da71b" providerId="LiveId" clId="{DBF02EF2-5AE0-440D-B6AD-B5ACDEE03AC8}" dt="2021-08-10T14:38:48.792" v="1347" actId="478"/>
          <ac:picMkLst>
            <pc:docMk/>
            <pc:sldMk cId="2285001271" sldId="347"/>
            <ac:picMk id="51" creationId="{7D4C5BBD-7E29-44C1-91A6-C593AEB395D3}"/>
          </ac:picMkLst>
        </pc:picChg>
      </pc:sldChg>
      <pc:sldChg chg="add">
        <pc:chgData name="Syphax Ait oubelli" userId="ecf726b1934da71b" providerId="LiveId" clId="{DBF02EF2-5AE0-440D-B6AD-B5ACDEE03AC8}" dt="2021-08-10T14:38:34.092" v="1343" actId="2890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DBF02EF2-5AE0-440D-B6AD-B5ACDEE03AC8}" dt="2021-08-10T14:42:07.542" v="1379" actId="14100"/>
        <pc:sldMkLst>
          <pc:docMk/>
          <pc:sldMk cId="2668540787" sldId="349"/>
        </pc:sldMkLst>
        <pc:cxnChg chg="add mod">
          <ac:chgData name="Syphax Ait oubelli" userId="ecf726b1934da71b" providerId="LiveId" clId="{DBF02EF2-5AE0-440D-B6AD-B5ACDEE03AC8}" dt="2021-08-10T14:42:03.112" v="1377" actId="14100"/>
          <ac:cxnSpMkLst>
            <pc:docMk/>
            <pc:sldMk cId="2668540787" sldId="349"/>
            <ac:cxnSpMk id="59" creationId="{970C993F-DA69-438A-BD3B-407E88E786E5}"/>
          </ac:cxnSpMkLst>
        </pc:cxnChg>
        <pc:cxnChg chg="add mod">
          <ac:chgData name="Syphax Ait oubelli" userId="ecf726b1934da71b" providerId="LiveId" clId="{DBF02EF2-5AE0-440D-B6AD-B5ACDEE03AC8}" dt="2021-08-10T14:42:07.542" v="1379" actId="14100"/>
          <ac:cxnSpMkLst>
            <pc:docMk/>
            <pc:sldMk cId="2668540787" sldId="349"/>
            <ac:cxnSpMk id="60" creationId="{B04D727E-B818-4671-A98F-32F01C3DBC13}"/>
          </ac:cxnSpMkLst>
        </pc:cxnChg>
      </pc:sldChg>
      <pc:sldChg chg="addSp delSp modSp add mod addCm delCm">
        <pc:chgData name="Syphax Ait oubelli" userId="ecf726b1934da71b" providerId="LiveId" clId="{DBF02EF2-5AE0-440D-B6AD-B5ACDEE03AC8}" dt="2021-08-10T14:45:56.186" v="1421" actId="12788"/>
        <pc:sldMkLst>
          <pc:docMk/>
          <pc:sldMk cId="3650168091" sldId="350"/>
        </pc:sldMkLst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" creationId="{3F937937-8606-4CC7-BCB9-70A47F1174B9}"/>
          </ac:spMkLst>
        </pc:spChg>
        <pc:spChg chg="add del mod">
          <ac:chgData name="Syphax Ait oubelli" userId="ecf726b1934da71b" providerId="LiveId" clId="{DBF02EF2-5AE0-440D-B6AD-B5ACDEE03AC8}" dt="2021-08-10T14:44:58.452" v="1395"/>
          <ac:spMkLst>
            <pc:docMk/>
            <pc:sldMk cId="3650168091" sldId="350"/>
            <ac:spMk id="6" creationId="{450DEFCD-4C1D-46BE-8141-250133AFB64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10T14:45:56.186" v="1421" actId="12788"/>
          <ac:spMkLst>
            <pc:docMk/>
            <pc:sldMk cId="3650168091" sldId="350"/>
            <ac:spMk id="8" creationId="{11957378-FED3-450D-9D91-5CB9C3A9156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5" creationId="{06AF10B1-CB4F-4986-B34E-193E0BD469D9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4" creationId="{F09FA5DB-C5D5-4113-BDD9-00327492FEB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37" creationId="{C81227BE-41EF-4393-AC13-08A97F741AD1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0" creationId="{EF95D963-9C20-4B6A-8864-EBC33FF866E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3" creationId="{A1622D04-8937-4436-8A83-B2DDB09AE7F2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6" creationId="{1785F098-5F9B-4E15-825A-EB70E4A37FD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3" creationId="{A35E1591-EA30-458A-9DAE-31FD3A334995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4" creationId="{DE41D748-B9A3-4AED-9AFA-42547F9DB180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6" creationId="{D87CAF18-EC5F-4482-966E-BEB9F275756C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7" creationId="{B9FD27BF-BA96-4B49-8D09-A32571551576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10T14:43:16.039" v="1391" actId="165"/>
          <ac:spMkLst>
            <pc:docMk/>
            <pc:sldMk cId="3650168091" sldId="350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10T14:43:02.302" v="1385" actId="164"/>
          <ac:grpSpMkLst>
            <pc:docMk/>
            <pc:sldMk cId="3650168091" sldId="350"/>
            <ac:grpSpMk id="3" creationId="{58E1ED8B-1D2C-4BB1-850F-F7C0B1CFE5A0}"/>
          </ac:grpSpMkLst>
        </pc:grpChg>
        <pc:grpChg chg="add del mod">
          <ac:chgData name="Syphax Ait oubelli" userId="ecf726b1934da71b" providerId="LiveId" clId="{DBF02EF2-5AE0-440D-B6AD-B5ACDEE03AC8}" dt="2021-08-10T14:43:16.039" v="1391" actId="165"/>
          <ac:grpSpMkLst>
            <pc:docMk/>
            <pc:sldMk cId="3650168091" sldId="350"/>
            <ac:grpSpMk id="4" creationId="{F43CC1B0-E0CC-49FC-AE31-5BCE50F55062}"/>
          </ac:grpSpMkLst>
        </pc:grp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" creationId="{C447F43F-2840-4389-8EB8-A4E59B15756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6" creationId="{00D9DDEE-5F11-4212-9A38-424C562DA453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7" creationId="{8A49E092-A3CF-4D12-A89D-7EB49F0A785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29" creationId="{A2CD2430-4912-4856-BB83-F941903420C1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0" creationId="{1D5DFB54-F1F1-4344-A0E2-FB19F78106F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2" creationId="{3B1B0231-08E8-41BF-93CC-9A4E9E41797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3" creationId="{51326853-C95F-4DE5-A7C0-75C4D932589C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5" creationId="{374BB2F6-57B1-4C6A-956D-769ACDF6AB6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6" creationId="{23CC97A7-6F60-4275-9334-0F397E66F7C9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8" creationId="{52AB61D6-68FD-4374-A4B1-00C6CECD8BC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39" creationId="{1E184B16-E566-40CB-A9B2-CAA7E6F7BAB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1" creationId="{9DC96CAB-ABDD-44F1-92DE-08C0E591BE25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2" creationId="{3AAE1F15-5052-4BA3-84DC-D077B4951254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4" creationId="{8682156F-2819-4905-80C1-EFD353F8ABAD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5" creationId="{A8E3009A-122B-4F96-877E-92F3F8F4241A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7" creationId="{D8351C48-8BB6-4B2D-98BC-A31993055628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48" creationId="{449EBB49-AAF5-4BD1-AF50-935D8FB6AF8E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0" creationId="{FB81E857-656B-4DD7-8680-B4EEEC977B02}"/>
          </ac:picMkLst>
        </pc:picChg>
        <pc:picChg chg="mod topLvl">
          <ac:chgData name="Syphax Ait oubelli" userId="ecf726b1934da71b" providerId="LiveId" clId="{DBF02EF2-5AE0-440D-B6AD-B5ACDEE03AC8}" dt="2021-08-10T14:43:16.039" v="1391" actId="165"/>
          <ac:picMkLst>
            <pc:docMk/>
            <pc:sldMk cId="3650168091" sldId="350"/>
            <ac:picMk id="51" creationId="{7D4C5BBD-7E29-44C1-91A6-C593AEB395D3}"/>
          </ac:picMkLst>
        </pc:pic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59" creationId="{970C993F-DA69-438A-BD3B-407E88E786E5}"/>
          </ac:cxnSpMkLst>
        </pc:cxnChg>
        <pc:cxnChg chg="mod topLvl">
          <ac:chgData name="Syphax Ait oubelli" userId="ecf726b1934da71b" providerId="LiveId" clId="{DBF02EF2-5AE0-440D-B6AD-B5ACDEE03AC8}" dt="2021-08-10T14:43:16.039" v="1391" actId="165"/>
          <ac:cxnSpMkLst>
            <pc:docMk/>
            <pc:sldMk cId="3650168091" sldId="350"/>
            <ac:cxnSpMk id="60" creationId="{B04D727E-B818-4671-A98F-32F01C3DBC13}"/>
          </ac:cxnSpMkLst>
        </pc:cxnChg>
      </pc:sldChg>
      <pc:sldChg chg="addSp delSp modSp add mod">
        <pc:chgData name="Syphax Ait oubelli" userId="ecf726b1934da71b" providerId="LiveId" clId="{DBF02EF2-5AE0-440D-B6AD-B5ACDEE03AC8}" dt="2021-08-10T14:46:45.512" v="1438" actId="114"/>
        <pc:sldMkLst>
          <pc:docMk/>
          <pc:sldMk cId="184502415" sldId="351"/>
        </pc:sldMkLst>
        <pc:spChg chg="add mod">
          <ac:chgData name="Syphax Ait oubelli" userId="ecf726b1934da71b" providerId="LiveId" clId="{DBF02EF2-5AE0-440D-B6AD-B5ACDEE03AC8}" dt="2021-08-10T14:46:45.512" v="1438" actId="114"/>
          <ac:spMkLst>
            <pc:docMk/>
            <pc:sldMk cId="184502415" sldId="351"/>
            <ac:spMk id="3" creationId="{3E4F3F5D-A093-4C14-BB85-BD3269901953}"/>
          </ac:spMkLst>
        </pc:spChg>
        <pc:spChg chg="del">
          <ac:chgData name="Syphax Ait oubelli" userId="ecf726b1934da71b" providerId="LiveId" clId="{DBF02EF2-5AE0-440D-B6AD-B5ACDEE03AC8}" dt="2021-08-10T14:46:25.502" v="1423" actId="478"/>
          <ac:spMkLst>
            <pc:docMk/>
            <pc:sldMk cId="184502415" sldId="351"/>
            <ac:spMk id="8" creationId="{11957378-FED3-450D-9D91-5CB9C3A91563}"/>
          </ac:spMkLst>
        </pc:spChg>
      </pc:sldChg>
      <pc:sldChg chg="add del">
        <pc:chgData name="Syphax Ait oubelli" userId="ecf726b1934da71b" providerId="LiveId" clId="{DBF02EF2-5AE0-440D-B6AD-B5ACDEE03AC8}" dt="2021-08-25T11:50:34.269" v="1440"/>
        <pc:sldMkLst>
          <pc:docMk/>
          <pc:sldMk cId="837458676" sldId="352"/>
        </pc:sldMkLst>
      </pc:sldChg>
      <pc:sldChg chg="addSp delSp modSp add mod">
        <pc:chgData name="Syphax Ait oubelli" userId="ecf726b1934da71b" providerId="LiveId" clId="{DBF02EF2-5AE0-440D-B6AD-B5ACDEE03AC8}" dt="2021-08-25T11:59:26.963" v="1679" actId="1076"/>
        <pc:sldMkLst>
          <pc:docMk/>
          <pc:sldMk cId="2883039570" sldId="352"/>
        </pc:sldMkLst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2" creationId="{3F937937-8606-4CC7-BCB9-70A47F1174B9}"/>
          </ac:spMkLst>
        </pc:spChg>
        <pc:spChg chg="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3" creationId="{3E4F3F5D-A093-4C14-BB85-BD3269901953}"/>
          </ac:spMkLst>
        </pc:spChg>
        <pc:spChg chg="add mod">
          <ac:chgData name="Syphax Ait oubelli" userId="ecf726b1934da71b" providerId="LiveId" clId="{DBF02EF2-5AE0-440D-B6AD-B5ACDEE03AC8}" dt="2021-08-25T11:59:26.963" v="1679" actId="1076"/>
          <ac:spMkLst>
            <pc:docMk/>
            <pc:sldMk cId="2883039570" sldId="352"/>
            <ac:spMk id="6" creationId="{50666182-6347-4C45-A563-FEFE50264F84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7" creationId="{D59E1FB0-9903-4F5E-B7EC-B11DAB940366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54" creationId="{DE41D748-B9A3-4AED-9AFA-42547F9DB180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5T11:51:31.873" v="1564" actId="207"/>
          <ac:spMkLst>
            <pc:docMk/>
            <pc:sldMk cId="2883039570" sldId="352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5T11:51:14.947" v="1558" actId="207"/>
          <ac:spMkLst>
            <pc:docMk/>
            <pc:sldMk cId="2883039570" sldId="352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5T11:52:26.972" v="1575" actId="164"/>
          <ac:grpSpMkLst>
            <pc:docMk/>
            <pc:sldMk cId="2883039570" sldId="352"/>
            <ac:grpSpMk id="4" creationId="{955EB982-EE3F-4403-B857-03789F63E0B1}"/>
          </ac:grpSpMkLst>
        </pc:grp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" creationId="{C447F43F-2840-4389-8EB8-A4E59B157561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6" creationId="{00D9DDEE-5F11-4212-9A38-424C562DA453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7" creationId="{8A49E092-A3CF-4D12-A89D-7EB49F0A7858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29" creationId="{A2CD2430-4912-4856-BB83-F941903420C1}"/>
          </ac:picMkLst>
        </pc:picChg>
        <pc:picChg chg="del">
          <ac:chgData name="Syphax Ait oubelli" userId="ecf726b1934da71b" providerId="LiveId" clId="{DBF02EF2-5AE0-440D-B6AD-B5ACDEE03AC8}" dt="2021-08-25T11:50:50.368" v="1446" actId="478"/>
          <ac:picMkLst>
            <pc:docMk/>
            <pc:sldMk cId="2883039570" sldId="352"/>
            <ac:picMk id="30" creationId="{1D5DFB54-F1F1-4344-A0E2-FB19F78106F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2" creationId="{3B1B0231-08E8-41BF-93CC-9A4E9E41797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3" creationId="{51326853-C95F-4DE5-A7C0-75C4D932589C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5" creationId="{374BB2F6-57B1-4C6A-956D-769ACDF6AB6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6" creationId="{23CC97A7-6F60-4275-9334-0F397E66F7C9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8" creationId="{52AB61D6-68FD-4374-A4B1-00C6CECD8BCA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39" creationId="{1E184B16-E566-40CB-A9B2-CAA7E6F7BAB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1" creationId="{9DC96CAB-ABDD-44F1-92DE-08C0E591BE25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2" creationId="{3AAE1F15-5052-4BA3-84DC-D077B4951254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4" creationId="{8682156F-2819-4905-80C1-EFD353F8ABAD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5" creationId="{A8E3009A-122B-4F96-877E-92F3F8F4241A}"/>
          </ac:picMkLst>
        </pc:picChg>
        <pc:picChg chg="add del mod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7" creationId="{D8351C48-8BB6-4B2D-98BC-A31993055628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48" creationId="{449EBB49-AAF5-4BD1-AF50-935D8FB6AF8E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0" creationId="{FB81E857-656B-4DD7-8680-B4EEEC977B02}"/>
          </ac:picMkLst>
        </pc:picChg>
        <pc:picChg chg="add del">
          <ac:chgData name="Syphax Ait oubelli" userId="ecf726b1934da71b" providerId="LiveId" clId="{DBF02EF2-5AE0-440D-B6AD-B5ACDEE03AC8}" dt="2021-08-25T11:50:47.961" v="1445" actId="478"/>
          <ac:picMkLst>
            <pc:docMk/>
            <pc:sldMk cId="2883039570" sldId="352"/>
            <ac:picMk id="51" creationId="{7D4C5BBD-7E29-44C1-91A6-C593AEB395D3}"/>
          </ac:picMkLst>
        </pc:picChg>
        <pc:cxnChg chg="del mod">
          <ac:chgData name="Syphax Ait oubelli" userId="ecf726b1934da71b" providerId="LiveId" clId="{DBF02EF2-5AE0-440D-B6AD-B5ACDEE03AC8}" dt="2021-08-25T11:51:20.519" v="1560" actId="21"/>
          <ac:cxnSpMkLst>
            <pc:docMk/>
            <pc:sldMk cId="2883039570" sldId="352"/>
            <ac:cxnSpMk id="59" creationId="{970C993F-DA69-438A-BD3B-407E88E786E5}"/>
          </ac:cxnSpMkLst>
        </pc:cxnChg>
        <pc:cxnChg chg="del mod">
          <ac:chgData name="Syphax Ait oubelli" userId="ecf726b1934da71b" providerId="LiveId" clId="{DBF02EF2-5AE0-440D-B6AD-B5ACDEE03AC8}" dt="2021-08-25T11:51:18.632" v="1559" actId="478"/>
          <ac:cxnSpMkLst>
            <pc:docMk/>
            <pc:sldMk cId="2883039570" sldId="352"/>
            <ac:cxnSpMk id="60" creationId="{B04D727E-B818-4671-A98F-32F01C3DBC13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2" creationId="{C7C1ECA7-08F3-453F-9AD6-EE998E45BE9F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3" creationId="{11921129-272B-4170-9612-FC0BCBF32E0A}"/>
          </ac:cxnSpMkLst>
        </pc:cxnChg>
        <pc:cxnChg chg="add mod">
          <ac:chgData name="Syphax Ait oubelli" userId="ecf726b1934da71b" providerId="LiveId" clId="{DBF02EF2-5AE0-440D-B6AD-B5ACDEE03AC8}" dt="2021-08-25T11:52:26.972" v="1575" actId="164"/>
          <ac:cxnSpMkLst>
            <pc:docMk/>
            <pc:sldMk cId="2883039570" sldId="352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1:59:45.822" v="1688" actId="20577"/>
        <pc:sldMkLst>
          <pc:docMk/>
          <pc:sldMk cId="2548990098" sldId="353"/>
        </pc:sldMkLst>
        <pc:spChg chg="del mod">
          <ac:chgData name="Syphax Ait oubelli" userId="ecf726b1934da71b" providerId="LiveId" clId="{DBF02EF2-5AE0-440D-B6AD-B5ACDEE03AC8}" dt="2021-08-25T11:59:34.153" v="1680" actId="478"/>
          <ac:spMkLst>
            <pc:docMk/>
            <pc:sldMk cId="2548990098" sldId="353"/>
            <ac:spMk id="3" creationId="{3E4F3F5D-A093-4C14-BB85-BD3269901953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34" creationId="{F09FA5DB-C5D5-4113-BDD9-00327492FEB0}"/>
          </ac:spMkLst>
        </pc:spChg>
        <pc:spChg chg="add mod">
          <ac:chgData name="Syphax Ait oubelli" userId="ecf726b1934da71b" providerId="LiveId" clId="{DBF02EF2-5AE0-440D-B6AD-B5ACDEE03AC8}" dt="2021-08-25T11:59:41.919" v="1686" actId="20577"/>
          <ac:spMkLst>
            <pc:docMk/>
            <pc:sldMk cId="2548990098" sldId="353"/>
            <ac:spMk id="39" creationId="{24EE5C76-09F8-4FAB-8BCF-6EB6896EF64C}"/>
          </ac:spMkLst>
        </pc:spChg>
        <pc:spChg chg="add mod">
          <ac:chgData name="Syphax Ait oubelli" userId="ecf726b1934da71b" providerId="LiveId" clId="{DBF02EF2-5AE0-440D-B6AD-B5ACDEE03AC8}" dt="2021-08-25T11:59:45.822" v="1688" actId="20577"/>
          <ac:spMkLst>
            <pc:docMk/>
            <pc:sldMk cId="2548990098" sldId="353"/>
            <ac:spMk id="41" creationId="{F3A56622-C5A2-4EAE-A96C-8DE0EDE92299}"/>
          </ac:spMkLst>
        </pc:spChg>
        <pc:spChg chg="mod">
          <ac:chgData name="Syphax Ait oubelli" userId="ecf726b1934da71b" providerId="LiveId" clId="{DBF02EF2-5AE0-440D-B6AD-B5ACDEE03AC8}" dt="2021-08-25T11:53:01.726" v="1650" actId="207"/>
          <ac:spMkLst>
            <pc:docMk/>
            <pc:sldMk cId="2548990098" sldId="353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1:52:53.721" v="1609" actId="207"/>
          <ac:spMkLst>
            <pc:docMk/>
            <pc:sldMk cId="2548990098" sldId="353"/>
            <ac:spMk id="64" creationId="{5D49293E-1C21-480B-A99D-89FC82FB266E}"/>
          </ac:spMkLst>
        </pc:spChg>
        <pc:grpChg chg="del">
          <ac:chgData name="Syphax Ait oubelli" userId="ecf726b1934da71b" providerId="LiveId" clId="{DBF02EF2-5AE0-440D-B6AD-B5ACDEE03AC8}" dt="2021-08-25T11:53:05.176" v="1651" actId="165"/>
          <ac:grpSpMkLst>
            <pc:docMk/>
            <pc:sldMk cId="2548990098" sldId="353"/>
            <ac:grpSpMk id="4" creationId="{955EB982-EE3F-4403-B857-03789F63E0B1}"/>
          </ac:grpSpMkLst>
        </pc:grpChg>
        <pc:cxnChg chg="add mod">
          <ac:chgData name="Syphax Ait oubelli" userId="ecf726b1934da71b" providerId="LiveId" clId="{DBF02EF2-5AE0-440D-B6AD-B5ACDEE03AC8}" dt="2021-08-25T11:53:18.996" v="1656" actId="1076"/>
          <ac:cxnSpMkLst>
            <pc:docMk/>
            <pc:sldMk cId="2548990098" sldId="353"/>
            <ac:cxnSpMk id="33" creationId="{6BD347E6-FA63-426D-B6E7-8A98DCF971AE}"/>
          </ac:cxnSpMkLst>
        </pc:cxnChg>
        <pc:cxnChg chg="add mod">
          <ac:chgData name="Syphax Ait oubelli" userId="ecf726b1934da71b" providerId="LiveId" clId="{DBF02EF2-5AE0-440D-B6AD-B5ACDEE03AC8}" dt="2021-08-25T11:53:21.560" v="1657" actId="571"/>
          <ac:cxnSpMkLst>
            <pc:docMk/>
            <pc:sldMk cId="2548990098" sldId="353"/>
            <ac:cxnSpMk id="35" creationId="{B13DE601-91BA-451E-B518-C7B317E2BF4B}"/>
          </ac:cxnSpMkLst>
        </pc:cxnChg>
        <pc:cxnChg chg="add mod">
          <ac:chgData name="Syphax Ait oubelli" userId="ecf726b1934da71b" providerId="LiveId" clId="{DBF02EF2-5AE0-440D-B6AD-B5ACDEE03AC8}" dt="2021-08-25T11:53:26.127" v="1663" actId="1037"/>
          <ac:cxnSpMkLst>
            <pc:docMk/>
            <pc:sldMk cId="2548990098" sldId="353"/>
            <ac:cxnSpMk id="36" creationId="{77C22118-59F2-4FA0-892A-EAF26B1D2663}"/>
          </ac:cxnSpMkLst>
        </pc:cxnChg>
        <pc:cxnChg chg="add mod">
          <ac:chgData name="Syphax Ait oubelli" userId="ecf726b1934da71b" providerId="LiveId" clId="{DBF02EF2-5AE0-440D-B6AD-B5ACDEE03AC8}" dt="2021-08-25T11:53:29.844" v="1664" actId="571"/>
          <ac:cxnSpMkLst>
            <pc:docMk/>
            <pc:sldMk cId="2548990098" sldId="353"/>
            <ac:cxnSpMk id="38" creationId="{C92BDACC-B192-45A9-B254-EB4C12FA82EF}"/>
          </ac:cxnSpMkLst>
        </pc:cxnChg>
        <pc:cxnChg chg="del mod topLvl">
          <ac:chgData name="Syphax Ait oubelli" userId="ecf726b1934da71b" providerId="LiveId" clId="{DBF02EF2-5AE0-440D-B6AD-B5ACDEE03AC8}" dt="2021-08-25T11:53:31.654" v="1665" actId="478"/>
          <ac:cxnSpMkLst>
            <pc:docMk/>
            <pc:sldMk cId="2548990098" sldId="353"/>
            <ac:cxnSpMk id="62" creationId="{C7C1ECA7-08F3-453F-9AD6-EE998E45BE9F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3" creationId="{11921129-272B-4170-9612-FC0BCBF32E0A}"/>
          </ac:cxnSpMkLst>
        </pc:cxnChg>
        <pc:cxnChg chg="del mod topLvl">
          <ac:chgData name="Syphax Ait oubelli" userId="ecf726b1934da71b" providerId="LiveId" clId="{DBF02EF2-5AE0-440D-B6AD-B5ACDEE03AC8}" dt="2021-08-25T11:53:08.415" v="1652" actId="478"/>
          <ac:cxnSpMkLst>
            <pc:docMk/>
            <pc:sldMk cId="2548990098" sldId="353"/>
            <ac:cxnSpMk id="65" creationId="{3974E4AD-2BF8-4ED4-8C17-A982E88226FE}"/>
          </ac:cxnSpMkLst>
        </pc:cxnChg>
      </pc:sldChg>
      <pc:sldChg chg="addSp delSp modSp add mod">
        <pc:chgData name="Syphax Ait oubelli" userId="ecf726b1934da71b" providerId="LiveId" clId="{DBF02EF2-5AE0-440D-B6AD-B5ACDEE03AC8}" dt="2021-08-25T12:02:47.640" v="1710" actId="1076"/>
        <pc:sldMkLst>
          <pc:docMk/>
          <pc:sldMk cId="3047352961" sldId="354"/>
        </pc:sldMkLst>
        <pc:spChg chg="mod">
          <ac:chgData name="Syphax Ait oubelli" userId="ecf726b1934da71b" providerId="LiveId" clId="{DBF02EF2-5AE0-440D-B6AD-B5ACDEE03AC8}" dt="2021-08-25T12:02:18.409" v="1696" actId="20577"/>
          <ac:spMkLst>
            <pc:docMk/>
            <pc:sldMk cId="3047352961" sldId="354"/>
            <ac:spMk id="39" creationId="{24EE5C76-09F8-4FAB-8BCF-6EB6896EF64C}"/>
          </ac:spMkLst>
        </pc:spChg>
        <pc:spChg chg="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1" creationId="{F3A56622-C5A2-4EAE-A96C-8DE0EDE92299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2" creationId="{50817786-87D7-4E7D-B14D-91C44E4D08B5}"/>
          </ac:spMkLst>
        </pc:spChg>
        <pc:spChg chg="add mod">
          <ac:chgData name="Syphax Ait oubelli" userId="ecf726b1934da71b" providerId="LiveId" clId="{DBF02EF2-5AE0-440D-B6AD-B5ACDEE03AC8}" dt="2021-08-25T12:02:47.640" v="1710" actId="1076"/>
          <ac:spMkLst>
            <pc:docMk/>
            <pc:sldMk cId="3047352961" sldId="354"/>
            <ac:spMk id="44" creationId="{4B4AF4AD-7C61-48AC-9BF9-EB2BB01E0FA5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5T12:02:04.965" v="1693" actId="207"/>
          <ac:spMkLst>
            <pc:docMk/>
            <pc:sldMk cId="3047352961" sldId="35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5T12:02:09.926" v="1695" actId="207"/>
          <ac:spMkLst>
            <pc:docMk/>
            <pc:sldMk cId="3047352961" sldId="354"/>
            <ac:spMk id="64" creationId="{5D49293E-1C21-480B-A99D-89FC82FB266E}"/>
          </ac:spMkLst>
        </pc:sp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3" creationId="{6BD347E6-FA63-426D-B6E7-8A98DCF971AE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5" creationId="{B13DE601-91BA-451E-B518-C7B317E2BF4B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6" creationId="{77C22118-59F2-4FA0-892A-EAF26B1D2663}"/>
          </ac:cxnSpMkLst>
        </pc:cxnChg>
        <pc:cxnChg chg="del">
          <ac:chgData name="Syphax Ait oubelli" userId="ecf726b1934da71b" providerId="LiveId" clId="{DBF02EF2-5AE0-440D-B6AD-B5ACDEE03AC8}" dt="2021-08-25T12:01:57.879" v="1690" actId="478"/>
          <ac:cxnSpMkLst>
            <pc:docMk/>
            <pc:sldMk cId="3047352961" sldId="354"/>
            <ac:cxnSpMk id="38" creationId="{C92BDACC-B192-45A9-B254-EB4C12FA82EF}"/>
          </ac:cxnSpMkLst>
        </pc:cxnChg>
      </pc:sldChg>
      <pc:sldChg chg="addSp delSp modSp add mod">
        <pc:chgData name="Syphax Ait oubelli" userId="ecf726b1934da71b" providerId="LiveId" clId="{DBF02EF2-5AE0-440D-B6AD-B5ACDEE03AC8}" dt="2021-08-25T12:11:26.323" v="2069" actId="1076"/>
        <pc:sldMkLst>
          <pc:docMk/>
          <pc:sldMk cId="3748354137" sldId="355"/>
        </pc:sldMkLst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" creationId="{3F937937-8606-4CC7-BCB9-70A47F1174B9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" creationId="{1ECA93A0-909E-45BD-B729-F6B1047BB16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" creationId="{D5DD1362-ED61-457E-958C-C5611D0E62D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1" creationId="{14AFC152-7112-443A-8C7A-2E80FB0E8E5A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3" creationId="{AC819E89-6AE5-4ECF-8620-BAF34691E41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5" creationId="{EFC3B55B-81FD-4256-960E-22880A8D5F7D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6" creationId="{4EE55D3D-E559-4456-AB98-29D05A3363E4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38" creationId="{BCBEE387-5D3A-43D5-B872-9B03E5C6A00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39" creationId="{24EE5C76-09F8-4FAB-8BCF-6EB6896EF64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1" creationId="{F3A56622-C5A2-4EAE-A96C-8DE0EDE9229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2" creationId="{50817786-87D7-4E7D-B14D-91C44E4D08B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4" creationId="{4B4AF4AD-7C61-48AC-9BF9-EB2BB01E0FA5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7" creationId="{2EF65B65-CA00-492D-982B-255813A7DD1E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5T12:11:26.323" v="2069" actId="1076"/>
          <ac:spMkLst>
            <pc:docMk/>
            <pc:sldMk cId="3748354137" sldId="355"/>
            <ac:spMk id="50" creationId="{B4D2FBAD-D6FF-46B2-B4CA-79B1F99CFF4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3" creationId="{A35E1591-EA30-458A-9DAE-31FD3A334995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4" creationId="{DE41D748-B9A3-4AED-9AFA-42547F9DB180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6" creationId="{D87CAF18-EC5F-4482-966E-BEB9F275756C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7" creationId="{B9FD27BF-BA96-4B49-8D09-A32571551576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5T12:03:37.969" v="1712" actId="478"/>
          <ac:spMkLst>
            <pc:docMk/>
            <pc:sldMk cId="3748354137" sldId="35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2:10:57.089" v="2047" actId="165"/>
          <ac:grpSpMkLst>
            <pc:docMk/>
            <pc:sldMk cId="3748354137" sldId="355"/>
            <ac:grpSpMk id="5" creationId="{03F2874F-CE2F-4EC2-819F-742377274CEB}"/>
          </ac:grpSpMkLst>
        </pc:grpChg>
        <pc:picChg chg="del">
          <ac:chgData name="Syphax Ait oubelli" userId="ecf726b1934da71b" providerId="LiveId" clId="{DBF02EF2-5AE0-440D-B6AD-B5ACDEE03AC8}" dt="2021-08-25T12:03:37.969" v="1712" actId="478"/>
          <ac:picMkLst>
            <pc:docMk/>
            <pc:sldMk cId="3748354137" sldId="355"/>
            <ac:picMk id="23" creationId="{22CA6FED-EDD2-4F26-9AC0-477E1D046DF5}"/>
          </ac:picMkLst>
        </pc:picChg>
      </pc:sldChg>
      <pc:sldChg chg="addSp delSp modSp add mod">
        <pc:chgData name="Syphax Ait oubelli" userId="ecf726b1934da71b" providerId="LiveId" clId="{DBF02EF2-5AE0-440D-B6AD-B5ACDEE03AC8}" dt="2021-08-25T13:49:08.560" v="2212" actId="478"/>
        <pc:sldMkLst>
          <pc:docMk/>
          <pc:sldMk cId="209463949" sldId="356"/>
        </pc:sldMkLst>
        <pc:spChg chg="add mod topLvl">
          <ac:chgData name="Syphax Ait oubelli" userId="ecf726b1934da71b" providerId="LiveId" clId="{DBF02EF2-5AE0-440D-B6AD-B5ACDEE03AC8}" dt="2021-08-25T12:47:22.670" v="2122" actId="165"/>
          <ac:spMkLst>
            <pc:docMk/>
            <pc:sldMk cId="209463949" sldId="356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" creationId="{1ECA93A0-909E-45BD-B729-F6B1047BB167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" creationId="{D5DD1362-ED61-457E-958C-C5611D0E62D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3" creationId="{2708DA76-CD76-4C5B-BAEF-A8E9C0306062}"/>
          </ac:spMkLst>
        </pc:spChg>
        <pc:spChg chg="add del mod">
          <ac:chgData name="Syphax Ait oubelli" userId="ecf726b1934da71b" providerId="LiveId" clId="{DBF02EF2-5AE0-440D-B6AD-B5ACDEE03AC8}" dt="2021-08-25T12:46:45.124" v="2102" actId="478"/>
          <ac:spMkLst>
            <pc:docMk/>
            <pc:sldMk cId="209463949" sldId="356"/>
            <ac:spMk id="14" creationId="{6B1327E9-BDA7-46E4-ADDD-AF1DE10F5D67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5" creationId="{E8B6A505-4C78-4840-AA8F-64AA5726D765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6" creationId="{F1767C14-5DA6-4CD1-9A6E-B2F63DCA0CDD}"/>
          </ac:spMkLst>
        </pc:spChg>
        <pc:spChg chg="add mod">
          <ac:chgData name="Syphax Ait oubelli" userId="ecf726b1934da71b" providerId="LiveId" clId="{DBF02EF2-5AE0-440D-B6AD-B5ACDEE03AC8}" dt="2021-08-25T12:46:40.959" v="2101" actId="571"/>
          <ac:spMkLst>
            <pc:docMk/>
            <pc:sldMk cId="209463949" sldId="356"/>
            <ac:spMk id="17" creationId="{429AE3B7-B822-4BCC-A812-9D7A6BEB3E5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8" creationId="{DE53F814-AE52-4831-BAE0-D7CD11BD15B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19" creationId="{8F425977-37C6-4279-B7B6-B0DF6F7402D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0" creationId="{44AF0FB0-33C5-4F04-851C-39FCC0F2E2AC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1" creationId="{B51BABCF-9A49-48EA-80BE-7FDFA7EB49B1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2" creationId="{2140FB87-6094-4589-98EC-203E1566FEBF}"/>
          </ac:spMkLst>
        </pc:spChg>
        <pc:spChg chg="add del mod topLvl">
          <ac:chgData name="Syphax Ait oubelli" userId="ecf726b1934da71b" providerId="LiveId" clId="{DBF02EF2-5AE0-440D-B6AD-B5ACDEE03AC8}" dt="2021-08-25T13:49:07.110" v="2211" actId="478"/>
          <ac:spMkLst>
            <pc:docMk/>
            <pc:sldMk cId="209463949" sldId="356"/>
            <ac:spMk id="23" creationId="{6A1436DC-A68F-4D4F-ACD7-AF96CA22B4FF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4" creationId="{55F3803A-D19A-4668-85EE-D8236D6E680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5" creationId="{A6E1D522-F47B-406F-8548-AD21CE88F77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6" creationId="{35F27BDE-1A01-42BC-ABF1-EF4B3CABF583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7" creationId="{1CBCFB81-7CF5-4441-BD4A-6F097E2B16A8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8" creationId="{ED61A7FA-EDC4-4557-AF2E-8EE08780075D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29" creationId="{97E9F4B8-B779-4E08-9D71-AB7BC7A5C6D6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0" creationId="{9ADCFE91-A93E-4A7A-86AB-43021A79DE97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1" creationId="{FA2AE604-38DE-4F92-954C-34130A255440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3" creationId="{AC819E89-6AE5-4ECF-8620-BAF34691E41C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5" creationId="{EFC3B55B-81FD-4256-960E-22880A8D5F7D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6" creationId="{4EE55D3D-E559-4456-AB98-29D05A3363E4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38" creationId="{BCBEE387-5D3A-43D5-B872-9B03E5C6A00E}"/>
          </ac:spMkLst>
        </pc:spChg>
        <pc:spChg chg="add del mod topLvl">
          <ac:chgData name="Syphax Ait oubelli" userId="ecf726b1934da71b" providerId="LiveId" clId="{DBF02EF2-5AE0-440D-B6AD-B5ACDEE03AC8}" dt="2021-08-25T13:49:04.544" v="2210" actId="478"/>
          <ac:spMkLst>
            <pc:docMk/>
            <pc:sldMk cId="209463949" sldId="356"/>
            <ac:spMk id="39" creationId="{3F8314C3-EF89-45E0-9036-31AB62FD3853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5" creationId="{5E873C2C-BEE3-4CA4-A0DB-C52E3CC82E89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7" creationId="{2EF65B65-CA00-492D-982B-255813A7DD1E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48" creationId="{7C248334-A9BF-4A6F-A725-6C9BAF57CB2B}"/>
          </ac:spMkLst>
        </pc:spChg>
        <pc:spChg chg="del">
          <ac:chgData name="Syphax Ait oubelli" userId="ecf726b1934da71b" providerId="LiveId" clId="{DBF02EF2-5AE0-440D-B6AD-B5ACDEE03AC8}" dt="2021-08-25T12:12:47.672" v="2071" actId="478"/>
          <ac:spMkLst>
            <pc:docMk/>
            <pc:sldMk cId="209463949" sldId="356"/>
            <ac:spMk id="50" creationId="{B4D2FBAD-D6FF-46B2-B4CA-79B1F99CFF45}"/>
          </ac:spMkLst>
        </pc:spChg>
        <pc:grpChg chg="add del mod">
          <ac:chgData name="Syphax Ait oubelli" userId="ecf726b1934da71b" providerId="LiveId" clId="{DBF02EF2-5AE0-440D-B6AD-B5ACDEE03AC8}" dt="2021-08-25T12:47:22.670" v="2122" actId="165"/>
          <ac:grpSpMkLst>
            <pc:docMk/>
            <pc:sldMk cId="209463949" sldId="356"/>
            <ac:grpSpMk id="5" creationId="{7ED3BF66-D04E-4F7D-A485-3727EE8C9F09}"/>
          </ac:grpSpMkLst>
        </pc:grpChg>
        <pc:cxnChg chg="add del mod">
          <ac:chgData name="Syphax Ait oubelli" userId="ecf726b1934da71b" providerId="LiveId" clId="{DBF02EF2-5AE0-440D-B6AD-B5ACDEE03AC8}" dt="2021-08-25T13:44:12.774" v="2159" actId="478"/>
          <ac:cxnSpMkLst>
            <pc:docMk/>
            <pc:sldMk cId="209463949" sldId="356"/>
            <ac:cxnSpMk id="7" creationId="{4F9ACFF7-F7FB-4631-AFE6-F8C9CECAE9B4}"/>
          </ac:cxnSpMkLst>
        </pc:cxnChg>
        <pc:cxnChg chg="add del mod">
          <ac:chgData name="Syphax Ait oubelli" userId="ecf726b1934da71b" providerId="LiveId" clId="{DBF02EF2-5AE0-440D-B6AD-B5ACDEE03AC8}" dt="2021-08-25T13:44:23.899" v="2163" actId="478"/>
          <ac:cxnSpMkLst>
            <pc:docMk/>
            <pc:sldMk cId="209463949" sldId="356"/>
            <ac:cxnSpMk id="9" creationId="{2061F585-0CA1-45EF-98B7-85C4FB0D3213}"/>
          </ac:cxnSpMkLst>
        </pc:cxnChg>
        <pc:cxnChg chg="add del mod">
          <ac:chgData name="Syphax Ait oubelli" userId="ecf726b1934da71b" providerId="LiveId" clId="{DBF02EF2-5AE0-440D-B6AD-B5ACDEE03AC8}" dt="2021-08-25T13:49:08.560" v="2212" actId="478"/>
          <ac:cxnSpMkLst>
            <pc:docMk/>
            <pc:sldMk cId="209463949" sldId="356"/>
            <ac:cxnSpMk id="40" creationId="{8E1BE425-CFB1-4DB5-9C87-492F5C904764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46" creationId="{77466ED3-50E2-4AC0-8646-5C0E87C12CE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49" creationId="{C5E7C092-CE86-4E62-8FFD-157E17D53539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2" creationId="{50237F27-9DC6-48E7-A96D-400A7D1E3811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55" creationId="{E915ABB8-71B0-4CD4-9BED-FB604A04EB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58" creationId="{1654457F-4884-4DE9-A863-7CFB3D3B558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1" creationId="{5ED443CF-289D-465E-9A2B-A4F15C95E0F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2" creationId="{B11EE222-772D-43D7-8462-99CD564F1FB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3" creationId="{AC7549D2-F225-423B-B4D0-65887094276E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4" creationId="{7D4B3943-466F-4269-B0F8-E3C46F6EA64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5" creationId="{F6540F59-4612-43AA-8258-476AC6F421B2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6" creationId="{F719078E-9E8F-4A0C-88F1-83B459665D5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7" creationId="{EEB3D52C-08D0-4740-87DD-E511B67E250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8" creationId="{CDD812BE-8616-4C70-8538-412AD196C4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69" creationId="{79F698B9-267E-4392-80CA-040D4D1CE3AB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0" creationId="{8AE26588-3E34-4B96-835A-C68F9C18F6F9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1" creationId="{EC9A1ECA-E784-41A3-84AC-AE001644FEB6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2" creationId="{E4DC49D5-DF58-4BEB-8B84-EE034D31D32C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3" creationId="{DCE4A205-07AA-42EE-B9E2-9506875A3C1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4" creationId="{EDA297D5-D58C-47BC-A5F1-C216E7E2E73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5" creationId="{65178CBC-3E2F-49B3-9D59-7F4867C0B1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6" creationId="{3F1FEA92-0EC4-4149-9326-55ADBC7BD74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7" creationId="{26F82985-8229-45FD-9F90-5AADB97F4348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78" creationId="{324BBE19-535F-4379-9301-AF19E2FCD2FA}"/>
          </ac:cxnSpMkLst>
        </pc:cxnChg>
        <pc:cxnChg chg="add del mod">
          <ac:chgData name="Syphax Ait oubelli" userId="ecf726b1934da71b" providerId="LiveId" clId="{DBF02EF2-5AE0-440D-B6AD-B5ACDEE03AC8}" dt="2021-08-25T13:45:32.439" v="2190" actId="478"/>
          <ac:cxnSpMkLst>
            <pc:docMk/>
            <pc:sldMk cId="209463949" sldId="356"/>
            <ac:cxnSpMk id="79" creationId="{C57152AF-7CCC-497A-BD66-8F266A3E8C0F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0" creationId="{3B95B65D-61D3-44D1-8632-F3FBCCFD96BA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1" creationId="{34C1D08A-5F90-48AE-9C83-E271EDF67077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2" creationId="{6500FEC8-5B81-4A68-8FB8-4B5677201D23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4" creationId="{CF0313A0-283B-4892-9F12-B05D5BB04FC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5" creationId="{55CF22F9-B839-4376-92EC-BACBDFFA2E21}"/>
          </ac:cxnSpMkLst>
        </pc:cxnChg>
        <pc:cxnChg chg="add del mod">
          <ac:chgData name="Syphax Ait oubelli" userId="ecf726b1934da71b" providerId="LiveId" clId="{DBF02EF2-5AE0-440D-B6AD-B5ACDEE03AC8}" dt="2021-08-25T13:49:04.544" v="2210" actId="478"/>
          <ac:cxnSpMkLst>
            <pc:docMk/>
            <pc:sldMk cId="209463949" sldId="356"/>
            <ac:cxnSpMk id="86" creationId="{6615F312-6622-4837-9FC5-59ED46BBE67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7" creationId="{B5316A1E-419F-4FC9-91A6-7025FFE58AAE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8" creationId="{A62F9CC7-34EC-43E6-883C-2B84FA0F371B}"/>
          </ac:cxnSpMkLst>
        </pc:cxnChg>
        <pc:cxnChg chg="add del mod">
          <ac:chgData name="Syphax Ait oubelli" userId="ecf726b1934da71b" providerId="LiveId" clId="{DBF02EF2-5AE0-440D-B6AD-B5ACDEE03AC8}" dt="2021-08-25T13:49:07.110" v="2211" actId="478"/>
          <ac:cxnSpMkLst>
            <pc:docMk/>
            <pc:sldMk cId="209463949" sldId="356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49:20.615" v="2219" actId="478"/>
        <pc:sldMkLst>
          <pc:docMk/>
          <pc:sldMk cId="1283668762" sldId="357"/>
        </pc:sldMkLst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15.567" v="2217" actId="478"/>
          <ac:spMkLst>
            <pc:docMk/>
            <pc:sldMk cId="1283668762" sldId="357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3:49:18.206" v="2218" actId="478"/>
          <ac:spMkLst>
            <pc:docMk/>
            <pc:sldMk cId="1283668762" sldId="357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13.383" v="2216" actId="478"/>
          <ac:spMkLst>
            <pc:docMk/>
            <pc:sldMk cId="1283668762" sldId="357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3:49:20.615" v="2219" actId="478"/>
          <ac:cxnSpMkLst>
            <pc:docMk/>
            <pc:sldMk cId="1283668762" sldId="357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15.567" v="2217" actId="478"/>
          <ac:cxnSpMkLst>
            <pc:docMk/>
            <pc:sldMk cId="1283668762" sldId="357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13.383" v="2216" actId="478"/>
          <ac:cxnSpMkLst>
            <pc:docMk/>
            <pc:sldMk cId="1283668762" sldId="357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49:18.206" v="2218" actId="478"/>
          <ac:cxnSpMkLst>
            <pc:docMk/>
            <pc:sldMk cId="1283668762" sldId="357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5T13:48:35.512" v="2209" actId="1076"/>
        <pc:sldMkLst>
          <pc:docMk/>
          <pc:sldMk cId="4156340816" sldId="358"/>
        </pc:sldMkLst>
        <pc:spChg chg="add mod">
          <ac:chgData name="Syphax Ait oubelli" userId="ecf726b1934da71b" providerId="LiveId" clId="{DBF02EF2-5AE0-440D-B6AD-B5ACDEE03AC8}" dt="2021-08-25T13:48:35.512" v="2209" actId="1076"/>
          <ac:spMkLst>
            <pc:docMk/>
            <pc:sldMk cId="4156340816" sldId="358"/>
            <ac:spMk id="3" creationId="{C8936033-D011-4A6A-A29D-D4DB4F926DA7}"/>
          </ac:spMkLst>
        </pc:spChg>
      </pc:sldChg>
      <pc:sldChg chg="addSp delSp modSp add mod">
        <pc:chgData name="Syphax Ait oubelli" userId="ecf726b1934da71b" providerId="LiveId" clId="{DBF02EF2-5AE0-440D-B6AD-B5ACDEE03AC8}" dt="2021-08-25T13:49:57.208" v="2225" actId="478"/>
        <pc:sldMkLst>
          <pc:docMk/>
          <pc:sldMk cId="1292219486" sldId="359"/>
        </pc:sldMkLst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0" creationId="{44AF0FB0-33C5-4F04-851C-39FCC0F2E2AC}"/>
          </ac:spMkLst>
        </pc:spChg>
        <pc:spChg chg="add del">
          <ac:chgData name="Syphax Ait oubelli" userId="ecf726b1934da71b" providerId="LiveId" clId="{DBF02EF2-5AE0-440D-B6AD-B5ACDEE03AC8}" dt="2021-08-25T13:49:55.819" v="2224" actId="478"/>
          <ac:spMkLst>
            <pc:docMk/>
            <pc:sldMk cId="1292219486" sldId="359"/>
            <ac:spMk id="22" creationId="{2140FB87-6094-4589-98EC-203E1566FEBF}"/>
          </ac:spMkLst>
        </pc:spChg>
        <pc:spChg chg="add del">
          <ac:chgData name="Syphax Ait oubelli" userId="ecf726b1934da71b" providerId="LiveId" clId="{DBF02EF2-5AE0-440D-B6AD-B5ACDEE03AC8}" dt="2021-08-25T13:49:57.208" v="2225" actId="478"/>
          <ac:spMkLst>
            <pc:docMk/>
            <pc:sldMk cId="1292219486" sldId="359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49:49.854" v="2221" actId="478"/>
          <ac:spMkLst>
            <pc:docMk/>
            <pc:sldMk cId="1292219486" sldId="359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49:47.390" v="2220" actId="478"/>
          <ac:spMkLst>
            <pc:docMk/>
            <pc:sldMk cId="1292219486" sldId="359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3:49:51.543" v="2222" actId="478"/>
          <ac:cxnSpMkLst>
            <pc:docMk/>
            <pc:sldMk cId="1292219486" sldId="359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49:55.819" v="2224" actId="478"/>
          <ac:cxnSpMkLst>
            <pc:docMk/>
            <pc:sldMk cId="1292219486" sldId="359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49:49.854" v="2221" actId="478"/>
          <ac:cxnSpMkLst>
            <pc:docMk/>
            <pc:sldMk cId="1292219486" sldId="359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49:47.390" v="2220" actId="478"/>
          <ac:cxnSpMkLst>
            <pc:docMk/>
            <pc:sldMk cId="1292219486" sldId="359"/>
            <ac:cxnSpMk id="86" creationId="{6615F312-6622-4837-9FC5-59ED46BBE67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7" creationId="{B5316A1E-419F-4FC9-91A6-7025FFE58AAE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8" creationId="{A62F9CC7-34EC-43E6-883C-2B84FA0F371B}"/>
          </ac:cxnSpMkLst>
        </pc:cxnChg>
        <pc:cxnChg chg="add del">
          <ac:chgData name="Syphax Ait oubelli" userId="ecf726b1934da71b" providerId="LiveId" clId="{DBF02EF2-5AE0-440D-B6AD-B5ACDEE03AC8}" dt="2021-08-25T13:49:57.208" v="2225" actId="478"/>
          <ac:cxnSpMkLst>
            <pc:docMk/>
            <pc:sldMk cId="1292219486" sldId="359"/>
            <ac:cxnSpMk id="89" creationId="{B90BC1F8-F51D-48A0-AA2C-0F04F109792A}"/>
          </ac:cxnSpMkLst>
        </pc:cxnChg>
      </pc:sldChg>
      <pc:sldChg chg="delSp modSp add mod">
        <pc:chgData name="Syphax Ait oubelli" userId="ecf726b1934da71b" providerId="LiveId" clId="{DBF02EF2-5AE0-440D-B6AD-B5ACDEE03AC8}" dt="2021-08-25T13:50:19.062" v="2237" actId="478"/>
        <pc:sldMkLst>
          <pc:docMk/>
          <pc:sldMk cId="2780808045" sldId="360"/>
        </pc:sldMkLst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3:50:04.176" v="2227" actId="478"/>
          <ac:spMkLst>
            <pc:docMk/>
            <pc:sldMk cId="2780808045" sldId="360"/>
            <ac:spMk id="20" creationId="{44AF0FB0-33C5-4F04-851C-39FCC0F2E2AC}"/>
          </ac:spMkLst>
        </pc:spChg>
        <pc:spChg chg="mod">
          <ac:chgData name="Syphax Ait oubelli" userId="ecf726b1934da71b" providerId="LiveId" clId="{DBF02EF2-5AE0-440D-B6AD-B5ACDEE03AC8}" dt="2021-08-25T13:50:09.520" v="2229" actId="1076"/>
          <ac:spMkLst>
            <pc:docMk/>
            <pc:sldMk cId="2780808045" sldId="36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3:50:14.485" v="2234" actId="478"/>
          <ac:spMkLst>
            <pc:docMk/>
            <pc:sldMk cId="2780808045" sldId="36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3:50:11.696" v="2230" actId="478"/>
          <ac:spMkLst>
            <pc:docMk/>
            <pc:sldMk cId="2780808045" sldId="36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3:50:02.167" v="2226" actId="478"/>
          <ac:spMkLst>
            <pc:docMk/>
            <pc:sldMk cId="2780808045" sldId="360"/>
            <ac:spMk id="39" creationId="{3F8314C3-EF89-45E0-9036-31AB62FD3853}"/>
          </ac:spMkLst>
        </pc:sp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46" creationId="{77466ED3-50E2-4AC0-8646-5C0E87C12CE8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2" creationId="{50237F27-9DC6-48E7-A96D-400A7D1E3811}"/>
          </ac:cxnSpMkLst>
        </pc:cxnChg>
        <pc:cxnChg chg="mod">
          <ac:chgData name="Syphax Ait oubelli" userId="ecf726b1934da71b" providerId="LiveId" clId="{DBF02EF2-5AE0-440D-B6AD-B5ACDEE03AC8}" dt="2021-08-25T13:50:09.520" v="2229" actId="1076"/>
          <ac:cxnSpMkLst>
            <pc:docMk/>
            <pc:sldMk cId="2780808045" sldId="360"/>
            <ac:cxnSpMk id="55" creationId="{E915ABB8-71B0-4CD4-9BED-FB604A04EBBE}"/>
          </ac:cxnSpMkLst>
        </pc:cxnChg>
        <pc:cxnChg chg="del">
          <ac:chgData name="Syphax Ait oubelli" userId="ecf726b1934da71b" providerId="LiveId" clId="{DBF02EF2-5AE0-440D-B6AD-B5ACDEE03AC8}" dt="2021-08-25T13:50:18.806" v="2236" actId="478"/>
          <ac:cxnSpMkLst>
            <pc:docMk/>
            <pc:sldMk cId="2780808045" sldId="36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3:50:12.354" v="2231" actId="478"/>
          <ac:cxnSpMkLst>
            <pc:docMk/>
            <pc:sldMk cId="2780808045" sldId="36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3:50:19.062" v="2237" actId="478"/>
          <ac:cxnSpMkLst>
            <pc:docMk/>
            <pc:sldMk cId="2780808045" sldId="36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3:50:11.696" v="2230" actId="478"/>
          <ac:cxnSpMkLst>
            <pc:docMk/>
            <pc:sldMk cId="2780808045" sldId="36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3:50:04.176" v="2227" actId="478"/>
          <ac:cxnSpMkLst>
            <pc:docMk/>
            <pc:sldMk cId="2780808045" sldId="36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3:50:02.167" v="2226" actId="478"/>
          <ac:cxnSpMkLst>
            <pc:docMk/>
            <pc:sldMk cId="2780808045" sldId="36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3:50:12.749" v="2232" actId="478"/>
          <ac:cxnSpMkLst>
            <pc:docMk/>
            <pc:sldMk cId="2780808045" sldId="36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3:50:13.609" v="2233" actId="478"/>
          <ac:cxnSpMkLst>
            <pc:docMk/>
            <pc:sldMk cId="2780808045" sldId="36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3:50:14.907" v="2235" actId="478"/>
          <ac:cxnSpMkLst>
            <pc:docMk/>
            <pc:sldMk cId="2780808045" sldId="360"/>
            <ac:cxnSpMk id="89" creationId="{B90BC1F8-F51D-48A0-AA2C-0F04F109792A}"/>
          </ac:cxnSpMkLst>
        </pc:cxnChg>
      </pc:sldChg>
      <pc:sldChg chg="delSp add mod">
        <pc:chgData name="Syphax Ait oubelli" userId="ecf726b1934da71b" providerId="LiveId" clId="{DBF02EF2-5AE0-440D-B6AD-B5ACDEE03AC8}" dt="2021-08-26T22:19:08.731" v="2852" actId="478"/>
        <pc:sldMkLst>
          <pc:docMk/>
          <pc:sldMk cId="3079992820" sldId="361"/>
        </pc:sldMkLst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8" creationId="{D40044A5-F42C-4780-A883-77BADEE44001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0" creationId="{F151E639-A2F7-4E11-A3D9-48246E9893E8}"/>
          </ac:spMkLst>
        </pc:spChg>
        <pc:spChg chg="del">
          <ac:chgData name="Syphax Ait oubelli" userId="ecf726b1934da71b" providerId="LiveId" clId="{DBF02EF2-5AE0-440D-B6AD-B5ACDEE03AC8}" dt="2021-08-26T22:19:08.731" v="2852" actId="478"/>
          <ac:spMkLst>
            <pc:docMk/>
            <pc:sldMk cId="3079992820" sldId="361"/>
            <ac:spMk id="13" creationId="{283692C9-7563-4957-9D14-F3B3A67222D0}"/>
          </ac:spMkLst>
        </pc:sp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4" creationId="{4F844F23-F0DD-4F57-BD44-DE50E4F705D2}"/>
          </ac:picMkLst>
        </pc:picChg>
        <pc:picChg chg="del">
          <ac:chgData name="Syphax Ait oubelli" userId="ecf726b1934da71b" providerId="LiveId" clId="{DBF02EF2-5AE0-440D-B6AD-B5ACDEE03AC8}" dt="2021-08-26T22:19:08.731" v="2852" actId="478"/>
          <ac:picMkLst>
            <pc:docMk/>
            <pc:sldMk cId="3079992820" sldId="361"/>
            <ac:picMk id="7" creationId="{773351F7-24FF-4BF9-ADFC-6B57B74A288A}"/>
          </ac:picMkLst>
        </pc:picChg>
      </pc:sldChg>
      <pc:sldChg chg="add del">
        <pc:chgData name="Syphax Ait oubelli" userId="ecf726b1934da71b" providerId="LiveId" clId="{DBF02EF2-5AE0-440D-B6AD-B5ACDEE03AC8}" dt="2021-08-25T13:50:45.206" v="2242" actId="47"/>
        <pc:sldMkLst>
          <pc:docMk/>
          <pc:sldMk cId="3497315377" sldId="361"/>
        </pc:sldMkLst>
      </pc:sldChg>
      <pc:sldChg chg="modSp add mod">
        <pc:chgData name="Syphax Ait oubelli" userId="ecf726b1934da71b" providerId="LiveId" clId="{DBF02EF2-5AE0-440D-B6AD-B5ACDEE03AC8}" dt="2021-08-25T13:50:30.729" v="2241" actId="207"/>
        <pc:sldMkLst>
          <pc:docMk/>
          <pc:sldMk cId="712660966" sldId="362"/>
        </pc:sldMkLst>
        <pc:spChg chg="mod">
          <ac:chgData name="Syphax Ait oubelli" userId="ecf726b1934da71b" providerId="LiveId" clId="{DBF02EF2-5AE0-440D-B6AD-B5ACDEE03AC8}" dt="2021-08-25T13:50:30.729" v="2241" actId="207"/>
          <ac:spMkLst>
            <pc:docMk/>
            <pc:sldMk cId="712660966" sldId="362"/>
            <ac:spMk id="24" creationId="{55F3803A-D19A-4668-85EE-D8236D6E680C}"/>
          </ac:spMkLst>
        </pc:sp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49" creationId="{C5E7C092-CE86-4E62-8FFD-157E17D53539}"/>
          </ac:cxnSpMkLst>
        </pc:cxnChg>
        <pc:cxnChg chg="mod">
          <ac:chgData name="Syphax Ait oubelli" userId="ecf726b1934da71b" providerId="LiveId" clId="{DBF02EF2-5AE0-440D-B6AD-B5ACDEE03AC8}" dt="2021-08-25T13:50:25.428" v="2239" actId="208"/>
          <ac:cxnSpMkLst>
            <pc:docMk/>
            <pc:sldMk cId="712660966" sldId="362"/>
            <ac:cxnSpMk id="52" creationId="{50237F27-9DC6-48E7-A96D-400A7D1E3811}"/>
          </ac:cxnSpMkLst>
        </pc:cxnChg>
      </pc:sldChg>
      <pc:sldChg chg="addSp delSp modSp add mod">
        <pc:chgData name="Syphax Ait oubelli" userId="ecf726b1934da71b" providerId="LiveId" clId="{DBF02EF2-5AE0-440D-B6AD-B5ACDEE03AC8}" dt="2021-08-25T14:27:09.315" v="2258" actId="12789"/>
        <pc:sldMkLst>
          <pc:docMk/>
          <pc:sldMk cId="2180877989" sldId="363"/>
        </pc:sldMkLst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5T14:27:09.315" v="2258" actId="12789"/>
          <ac:spMkLst>
            <pc:docMk/>
            <pc:sldMk cId="2180877989" sldId="363"/>
            <ac:spMk id="4" creationId="{EABD27D8-33F2-4321-8BAF-D982C1F4E57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5T14:26:58.755" v="2244" actId="478"/>
          <ac:spMkLst>
            <pc:docMk/>
            <pc:sldMk cId="2180877989" sldId="363"/>
            <ac:spMk id="39" creationId="{3F8314C3-EF89-45E0-9036-31AB62FD3853}"/>
          </ac:spMkLst>
        </pc:sp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5T14:26:58.755" v="2244" actId="478"/>
          <ac:cxnSpMkLst>
            <pc:docMk/>
            <pc:sldMk cId="2180877989" sldId="363"/>
            <ac:cxnSpMk id="89" creationId="{B90BC1F8-F51D-48A0-AA2C-0F04F109792A}"/>
          </ac:cxnSpMkLst>
        </pc:cxnChg>
      </pc:sldChg>
      <pc:sldChg chg="add del">
        <pc:chgData name="Syphax Ait oubelli" userId="ecf726b1934da71b" providerId="LiveId" clId="{DBF02EF2-5AE0-440D-B6AD-B5ACDEE03AC8}" dt="2021-08-25T14:30:32.318" v="2261" actId="47"/>
        <pc:sldMkLst>
          <pc:docMk/>
          <pc:sldMk cId="3944027936" sldId="364"/>
        </pc:sldMkLst>
      </pc:sldChg>
      <pc:sldChg chg="addSp delSp modSp add mod">
        <pc:chgData name="Syphax Ait oubelli" userId="ecf726b1934da71b" providerId="LiveId" clId="{DBF02EF2-5AE0-440D-B6AD-B5ACDEE03AC8}" dt="2021-08-25T14:33:08.736" v="2323" actId="404"/>
        <pc:sldMkLst>
          <pc:docMk/>
          <pc:sldMk cId="1379128087" sldId="365"/>
        </pc:sldMkLst>
        <pc:spChg chg="add mod">
          <ac:chgData name="Syphax Ait oubelli" userId="ecf726b1934da71b" providerId="LiveId" clId="{DBF02EF2-5AE0-440D-B6AD-B5ACDEE03AC8}" dt="2021-08-25T14:32:11.801" v="2293" actId="1076"/>
          <ac:spMkLst>
            <pc:docMk/>
            <pc:sldMk cId="1379128087" sldId="365"/>
            <ac:spMk id="5" creationId="{AB1F0B96-6475-46F8-986D-13C8925D8472}"/>
          </ac:spMkLst>
        </pc:spChg>
        <pc:spChg chg="add mod">
          <ac:chgData name="Syphax Ait oubelli" userId="ecf726b1934da71b" providerId="LiveId" clId="{DBF02EF2-5AE0-440D-B6AD-B5ACDEE03AC8}" dt="2021-08-25T14:32:37.080" v="2305" actId="1076"/>
          <ac:spMkLst>
            <pc:docMk/>
            <pc:sldMk cId="1379128087" sldId="365"/>
            <ac:spMk id="6" creationId="{E6C76B2A-3C5C-4E39-857A-6DF984393E2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2" creationId="{0C3FE7D5-4E79-46C7-8C4C-6552ACA027E3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27" creationId="{40EEE43D-A8B6-4A49-8A00-AA7162181504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0" creationId="{D711F95A-7470-47D2-8BFD-2ABBCF88A01E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4" creationId="{F09FA5DB-C5D5-4113-BDD9-00327492FEB0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0:36.767" v="2262" actId="478"/>
          <ac:spMkLst>
            <pc:docMk/>
            <pc:sldMk cId="1379128087" sldId="365"/>
            <ac:spMk id="36" creationId="{3CC6F217-7166-4F93-91EF-2EB1F6A4B47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37" creationId="{C81227BE-41EF-4393-AC13-08A97F741AD1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8" creationId="{93EDC0BF-514A-40F2-9443-ED829CB1B89F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39" creationId="{452B36F3-AC59-4893-9F11-9915693B5B7B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1" creationId="{9EF20CBA-660D-412E-ABC2-6EE8C8919D1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2" creationId="{D6C7DA40-9611-4AF5-B827-3662FABF85C9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4" creationId="{57318D8F-4112-4A72-A7B8-561AF4EBC3C4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5" creationId="{EC72B122-C8BB-4735-9AFE-C8B93AB91F72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5T14:33:08.736" v="2323" actId="404"/>
          <ac:spMkLst>
            <pc:docMk/>
            <pc:sldMk cId="1379128087" sldId="365"/>
            <ac:spMk id="47" creationId="{61525A98-7694-4721-AFD5-E5932828240A}"/>
          </ac:spMkLst>
        </pc:spChg>
        <pc:spChg chg="add mod">
          <ac:chgData name="Syphax Ait oubelli" userId="ecf726b1934da71b" providerId="LiveId" clId="{DBF02EF2-5AE0-440D-B6AD-B5ACDEE03AC8}" dt="2021-08-25T14:32:20.174" v="2297" actId="14100"/>
          <ac:spMkLst>
            <pc:docMk/>
            <pc:sldMk cId="1379128087" sldId="365"/>
            <ac:spMk id="48" creationId="{19317471-94D1-4C15-BCE6-6344A48B99E0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5T14:32:29.800" v="2301" actId="14100"/>
          <ac:spMkLst>
            <pc:docMk/>
            <pc:sldMk cId="1379128087" sldId="365"/>
            <ac:spMk id="50" creationId="{CB3562DC-6891-4061-B014-330C9663C953}"/>
          </ac:spMkLst>
        </pc:spChg>
        <pc:spChg chg="add mod">
          <ac:chgData name="Syphax Ait oubelli" userId="ecf726b1934da71b" providerId="LiveId" clId="{DBF02EF2-5AE0-440D-B6AD-B5ACDEE03AC8}" dt="2021-08-25T14:32:43.375" v="2308" actId="1076"/>
          <ac:spMkLst>
            <pc:docMk/>
            <pc:sldMk cId="1379128087" sldId="365"/>
            <ac:spMk id="51" creationId="{98497746-0C17-4F7C-B613-D28E870B77F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2" creationId="{9737E3C9-2649-4B93-B311-C140B3A0E59E}"/>
          </ac:spMkLst>
        </pc:spChg>
        <pc:spChg chg="add mod">
          <ac:chgData name="Syphax Ait oubelli" userId="ecf726b1934da71b" providerId="LiveId" clId="{DBF02EF2-5AE0-440D-B6AD-B5ACDEE03AC8}" dt="2021-08-25T14:32:50.321" v="2314" actId="1076"/>
          <ac:spMkLst>
            <pc:docMk/>
            <pc:sldMk cId="1379128087" sldId="365"/>
            <ac:spMk id="53" creationId="{251C9AA9-154C-489C-A50A-239104C5EB1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5T14:31:36.437" v="2283" actId="404"/>
          <ac:spMkLst>
            <pc:docMk/>
            <pc:sldMk cId="1379128087" sldId="36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5T14:30:51.384" v="2271" actId="165"/>
          <ac:grpSpMkLst>
            <pc:docMk/>
            <pc:sldMk cId="1379128087" sldId="365"/>
            <ac:grpSpMk id="2" creationId="{A4B7DC00-279D-4E8D-A4FA-50DFB18C2C8C}"/>
          </ac:grpSpMkLst>
        </pc:grpChg>
        <pc:grpChg chg="add mod">
          <ac:chgData name="Syphax Ait oubelli" userId="ecf726b1934da71b" providerId="LiveId" clId="{DBF02EF2-5AE0-440D-B6AD-B5ACDEE03AC8}" dt="2021-08-25T14:31:35.207" v="2281" actId="14100"/>
          <ac:grpSpMkLst>
            <pc:docMk/>
            <pc:sldMk cId="1379128087" sldId="365"/>
            <ac:grpSpMk id="3" creationId="{950F63B0-6244-43F5-ADCC-90B8BE956862}"/>
          </ac:grpSpMkLst>
        </pc:grpChg>
        <pc:grpChg chg="add del mod">
          <ac:chgData name="Syphax Ait oubelli" userId="ecf726b1934da71b" providerId="LiveId" clId="{DBF02EF2-5AE0-440D-B6AD-B5ACDEE03AC8}" dt="2021-08-25T14:31:47.904" v="2286" actId="165"/>
          <ac:grpSpMkLst>
            <pc:docMk/>
            <pc:sldMk cId="1379128087" sldId="365"/>
            <ac:grpSpMk id="4" creationId="{4288FA3F-6EF1-46D5-B633-1F7542484EAA}"/>
          </ac:grpSpMkLst>
        </pc:grp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6" creationId="{5510BF28-060B-48E7-B631-DF16AB9AC6CC}"/>
          </ac:picMkLst>
        </pc:picChg>
        <pc:picChg chg="del">
          <ac:chgData name="Syphax Ait oubelli" userId="ecf726b1934da71b" providerId="LiveId" clId="{DBF02EF2-5AE0-440D-B6AD-B5ACDEE03AC8}" dt="2021-08-25T14:30:36.767" v="2262" actId="478"/>
          <ac:picMkLst>
            <pc:docMk/>
            <pc:sldMk cId="1379128087" sldId="365"/>
            <ac:picMk id="29" creationId="{4BD16540-65B6-4662-B718-4083913FD17E}"/>
          </ac:picMkLst>
        </pc:picChg>
      </pc:sldChg>
      <pc:sldChg chg="addSp delSp modSp add mod">
        <pc:chgData name="Syphax Ait oubelli" userId="ecf726b1934da71b" providerId="LiveId" clId="{DBF02EF2-5AE0-440D-B6AD-B5ACDEE03AC8}" dt="2021-08-25T14:45:39.143" v="2780"/>
        <pc:sldMkLst>
          <pc:docMk/>
          <pc:sldMk cId="4045911566" sldId="366"/>
        </pc:sldMkLst>
        <pc:spChg chg="add mod">
          <ac:chgData name="Syphax Ait oubelli" userId="ecf726b1934da71b" providerId="LiveId" clId="{DBF02EF2-5AE0-440D-B6AD-B5ACDEE03AC8}" dt="2021-08-25T14:43:58.276" v="2734" actId="207"/>
          <ac:spMkLst>
            <pc:docMk/>
            <pc:sldMk cId="4045911566" sldId="366"/>
            <ac:spMk id="2" creationId="{7D376228-D553-432B-A9BD-77B6A21B37E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" creationId="{AB1F0B96-6475-46F8-986D-13C8925D84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6" creationId="{E6C76B2A-3C5C-4E39-857A-6DF984393E2E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3" creationId="{4AE8B791-6C1B-499C-88C8-7DDE46F1912D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5" creationId="{7D5053E6-FB82-4C31-8110-8788F38011F1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8" creationId="{93EDC0BF-514A-40F2-9443-ED829CB1B89F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39" creationId="{452B36F3-AC59-4893-9F11-9915693B5B7B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1" creationId="{9EF20CBA-660D-412E-ABC2-6EE8C8919D16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2" creationId="{D6C7DA40-9611-4AF5-B827-3662FABF85C9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4" creationId="{57318D8F-4112-4A72-A7B8-561AF4EBC3C4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5" creationId="{EC72B122-C8BB-4735-9AFE-C8B93AB91F72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7" creationId="{61525A98-7694-4721-AFD5-E5932828240A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48" creationId="{19317471-94D1-4C15-BCE6-6344A48B99E0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0" creationId="{CB3562DC-6891-4061-B014-330C9663C953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1" creationId="{98497746-0C17-4F7C-B613-D28E870B77FC}"/>
          </ac:spMkLst>
        </pc:spChg>
        <pc:spChg chg="del">
          <ac:chgData name="Syphax Ait oubelli" userId="ecf726b1934da71b" providerId="LiveId" clId="{DBF02EF2-5AE0-440D-B6AD-B5ACDEE03AC8}" dt="2021-08-25T14:35:56.439" v="2325" actId="478"/>
          <ac:spMkLst>
            <pc:docMk/>
            <pc:sldMk cId="4045911566" sldId="366"/>
            <ac:spMk id="53" creationId="{251C9AA9-154C-489C-A50A-239104C5EB1C}"/>
          </ac:spMkLst>
        </pc:spChg>
        <pc:spChg chg="add mod">
          <ac:chgData name="Syphax Ait oubelli" userId="ecf726b1934da71b" providerId="LiveId" clId="{DBF02EF2-5AE0-440D-B6AD-B5ACDEE03AC8}" dt="2021-08-25T14:45:39.143" v="2780"/>
          <ac:spMkLst>
            <pc:docMk/>
            <pc:sldMk cId="4045911566" sldId="366"/>
            <ac:spMk id="54" creationId="{275D7447-F010-4122-9245-F3058F23F3D8}"/>
          </ac:spMkLst>
        </pc:spChg>
        <pc:grpChg chg="del">
          <ac:chgData name="Syphax Ait oubelli" userId="ecf726b1934da71b" providerId="LiveId" clId="{DBF02EF2-5AE0-440D-B6AD-B5ACDEE03AC8}" dt="2021-08-25T14:35:56.439" v="2325" actId="478"/>
          <ac:grpSpMkLst>
            <pc:docMk/>
            <pc:sldMk cId="4045911566" sldId="366"/>
            <ac:grpSpMk id="3" creationId="{950F63B0-6244-43F5-ADCC-90B8BE956862}"/>
          </ac:grpSpMkLst>
        </pc:grpChg>
        <pc:picChg chg="del">
          <ac:chgData name="Syphax Ait oubelli" userId="ecf726b1934da71b" providerId="LiveId" clId="{DBF02EF2-5AE0-440D-B6AD-B5ACDEE03AC8}" dt="2021-08-25T14:35:56.439" v="2325" actId="478"/>
          <ac:picMkLst>
            <pc:docMk/>
            <pc:sldMk cId="4045911566" sldId="366"/>
            <ac:picMk id="32" creationId="{09BFDCAC-7A1F-4DE8-B952-97E3C337BC60}"/>
          </ac:picMkLst>
        </pc:picChg>
      </pc:sldChg>
      <pc:sldChg chg="addSp modSp add">
        <pc:chgData name="Syphax Ait oubelli" userId="ecf726b1934da71b" providerId="LiveId" clId="{DBF02EF2-5AE0-440D-B6AD-B5ACDEE03AC8}" dt="2021-08-25T14:46:27.692" v="2782" actId="207"/>
        <pc:sldMkLst>
          <pc:docMk/>
          <pc:sldMk cId="615178044" sldId="367"/>
        </pc:sldMkLst>
        <pc:spChg chg="mod">
          <ac:chgData name="Syphax Ait oubelli" userId="ecf726b1934da71b" providerId="LiveId" clId="{DBF02EF2-5AE0-440D-B6AD-B5ACDEE03AC8}" dt="2021-08-25T14:46:27.692" v="2782" actId="207"/>
          <ac:spMkLst>
            <pc:docMk/>
            <pc:sldMk cId="615178044" sldId="36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8.461" v="2779"/>
          <ac:spMkLst>
            <pc:docMk/>
            <pc:sldMk cId="615178044" sldId="367"/>
            <ac:spMk id="3" creationId="{4149BEC7-3B7D-4FA5-857E-743ED5558278}"/>
          </ac:spMkLst>
        </pc:spChg>
      </pc:sldChg>
      <pc:sldChg chg="addSp modSp add">
        <pc:chgData name="Syphax Ait oubelli" userId="ecf726b1934da71b" providerId="LiveId" clId="{DBF02EF2-5AE0-440D-B6AD-B5ACDEE03AC8}" dt="2021-08-25T14:45:37.800" v="2778"/>
        <pc:sldMkLst>
          <pc:docMk/>
          <pc:sldMk cId="2948129299" sldId="368"/>
        </pc:sldMkLst>
        <pc:spChg chg="mod">
          <ac:chgData name="Syphax Ait oubelli" userId="ecf726b1934da71b" providerId="LiveId" clId="{DBF02EF2-5AE0-440D-B6AD-B5ACDEE03AC8}" dt="2021-08-25T14:44:06.883" v="2736" actId="207"/>
          <ac:spMkLst>
            <pc:docMk/>
            <pc:sldMk cId="2948129299" sldId="36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7.800" v="2778"/>
          <ac:spMkLst>
            <pc:docMk/>
            <pc:sldMk cId="2948129299" sldId="368"/>
            <ac:spMk id="3" creationId="{EDFE9D75-3DCC-4F4E-8DDF-AE8D548564AC}"/>
          </ac:spMkLst>
        </pc:spChg>
      </pc:sldChg>
      <pc:sldChg chg="addSp modSp add">
        <pc:chgData name="Syphax Ait oubelli" userId="ecf726b1934da71b" providerId="LiveId" clId="{DBF02EF2-5AE0-440D-B6AD-B5ACDEE03AC8}" dt="2021-08-25T14:46:34.421" v="2784" actId="207"/>
        <pc:sldMkLst>
          <pc:docMk/>
          <pc:sldMk cId="1842538034" sldId="369"/>
        </pc:sldMkLst>
        <pc:spChg chg="mod">
          <ac:chgData name="Syphax Ait oubelli" userId="ecf726b1934da71b" providerId="LiveId" clId="{DBF02EF2-5AE0-440D-B6AD-B5ACDEE03AC8}" dt="2021-08-25T14:46:34.421" v="2784" actId="207"/>
          <ac:spMkLst>
            <pc:docMk/>
            <pc:sldMk cId="1842538034" sldId="36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4.467" v="2775"/>
          <ac:spMkLst>
            <pc:docMk/>
            <pc:sldMk cId="1842538034" sldId="369"/>
            <ac:spMk id="3" creationId="{A49EBC41-C106-46E5-BA34-CCFDDCB78323}"/>
          </ac:spMkLst>
        </pc:spChg>
      </pc:sldChg>
      <pc:sldChg chg="addSp delSp modSp add">
        <pc:chgData name="Syphax Ait oubelli" userId="ecf726b1934da71b" providerId="LiveId" clId="{DBF02EF2-5AE0-440D-B6AD-B5ACDEE03AC8}" dt="2021-08-25T14:45:36.778" v="2777"/>
        <pc:sldMkLst>
          <pc:docMk/>
          <pc:sldMk cId="3131143832" sldId="370"/>
        </pc:sldMkLst>
        <pc:spChg chg="mod">
          <ac:chgData name="Syphax Ait oubelli" userId="ecf726b1934da71b" providerId="LiveId" clId="{DBF02EF2-5AE0-440D-B6AD-B5ACDEE03AC8}" dt="2021-08-25T14:44:15.216" v="2738" actId="207"/>
          <ac:spMkLst>
            <pc:docMk/>
            <pc:sldMk cId="3131143832" sldId="37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3.860" v="2774"/>
          <ac:spMkLst>
            <pc:docMk/>
            <pc:sldMk cId="3131143832" sldId="370"/>
            <ac:spMk id="3" creationId="{8E851A1C-0D18-45EB-9FFC-FD5265727D6F}"/>
          </ac:spMkLst>
        </pc:spChg>
        <pc:spChg chg="add del mod">
          <ac:chgData name="Syphax Ait oubelli" userId="ecf726b1934da71b" providerId="LiveId" clId="{DBF02EF2-5AE0-440D-B6AD-B5ACDEE03AC8}" dt="2021-08-25T14:45:36.778" v="2777"/>
          <ac:spMkLst>
            <pc:docMk/>
            <pc:sldMk cId="3131143832" sldId="370"/>
            <ac:spMk id="4" creationId="{4D2A20F6-875D-4DB9-8185-159280F2D0DC}"/>
          </ac:spMkLst>
        </pc:spChg>
      </pc:sldChg>
      <pc:sldChg chg="addSp modSp add">
        <pc:chgData name="Syphax Ait oubelli" userId="ecf726b1934da71b" providerId="LiveId" clId="{DBF02EF2-5AE0-440D-B6AD-B5ACDEE03AC8}" dt="2021-08-25T14:46:42.766" v="2786" actId="207"/>
        <pc:sldMkLst>
          <pc:docMk/>
          <pc:sldMk cId="3593403532" sldId="371"/>
        </pc:sldMkLst>
        <pc:spChg chg="mod">
          <ac:chgData name="Syphax Ait oubelli" userId="ecf726b1934da71b" providerId="LiveId" clId="{DBF02EF2-5AE0-440D-B6AD-B5ACDEE03AC8}" dt="2021-08-25T14:46:42.766" v="2786" actId="207"/>
          <ac:spMkLst>
            <pc:docMk/>
            <pc:sldMk cId="3593403532" sldId="37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619" v="2773"/>
          <ac:spMkLst>
            <pc:docMk/>
            <pc:sldMk cId="3593403532" sldId="371"/>
            <ac:spMk id="3" creationId="{36FF386F-7403-40D5-93C0-D2C57E5FDC2A}"/>
          </ac:spMkLst>
        </pc:spChg>
      </pc:sldChg>
      <pc:sldChg chg="addSp modSp add">
        <pc:chgData name="Syphax Ait oubelli" userId="ecf726b1934da71b" providerId="LiveId" clId="{DBF02EF2-5AE0-440D-B6AD-B5ACDEE03AC8}" dt="2021-08-25T14:45:32.023" v="2772"/>
        <pc:sldMkLst>
          <pc:docMk/>
          <pc:sldMk cId="1403967107" sldId="372"/>
        </pc:sldMkLst>
        <pc:spChg chg="mod">
          <ac:chgData name="Syphax Ait oubelli" userId="ecf726b1934da71b" providerId="LiveId" clId="{DBF02EF2-5AE0-440D-B6AD-B5ACDEE03AC8}" dt="2021-08-25T14:44:23.166" v="2740" actId="207"/>
          <ac:spMkLst>
            <pc:docMk/>
            <pc:sldMk cId="1403967107" sldId="37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2.023" v="2772"/>
          <ac:spMkLst>
            <pc:docMk/>
            <pc:sldMk cId="1403967107" sldId="372"/>
            <ac:spMk id="3" creationId="{D7DA54CE-722B-4A98-8D53-1457D16CCAB2}"/>
          </ac:spMkLst>
        </pc:spChg>
      </pc:sldChg>
      <pc:sldChg chg="addSp modSp add">
        <pc:chgData name="Syphax Ait oubelli" userId="ecf726b1934da71b" providerId="LiveId" clId="{DBF02EF2-5AE0-440D-B6AD-B5ACDEE03AC8}" dt="2021-08-25T14:46:50.008" v="2788" actId="207"/>
        <pc:sldMkLst>
          <pc:docMk/>
          <pc:sldMk cId="3664914485" sldId="373"/>
        </pc:sldMkLst>
        <pc:spChg chg="mod">
          <ac:chgData name="Syphax Ait oubelli" userId="ecf726b1934da71b" providerId="LiveId" clId="{DBF02EF2-5AE0-440D-B6AD-B5ACDEE03AC8}" dt="2021-08-25T14:46:50.008" v="2788" actId="207"/>
          <ac:spMkLst>
            <pc:docMk/>
            <pc:sldMk cId="3664914485" sldId="373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1.382" v="2771"/>
          <ac:spMkLst>
            <pc:docMk/>
            <pc:sldMk cId="3664914485" sldId="373"/>
            <ac:spMk id="3" creationId="{E6E0B4C8-E2A1-4C6F-8AF6-919AB6764DC8}"/>
          </ac:spMkLst>
        </pc:spChg>
      </pc:sldChg>
      <pc:sldChg chg="addSp modSp add">
        <pc:chgData name="Syphax Ait oubelli" userId="ecf726b1934da71b" providerId="LiveId" clId="{DBF02EF2-5AE0-440D-B6AD-B5ACDEE03AC8}" dt="2021-08-25T14:45:30.167" v="2770"/>
        <pc:sldMkLst>
          <pc:docMk/>
          <pc:sldMk cId="4290690792" sldId="374"/>
        </pc:sldMkLst>
        <pc:spChg chg="mod">
          <ac:chgData name="Syphax Ait oubelli" userId="ecf726b1934da71b" providerId="LiveId" clId="{DBF02EF2-5AE0-440D-B6AD-B5ACDEE03AC8}" dt="2021-08-25T14:44:30.628" v="2742" actId="207"/>
          <ac:spMkLst>
            <pc:docMk/>
            <pc:sldMk cId="4290690792" sldId="374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30.167" v="2770"/>
          <ac:spMkLst>
            <pc:docMk/>
            <pc:sldMk cId="4290690792" sldId="374"/>
            <ac:spMk id="3" creationId="{2039478D-E9D3-4178-BDA6-04087902C2DE}"/>
          </ac:spMkLst>
        </pc:spChg>
      </pc:sldChg>
      <pc:sldChg chg="addSp modSp add">
        <pc:chgData name="Syphax Ait oubelli" userId="ecf726b1934da71b" providerId="LiveId" clId="{DBF02EF2-5AE0-440D-B6AD-B5ACDEE03AC8}" dt="2021-08-25T14:45:29.479" v="2769"/>
        <pc:sldMkLst>
          <pc:docMk/>
          <pc:sldMk cId="1341363080" sldId="375"/>
        </pc:sldMkLst>
        <pc:spChg chg="mod">
          <ac:chgData name="Syphax Ait oubelli" userId="ecf726b1934da71b" providerId="LiveId" clId="{DBF02EF2-5AE0-440D-B6AD-B5ACDEE03AC8}" dt="2021-08-25T14:44:35.099" v="2743" actId="207"/>
          <ac:spMkLst>
            <pc:docMk/>
            <pc:sldMk cId="1341363080" sldId="375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9.479" v="2769"/>
          <ac:spMkLst>
            <pc:docMk/>
            <pc:sldMk cId="1341363080" sldId="375"/>
            <ac:spMk id="3" creationId="{AE9672EA-2D76-4A6E-8CA9-5647C22E177D}"/>
          </ac:spMkLst>
        </pc:spChg>
      </pc:sldChg>
      <pc:sldChg chg="addSp modSp add">
        <pc:chgData name="Syphax Ait oubelli" userId="ecf726b1934da71b" providerId="LiveId" clId="{DBF02EF2-5AE0-440D-B6AD-B5ACDEE03AC8}" dt="2021-08-25T14:45:28.895" v="2768"/>
        <pc:sldMkLst>
          <pc:docMk/>
          <pc:sldMk cId="2360073991" sldId="376"/>
        </pc:sldMkLst>
        <pc:spChg chg="mod">
          <ac:chgData name="Syphax Ait oubelli" userId="ecf726b1934da71b" providerId="LiveId" clId="{DBF02EF2-5AE0-440D-B6AD-B5ACDEE03AC8}" dt="2021-08-25T14:44:39.262" v="2744" actId="207"/>
          <ac:spMkLst>
            <pc:docMk/>
            <pc:sldMk cId="2360073991" sldId="376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895" v="2768"/>
          <ac:spMkLst>
            <pc:docMk/>
            <pc:sldMk cId="2360073991" sldId="376"/>
            <ac:spMk id="3" creationId="{A4662BFB-78EA-4759-8B34-ACD9DEC53F95}"/>
          </ac:spMkLst>
        </pc:spChg>
      </pc:sldChg>
      <pc:sldChg chg="addSp modSp add">
        <pc:chgData name="Syphax Ait oubelli" userId="ecf726b1934da71b" providerId="LiveId" clId="{DBF02EF2-5AE0-440D-B6AD-B5ACDEE03AC8}" dt="2021-08-25T14:45:28.416" v="2767"/>
        <pc:sldMkLst>
          <pc:docMk/>
          <pc:sldMk cId="1368113243" sldId="377"/>
        </pc:sldMkLst>
        <pc:spChg chg="mod">
          <ac:chgData name="Syphax Ait oubelli" userId="ecf726b1934da71b" providerId="LiveId" clId="{DBF02EF2-5AE0-440D-B6AD-B5ACDEE03AC8}" dt="2021-08-25T14:44:42.820" v="2745" actId="207"/>
          <ac:spMkLst>
            <pc:docMk/>
            <pc:sldMk cId="1368113243" sldId="377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8.416" v="2767"/>
          <ac:spMkLst>
            <pc:docMk/>
            <pc:sldMk cId="1368113243" sldId="377"/>
            <ac:spMk id="3" creationId="{A635AB42-B15F-4B31-B473-FE8A6753F05E}"/>
          </ac:spMkLst>
        </pc:spChg>
      </pc:sldChg>
      <pc:sldChg chg="addSp modSp add mod">
        <pc:chgData name="Syphax Ait oubelli" userId="ecf726b1934da71b" providerId="LiveId" clId="{DBF02EF2-5AE0-440D-B6AD-B5ACDEE03AC8}" dt="2021-08-25T14:47:13.373" v="2798" actId="1076"/>
        <pc:sldMkLst>
          <pc:docMk/>
          <pc:sldMk cId="827770825" sldId="378"/>
        </pc:sldMkLst>
        <pc:spChg chg="mod">
          <ac:chgData name="Syphax Ait oubelli" userId="ecf726b1934da71b" providerId="LiveId" clId="{DBF02EF2-5AE0-440D-B6AD-B5ACDEE03AC8}" dt="2021-08-25T14:44:46.309" v="2746" actId="207"/>
          <ac:spMkLst>
            <pc:docMk/>
            <pc:sldMk cId="827770825" sldId="378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7.669" v="2766"/>
          <ac:spMkLst>
            <pc:docMk/>
            <pc:sldMk cId="827770825" sldId="378"/>
            <ac:spMk id="3" creationId="{71CE3A00-B415-4A51-92EE-787494EE4A87}"/>
          </ac:spMkLst>
        </pc:spChg>
        <pc:spChg chg="add mod">
          <ac:chgData name="Syphax Ait oubelli" userId="ecf726b1934da71b" providerId="LiveId" clId="{DBF02EF2-5AE0-440D-B6AD-B5ACDEE03AC8}" dt="2021-08-25T14:47:13.373" v="2798" actId="1076"/>
          <ac:spMkLst>
            <pc:docMk/>
            <pc:sldMk cId="827770825" sldId="378"/>
            <ac:spMk id="4" creationId="{65F05A32-A850-4197-840E-E41196A31067}"/>
          </ac:spMkLst>
        </pc:spChg>
      </pc:sldChg>
      <pc:sldChg chg="addSp modSp add">
        <pc:chgData name="Syphax Ait oubelli" userId="ecf726b1934da71b" providerId="LiveId" clId="{DBF02EF2-5AE0-440D-B6AD-B5ACDEE03AC8}" dt="2021-08-25T14:47:35.076" v="2799"/>
        <pc:sldMkLst>
          <pc:docMk/>
          <pc:sldMk cId="2589190538" sldId="379"/>
        </pc:sldMkLst>
        <pc:spChg chg="mod">
          <ac:chgData name="Syphax Ait oubelli" userId="ecf726b1934da71b" providerId="LiveId" clId="{DBF02EF2-5AE0-440D-B6AD-B5ACDEE03AC8}" dt="2021-08-25T14:44:50.053" v="2747" actId="207"/>
          <ac:spMkLst>
            <pc:docMk/>
            <pc:sldMk cId="2589190538" sldId="379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6.153" v="2765"/>
          <ac:spMkLst>
            <pc:docMk/>
            <pc:sldMk cId="2589190538" sldId="379"/>
            <ac:spMk id="3" creationId="{F2CDE1E6-7B98-483E-924D-CE36A4C87188}"/>
          </ac:spMkLst>
        </pc:spChg>
        <pc:spChg chg="add mod">
          <ac:chgData name="Syphax Ait oubelli" userId="ecf726b1934da71b" providerId="LiveId" clId="{DBF02EF2-5AE0-440D-B6AD-B5ACDEE03AC8}" dt="2021-08-25T14:47:35.076" v="2799"/>
          <ac:spMkLst>
            <pc:docMk/>
            <pc:sldMk cId="2589190538" sldId="379"/>
            <ac:spMk id="4" creationId="{5F147D82-1907-4F8C-94DF-79029F6C0156}"/>
          </ac:spMkLst>
        </pc:spChg>
      </pc:sldChg>
      <pc:sldChg chg="addSp modSp add mod">
        <pc:chgData name="Syphax Ait oubelli" userId="ecf726b1934da71b" providerId="LiveId" clId="{DBF02EF2-5AE0-440D-B6AD-B5ACDEE03AC8}" dt="2021-08-25T14:47:36.133" v="2800"/>
        <pc:sldMkLst>
          <pc:docMk/>
          <pc:sldMk cId="3705832831" sldId="380"/>
        </pc:sldMkLst>
        <pc:spChg chg="mod">
          <ac:chgData name="Syphax Ait oubelli" userId="ecf726b1934da71b" providerId="LiveId" clId="{DBF02EF2-5AE0-440D-B6AD-B5ACDEE03AC8}" dt="2021-08-25T14:45:00.423" v="2750" actId="207"/>
          <ac:spMkLst>
            <pc:docMk/>
            <pc:sldMk cId="3705832831" sldId="380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5.244" v="2764"/>
          <ac:spMkLst>
            <pc:docMk/>
            <pc:sldMk cId="3705832831" sldId="380"/>
            <ac:spMk id="3" creationId="{4116AC17-9F74-45F2-ACE7-CFC1736C69BC}"/>
          </ac:spMkLst>
        </pc:spChg>
        <pc:spChg chg="add mod">
          <ac:chgData name="Syphax Ait oubelli" userId="ecf726b1934da71b" providerId="LiveId" clId="{DBF02EF2-5AE0-440D-B6AD-B5ACDEE03AC8}" dt="2021-08-25T14:47:36.133" v="2800"/>
          <ac:spMkLst>
            <pc:docMk/>
            <pc:sldMk cId="3705832831" sldId="380"/>
            <ac:spMk id="4" creationId="{ED17A0C8-5760-4D13-B666-DFD4F1EA9902}"/>
          </ac:spMkLst>
        </pc:spChg>
      </pc:sldChg>
      <pc:sldChg chg="addSp modSp add">
        <pc:chgData name="Syphax Ait oubelli" userId="ecf726b1934da71b" providerId="LiveId" clId="{DBF02EF2-5AE0-440D-B6AD-B5ACDEE03AC8}" dt="2021-08-25T14:47:37.368" v="2801"/>
        <pc:sldMkLst>
          <pc:docMk/>
          <pc:sldMk cId="560190473" sldId="381"/>
        </pc:sldMkLst>
        <pc:spChg chg="mod">
          <ac:chgData name="Syphax Ait oubelli" userId="ecf726b1934da71b" providerId="LiveId" clId="{DBF02EF2-5AE0-440D-B6AD-B5ACDEE03AC8}" dt="2021-08-25T14:45:03.550" v="2751" actId="207"/>
          <ac:spMkLst>
            <pc:docMk/>
            <pc:sldMk cId="560190473" sldId="381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4.768" v="2763"/>
          <ac:spMkLst>
            <pc:docMk/>
            <pc:sldMk cId="560190473" sldId="381"/>
            <ac:spMk id="3" creationId="{3E246497-AC6B-47F5-8C5A-5D4B5A58FE77}"/>
          </ac:spMkLst>
        </pc:spChg>
        <pc:spChg chg="add mod">
          <ac:chgData name="Syphax Ait oubelli" userId="ecf726b1934da71b" providerId="LiveId" clId="{DBF02EF2-5AE0-440D-B6AD-B5ACDEE03AC8}" dt="2021-08-25T14:47:37.368" v="2801"/>
          <ac:spMkLst>
            <pc:docMk/>
            <pc:sldMk cId="560190473" sldId="381"/>
            <ac:spMk id="4" creationId="{AC73E8F6-7013-4D0B-A883-CD099E25BBAA}"/>
          </ac:spMkLst>
        </pc:spChg>
      </pc:sldChg>
      <pc:sldChg chg="addSp modSp add">
        <pc:chgData name="Syphax Ait oubelli" userId="ecf726b1934da71b" providerId="LiveId" clId="{DBF02EF2-5AE0-440D-B6AD-B5ACDEE03AC8}" dt="2021-08-25T14:47:37.886" v="2802"/>
        <pc:sldMkLst>
          <pc:docMk/>
          <pc:sldMk cId="2749185226" sldId="382"/>
        </pc:sldMkLst>
        <pc:spChg chg="mod">
          <ac:chgData name="Syphax Ait oubelli" userId="ecf726b1934da71b" providerId="LiveId" clId="{DBF02EF2-5AE0-440D-B6AD-B5ACDEE03AC8}" dt="2021-08-25T14:45:07.714" v="2752" actId="207"/>
          <ac:spMkLst>
            <pc:docMk/>
            <pc:sldMk cId="2749185226" sldId="382"/>
            <ac:spMk id="2" creationId="{7D376228-D553-432B-A9BD-77B6A21B37EF}"/>
          </ac:spMkLst>
        </pc:spChg>
        <pc:spChg chg="add mod">
          <ac:chgData name="Syphax Ait oubelli" userId="ecf726b1934da71b" providerId="LiveId" clId="{DBF02EF2-5AE0-440D-B6AD-B5ACDEE03AC8}" dt="2021-08-25T14:45:23.883" v="2762"/>
          <ac:spMkLst>
            <pc:docMk/>
            <pc:sldMk cId="2749185226" sldId="382"/>
            <ac:spMk id="3" creationId="{7069B61B-A571-429D-AE63-353062BCB375}"/>
          </ac:spMkLst>
        </pc:spChg>
        <pc:spChg chg="add mod">
          <ac:chgData name="Syphax Ait oubelli" userId="ecf726b1934da71b" providerId="LiveId" clId="{DBF02EF2-5AE0-440D-B6AD-B5ACDEE03AC8}" dt="2021-08-25T14:47:37.886" v="2802"/>
          <ac:spMkLst>
            <pc:docMk/>
            <pc:sldMk cId="2749185226" sldId="382"/>
            <ac:spMk id="4" creationId="{4EB746FE-2567-4ACC-833C-8645747964C1}"/>
          </ac:spMkLst>
        </pc:spChg>
      </pc:sldChg>
      <pc:sldChg chg="add">
        <pc:chgData name="Syphax Ait oubelli" userId="ecf726b1934da71b" providerId="LiveId" clId="{DBF02EF2-5AE0-440D-B6AD-B5ACDEE03AC8}" dt="2021-08-26T22:17:24.915" v="2804"/>
        <pc:sldMkLst>
          <pc:docMk/>
          <pc:sldMk cId="1137114282" sldId="383"/>
        </pc:sldMkLst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1727760954" sldId="383"/>
        </pc:sldMkLst>
      </pc:sldChg>
      <pc:sldChg chg="addSp modSp add mod">
        <pc:chgData name="Syphax Ait oubelli" userId="ecf726b1934da71b" providerId="LiveId" clId="{DBF02EF2-5AE0-440D-B6AD-B5ACDEE03AC8}" dt="2021-08-26T22:18:08.763" v="2850" actId="1076"/>
        <pc:sldMkLst>
          <pc:docMk/>
          <pc:sldMk cId="2650803277" sldId="384"/>
        </pc:sldMkLst>
        <pc:spChg chg="add mod">
          <ac:chgData name="Syphax Ait oubelli" userId="ecf726b1934da71b" providerId="LiveId" clId="{DBF02EF2-5AE0-440D-B6AD-B5ACDEE03AC8}" dt="2021-08-26T22:18:08.763" v="2850" actId="1076"/>
          <ac:spMkLst>
            <pc:docMk/>
            <pc:sldMk cId="2650803277" sldId="384"/>
            <ac:spMk id="54" creationId="{99043B0D-7E65-425F-A37F-863136A8A945}"/>
          </ac:spMkLst>
        </pc:spChg>
      </pc:sldChg>
      <pc:sldChg chg="addSp modSp add del mod">
        <pc:chgData name="Syphax Ait oubelli" userId="ecf726b1934da71b" providerId="LiveId" clId="{DBF02EF2-5AE0-440D-B6AD-B5ACDEE03AC8}" dt="2021-08-25T14:47:42.849" v="2803" actId="47"/>
        <pc:sldMkLst>
          <pc:docMk/>
          <pc:sldMk cId="3513751478" sldId="384"/>
        </pc:sldMkLst>
        <pc:spChg chg="add mod">
          <ac:chgData name="Syphax Ait oubelli" userId="ecf726b1934da71b" providerId="LiveId" clId="{DBF02EF2-5AE0-440D-B6AD-B5ACDEE03AC8}" dt="2021-08-25T14:45:19.820" v="2761" actId="1076"/>
          <ac:spMkLst>
            <pc:docMk/>
            <pc:sldMk cId="3513751478" sldId="384"/>
            <ac:spMk id="3" creationId="{E45DFE13-D460-42D9-92B5-FB4BFFB674CD}"/>
          </ac:spMkLst>
        </pc:spChg>
      </pc:sldChg>
      <pc:sldChg chg="addSp delSp modSp add mod">
        <pc:chgData name="Syphax Ait oubelli" userId="ecf726b1934da71b" providerId="LiveId" clId="{DBF02EF2-5AE0-440D-B6AD-B5ACDEE03AC8}" dt="2021-08-27T01:08:09.962" v="2889" actId="1076"/>
        <pc:sldMkLst>
          <pc:docMk/>
          <pc:sldMk cId="3258502752" sldId="385"/>
        </pc:sldMkLst>
        <pc:spChg chg="add del mod">
          <ac:chgData name="Syphax Ait oubelli" userId="ecf726b1934da71b" providerId="LiveId" clId="{DBF02EF2-5AE0-440D-B6AD-B5ACDEE03AC8}" dt="2021-08-27T01:05:33.008" v="2861" actId="478"/>
          <ac:spMkLst>
            <pc:docMk/>
            <pc:sldMk cId="3258502752" sldId="385"/>
            <ac:spMk id="2" creationId="{382F291C-4136-4F5C-B1A5-92FFAC6C4AAF}"/>
          </ac:spMkLst>
        </pc:spChg>
        <pc:spChg chg="add del mod">
          <ac:chgData name="Syphax Ait oubelli" userId="ecf726b1934da71b" providerId="LiveId" clId="{DBF02EF2-5AE0-440D-B6AD-B5ACDEE03AC8}" dt="2021-08-27T01:06:39.880" v="2869" actId="478"/>
          <ac:spMkLst>
            <pc:docMk/>
            <pc:sldMk cId="3258502752" sldId="385"/>
            <ac:spMk id="3" creationId="{F93CC7C6-DC78-4793-936C-6E2BBB7D3314}"/>
          </ac:spMkLst>
        </pc:spChg>
        <pc:spChg chg="add del mod">
          <ac:chgData name="Syphax Ait oubelli" userId="ecf726b1934da71b" providerId="LiveId" clId="{DBF02EF2-5AE0-440D-B6AD-B5ACDEE03AC8}" dt="2021-08-27T01:08:00.881" v="2884" actId="478"/>
          <ac:spMkLst>
            <pc:docMk/>
            <pc:sldMk cId="3258502752" sldId="385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08:09.962" v="2889" actId="1076"/>
          <ac:spMkLst>
            <pc:docMk/>
            <pc:sldMk cId="3258502752" sldId="385"/>
            <ac:spMk id="5" creationId="{8733F623-AF83-44B2-8233-F4A9224021D0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9" creationId="{602E9D57-A6FC-4942-B844-83809AF91B49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2" creationId="{7C964083-210C-4295-9834-A64A5EA2F3C8}"/>
          </ac:spMkLst>
        </pc:spChg>
        <pc:spChg chg="del">
          <ac:chgData name="Syphax Ait oubelli" userId="ecf726b1934da71b" providerId="LiveId" clId="{DBF02EF2-5AE0-440D-B6AD-B5ACDEE03AC8}" dt="2021-08-27T01:05:25.129" v="2854" actId="478"/>
          <ac:spMkLst>
            <pc:docMk/>
            <pc:sldMk cId="3258502752" sldId="385"/>
            <ac:spMk id="14" creationId="{A47C2F8C-A576-4C3D-9267-3DE7D7B09A14}"/>
          </ac:spMkLst>
        </pc:sp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5" creationId="{BD0B6158-4013-4F86-B62B-6C15411C7980}"/>
          </ac:picMkLst>
        </pc:picChg>
        <pc:picChg chg="del">
          <ac:chgData name="Syphax Ait oubelli" userId="ecf726b1934da71b" providerId="LiveId" clId="{DBF02EF2-5AE0-440D-B6AD-B5ACDEE03AC8}" dt="2021-08-27T01:05:25.129" v="2854" actId="478"/>
          <ac:picMkLst>
            <pc:docMk/>
            <pc:sldMk cId="3258502752" sldId="385"/>
            <ac:picMk id="16" creationId="{F6AF689A-D75B-4758-A7CA-1FBD51E1F143}"/>
          </ac:picMkLst>
        </pc:picChg>
      </pc:sldChg>
      <pc:sldChg chg="add del">
        <pc:chgData name="Syphax Ait oubelli" userId="ecf726b1934da71b" providerId="LiveId" clId="{DBF02EF2-5AE0-440D-B6AD-B5ACDEE03AC8}" dt="2021-08-25T14:47:42.849" v="2803" actId="47"/>
        <pc:sldMkLst>
          <pc:docMk/>
          <pc:sldMk cId="4269933313" sldId="385"/>
        </pc:sldMkLst>
      </pc:sldChg>
      <pc:sldChg chg="addSp modSp add mod">
        <pc:chgData name="Syphax Ait oubelli" userId="ecf726b1934da71b" providerId="LiveId" clId="{DBF02EF2-5AE0-440D-B6AD-B5ACDEE03AC8}" dt="2021-08-27T01:10:45.544" v="3008" actId="14100"/>
        <pc:sldMkLst>
          <pc:docMk/>
          <pc:sldMk cId="3156585971" sldId="386"/>
        </pc:sldMkLst>
        <pc:spChg chg="add mod">
          <ac:chgData name="Syphax Ait oubelli" userId="ecf726b1934da71b" providerId="LiveId" clId="{DBF02EF2-5AE0-440D-B6AD-B5ACDEE03AC8}" dt="2021-08-27T01:10:32.792" v="3000" actId="1035"/>
          <ac:spMkLst>
            <pc:docMk/>
            <pc:sldMk cId="3156585971" sldId="386"/>
            <ac:spMk id="2" creationId="{AA64B34B-F290-4497-BE45-E677D87CAE90}"/>
          </ac:spMkLst>
        </pc:spChg>
        <pc:spChg chg="mod">
          <ac:chgData name="Syphax Ait oubelli" userId="ecf726b1934da71b" providerId="LiveId" clId="{DBF02EF2-5AE0-440D-B6AD-B5ACDEE03AC8}" dt="2021-08-27T01:09:01.880" v="2908" actId="1076"/>
          <ac:spMkLst>
            <pc:docMk/>
            <pc:sldMk cId="3156585971" sldId="386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0:45.544" v="3008" actId="14100"/>
          <ac:spMkLst>
            <pc:docMk/>
            <pc:sldMk cId="3156585971" sldId="386"/>
            <ac:spMk id="5" creationId="{76EBEA7F-F631-49CF-9175-93C212E96BE1}"/>
          </ac:spMkLst>
        </pc:spChg>
      </pc:sldChg>
      <pc:sldChg chg="addSp modSp add mod">
        <pc:chgData name="Syphax Ait oubelli" userId="ecf726b1934da71b" providerId="LiveId" clId="{DBF02EF2-5AE0-440D-B6AD-B5ACDEE03AC8}" dt="2021-08-27T01:12:23.914" v="3032"/>
        <pc:sldMkLst>
          <pc:docMk/>
          <pc:sldMk cId="1900129915" sldId="387"/>
        </pc:sldMkLst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3" creationId="{45A5EFDA-EFE1-405B-B939-D688CE19CC30}"/>
          </ac:spMkLst>
        </pc:spChg>
        <pc:spChg chg="mod">
          <ac:chgData name="Syphax Ait oubelli" userId="ecf726b1934da71b" providerId="LiveId" clId="{DBF02EF2-5AE0-440D-B6AD-B5ACDEE03AC8}" dt="2021-08-27T01:09:32.977" v="2916" actId="1076"/>
          <ac:spMkLst>
            <pc:docMk/>
            <pc:sldMk cId="1900129915" sldId="387"/>
            <ac:spMk id="4" creationId="{DB497B95-742D-4FEA-BC03-B073F5A8A5E4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5" creationId="{4A3289D3-73CD-496A-A48C-84D1C29521D9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6" creationId="{34D8B699-D922-43C6-9B63-A79D72E81181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7" creationId="{C37C54A1-EFD9-4B70-8E2E-52F70B92FFFF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8" creationId="{C69DEC35-150F-4578-906A-625E87744C0A}"/>
          </ac:spMkLst>
        </pc:spChg>
        <pc:spChg chg="add mod">
          <ac:chgData name="Syphax Ait oubelli" userId="ecf726b1934da71b" providerId="LiveId" clId="{DBF02EF2-5AE0-440D-B6AD-B5ACDEE03AC8}" dt="2021-08-27T01:12:23.914" v="3032"/>
          <ac:spMkLst>
            <pc:docMk/>
            <pc:sldMk cId="1900129915" sldId="387"/>
            <ac:spMk id="9" creationId="{303DDEC7-38E1-4DBD-880C-D0D6736C0E2A}"/>
          </ac:spMkLst>
        </pc:spChg>
        <pc:grpChg chg="add mod">
          <ac:chgData name="Syphax Ait oubelli" userId="ecf726b1934da71b" providerId="LiveId" clId="{DBF02EF2-5AE0-440D-B6AD-B5ACDEE03AC8}" dt="2021-08-27T01:12:23.914" v="3032"/>
          <ac:grpSpMkLst>
            <pc:docMk/>
            <pc:sldMk cId="1900129915" sldId="387"/>
            <ac:grpSpMk id="2" creationId="{239210F2-11D9-491E-AA1D-8F4DEA5918F8}"/>
          </ac:grpSpMkLst>
        </pc:grpChg>
      </pc:sldChg>
      <pc:sldChg chg="add del">
        <pc:chgData name="Syphax Ait oubelli" userId="ecf726b1934da71b" providerId="LiveId" clId="{DBF02EF2-5AE0-440D-B6AD-B5ACDEE03AC8}" dt="2021-08-27T01:14:53.664" v="3033" actId="47"/>
        <pc:sldMkLst>
          <pc:docMk/>
          <pc:sldMk cId="219826873" sldId="388"/>
        </pc:sldMkLst>
      </pc:sldChg>
      <pc:sldChg chg="addSp modSp add mod">
        <pc:chgData name="Syphax Ait oubelli" userId="ecf726b1934da71b" providerId="LiveId" clId="{DBF02EF2-5AE0-440D-B6AD-B5ACDEE03AC8}" dt="2021-08-27T01:11:08.842" v="3011" actId="14100"/>
        <pc:sldMkLst>
          <pc:docMk/>
          <pc:sldMk cId="139015022" sldId="389"/>
        </pc:sldMkLst>
        <pc:spChg chg="add mod">
          <ac:chgData name="Syphax Ait oubelli" userId="ecf726b1934da71b" providerId="LiveId" clId="{DBF02EF2-5AE0-440D-B6AD-B5ACDEE03AC8}" dt="2021-08-27T01:11:08.842" v="3011" actId="14100"/>
          <ac:spMkLst>
            <pc:docMk/>
            <pc:sldMk cId="139015022" sldId="389"/>
            <ac:spMk id="3" creationId="{CECFF134-4060-46EE-8A39-3214A4EBD4E6}"/>
          </ac:spMkLst>
        </pc:spChg>
        <pc:spChg chg="mod">
          <ac:chgData name="Syphax Ait oubelli" userId="ecf726b1934da71b" providerId="LiveId" clId="{DBF02EF2-5AE0-440D-B6AD-B5ACDEE03AC8}" dt="2021-08-27T01:09:17.107" v="2915" actId="20577"/>
          <ac:spMkLst>
            <pc:docMk/>
            <pc:sldMk cId="139015022" sldId="389"/>
            <ac:spMk id="4" creationId="{DB497B95-742D-4FEA-BC03-B073F5A8A5E4}"/>
          </ac:spMkLst>
        </pc:spChg>
      </pc:sldChg>
      <pc:sldChg chg="addSp delSp modSp add mod">
        <pc:chgData name="Syphax Ait oubelli" userId="ecf726b1934da71b" providerId="LiveId" clId="{DBF02EF2-5AE0-440D-B6AD-B5ACDEE03AC8}" dt="2021-08-27T01:17:11.363" v="3130" actId="207"/>
        <pc:sldMkLst>
          <pc:docMk/>
          <pc:sldMk cId="1101252175" sldId="390"/>
        </pc:sldMkLst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" creationId="{2EF1AD09-A787-4A29-BFDA-BBE3345A9B2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" creationId="{C8936033-D011-4A6A-A29D-D4DB4F926DA7}"/>
          </ac:spMkLst>
        </pc:spChg>
        <pc:spChg chg="add mod">
          <ac:chgData name="Syphax Ait oubelli" userId="ecf726b1934da71b" providerId="LiveId" clId="{DBF02EF2-5AE0-440D-B6AD-B5ACDEE03AC8}" dt="2021-08-27T01:16:49.260" v="3123" actId="1076"/>
          <ac:spMkLst>
            <pc:docMk/>
            <pc:sldMk cId="1101252175" sldId="390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3" creationId="{2708DA76-CD76-4C5B-BAEF-A8E9C0306062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8" creationId="{DE53F814-AE52-4831-BAE0-D7CD11BD15B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19" creationId="{8F425977-37C6-4279-B7B6-B0DF6F7402D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0" creationId="{44AF0FB0-33C5-4F04-851C-39FCC0F2E2A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1" creationId="{B51BABCF-9A49-48EA-80BE-7FDFA7EB49B1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2" creationId="{2140FB87-6094-4589-98EC-203E1566FEB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3" creationId="{6A1436DC-A68F-4D4F-ACD7-AF96CA22B4FF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4" creationId="{55F3803A-D19A-4668-85EE-D8236D6E680C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5" creationId="{A6E1D522-F47B-406F-8548-AD21CE88F77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6" creationId="{35F27BDE-1A01-42BC-ABF1-EF4B3CABF583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7" creationId="{1CBCFB81-7CF5-4441-BD4A-6F097E2B16A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8" creationId="{ED61A7FA-EDC4-4557-AF2E-8EE08780075D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29" creationId="{97E9F4B8-B779-4E08-9D71-AB7BC7A5C6D6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0" creationId="{9ADCFE91-A93E-4A7A-86AB-43021A79DE97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1" creationId="{FA2AE604-38DE-4F92-954C-34130A255440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2" creationId="{6BFF968B-D4FE-4958-A6E1-5BC60450384A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4" creationId="{6F7E3A56-865D-4013-8046-468B6170BEAE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7" creationId="{583D9FAF-0020-4454-9901-F08B59AB2CD8}"/>
          </ac:spMkLst>
        </pc:spChg>
        <pc:spChg chg="del">
          <ac:chgData name="Syphax Ait oubelli" userId="ecf726b1934da71b" providerId="LiveId" clId="{DBF02EF2-5AE0-440D-B6AD-B5ACDEE03AC8}" dt="2021-08-27T01:15:21.409" v="3035" actId="478"/>
          <ac:spMkLst>
            <pc:docMk/>
            <pc:sldMk cId="1101252175" sldId="390"/>
            <ac:spMk id="39" creationId="{3F8314C3-EF89-45E0-9036-31AB62FD3853}"/>
          </ac:spMkLst>
        </pc:spChg>
        <pc:spChg chg="add mod">
          <ac:chgData name="Syphax Ait oubelli" userId="ecf726b1934da71b" providerId="LiveId" clId="{DBF02EF2-5AE0-440D-B6AD-B5ACDEE03AC8}" dt="2021-08-27T01:16:59.181" v="3126" actId="14100"/>
          <ac:spMkLst>
            <pc:docMk/>
            <pc:sldMk cId="1101252175" sldId="390"/>
            <ac:spMk id="56" creationId="{CA42FD83-1E3D-4207-B48B-08EFA11259F2}"/>
          </ac:spMkLst>
        </pc:spChg>
        <pc:spChg chg="add mod">
          <ac:chgData name="Syphax Ait oubelli" userId="ecf726b1934da71b" providerId="LiveId" clId="{DBF02EF2-5AE0-440D-B6AD-B5ACDEE03AC8}" dt="2021-08-27T01:17:11.363" v="3130" actId="207"/>
          <ac:spMkLst>
            <pc:docMk/>
            <pc:sldMk cId="1101252175" sldId="390"/>
            <ac:spMk id="57" creationId="{7A0B49DF-A4B6-4C78-85ED-C0463336E6F1}"/>
          </ac:spMkLst>
        </pc:sp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0" creationId="{8E1BE425-CFB1-4DB5-9C87-492F5C904764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6" creationId="{77466ED3-50E2-4AC0-8646-5C0E87C12CE8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49" creationId="{C5E7C092-CE86-4E62-8FFD-157E17D53539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2" creationId="{50237F27-9DC6-48E7-A96D-400A7D1E3811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5" creationId="{E915ABB8-71B0-4CD4-9BED-FB604A04EBBE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58" creationId="{1654457F-4884-4DE9-A863-7CFB3D3B558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1" creationId="{5ED443CF-289D-465E-9A2B-A4F15C95E0F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2" creationId="{B11EE222-772D-43D7-8462-99CD564F1FB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3" creationId="{AC7549D2-F225-423B-B4D0-65887094276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4" creationId="{7D4B3943-466F-4269-B0F8-E3C46F6EA64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5" creationId="{F6540F59-4612-43AA-8258-476AC6F421B2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6" creationId="{F719078E-9E8F-4A0C-88F1-83B459665D5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7" creationId="{EEB3D52C-08D0-4740-87DD-E511B67E250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8" creationId="{CDD812BE-8616-4C70-8538-412AD196C4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69" creationId="{79F698B9-267E-4392-80CA-040D4D1CE3A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0" creationId="{8AE26588-3E34-4B96-835A-C68F9C18F6F9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1" creationId="{EC9A1ECA-E784-41A3-84AC-AE001644FEB6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2" creationId="{E4DC49D5-DF58-4BEB-8B84-EE034D31D32C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3" creationId="{DCE4A205-07AA-42EE-B9E2-9506875A3C18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4" creationId="{EDA297D5-D58C-47BC-A5F1-C216E7E2E73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6" creationId="{3F1FEA92-0EC4-4149-9326-55ADBC7BD74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78" creationId="{324BBE19-535F-4379-9301-AF19E2FCD2FA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0" creationId="{3B95B65D-61D3-44D1-8632-F3FBCCFD96BA}"/>
          </ac:cxnSpMkLst>
        </pc:cxnChg>
        <pc:cxnChg chg="del mod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1" creationId="{34C1D08A-5F90-48AE-9C83-E271EDF67077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2" creationId="{6500FEC8-5B81-4A68-8FB8-4B5677201D23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4" creationId="{CF0313A0-283B-4892-9F12-B05D5BB04FC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5" creationId="{55CF22F9-B839-4376-92EC-BACBDFFA2E21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6" creationId="{6615F312-6622-4837-9FC5-59ED46BBE67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7" creationId="{B5316A1E-419F-4FC9-91A6-7025FFE58AAE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8" creationId="{A62F9CC7-34EC-43E6-883C-2B84FA0F371B}"/>
          </ac:cxnSpMkLst>
        </pc:cxnChg>
        <pc:cxnChg chg="del">
          <ac:chgData name="Syphax Ait oubelli" userId="ecf726b1934da71b" providerId="LiveId" clId="{DBF02EF2-5AE0-440D-B6AD-B5ACDEE03AC8}" dt="2021-08-27T01:15:21.409" v="3035" actId="478"/>
          <ac:cxnSpMkLst>
            <pc:docMk/>
            <pc:sldMk cId="1101252175" sldId="390"/>
            <ac:cxnSpMk id="89" creationId="{B90BC1F8-F51D-48A0-AA2C-0F04F109792A}"/>
          </ac:cxnSpMkLst>
        </pc:cxnChg>
      </pc:sldChg>
      <pc:sldChg chg="addSp modSp add mod">
        <pc:chgData name="Syphax Ait oubelli" userId="ecf726b1934da71b" providerId="LiveId" clId="{DBF02EF2-5AE0-440D-B6AD-B5ACDEE03AC8}" dt="2021-08-27T01:17:33.895" v="3157" actId="207"/>
        <pc:sldMkLst>
          <pc:docMk/>
          <pc:sldMk cId="2717568551" sldId="391"/>
        </pc:sldMkLst>
        <pc:spChg chg="add mod">
          <ac:chgData name="Syphax Ait oubelli" userId="ecf726b1934da71b" providerId="LiveId" clId="{DBF02EF2-5AE0-440D-B6AD-B5ACDEE03AC8}" dt="2021-08-27T01:17:33.895" v="3157" actId="207"/>
          <ac:spMkLst>
            <pc:docMk/>
            <pc:sldMk cId="2717568551" sldId="391"/>
            <ac:spMk id="2" creationId="{3796E6C3-EC33-4F34-BCA1-3796A41C3C77}"/>
          </ac:spMkLst>
        </pc:spChg>
      </pc:sldChg>
      <pc:sldChg chg="addSp delSp modSp add mod">
        <pc:chgData name="Syphax Ait oubelli" userId="ecf726b1934da71b" providerId="LiveId" clId="{DBF02EF2-5AE0-440D-B6AD-B5ACDEE03AC8}" dt="2021-08-27T01:22:18.521" v="3293" actId="207"/>
        <pc:sldMkLst>
          <pc:docMk/>
          <pc:sldMk cId="2889997282" sldId="392"/>
        </pc:sldMkLst>
        <pc:spChg chg="add del mod">
          <ac:chgData name="Syphax Ait oubelli" userId="ecf726b1934da71b" providerId="LiveId" clId="{DBF02EF2-5AE0-440D-B6AD-B5ACDEE03AC8}" dt="2021-08-27T01:20:31.520" v="3183" actId="478"/>
          <ac:spMkLst>
            <pc:docMk/>
            <pc:sldMk cId="2889997282" sldId="392"/>
            <ac:spMk id="6" creationId="{14955C4B-16E6-4BFD-B783-066710E6F46E}"/>
          </ac:spMkLst>
        </pc:spChg>
        <pc:spChg chg="add mod">
          <ac:chgData name="Syphax Ait oubelli" userId="ecf726b1934da71b" providerId="LiveId" clId="{DBF02EF2-5AE0-440D-B6AD-B5ACDEE03AC8}" dt="2021-08-27T01:22:18.521" v="3293" actId="207"/>
          <ac:spMkLst>
            <pc:docMk/>
            <pc:sldMk cId="2889997282" sldId="392"/>
            <ac:spMk id="7" creationId="{C1B3E777-2B95-4188-95B8-10CF26305748}"/>
          </ac:spMkLst>
        </pc:spChg>
      </pc:sldChg>
      <pc:sldChg chg="delSp add del mod">
        <pc:chgData name="Syphax Ait oubelli" userId="ecf726b1934da71b" providerId="LiveId" clId="{DBF02EF2-5AE0-440D-B6AD-B5ACDEE03AC8}" dt="2021-08-27T13:57:01.917" v="3297" actId="47"/>
        <pc:sldMkLst>
          <pc:docMk/>
          <pc:sldMk cId="794290847" sldId="393"/>
        </pc:sldMkLst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2" creationId="{3796E6C3-EC33-4F34-BCA1-3796A41C3C77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4" creationId="{EA2864F0-4CE5-4C92-BFD3-0495BC9130D3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7" creationId="{C1B3E777-2B95-4188-95B8-10CF26305748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6" creationId="{CA42FD83-1E3D-4207-B48B-08EFA11259F2}"/>
          </ac:spMkLst>
        </pc:spChg>
        <pc:spChg chg="del">
          <ac:chgData name="Syphax Ait oubelli" userId="ecf726b1934da71b" providerId="LiveId" clId="{DBF02EF2-5AE0-440D-B6AD-B5ACDEE03AC8}" dt="2021-08-27T13:56:49.573" v="3295" actId="478"/>
          <ac:spMkLst>
            <pc:docMk/>
            <pc:sldMk cId="794290847" sldId="393"/>
            <ac:spMk id="57" creationId="{7A0B49DF-A4B6-4C78-85ED-C0463336E6F1}"/>
          </ac:spMkLst>
        </pc:spChg>
      </pc:sldChg>
      <pc:sldChg chg="addSp modSp add del mod">
        <pc:chgData name="Syphax Ait oubelli" userId="ecf726b1934da71b" providerId="LiveId" clId="{DBF02EF2-5AE0-440D-B6AD-B5ACDEE03AC8}" dt="2021-08-27T14:00:53.191" v="3306" actId="47"/>
        <pc:sldMkLst>
          <pc:docMk/>
          <pc:sldMk cId="1021742693" sldId="394"/>
        </pc:sldMkLst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5" creationId="{06AF10B1-CB4F-4986-B34E-193E0BD469D9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3:57:09.143" v="3304" actId="404"/>
          <ac:spMkLst>
            <pc:docMk/>
            <pc:sldMk cId="1021742693" sldId="394"/>
            <ac:spMk id="64" creationId="{5D49293E-1C21-480B-A99D-89FC82FB266E}"/>
          </ac:spMkLst>
        </pc:spChg>
        <pc:grpChg chg="add mod">
          <ac:chgData name="Syphax Ait oubelli" userId="ecf726b1934da71b" providerId="LiveId" clId="{DBF02EF2-5AE0-440D-B6AD-B5ACDEE03AC8}" dt="2021-08-27T13:57:07.167" v="3299" actId="14100"/>
          <ac:grpSpMkLst>
            <pc:docMk/>
            <pc:sldMk cId="1021742693" sldId="394"/>
            <ac:grpSpMk id="2" creationId="{9B7A25CC-54C7-4DA9-8049-825708FD7EC4}"/>
          </ac:grpSpMkLst>
        </pc:grpChg>
      </pc:sldChg>
      <pc:sldChg chg="addSp delSp modSp add mod">
        <pc:chgData name="Syphax Ait oubelli" userId="ecf726b1934da71b" providerId="LiveId" clId="{DBF02EF2-5AE0-440D-B6AD-B5ACDEE03AC8}" dt="2021-08-27T14:16:45.933" v="3561" actId="167"/>
        <pc:sldMkLst>
          <pc:docMk/>
          <pc:sldMk cId="1150384631" sldId="395"/>
        </pc:sldMkLst>
        <pc:spChg chg="add mod">
          <ac:chgData name="Syphax Ait oubelli" userId="ecf726b1934da71b" providerId="LiveId" clId="{DBF02EF2-5AE0-440D-B6AD-B5ACDEE03AC8}" dt="2021-08-27T14:03:34.166" v="3345" actId="1076"/>
          <ac:spMkLst>
            <pc:docMk/>
            <pc:sldMk cId="1150384631" sldId="395"/>
            <ac:spMk id="3" creationId="{CDF11141-7D34-471F-9116-08A32B0BFEDB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7" creationId="{D59E1FB0-9903-4F5E-B7EC-B11DAB94036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0" creationId="{64A1804D-5EE1-45AB-8787-6B8AB96A3DF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3" creationId="{4D360CD4-01F2-4912-A370-7F474CDD0DA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19" creationId="{F71A63FB-07F1-4F19-B1A3-EBF27B03FDC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2" creationId="{0C3FE7D5-4E79-46C7-8C4C-6552ACA027E3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3" creationId="{8E040940-8EC1-4F9E-821F-B3DD0EDCC23A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4" creationId="{35BEE1DE-1C26-4195-A3D0-E4FA5C27646B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5" creationId="{06AF10B1-CB4F-4986-B34E-193E0BD469D9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6" creationId="{E96AF6FF-6495-4F7E-A930-714D1527BE37}"/>
          </ac:spMkLst>
        </pc:spChg>
        <pc:spChg chg="add mod">
          <ac:chgData name="Syphax Ait oubelli" userId="ecf726b1934da71b" providerId="LiveId" clId="{DBF02EF2-5AE0-440D-B6AD-B5ACDEE03AC8}" dt="2021-08-27T14:02:48.263" v="3344" actId="1035"/>
          <ac:spMkLst>
            <pc:docMk/>
            <pc:sldMk cId="1150384631" sldId="395"/>
            <ac:spMk id="27" creationId="{605F7C73-B51E-40C3-A03F-1E646725FB8F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28" creationId="{15F0DA52-9D8D-4642-9762-65BDA6AFE2FA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29" creationId="{58F6974D-B5AB-4DF0-9263-144614FD5136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0" creationId="{C82C20F5-CCED-4075-868A-C298AB81DC25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1" creationId="{14AFC152-7112-443A-8C7A-2E80FB0E8E5A}"/>
          </ac:spMkLst>
        </pc:spChg>
        <pc:spChg chg="add mod">
          <ac:chgData name="Syphax Ait oubelli" userId="ecf726b1934da71b" providerId="LiveId" clId="{DBF02EF2-5AE0-440D-B6AD-B5ACDEE03AC8}" dt="2021-08-27T14:08:08.055" v="3481" actId="1038"/>
          <ac:spMkLst>
            <pc:docMk/>
            <pc:sldMk cId="1150384631" sldId="395"/>
            <ac:spMk id="32" creationId="{CA63CF28-5876-4133-8E7B-0D507AF1E70F}"/>
          </ac:spMkLst>
        </pc:spChg>
        <pc:spChg chg="add mod ord">
          <ac:chgData name="Syphax Ait oubelli" userId="ecf726b1934da71b" providerId="LiveId" clId="{DBF02EF2-5AE0-440D-B6AD-B5ACDEE03AC8}" dt="2021-08-27T14:15:42.819" v="3536" actId="167"/>
          <ac:spMkLst>
            <pc:docMk/>
            <pc:sldMk cId="1150384631" sldId="395"/>
            <ac:spMk id="33" creationId="{3B47E5DD-49D4-4BBA-8C07-C601EF46FFF7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4" creationId="{F09FA5DB-C5D5-4113-BDD9-00327492FEB0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37" creationId="{C81227BE-41EF-4393-AC13-08A97F741AD1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0" creationId="{EF95D963-9C20-4B6A-8864-EBC33FF866EE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3" creationId="{A1622D04-8937-4436-8A83-B2DDB09AE7F2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6" creationId="{1785F098-5F9B-4E15-825A-EB70E4A37FD6}"/>
          </ac:spMkLst>
        </pc:spChg>
        <pc:spChg chg="mod ord topLvl">
          <ac:chgData name="Syphax Ait oubelli" userId="ecf726b1934da71b" providerId="LiveId" clId="{DBF02EF2-5AE0-440D-B6AD-B5ACDEE03AC8}" dt="2021-08-27T14:16:45.933" v="3561" actId="167"/>
          <ac:spMkLst>
            <pc:docMk/>
            <pc:sldMk cId="1150384631" sldId="395"/>
            <ac:spMk id="49" creationId="{8354BD48-71B1-47A2-964C-9406051523F7}"/>
          </ac:spMkLst>
        </pc:spChg>
        <pc:spChg chg="mod topLvl">
          <ac:chgData name="Syphax Ait oubelli" userId="ecf726b1934da71b" providerId="LiveId" clId="{DBF02EF2-5AE0-440D-B6AD-B5ACDEE03AC8}" dt="2021-08-27T14:06:30.161" v="3423" actId="404"/>
          <ac:spMkLst>
            <pc:docMk/>
            <pc:sldMk cId="1150384631" sldId="395"/>
            <ac:spMk id="52" creationId="{9737E3C9-2649-4B93-B311-C140B3A0E59E}"/>
          </ac:spMkLst>
        </pc:spChg>
        <pc:spChg chg="mod topLvl">
          <ac:chgData name="Syphax Ait oubelli" userId="ecf726b1934da71b" providerId="LiveId" clId="{DBF02EF2-5AE0-440D-B6AD-B5ACDEE03AC8}" dt="2021-08-27T14:15:56.217" v="3550" actId="6549"/>
          <ac:spMkLst>
            <pc:docMk/>
            <pc:sldMk cId="1150384631" sldId="395"/>
            <ac:spMk id="55" creationId="{643D47E5-5F64-41FE-A755-10F5635F91AC}"/>
          </ac:spMkLst>
        </pc:spChg>
        <pc:spChg chg="mod topLvl">
          <ac:chgData name="Syphax Ait oubelli" userId="ecf726b1934da71b" providerId="LiveId" clId="{DBF02EF2-5AE0-440D-B6AD-B5ACDEE03AC8}" dt="2021-08-27T14:16:01.208" v="3553" actId="20577"/>
          <ac:spMkLst>
            <pc:docMk/>
            <pc:sldMk cId="1150384631" sldId="395"/>
            <ac:spMk id="58" creationId="{8EC3A824-16BD-43D7-A9F7-7315256CBBBD}"/>
          </ac:spMkLst>
        </pc:spChg>
        <pc:spChg chg="mod topLvl">
          <ac:chgData name="Syphax Ait oubelli" userId="ecf726b1934da71b" providerId="LiveId" clId="{DBF02EF2-5AE0-440D-B6AD-B5ACDEE03AC8}" dt="2021-08-27T14:16:03.428" v="3556" actId="20577"/>
          <ac:spMkLst>
            <pc:docMk/>
            <pc:sldMk cId="1150384631" sldId="395"/>
            <ac:spMk id="61" creationId="{6F32346E-52DB-4C93-A3B2-14DA9B8443DA}"/>
          </ac:spMkLst>
        </pc:spChg>
        <pc:spChg chg="mod topLvl">
          <ac:chgData name="Syphax Ait oubelli" userId="ecf726b1934da71b" providerId="LiveId" clId="{DBF02EF2-5AE0-440D-B6AD-B5ACDEE03AC8}" dt="2021-08-27T14:05:50.552" v="3395" actId="404"/>
          <ac:spMkLst>
            <pc:docMk/>
            <pc:sldMk cId="1150384631" sldId="395"/>
            <ac:spMk id="64" creationId="{5D49293E-1C21-480B-A99D-89FC82FB266E}"/>
          </ac:spMkLst>
        </pc:spChg>
        <pc:grpChg chg="add del mod">
          <ac:chgData name="Syphax Ait oubelli" userId="ecf726b1934da71b" providerId="LiveId" clId="{DBF02EF2-5AE0-440D-B6AD-B5ACDEE03AC8}" dt="2021-08-27T14:01:06.951" v="3311" actId="165"/>
          <ac:grpSpMkLst>
            <pc:docMk/>
            <pc:sldMk cId="1150384631" sldId="395"/>
            <ac:grpSpMk id="2" creationId="{140643B4-0258-4B03-8D78-12FFBFB906E1}"/>
          </ac:grpSpMkLst>
        </pc:grpChg>
      </pc:sldChg>
      <pc:sldChg chg="addSp delSp modSp add mod">
        <pc:chgData name="Syphax Ait oubelli" userId="ecf726b1934da71b" providerId="LiveId" clId="{DBF02EF2-5AE0-440D-B6AD-B5ACDEE03AC8}" dt="2021-08-27T14:17:05.466" v="3567" actId="166"/>
        <pc:sldMkLst>
          <pc:docMk/>
          <pc:sldMk cId="2005433123" sldId="396"/>
        </pc:sldMkLst>
        <pc:spChg chg="add mod">
          <ac:chgData name="Syphax Ait oubelli" userId="ecf726b1934da71b" providerId="LiveId" clId="{DBF02EF2-5AE0-440D-B6AD-B5ACDEE03AC8}" dt="2021-08-27T14:13:52.075" v="3522" actId="1076"/>
          <ac:spMkLst>
            <pc:docMk/>
            <pc:sldMk cId="2005433123" sldId="396"/>
            <ac:spMk id="6" creationId="{A1FAD561-0656-4F9A-8F72-C7C29084D01F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2" creationId="{0C3FE7D5-4E79-46C7-8C4C-6552ACA027E3}"/>
          </ac:spMkLst>
        </pc:spChg>
        <pc:spChg chg="del mod ord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4" creationId="{F09FA5DB-C5D5-4113-BDD9-00327492FEB0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5" creationId="{50AD3A85-A4F4-420C-B7E9-338394C463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6" creationId="{610CA5D6-3E41-4749-8C25-9FF9C89AFAFA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37" creationId="{C81227BE-41EF-4393-AC13-08A97F741AD1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8" creationId="{9A6BF2FE-A5A4-42E6-ABC7-EBFCEB6C749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39" creationId="{15352B06-CC0E-4BDF-8AA7-1A0431BAE602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0" creationId="{EF95D963-9C20-4B6A-8864-EBC33FF866EE}"/>
          </ac:spMkLst>
        </pc:spChg>
        <pc:spChg chg="add mod ord">
          <ac:chgData name="Syphax Ait oubelli" userId="ecf726b1934da71b" providerId="LiveId" clId="{DBF02EF2-5AE0-440D-B6AD-B5ACDEE03AC8}" dt="2021-08-27T14:17:03.791" v="3566" actId="166"/>
          <ac:spMkLst>
            <pc:docMk/>
            <pc:sldMk cId="2005433123" sldId="396"/>
            <ac:spMk id="41" creationId="{57CC984D-A8E6-4D6C-88DA-A38E5A923B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2" creationId="{547327FD-AEA0-4BB7-AD82-E2DA51970256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3" creationId="{A1622D04-8937-4436-8A83-B2DDB09AE7F2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4" creationId="{A82456F2-D1FF-49CE-9D4F-1AD3B2EA8CB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5" creationId="{F1B5CA6D-1EDA-4236-8BDA-E7D8437A2851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46" creationId="{1785F098-5F9B-4E15-825A-EB70E4A37FD6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7" creationId="{5FA6D5B7-6AA4-44D7-9CCE-CA6E7963649E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48" creationId="{D8447072-B45E-4100-AEB6-6F121F6A74BB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49" creationId="{8354BD48-71B1-47A2-964C-9406051523F7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0" creationId="{6EF68C22-F195-4D59-8B8D-053C9788EC2D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1" creationId="{A9EA1FDC-BFAB-444F-AF69-AE071A0285B4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3" creationId="{8E4B3BC1-52BC-4949-A4C2-310AE6E37E8B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4" creationId="{94B70CAA-9725-4DAB-BB6E-13158E506900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55" creationId="{643D47E5-5F64-41FE-A755-10F5635F91AC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6" creationId="{3CD57000-1DC0-4851-87CE-36C32DA5CC03}"/>
          </ac:spMkLst>
        </pc:spChg>
        <pc:spChg chg="add mod ord">
          <ac:chgData name="Syphax Ait oubelli" userId="ecf726b1934da71b" providerId="LiveId" clId="{DBF02EF2-5AE0-440D-B6AD-B5ACDEE03AC8}" dt="2021-08-27T14:16:33.969" v="3560" actId="167"/>
          <ac:spMkLst>
            <pc:docMk/>
            <pc:sldMk cId="2005433123" sldId="396"/>
            <ac:spMk id="57" creationId="{6902D9B8-7DE6-4213-99D0-0D288F7DC103}"/>
          </ac:spMkLst>
        </pc:spChg>
        <pc:spChg chg="del">
          <ac:chgData name="Syphax Ait oubelli" userId="ecf726b1934da71b" providerId="LiveId" clId="{DBF02EF2-5AE0-440D-B6AD-B5ACDEE03AC8}" dt="2021-08-27T14:16:31.896" v="3558" actId="478"/>
          <ac:spMkLst>
            <pc:docMk/>
            <pc:sldMk cId="2005433123" sldId="396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4:16:26.943" v="3557" actId="478"/>
          <ac:spMkLst>
            <pc:docMk/>
            <pc:sldMk cId="2005433123" sldId="396"/>
            <ac:spMk id="61" creationId="{6F32346E-52DB-4C93-A3B2-14DA9B8443DA}"/>
          </ac:spMkLst>
        </pc:spChg>
        <pc:picChg chg="add mod ord">
          <ac:chgData name="Syphax Ait oubelli" userId="ecf726b1934da71b" providerId="LiveId" clId="{DBF02EF2-5AE0-440D-B6AD-B5ACDEE03AC8}" dt="2021-08-27T14:17:05.466" v="3567" actId="166"/>
          <ac:picMkLst>
            <pc:docMk/>
            <pc:sldMk cId="2005433123" sldId="396"/>
            <ac:picMk id="5" creationId="{602565D5-868D-4454-BE5D-BD3E7699CC7D}"/>
          </ac:picMkLst>
        </pc:picChg>
      </pc:sldChg>
      <pc:sldChg chg="delSp modSp add del mod">
        <pc:chgData name="Syphax Ait oubelli" userId="ecf726b1934da71b" providerId="LiveId" clId="{DBF02EF2-5AE0-440D-B6AD-B5ACDEE03AC8}" dt="2021-08-27T14:16:55.036" v="3562" actId="47"/>
        <pc:sldMkLst>
          <pc:docMk/>
          <pc:sldMk cId="563389974" sldId="397"/>
        </pc:sldMkLst>
        <pc:spChg chg="del">
          <ac:chgData name="Syphax Ait oubelli" userId="ecf726b1934da71b" providerId="LiveId" clId="{DBF02EF2-5AE0-440D-B6AD-B5ACDEE03AC8}" dt="2021-08-27T14:15:09.416" v="3532" actId="478"/>
          <ac:spMkLst>
            <pc:docMk/>
            <pc:sldMk cId="563389974" sldId="397"/>
            <ac:spMk id="6" creationId="{A1FAD561-0656-4F9A-8F72-C7C29084D01F}"/>
          </ac:spMkLst>
        </pc:spChg>
        <pc:spChg chg="mod ord">
          <ac:chgData name="Syphax Ait oubelli" userId="ecf726b1934da71b" providerId="LiveId" clId="{DBF02EF2-5AE0-440D-B6AD-B5ACDEE03AC8}" dt="2021-08-27T14:15:07.590" v="3531" actId="167"/>
          <ac:spMkLst>
            <pc:docMk/>
            <pc:sldMk cId="563389974" sldId="397"/>
            <ac:spMk id="25" creationId="{06AF10B1-CB4F-4986-B34E-193E0BD469D9}"/>
          </ac:spMkLst>
        </pc:spChg>
        <pc:picChg chg="del">
          <ac:chgData name="Syphax Ait oubelli" userId="ecf726b1934da71b" providerId="LiveId" clId="{DBF02EF2-5AE0-440D-B6AD-B5ACDEE03AC8}" dt="2021-08-27T14:15:09.416" v="3532" actId="478"/>
          <ac:picMkLst>
            <pc:docMk/>
            <pc:sldMk cId="563389974" sldId="397"/>
            <ac:picMk id="5" creationId="{602565D5-868D-4454-BE5D-BD3E7699CC7D}"/>
          </ac:picMkLst>
        </pc:picChg>
      </pc:sldChg>
      <pc:sldChg chg="add ord modAnim">
        <pc:chgData name="Syphax Ait oubelli" userId="ecf726b1934da71b" providerId="LiveId" clId="{DBF02EF2-5AE0-440D-B6AD-B5ACDEE03AC8}" dt="2021-08-27T14:22:49.684" v="3576"/>
        <pc:sldMkLst>
          <pc:docMk/>
          <pc:sldMk cId="1435775956" sldId="397"/>
        </pc:sldMkLst>
      </pc:sldChg>
      <pc:sldChg chg="addSp modSp add mod modAnim">
        <pc:chgData name="Syphax Ait oubelli" userId="ecf726b1934da71b" providerId="LiveId" clId="{DBF02EF2-5AE0-440D-B6AD-B5ACDEE03AC8}" dt="2021-08-27T15:37:03.648" v="3616" actId="1076"/>
        <pc:sldMkLst>
          <pc:docMk/>
          <pc:sldMk cId="3044260301" sldId="398"/>
        </pc:sldMkLst>
        <pc:spChg chg="add mod">
          <ac:chgData name="Syphax Ait oubelli" userId="ecf726b1934da71b" providerId="LiveId" clId="{DBF02EF2-5AE0-440D-B6AD-B5ACDEE03AC8}" dt="2021-08-27T15:37:03.648" v="3616" actId="1076"/>
          <ac:spMkLst>
            <pc:docMk/>
            <pc:sldMk cId="3044260301" sldId="398"/>
            <ac:spMk id="36" creationId="{0BFC7959-0C48-4E10-8F34-479A8AAC4FB1}"/>
          </ac:spMkLst>
        </pc:spChg>
        <pc:picChg chg="add mod">
          <ac:chgData name="Syphax Ait oubelli" userId="ecf726b1934da71b" providerId="LiveId" clId="{DBF02EF2-5AE0-440D-B6AD-B5ACDEE03AC8}" dt="2021-08-27T15:36:36.917" v="3581" actId="1076"/>
          <ac:picMkLst>
            <pc:docMk/>
            <pc:sldMk cId="3044260301" sldId="398"/>
            <ac:picMk id="35" creationId="{83D8891B-3442-48A7-B193-952F3897DB53}"/>
          </ac:picMkLst>
        </pc:picChg>
      </pc:sldChg>
      <pc:sldChg chg="addSp modSp add mod">
        <pc:chgData name="Syphax Ait oubelli" userId="ecf726b1934da71b" providerId="LiveId" clId="{DBF02EF2-5AE0-440D-B6AD-B5ACDEE03AC8}" dt="2021-08-27T15:41:44.728" v="3632" actId="1076"/>
        <pc:sldMkLst>
          <pc:docMk/>
          <pc:sldMk cId="1590254583" sldId="399"/>
        </pc:sldMkLst>
        <pc:spChg chg="add mod">
          <ac:chgData name="Syphax Ait oubelli" userId="ecf726b1934da71b" providerId="LiveId" clId="{DBF02EF2-5AE0-440D-B6AD-B5ACDEE03AC8}" dt="2021-08-27T15:41:44.728" v="3632" actId="1076"/>
          <ac:spMkLst>
            <pc:docMk/>
            <pc:sldMk cId="1590254583" sldId="399"/>
            <ac:spMk id="39" creationId="{5C7F4633-4E44-4C0E-B586-9CCE2BB2DCAA}"/>
          </ac:spMkLst>
        </pc:spChg>
        <pc:picChg chg="add mod">
          <ac:chgData name="Syphax Ait oubelli" userId="ecf726b1934da71b" providerId="LiveId" clId="{DBF02EF2-5AE0-440D-B6AD-B5ACDEE03AC8}" dt="2021-08-27T15:38:10.726" v="3621" actId="1076"/>
          <ac:picMkLst>
            <pc:docMk/>
            <pc:sldMk cId="1590254583" sldId="399"/>
            <ac:picMk id="38" creationId="{4F2AB9CB-50FA-446E-B689-951B68981309}"/>
          </ac:picMkLst>
        </pc:picChg>
      </pc:sldChg>
      <pc:sldChg chg="addSp delSp modSp add mod">
        <pc:chgData name="Syphax Ait oubelli" userId="ecf726b1934da71b" providerId="LiveId" clId="{DBF02EF2-5AE0-440D-B6AD-B5ACDEE03AC8}" dt="2021-08-27T15:49:23.126" v="3763"/>
        <pc:sldMkLst>
          <pc:docMk/>
          <pc:sldMk cId="328427401" sldId="400"/>
        </pc:sldMkLst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" creationId="{CDF11141-7D34-471F-9116-08A32B0BFED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2" creationId="{0C3FE7D5-4E79-46C7-8C4C-6552ACA027E3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3" creationId="{8E040940-8EC1-4F9E-821F-B3DD0EDCC23A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4" creationId="{35BEE1DE-1C26-4195-A3D0-E4FA5C27646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5" creationId="{06AF10B1-CB4F-4986-B34E-193E0BD469D9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6" creationId="{E96AF6FF-6495-4F7E-A930-714D1527BE37}"/>
          </ac:spMkLst>
        </pc:spChg>
        <pc:spChg chg="del mod">
          <ac:chgData name="Syphax Ait oubelli" userId="ecf726b1934da71b" providerId="LiveId" clId="{DBF02EF2-5AE0-440D-B6AD-B5ACDEE03AC8}" dt="2021-08-27T15:46:04.921" v="3723" actId="478"/>
          <ac:spMkLst>
            <pc:docMk/>
            <pc:sldMk cId="328427401" sldId="400"/>
            <ac:spMk id="27" creationId="{605F7C73-B51E-40C3-A03F-1E646725FB8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6" creationId="{0BFC7959-0C48-4E10-8F34-479A8AAC4FB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5:42:39.216" v="3634" actId="478"/>
          <ac:spMkLst>
            <pc:docMk/>
            <pc:sldMk cId="328427401" sldId="400"/>
            <ac:spMk id="39" creationId="{5C7F4633-4E44-4C0E-B586-9CCE2BB2DCA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0" creationId="{EF95D963-9C20-4B6A-8864-EBC33FF866EE}"/>
          </ac:spMkLst>
        </pc:spChg>
        <pc:spChg chg="add del mod">
          <ac:chgData name="Syphax Ait oubelli" userId="ecf726b1934da71b" providerId="LiveId" clId="{DBF02EF2-5AE0-440D-B6AD-B5ACDEE03AC8}" dt="2021-08-27T15:49:22.888" v="3762" actId="478"/>
          <ac:spMkLst>
            <pc:docMk/>
            <pc:sldMk cId="328427401" sldId="400"/>
            <ac:spMk id="41" creationId="{722628B9-44BA-4AAF-AFFB-4F82112CBB1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4" creationId="{37F88F02-24C3-488C-BE79-E9FECA56B37B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15:46:24.730" v="3728" actId="478"/>
          <ac:spMkLst>
            <pc:docMk/>
            <pc:sldMk cId="328427401" sldId="400"/>
            <ac:spMk id="47" creationId="{07425851-EC28-470B-A7D6-6E65DC25F264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48" creationId="{C0A35A3E-0976-45E6-AF94-8588AEEFA6F1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49" creationId="{8354BD48-71B1-47A2-964C-9406051523F7}"/>
          </ac:spMkLst>
        </pc:spChg>
        <pc:spChg chg="add mod">
          <ac:chgData name="Syphax Ait oubelli" userId="ecf726b1934da71b" providerId="LiveId" clId="{DBF02EF2-5AE0-440D-B6AD-B5ACDEE03AC8}" dt="2021-08-27T15:49:23.126" v="3763"/>
          <ac:spMkLst>
            <pc:docMk/>
            <pc:sldMk cId="328427401" sldId="400"/>
            <ac:spMk id="50" creationId="{E2036B9F-F633-4AA3-8908-61D6932774E8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5:46:13.409" v="3725" actId="1076"/>
          <ac:spMkLst>
            <pc:docMk/>
            <pc:sldMk cId="328427401" sldId="400"/>
            <ac:spMk id="64" creationId="{5D49293E-1C21-480B-A99D-89FC82FB266E}"/>
          </ac:spMkLst>
        </pc:sp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5:42:39.216" v="3634" actId="478"/>
          <ac:picMkLst>
            <pc:docMk/>
            <pc:sldMk cId="328427401" sldId="400"/>
            <ac:picMk id="38" creationId="{4F2AB9CB-50FA-446E-B689-951B68981309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2" creationId="{FDF2CF87-52CD-4C2D-9C4E-85E65CE7B8CC}"/>
          </ac:picMkLst>
        </pc:picChg>
        <pc:picChg chg="add del mod">
          <ac:chgData name="Syphax Ait oubelli" userId="ecf726b1934da71b" providerId="LiveId" clId="{DBF02EF2-5AE0-440D-B6AD-B5ACDEE03AC8}" dt="2021-08-27T15:46:24.730" v="3728" actId="478"/>
          <ac:picMkLst>
            <pc:docMk/>
            <pc:sldMk cId="328427401" sldId="400"/>
            <ac:picMk id="45" creationId="{90CD29F2-C090-4C04-9201-1432ED5FEF28}"/>
          </ac:picMkLst>
        </pc:picChg>
      </pc:sldChg>
      <pc:sldChg chg="add del">
        <pc:chgData name="Syphax Ait oubelli" userId="ecf726b1934da71b" providerId="LiveId" clId="{DBF02EF2-5AE0-440D-B6AD-B5ACDEE03AC8}" dt="2021-08-27T15:46:48.192" v="3733" actId="47"/>
        <pc:sldMkLst>
          <pc:docMk/>
          <pc:sldMk cId="21144975" sldId="401"/>
        </pc:sldMkLst>
      </pc:sldChg>
      <pc:sldChg chg="addSp modSp add mod">
        <pc:chgData name="Syphax Ait oubelli" userId="ecf726b1934da71b" providerId="LiveId" clId="{DBF02EF2-5AE0-440D-B6AD-B5ACDEE03AC8}" dt="2021-08-27T15:49:20.273" v="3761" actId="1076"/>
        <pc:sldMkLst>
          <pc:docMk/>
          <pc:sldMk cId="1482714444" sldId="402"/>
        </pc:sldMkLst>
        <pc:spChg chg="add 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35" creationId="{6A815E45-E8CA-49CB-99BF-13FCAD6B9FDB}"/>
          </ac:spMkLst>
        </pc:spChg>
        <pc:spChg chg="add mod">
          <ac:chgData name="Syphax Ait oubelli" userId="ecf726b1934da71b" providerId="LiveId" clId="{DBF02EF2-5AE0-440D-B6AD-B5ACDEE03AC8}" dt="2021-08-27T15:49:20.273" v="3761" actId="1076"/>
          <ac:spMkLst>
            <pc:docMk/>
            <pc:sldMk cId="1482714444" sldId="402"/>
            <ac:spMk id="36" creationId="{26A93992-6A88-4C50-B80F-64CEC131F217}"/>
          </ac:spMkLst>
        </pc:spChg>
        <pc:spChg chg="mod">
          <ac:chgData name="Syphax Ait oubelli" userId="ecf726b1934da71b" providerId="LiveId" clId="{DBF02EF2-5AE0-440D-B6AD-B5ACDEE03AC8}" dt="2021-08-27T15:49:02.082" v="3739" actId="1076"/>
          <ac:spMkLst>
            <pc:docMk/>
            <pc:sldMk cId="1482714444" sldId="402"/>
            <ac:spMk id="41" creationId="{722628B9-44BA-4AAF-AFFB-4F82112CBB1B}"/>
          </ac:spMkLst>
        </pc:spChg>
      </pc:sldChg>
      <pc:sldChg chg="addSp modSp add mod">
        <pc:chgData name="Syphax Ait oubelli" userId="ecf726b1934da71b" providerId="LiveId" clId="{DBF02EF2-5AE0-440D-B6AD-B5ACDEE03AC8}" dt="2021-08-27T16:06:39.352" v="3966" actId="20577"/>
        <pc:sldMkLst>
          <pc:docMk/>
          <pc:sldMk cId="783124529" sldId="403"/>
        </pc:sldMkLst>
        <pc:spChg chg="add mod">
          <ac:chgData name="Syphax Ait oubelli" userId="ecf726b1934da71b" providerId="LiveId" clId="{DBF02EF2-5AE0-440D-B6AD-B5ACDEE03AC8}" dt="2021-08-27T16:06:39.352" v="3966" actId="20577"/>
          <ac:spMkLst>
            <pc:docMk/>
            <pc:sldMk cId="783124529" sldId="403"/>
            <ac:spMk id="38" creationId="{A75C5F5F-AD18-466D-B637-5AC16EE3F226}"/>
          </ac:spMkLst>
        </pc:spChg>
        <pc:spChg chg="add mod">
          <ac:chgData name="Syphax Ait oubelli" userId="ecf726b1934da71b" providerId="LiveId" clId="{DBF02EF2-5AE0-440D-B6AD-B5ACDEE03AC8}" dt="2021-08-27T15:50:39.019" v="3803" actId="207"/>
          <ac:spMkLst>
            <pc:docMk/>
            <pc:sldMk cId="783124529" sldId="403"/>
            <ac:spMk id="39" creationId="{F489A51C-754C-465A-8A6A-CEC15A151DC0}"/>
          </ac:spMkLst>
        </pc:spChg>
      </pc:sldChg>
      <pc:sldChg chg="addSp delSp modSp add mod ord">
        <pc:chgData name="Syphax Ait oubelli" userId="ecf726b1934da71b" providerId="LiveId" clId="{DBF02EF2-5AE0-440D-B6AD-B5ACDEE03AC8}" dt="2021-08-27T16:06:50.678" v="3969"/>
        <pc:sldMkLst>
          <pc:docMk/>
          <pc:sldMk cId="3298421712" sldId="404"/>
        </pc:sldMkLst>
        <pc:spChg chg="mod">
          <ac:chgData name="Syphax Ait oubelli" userId="ecf726b1934da71b" providerId="LiveId" clId="{DBF02EF2-5AE0-440D-B6AD-B5ACDEE03AC8}" dt="2021-08-27T15:57:40.853" v="3867" actId="1076"/>
          <ac:spMkLst>
            <pc:docMk/>
            <pc:sldMk cId="3298421712" sldId="404"/>
            <ac:spMk id="3" creationId="{CDF11141-7D34-471F-9116-08A32B0BFED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" creationId="{10C1B4DD-33B2-4079-ACAE-A9AFCA8787AC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7" creationId="{D59E1FB0-9903-4F5E-B7EC-B11DAB94036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0" creationId="{64A1804D-5EE1-45AB-8787-6B8AB96A3DF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3" creationId="{4D360CD4-01F2-4912-A370-7F474CDD0DA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16" creationId="{73A2B211-1E76-43B8-A842-644031212CA9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19" creationId="{F71A63FB-07F1-4F19-B1A3-EBF27B03FDC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3" creationId="{8E040940-8EC1-4F9E-821F-B3DD0EDCC23A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4" creationId="{35BEE1DE-1C26-4195-A3D0-E4FA5C27646B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6" creationId="{E96AF6FF-6495-4F7E-A930-714D1527BE37}"/>
          </ac:spMkLst>
        </pc:spChg>
        <pc:spChg chg="del">
          <ac:chgData name="Syphax Ait oubelli" userId="ecf726b1934da71b" providerId="LiveId" clId="{DBF02EF2-5AE0-440D-B6AD-B5ACDEE03AC8}" dt="2021-08-27T15:52:47.938" v="3807" actId="478"/>
          <ac:spMkLst>
            <pc:docMk/>
            <pc:sldMk cId="3298421712" sldId="404"/>
            <ac:spMk id="27" creationId="{605F7C73-B51E-40C3-A03F-1E646725FB8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8" creationId="{15F0DA52-9D8D-4642-9762-65BDA6AFE2F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29" creationId="{58F6974D-B5AB-4DF0-9263-144614FD513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0" creationId="{C82C20F5-CCED-4075-868A-C298AB81DC25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1" creationId="{14AFC152-7112-443A-8C7A-2E80FB0E8E5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2" creationId="{CA63CF28-5876-4133-8E7B-0D507AF1E70F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3" creationId="{3B47E5DD-49D4-4BBA-8C07-C601EF46FFF7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36" creationId="{0BFC7959-0C48-4E10-8F34-479A8AAC4FB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39" creationId="{5C7F4633-4E44-4C0E-B586-9CCE2BB2DCAA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0" creationId="{EF95D963-9C20-4B6A-8864-EBC33FF866E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1" creationId="{6B2E0BA1-32CD-4D2C-BE79-ED6BA7C458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2" creationId="{DC2FBFD4-9BAF-4F0F-B0D2-37EB8CA9908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3" creationId="{A1622D04-8937-4436-8A83-B2DDB09AE7F2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4" creationId="{18DEE543-1B9E-4872-8313-51EC599556B4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5" creationId="{C802E9D9-86E1-4E44-ABE7-7D5089C479B6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6" creationId="{1785F098-5F9B-4E15-825A-EB70E4A37FD6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7" creationId="{20DCF8CE-8007-4EFB-A07D-6F5F69BE7A9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48" creationId="{E6E52269-FBD2-460C-983A-F57FD9EBF9D1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49" creationId="{8354BD48-71B1-47A2-964C-9406051523F7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0" creationId="{74461088-93AE-44CF-8527-A452B0E61588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1" creationId="{4C316A44-B2D3-4DE8-BE1F-759CADAB1A43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2" creationId="{9737E3C9-2649-4B93-B311-C140B3A0E59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3" creationId="{C497748A-C88E-4800-ABA9-2408F64D310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4" creationId="{AAC7EEAF-D656-47CE-8C3F-EA9EA2E249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5" creationId="{643D47E5-5F64-41FE-A755-10F5635F91AC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6" creationId="{6A6353A0-C998-4A1D-AB30-BE49BF2D490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7" creationId="{12D10859-0B20-4EAD-BBEA-880230B1BE12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58" creationId="{8EC3A824-16BD-43D7-A9F7-7315256CBBB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59" creationId="{04CB84BB-978B-4D95-A5F1-350DDD506149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0" creationId="{F860B6A2-256E-4958-984B-4CA7CFA9B2BE}"/>
          </ac:spMkLst>
        </pc:spChg>
        <pc:spChg chg="mod topLvl">
          <ac:chgData name="Syphax Ait oubelli" userId="ecf726b1934da71b" providerId="LiveId" clId="{DBF02EF2-5AE0-440D-B6AD-B5ACDEE03AC8}" dt="2021-08-27T15:56:29.752" v="3841" actId="165"/>
          <ac:spMkLst>
            <pc:docMk/>
            <pc:sldMk cId="3298421712" sldId="404"/>
            <ac:spMk id="61" creationId="{6F32346E-52DB-4C93-A3B2-14DA9B844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2" creationId="{4BC7F5EF-FF71-48C9-AB81-CC664F482580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3" creationId="{D58C902F-7C73-40D5-BF07-FA0B0F51F345}"/>
          </ac:spMkLst>
        </pc:spChg>
        <pc:spChg chg="mod topLvl">
          <ac:chgData name="Syphax Ait oubelli" userId="ecf726b1934da71b" providerId="LiveId" clId="{DBF02EF2-5AE0-440D-B6AD-B5ACDEE03AC8}" dt="2021-08-27T15:59:49.985" v="3939" actId="404"/>
          <ac:spMkLst>
            <pc:docMk/>
            <pc:sldMk cId="3298421712" sldId="404"/>
            <ac:spMk id="64" creationId="{5D49293E-1C21-480B-A99D-89FC82FB266E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5" creationId="{D073125D-930A-468C-A077-0AF96E1EA3DA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6" creationId="{27F4EAC8-105D-4B47-B09A-4D389879EF31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7" creationId="{10B155FB-C0BF-4C70-B11E-BF4D7973C22D}"/>
          </ac:spMkLst>
        </pc:spChg>
        <pc:spChg chg="add mod topLvl">
          <ac:chgData name="Syphax Ait oubelli" userId="ecf726b1934da71b" providerId="LiveId" clId="{DBF02EF2-5AE0-440D-B6AD-B5ACDEE03AC8}" dt="2021-08-27T15:56:09.203" v="3836" actId="165"/>
          <ac:spMkLst>
            <pc:docMk/>
            <pc:sldMk cId="3298421712" sldId="404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15:57:57.953" v="3874" actId="948"/>
          <ac:spMkLst>
            <pc:docMk/>
            <pc:sldMk cId="3298421712" sldId="404"/>
            <ac:spMk id="100" creationId="{7DD95F53-64BB-429E-9972-3C465EBBEC74}"/>
          </ac:spMkLst>
        </pc:spChg>
        <pc:spChg chg="add del mod">
          <ac:chgData name="Syphax Ait oubelli" userId="ecf726b1934da71b" providerId="LiveId" clId="{DBF02EF2-5AE0-440D-B6AD-B5ACDEE03AC8}" dt="2021-08-27T16:06:34.906" v="3952" actId="478"/>
          <ac:spMkLst>
            <pc:docMk/>
            <pc:sldMk cId="3298421712" sldId="404"/>
            <ac:spMk id="101" creationId="{25E645C4-75CB-4BA4-855A-7697CC2340D4}"/>
          </ac:spMkLst>
        </pc:spChg>
        <pc:spChg chg="add mod">
          <ac:chgData name="Syphax Ait oubelli" userId="ecf726b1934da71b" providerId="LiveId" clId="{DBF02EF2-5AE0-440D-B6AD-B5ACDEE03AC8}" dt="2021-08-27T15:59:34.644" v="3937" actId="207"/>
          <ac:spMkLst>
            <pc:docMk/>
            <pc:sldMk cId="3298421712" sldId="404"/>
            <ac:spMk id="103" creationId="{1E9F39FE-4FEB-4EB6-AA0E-9D24F0F2333D}"/>
          </ac:spMkLst>
        </pc:spChg>
        <pc:spChg chg="add mod">
          <ac:chgData name="Syphax Ait oubelli" userId="ecf726b1934da71b" providerId="LiveId" clId="{DBF02EF2-5AE0-440D-B6AD-B5ACDEE03AC8}" dt="2021-08-27T15:59:29.150" v="3936" actId="113"/>
          <ac:spMkLst>
            <pc:docMk/>
            <pc:sldMk cId="3298421712" sldId="404"/>
            <ac:spMk id="105" creationId="{31EBB0A9-BDCE-467F-AD85-270B3B9D10B6}"/>
          </ac:spMkLst>
        </pc:spChg>
        <pc:spChg chg="add del mod">
          <ac:chgData name="Syphax Ait oubelli" userId="ecf726b1934da71b" providerId="LiveId" clId="{DBF02EF2-5AE0-440D-B6AD-B5ACDEE03AC8}" dt="2021-08-27T16:06:50.426" v="3968" actId="478"/>
          <ac:spMkLst>
            <pc:docMk/>
            <pc:sldMk cId="3298421712" sldId="404"/>
            <ac:spMk id="106" creationId="{2C9FCBD4-BFF8-4E85-B4AB-CB815FFED2FB}"/>
          </ac:spMkLst>
        </pc:spChg>
        <pc:spChg chg="add mod">
          <ac:chgData name="Syphax Ait oubelli" userId="ecf726b1934da71b" providerId="LiveId" clId="{DBF02EF2-5AE0-440D-B6AD-B5ACDEE03AC8}" dt="2021-08-27T16:06:50.678" v="3969"/>
          <ac:spMkLst>
            <pc:docMk/>
            <pc:sldMk cId="3298421712" sldId="404"/>
            <ac:spMk id="107" creationId="{9357A617-6EA0-4F21-BC0F-B29976640097}"/>
          </ac:spMkLst>
        </pc:spChg>
        <pc:grpChg chg="add del mod">
          <ac:chgData name="Syphax Ait oubelli" userId="ecf726b1934da71b" providerId="LiveId" clId="{DBF02EF2-5AE0-440D-B6AD-B5ACDEE03AC8}" dt="2021-08-27T15:53:07.925" v="3813" actId="165"/>
          <ac:grpSpMkLst>
            <pc:docMk/>
            <pc:sldMk cId="3298421712" sldId="404"/>
            <ac:grpSpMk id="2" creationId="{1F0510D5-253A-4476-880D-160978B73CA3}"/>
          </ac:grpSpMkLst>
        </pc:grpChg>
        <pc:grpChg chg="add del mod">
          <ac:chgData name="Syphax Ait oubelli" userId="ecf726b1934da71b" providerId="LiveId" clId="{DBF02EF2-5AE0-440D-B6AD-B5ACDEE03AC8}" dt="2021-08-27T15:56:09.203" v="3836" actId="165"/>
          <ac:grpSpMkLst>
            <pc:docMk/>
            <pc:sldMk cId="3298421712" sldId="404"/>
            <ac:grpSpMk id="5" creationId="{DBCC5ED3-3588-4DF8-8080-7B27C340A802}"/>
          </ac:grpSpMkLst>
        </pc:grpChg>
        <pc:grpChg chg="add del mod">
          <ac:chgData name="Syphax Ait oubelli" userId="ecf726b1934da71b" providerId="LiveId" clId="{DBF02EF2-5AE0-440D-B6AD-B5ACDEE03AC8}" dt="2021-08-27T15:56:29.752" v="3841" actId="165"/>
          <ac:grpSpMkLst>
            <pc:docMk/>
            <pc:sldMk cId="3298421712" sldId="404"/>
            <ac:grpSpMk id="6" creationId="{F4D9BA72-58C8-496C-840A-F8914CCB8A2A}"/>
          </ac:grpSpMkLst>
        </pc:grpChg>
        <pc:picChg chg="mod">
          <ac:chgData name="Syphax Ait oubelli" userId="ecf726b1934da71b" providerId="LiveId" clId="{DBF02EF2-5AE0-440D-B6AD-B5ACDEE03AC8}" dt="2021-08-27T15:57:09.762" v="3856" actId="1076"/>
          <ac:picMkLst>
            <pc:docMk/>
            <pc:sldMk cId="3298421712" sldId="404"/>
            <ac:picMk id="35" creationId="{83D8891B-3442-48A7-B193-952F3897DB53}"/>
          </ac:picMkLst>
        </pc:picChg>
        <pc:picChg chg="mod">
          <ac:chgData name="Syphax Ait oubelli" userId="ecf726b1934da71b" providerId="LiveId" clId="{DBF02EF2-5AE0-440D-B6AD-B5ACDEE03AC8}" dt="2021-08-27T15:56:46.630" v="3845" actId="1076"/>
          <ac:picMkLst>
            <pc:docMk/>
            <pc:sldMk cId="3298421712" sldId="404"/>
            <ac:picMk id="38" creationId="{4F2AB9CB-50FA-446E-B689-951B68981309}"/>
          </ac:picMkLst>
        </pc:picChg>
        <pc:picChg chg="add mod">
          <ac:chgData name="Syphax Ait oubelli" userId="ecf726b1934da71b" providerId="LiveId" clId="{DBF02EF2-5AE0-440D-B6AD-B5ACDEE03AC8}" dt="2021-08-27T15:58:54.542" v="3897" actId="571"/>
          <ac:picMkLst>
            <pc:docMk/>
            <pc:sldMk cId="3298421712" sldId="404"/>
            <ac:picMk id="102" creationId="{4A1F1703-972A-4216-BD74-58F015469184}"/>
          </ac:picMkLst>
        </pc:picChg>
        <pc:picChg chg="add mod">
          <ac:chgData name="Syphax Ait oubelli" userId="ecf726b1934da71b" providerId="LiveId" clId="{DBF02EF2-5AE0-440D-B6AD-B5ACDEE03AC8}" dt="2021-08-27T15:58:58.274" v="3898" actId="1076"/>
          <ac:picMkLst>
            <pc:docMk/>
            <pc:sldMk cId="3298421712" sldId="404"/>
            <ac:picMk id="104" creationId="{06C1DC4F-3735-4C72-9703-C1F3BE77EFE9}"/>
          </ac:picMkLst>
        </pc:pic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69" creationId="{AF628DBC-C03A-4EBB-9DE7-93E36683CC1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0" creationId="{39A8207F-CA73-4A67-89B5-9A4C9B3666F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1" creationId="{C8C21735-D23B-4CD8-A201-1CB9D7C384D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2" creationId="{E9B5235E-9793-4EBE-A0ED-11D55CB798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3" creationId="{4A0C956C-8FE4-4CF7-A579-C44E5DAF11C3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4" creationId="{17343D4A-FD86-4AB9-AB77-1F9BEFAAD4E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5" creationId="{A53AD7CB-C5F1-4ABC-8B5A-E4225FC3DB4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6" creationId="{B5261359-D171-4ED9-97DC-0C558B284CB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7" creationId="{8628B1BC-5B34-4451-878E-63011EBC15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8" creationId="{6F67CE49-2692-4D91-AAF4-20263BC95634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79" creationId="{C09C5CD6-EF7C-4717-B4C8-1E54DE459D2C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0" creationId="{635681D0-593B-4008-8DD7-0F07DA91540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1" creationId="{A7EE46A4-A527-4939-B84C-F8A39A2C7F1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2" creationId="{CFFCE582-5657-4A30-AD99-F5D54C0586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3" creationId="{87DC9B58-18AC-454C-90AC-19639F12D81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4" creationId="{79F05178-73AC-4002-8A11-74DD24C76C47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5" creationId="{C0BEB304-CE8F-4433-8D2E-3A6A973BAD8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6" creationId="{4FF1C5F2-2598-404D-A370-4EB575A8298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7" creationId="{7286FA24-9462-4639-B906-C0838D91248A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8" creationId="{2561B730-72E5-4303-B9EF-B9620ADD699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89" creationId="{6593F95F-D66B-4BCF-BDA7-6575307BBBF5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0" creationId="{351DF9ED-544C-4A1B-BA3F-D60B84B7AC7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1" creationId="{B42CB3A6-E6F5-4FC0-BDEA-50F0A45427BE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2" creationId="{327702C8-A8D0-4493-8A8E-94644FE10436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3" creationId="{FC6E5735-BBDB-4F1D-B3F4-82093649FEC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4" creationId="{18422052-3D34-4331-AC63-54602F0F7422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5" creationId="{EEC17D16-BFAC-4610-A3D2-EFD89F5CA0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6" creationId="{E1E88F50-FDE6-4EAC-A75A-3AA53B9AB12F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7" creationId="{F24DB324-2A88-4F01-8E70-7500DD7EFCFD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8" creationId="{916DAD9B-47D7-4C86-89D1-B6691D745960}"/>
          </ac:cxnSpMkLst>
        </pc:cxnChg>
        <pc:cxnChg chg="add mod topLvl">
          <ac:chgData name="Syphax Ait oubelli" userId="ecf726b1934da71b" providerId="LiveId" clId="{DBF02EF2-5AE0-440D-B6AD-B5ACDEE03AC8}" dt="2021-08-27T15:56:09.203" v="3836" actId="165"/>
          <ac:cxnSpMkLst>
            <pc:docMk/>
            <pc:sldMk cId="3298421712" sldId="404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15:57:25.115" v="3861" actId="47"/>
        <pc:sldMkLst>
          <pc:docMk/>
          <pc:sldMk cId="1180910924" sldId="405"/>
        </pc:sldMkLst>
      </pc:sldChg>
      <pc:sldChg chg="addSp delSp modSp add mod">
        <pc:chgData name="Syphax Ait oubelli" userId="ecf726b1934da71b" providerId="LiveId" clId="{DBF02EF2-5AE0-440D-B6AD-B5ACDEE03AC8}" dt="2021-08-27T16:13:29.974" v="4063" actId="1076"/>
        <pc:sldMkLst>
          <pc:docMk/>
          <pc:sldMk cId="2290987220" sldId="405"/>
        </pc:sldMkLst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0" creationId="{7DD95F53-64BB-429E-9972-3C465EBBEC74}"/>
          </ac:spMkLst>
        </pc:spChg>
        <pc:spChg chg="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01" creationId="{25E645C4-75CB-4BA4-855A-7697CC2340D4}"/>
          </ac:spMkLst>
        </pc:spChg>
        <pc:spChg chg="del">
          <ac:chgData name="Syphax Ait oubelli" userId="ecf726b1934da71b" providerId="LiveId" clId="{DBF02EF2-5AE0-440D-B6AD-B5ACDEE03AC8}" dt="2021-08-27T16:07:11.106" v="3970" actId="478"/>
          <ac:spMkLst>
            <pc:docMk/>
            <pc:sldMk cId="2290987220" sldId="405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07:24.939" v="3980" actId="478"/>
          <ac:spMkLst>
            <pc:docMk/>
            <pc:sldMk cId="2290987220" sldId="405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6" creationId="{5E203686-216D-4787-A415-645C8F1A9FB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7" creationId="{E7BD4A25-6008-405C-A8CB-E85E22B31439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8" creationId="{E99EDFC0-CFE7-44C4-AFBA-163BA0454EE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09" creationId="{CD75B704-F324-42B4-8FC5-FAAE61CA593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0" creationId="{BC4A9913-5199-4D3A-B6E8-E776B0C49F9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1" creationId="{5FEB8D8C-6E78-47FD-8675-828A3035322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2" creationId="{99A0406E-FD6D-428A-8B5C-AA65C132D1C4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3" creationId="{AC17C021-8D0F-41FE-B538-4F63CD0E1044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14" creationId="{000E85B6-C6F2-48FE-853A-71D1E0D00BEB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5" creationId="{8F2BEB5E-8081-4DA9-90E8-4DD32191209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6" creationId="{8A46F0B0-7E81-4DCF-95A3-AFF71C4108F8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7" creationId="{1EB44EAC-CDE4-4498-AD14-0017E8A01F21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8" creationId="{5A0597F9-917B-441F-B35A-39CFF95F851A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19" creationId="{39D3CAE1-4D71-4B07-BCCA-7F0ECA5AD11D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0" creationId="{A03A81BF-54E3-4FCC-86CA-AE34F96BD552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1" creationId="{265D1137-8207-4B74-8EE7-2005B9C0CF4F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2" creationId="{EE7877FF-5D1F-4C4A-B98B-C962B399AD96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3" creationId="{4229AC37-EA61-414E-BE05-E0A26D91AC9C}"/>
          </ac:spMkLst>
        </pc:spChg>
        <pc:spChg chg="add 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4" creationId="{E0E41B38-3D9C-420C-B4EA-D8B588114EB8}"/>
          </ac:spMkLst>
        </pc:spChg>
        <pc:spChg chg="add 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5" creationId="{27E9F3CA-41FE-4B5F-8048-7A4A9B4A2CA9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27" creationId="{12678700-1650-4011-9AEB-07DF3D9318E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8" creationId="{313B5CAB-A0E9-47E2-A495-8D2BC3B2FE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29" creationId="{8640F2FA-CC8E-4479-A1DD-5FAABAE6CA8A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0" creationId="{C4A4F98F-A79B-4FBB-A9DA-CADB686F851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1" creationId="{FF1A1A3D-6803-4C77-BC98-D806FE02CCB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2" creationId="{B071C7F0-F520-42A4-8F08-6DE18C4FF2C8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3" creationId="{2FEC2019-7836-4DE0-BCCF-ED2DB6194BD9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4" creationId="{0A9E58DA-BFFA-4A93-86FB-937E17D0CB8D}"/>
          </ac:spMkLst>
        </pc:spChg>
        <pc:spChg chg="mod topLvl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35" creationId="{9DB1B8A8-E67A-45C3-A7E4-B8F8705D73DC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6" creationId="{5009A893-EFD8-433E-BC62-F1A25967CA6D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7" creationId="{200FC474-0BB5-4639-A16D-16FA12477DF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8" creationId="{7B53C0D6-3C48-438A-958C-F9243E36B4E6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39" creationId="{23376568-8D1F-4399-8412-0E9AD92BDAE2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0" creationId="{3C0355DE-71AE-496C-BCDF-AAAC1C7FFB1B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1" creationId="{EB0D698A-4C8F-4721-91E8-6E2734A346AF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2" creationId="{E81EFC46-B32C-4A48-B028-261C47419784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3" creationId="{9037FF5B-AF0A-4E98-8ADA-F1A392C1A347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4" creationId="{59272A66-AE50-41E9-882A-1D0A41262230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5" creationId="{924FF617-B92A-428B-AB47-CD0862296AD5}"/>
          </ac:spMkLst>
        </pc:spChg>
        <pc:spChg chg="mod topLvl">
          <ac:chgData name="Syphax Ait oubelli" userId="ecf726b1934da71b" providerId="LiveId" clId="{DBF02EF2-5AE0-440D-B6AD-B5ACDEE03AC8}" dt="2021-08-27T16:11:27.185" v="4033" actId="207"/>
          <ac:spMkLst>
            <pc:docMk/>
            <pc:sldMk cId="2290987220" sldId="405"/>
            <ac:spMk id="146" creationId="{CF12C1B0-0F05-4188-98B5-489D3316CEEC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7" creationId="{C3F7F110-DAF4-457A-8433-5737600640B0}"/>
          </ac:spMkLst>
        </pc:spChg>
        <pc:spChg chg="add mod">
          <ac:chgData name="Syphax Ait oubelli" userId="ecf726b1934da71b" providerId="LiveId" clId="{DBF02EF2-5AE0-440D-B6AD-B5ACDEE03AC8}" dt="2021-08-27T16:09:03.596" v="4003" actId="1076"/>
          <ac:spMkLst>
            <pc:docMk/>
            <pc:sldMk cId="2290987220" sldId="405"/>
            <ac:spMk id="148" creationId="{6DA24CC2-7566-430C-898A-39592BFAA7D4}"/>
          </ac:spMkLst>
        </pc:spChg>
        <pc:spChg chg="add mod">
          <ac:chgData name="Syphax Ait oubelli" userId="ecf726b1934da71b" providerId="LiveId" clId="{DBF02EF2-5AE0-440D-B6AD-B5ACDEE03AC8}" dt="2021-08-27T16:09:49.630" v="4015" actId="1076"/>
          <ac:spMkLst>
            <pc:docMk/>
            <pc:sldMk cId="2290987220" sldId="405"/>
            <ac:spMk id="149" creationId="{EFB808D5-299E-4B65-AAEC-37871C0C9AD0}"/>
          </ac:spMkLst>
        </pc:spChg>
        <pc:spChg chg="add mod">
          <ac:chgData name="Syphax Ait oubelli" userId="ecf726b1934da71b" providerId="LiveId" clId="{DBF02EF2-5AE0-440D-B6AD-B5ACDEE03AC8}" dt="2021-08-27T16:09:53.772" v="4017" actId="1076"/>
          <ac:spMkLst>
            <pc:docMk/>
            <pc:sldMk cId="2290987220" sldId="405"/>
            <ac:spMk id="150" creationId="{5D53B32E-88B5-4333-9EA0-929DE80CE02F}"/>
          </ac:spMkLst>
        </pc:spChg>
        <pc:spChg chg="add mod">
          <ac:chgData name="Syphax Ait oubelli" userId="ecf726b1934da71b" providerId="LiveId" clId="{DBF02EF2-5AE0-440D-B6AD-B5ACDEE03AC8}" dt="2021-08-27T16:10:06.859" v="4030" actId="1076"/>
          <ac:spMkLst>
            <pc:docMk/>
            <pc:sldMk cId="2290987220" sldId="405"/>
            <ac:spMk id="151" creationId="{95B0445D-9EA3-4EEE-8373-3C1C25D72579}"/>
          </ac:spMkLst>
        </pc:spChg>
        <pc:spChg chg="add mod">
          <ac:chgData name="Syphax Ait oubelli" userId="ecf726b1934da71b" providerId="LiveId" clId="{DBF02EF2-5AE0-440D-B6AD-B5ACDEE03AC8}" dt="2021-08-27T16:10:09.141" v="4032" actId="948"/>
          <ac:spMkLst>
            <pc:docMk/>
            <pc:sldMk cId="2290987220" sldId="405"/>
            <ac:spMk id="152" creationId="{5E27209E-C202-46DB-9831-46BF73A594D0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4" creationId="{B4E5FEA4-F554-444D-9F2A-36206A08E4B2}"/>
          </ac:spMkLst>
        </pc:spChg>
        <pc:spChg chg="add del mod">
          <ac:chgData name="Syphax Ait oubelli" userId="ecf726b1934da71b" providerId="LiveId" clId="{DBF02EF2-5AE0-440D-B6AD-B5ACDEE03AC8}" dt="2021-08-27T16:12:23.067" v="4045"/>
          <ac:spMkLst>
            <pc:docMk/>
            <pc:sldMk cId="2290987220" sldId="405"/>
            <ac:spMk id="155" creationId="{CD778046-9DE8-4BD6-9477-D83A924B439B}"/>
          </ac:spMkLst>
        </pc:spChg>
        <pc:spChg chg="add mod">
          <ac:chgData name="Syphax Ait oubelli" userId="ecf726b1934da71b" providerId="LiveId" clId="{DBF02EF2-5AE0-440D-B6AD-B5ACDEE03AC8}" dt="2021-08-27T16:13:23.260" v="4060" actId="1076"/>
          <ac:spMkLst>
            <pc:docMk/>
            <pc:sldMk cId="2290987220" sldId="405"/>
            <ac:spMk id="157" creationId="{15A4CCDD-7183-4D1A-8F61-9C186214FB6E}"/>
          </ac:spMkLst>
        </pc:spChg>
        <pc:spChg chg="add mod">
          <ac:chgData name="Syphax Ait oubelli" userId="ecf726b1934da71b" providerId="LiveId" clId="{DBF02EF2-5AE0-440D-B6AD-B5ACDEE03AC8}" dt="2021-08-27T16:13:29.974" v="4063" actId="1076"/>
          <ac:spMkLst>
            <pc:docMk/>
            <pc:sldMk cId="2290987220" sldId="405"/>
            <ac:spMk id="158" creationId="{EC2C34E5-536E-4171-92AB-AEA2FDE21BA8}"/>
          </ac:spMkLst>
        </pc:spChg>
        <pc:grpChg chg="add del mod">
          <ac:chgData name="Syphax Ait oubelli" userId="ecf726b1934da71b" providerId="LiveId" clId="{DBF02EF2-5AE0-440D-B6AD-B5ACDEE03AC8}" dt="2021-08-27T16:07:35.570" v="3984" actId="165"/>
          <ac:grpSpMkLst>
            <pc:docMk/>
            <pc:sldMk cId="2290987220" sldId="405"/>
            <ac:grpSpMk id="2" creationId="{EE39C094-1A5D-4B2D-A3BE-1DE08B0B98B0}"/>
          </ac:grpSpMkLst>
        </pc:grpChg>
        <pc:grpChg chg="add del mod">
          <ac:chgData name="Syphax Ait oubelli" userId="ecf726b1934da71b" providerId="LiveId" clId="{DBF02EF2-5AE0-440D-B6AD-B5ACDEE03AC8}" dt="2021-08-27T16:07:46.830" v="3987" actId="165"/>
          <ac:grpSpMkLst>
            <pc:docMk/>
            <pc:sldMk cId="2290987220" sldId="405"/>
            <ac:grpSpMk id="126" creationId="{43779A02-A3F0-4E78-9498-7D4A1DE60569}"/>
          </ac:grpSpMkLst>
        </pc:grpChg>
        <pc:picChg chg="add mod">
          <ac:chgData name="Syphax Ait oubelli" userId="ecf726b1934da71b" providerId="LiveId" clId="{DBF02EF2-5AE0-440D-B6AD-B5ACDEE03AC8}" dt="2021-08-27T16:12:38.346" v="4052" actId="1036"/>
          <ac:picMkLst>
            <pc:docMk/>
            <pc:sldMk cId="2290987220" sldId="405"/>
            <ac:picMk id="12" creationId="{CB96CE36-99F9-4EB5-AC0A-82667E293F29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07:24.939" v="3980" actId="478"/>
          <ac:picMkLst>
            <pc:docMk/>
            <pc:sldMk cId="2290987220" sldId="405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07:11.106" v="3970" actId="478"/>
          <ac:picMkLst>
            <pc:docMk/>
            <pc:sldMk cId="2290987220" sldId="405"/>
            <ac:picMk id="104" creationId="{06C1DC4F-3735-4C72-9703-C1F3BE77EFE9}"/>
          </ac:picMkLst>
        </pc:picChg>
        <pc:picChg chg="add mod">
          <ac:chgData name="Syphax Ait oubelli" userId="ecf726b1934da71b" providerId="LiveId" clId="{DBF02EF2-5AE0-440D-B6AD-B5ACDEE03AC8}" dt="2021-08-27T16:12:43.012" v="4054" actId="1076"/>
          <ac:picMkLst>
            <pc:docMk/>
            <pc:sldMk cId="2290987220" sldId="405"/>
            <ac:picMk id="156" creationId="{532D35E0-E77F-48F9-80D3-DFE18199A644}"/>
          </ac:picMkLst>
        </pc:picChg>
        <pc:cxnChg chg="add mod">
          <ac:chgData name="Syphax Ait oubelli" userId="ecf726b1934da71b" providerId="LiveId" clId="{DBF02EF2-5AE0-440D-B6AD-B5ACDEE03AC8}" dt="2021-08-27T16:11:48.964" v="4040" actId="1582"/>
          <ac:cxnSpMkLst>
            <pc:docMk/>
            <pc:sldMk cId="2290987220" sldId="405"/>
            <ac:cxnSpMk id="6" creationId="{2540B2D7-E518-4E89-9B60-250ACCC82779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07:11.106" v="3970" actId="478"/>
          <ac:cxnSpMkLst>
            <pc:docMk/>
            <pc:sldMk cId="2290987220" sldId="405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11:57.831" v="4043" actId="14100"/>
          <ac:cxnSpMkLst>
            <pc:docMk/>
            <pc:sldMk cId="2290987220" sldId="405"/>
            <ac:cxnSpMk id="153" creationId="{88B7821A-BADB-41FC-8F37-F3F52C7B8C27}"/>
          </ac:cxnSpMkLst>
        </pc:cxnChg>
      </pc:sldChg>
      <pc:sldChg chg="add ord">
        <pc:chgData name="Syphax Ait oubelli" userId="ecf726b1934da71b" providerId="LiveId" clId="{DBF02EF2-5AE0-440D-B6AD-B5ACDEE03AC8}" dt="2021-08-27T16:14:13.471" v="4066"/>
        <pc:sldMkLst>
          <pc:docMk/>
          <pc:sldMk cId="3807208801" sldId="406"/>
        </pc:sldMkLst>
      </pc:sldChg>
      <pc:sldChg chg="modSp add mod">
        <pc:chgData name="Syphax Ait oubelli" userId="ecf726b1934da71b" providerId="LiveId" clId="{DBF02EF2-5AE0-440D-B6AD-B5ACDEE03AC8}" dt="2021-08-27T16:14:51.709" v="4069" actId="207"/>
        <pc:sldMkLst>
          <pc:docMk/>
          <pc:sldMk cId="2916031817" sldId="407"/>
        </pc:sldMkLst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14:51.709" v="4069" actId="207"/>
          <ac:spMkLst>
            <pc:docMk/>
            <pc:sldMk cId="2916031817" sldId="407"/>
            <ac:spMk id="68" creationId="{E4D494FE-438C-4F3C-9D84-F3E3EA5FF01B}"/>
          </ac:spMkLst>
        </pc:spChg>
      </pc:sldChg>
      <pc:sldChg chg="modSp add mod ord">
        <pc:chgData name="Syphax Ait oubelli" userId="ecf726b1934da71b" providerId="LiveId" clId="{DBF02EF2-5AE0-440D-B6AD-B5ACDEE03AC8}" dt="2021-08-27T16:19:31.824" v="4074" actId="207"/>
        <pc:sldMkLst>
          <pc:docMk/>
          <pc:sldMk cId="3593839743" sldId="408"/>
        </pc:sldMkLst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19:31.824" v="4074" actId="207"/>
          <ac:spMkLst>
            <pc:docMk/>
            <pc:sldMk cId="3593839743" sldId="408"/>
            <ac:spMk id="64" creationId="{5D49293E-1C21-480B-A99D-89FC82FB266E}"/>
          </ac:spMkLst>
        </pc:spChg>
      </pc:sldChg>
      <pc:sldChg chg="addSp modSp add mod ord">
        <pc:chgData name="Syphax Ait oubelli" userId="ecf726b1934da71b" providerId="LiveId" clId="{DBF02EF2-5AE0-440D-B6AD-B5ACDEE03AC8}" dt="2021-08-27T16:21:40.382" v="4094" actId="1076"/>
        <pc:sldMkLst>
          <pc:docMk/>
          <pc:sldMk cId="2877925589" sldId="409"/>
        </pc:sldMkLst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4" creationId="{10C1B4DD-33B2-4079-ACAE-A9AFCA8787AC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7" creationId="{D59E1FB0-9903-4F5E-B7EC-B11DAB94036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28" creationId="{15F0DA52-9D8D-4642-9762-65BDA6AFE2F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29" creationId="{58F6974D-B5AB-4DF0-9263-144614FD5136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0" creationId="{C82C20F5-CCED-4075-868A-C298AB81DC2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1" creationId="{14AFC152-7112-443A-8C7A-2E80FB0E8E5A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2" creationId="{CA63CF28-5876-4133-8E7B-0D507AF1E70F}"/>
          </ac:spMkLst>
        </pc:spChg>
        <pc:spChg chg="mod">
          <ac:chgData name="Syphax Ait oubelli" userId="ecf726b1934da71b" providerId="LiveId" clId="{DBF02EF2-5AE0-440D-B6AD-B5ACDEE03AC8}" dt="2021-08-27T16:20:38.969" v="4084" actId="207"/>
          <ac:spMkLst>
            <pc:docMk/>
            <pc:sldMk cId="2877925589" sldId="409"/>
            <ac:spMk id="33" creationId="{3B47E5DD-49D4-4BBA-8C07-C601EF46FFF7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4" creationId="{F09FA5DB-C5D5-4113-BDD9-00327492FEB0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2" creationId="{DC2FBFD4-9BAF-4F0F-B0D2-37EB8CA9908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3" creationId="{A1622D04-8937-4436-8A83-B2DDB09AE7F2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4" creationId="{18DEE543-1B9E-4872-8313-51EC599556B4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5" creationId="{C802E9D9-86E1-4E44-ABE7-7D5089C479B6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6" creationId="{1785F098-5F9B-4E15-825A-EB70E4A37FD6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49" creationId="{8354BD48-71B1-47A2-964C-9406051523F7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4" creationId="{AAC7EEAF-D656-47CE-8C3F-EA9EA2E249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5" creationId="{643D47E5-5F64-41FE-A755-10F5635F91AC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6" creationId="{6A6353A0-C998-4A1D-AB30-BE49BF2D490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58" creationId="{8EC3A824-16BD-43D7-A9F7-7315256CBBB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1" creationId="{6F32346E-52DB-4C93-A3B2-14DA9B844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2" creationId="{4BC7F5EF-FF71-48C9-AB81-CC664F482580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0:53.556" v="4085" actId="692"/>
          <ac:spMkLst>
            <pc:docMk/>
            <pc:sldMk cId="2877925589" sldId="409"/>
            <ac:spMk id="64" creationId="{5D49293E-1C21-480B-A99D-89FC82FB266E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16:20:27.200" v="4082" actId="207"/>
          <ac:spMkLst>
            <pc:docMk/>
            <pc:sldMk cId="2877925589" sldId="409"/>
            <ac:spMk id="68" creationId="{E4D494FE-438C-4F3C-9D84-F3E3EA5FF01B}"/>
          </ac:spMkLst>
        </pc:spChg>
        <pc:cxnChg chg="add mod">
          <ac:chgData name="Syphax Ait oubelli" userId="ecf726b1934da71b" providerId="LiveId" clId="{DBF02EF2-5AE0-440D-B6AD-B5ACDEE03AC8}" dt="2021-08-27T16:21:31.775" v="4090" actId="692"/>
          <ac:cxnSpMkLst>
            <pc:docMk/>
            <pc:sldMk cId="2877925589" sldId="409"/>
            <ac:cxnSpMk id="5" creationId="{FF557EF7-2BF3-43BF-9E03-65AF213FC1E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69" creationId="{AF628DBC-C03A-4EBB-9DE7-93E36683CC1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0" creationId="{39A8207F-CA73-4A67-89B5-9A4C9B3666F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1" creationId="{C8C21735-D23B-4CD8-A201-1CB9D7C384D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2" creationId="{E9B5235E-9793-4EBE-A0ED-11D55CB798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3" creationId="{4A0C956C-8FE4-4CF7-A579-C44E5DAF11C3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4" creationId="{17343D4A-FD86-4AB9-AB77-1F9BEFAAD4E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5" creationId="{A53AD7CB-C5F1-4ABC-8B5A-E4225FC3DB4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6" creationId="{B5261359-D171-4ED9-97DC-0C558B284CB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7" creationId="{8628B1BC-5B34-4451-878E-63011EBC15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78" creationId="{6F67CE49-2692-4D91-AAF4-20263BC95634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1" creationId="{A7EE46A4-A527-4939-B84C-F8A39A2C7F1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2" creationId="{CFFCE582-5657-4A30-AD99-F5D54C0586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3" creationId="{87DC9B58-18AC-454C-90AC-19639F12D81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4" creationId="{79F05178-73AC-4002-8A11-74DD24C76C47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5" creationId="{C0BEB304-CE8F-4433-8D2E-3A6A973BAD8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6" creationId="{4FF1C5F2-2598-404D-A370-4EB575A8298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7" creationId="{7286FA24-9462-4639-B906-C0838D91248A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8" creationId="{2561B730-72E5-4303-B9EF-B9620ADD699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89" creationId="{6593F95F-D66B-4BCF-BDA7-6575307BBBF5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0" creationId="{351DF9ED-544C-4A1B-BA3F-D60B84B7AC7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1" creationId="{B42CB3A6-E6F5-4FC0-BDEA-50F0A45427BE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2" creationId="{327702C8-A8D0-4493-8A8E-94644FE10436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3" creationId="{FC6E5735-BBDB-4F1D-B3F4-82093649FEC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4" creationId="{18422052-3D34-4331-AC63-54602F0F7422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5" creationId="{EEC17D16-BFAC-4610-A3D2-EFD89F5CA0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6" creationId="{E1E88F50-FDE6-4EAC-A75A-3AA53B9AB12F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7" creationId="{F24DB324-2A88-4F01-8E70-7500DD7EFCFD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8" creationId="{916DAD9B-47D7-4C86-89D1-B6691D745960}"/>
          </ac:cxnSpMkLst>
        </pc:cxnChg>
        <pc:cxnChg chg="mod">
          <ac:chgData name="Syphax Ait oubelli" userId="ecf726b1934da71b" providerId="LiveId" clId="{DBF02EF2-5AE0-440D-B6AD-B5ACDEE03AC8}" dt="2021-08-27T16:20:23.949" v="4081" actId="692"/>
          <ac:cxnSpMkLst>
            <pc:docMk/>
            <pc:sldMk cId="2877925589" sldId="409"/>
            <ac:cxnSpMk id="99" creationId="{6C2F74E6-9D45-457E-ADB9-F2C6BC5F5584}"/>
          </ac:cxnSpMkLst>
        </pc:cxnChg>
        <pc:cxnChg chg="add mod">
          <ac:chgData name="Syphax Ait oubelli" userId="ecf726b1934da71b" providerId="LiveId" clId="{DBF02EF2-5AE0-440D-B6AD-B5ACDEE03AC8}" dt="2021-08-27T16:21:40.382" v="4094" actId="1076"/>
          <ac:cxnSpMkLst>
            <pc:docMk/>
            <pc:sldMk cId="2877925589" sldId="409"/>
            <ac:cxnSpMk id="101" creationId="{5C04003C-589F-4B23-894C-F733362E534F}"/>
          </ac:cxnSpMkLst>
        </pc:cxnChg>
      </pc:sldChg>
      <pc:sldChg chg="add del">
        <pc:chgData name="Syphax Ait oubelli" userId="ecf726b1934da71b" providerId="LiveId" clId="{DBF02EF2-5AE0-440D-B6AD-B5ACDEE03AC8}" dt="2021-08-27T16:19:49.809" v="4076" actId="2890"/>
        <pc:sldMkLst>
          <pc:docMk/>
          <pc:sldMk cId="4184001298" sldId="409"/>
        </pc:sldMkLst>
      </pc:sldChg>
      <pc:sldChg chg="modSp add mod ord">
        <pc:chgData name="Syphax Ait oubelli" userId="ecf726b1934da71b" providerId="LiveId" clId="{DBF02EF2-5AE0-440D-B6AD-B5ACDEE03AC8}" dt="2021-08-27T16:25:40.174" v="4105" actId="207"/>
        <pc:sldMkLst>
          <pc:docMk/>
          <pc:sldMk cId="679124062" sldId="410"/>
        </pc:sldMkLst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0" creationId="{64A1804D-5EE1-45AB-8787-6B8AB96A3DF6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3" creationId="{4D360CD4-01F2-4912-A370-7F474CDD0DAB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6" creationId="{73A2B211-1E76-43B8-A842-644031212CA9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19" creationId="{F71A63FB-07F1-4F19-B1A3-EBF27B03FDC2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22" creationId="{0C3FE7D5-4E79-46C7-8C4C-6552ACA027E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37" creationId="{C81227BE-41EF-4393-AC13-08A97F741A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1" creationId="{6B2E0BA1-32CD-4D2C-BE79-ED6BA7C458D6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47" creationId="{20DCF8CE-8007-4EFB-A07D-6F5F69BE7A90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16:25:11.780" v="4101" actId="207"/>
          <ac:spMkLst>
            <pc:docMk/>
            <pc:sldMk cId="679124062" sldId="410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1" creationId="{4C316A44-B2D3-4DE8-BE1F-759CADAB1A43}"/>
          </ac:spMkLst>
        </pc:spChg>
        <pc:spChg chg="mod">
          <ac:chgData name="Syphax Ait oubelli" userId="ecf726b1934da71b" providerId="LiveId" clId="{DBF02EF2-5AE0-440D-B6AD-B5ACDEE03AC8}" dt="2021-08-27T16:25:40.174" v="4105" actId="207"/>
          <ac:spMkLst>
            <pc:docMk/>
            <pc:sldMk cId="679124062" sldId="410"/>
            <ac:spMk id="52" creationId="{9737E3C9-2649-4B93-B311-C140B3A0E59E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57" creationId="{12D10859-0B20-4EAD-BBEA-880230B1BE12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16:25:20.186" v="4103" actId="207"/>
          <ac:spMkLst>
            <pc:docMk/>
            <pc:sldMk cId="679124062" sldId="410"/>
            <ac:spMk id="67" creationId="{10B155FB-C0BF-4C70-B11E-BF4D7973C22D}"/>
          </ac:spMkLst>
        </pc:spChg>
      </pc:sldChg>
      <pc:sldChg chg="addSp delSp modSp add mod">
        <pc:chgData name="Syphax Ait oubelli" userId="ecf726b1934da71b" providerId="LiveId" clId="{DBF02EF2-5AE0-440D-B6AD-B5ACDEE03AC8}" dt="2021-08-27T21:14:15.923" v="5378" actId="207"/>
        <pc:sldMkLst>
          <pc:docMk/>
          <pc:sldMk cId="4071030118" sldId="411"/>
        </pc:sldMkLst>
        <pc:spChg chg="add mod">
          <ac:chgData name="Syphax Ait oubelli" userId="ecf726b1934da71b" providerId="LiveId" clId="{DBF02EF2-5AE0-440D-B6AD-B5ACDEE03AC8}" dt="2021-08-27T21:14:15.923" v="5378" actId="207"/>
          <ac:spMkLst>
            <pc:docMk/>
            <pc:sldMk cId="4071030118" sldId="411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" creationId="{10C1B4DD-33B2-4079-ACAE-A9AFCA8787AC}"/>
          </ac:spMkLst>
        </pc:spChg>
        <pc:spChg chg="add mod">
          <ac:chgData name="Syphax Ait oubelli" userId="ecf726b1934da71b" providerId="LiveId" clId="{DBF02EF2-5AE0-440D-B6AD-B5ACDEE03AC8}" dt="2021-08-27T16:37:36.518" v="4125" actId="14100"/>
          <ac:spMkLst>
            <pc:docMk/>
            <pc:sldMk cId="4071030118" sldId="411"/>
            <ac:spMk id="5" creationId="{B9EFD0E9-43C8-4978-8EDD-1CFA087137C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7" creationId="{D59E1FB0-9903-4F5E-B7EC-B11DAB94036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0" creationId="{EF95D963-9C20-4B6A-8864-EBC33FF866E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1" creationId="{6B2E0BA1-32CD-4D2C-BE79-ED6BA7C458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3" creationId="{A1622D04-8937-4436-8A83-B2DDB09AE7F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6" creationId="{1785F098-5F9B-4E15-825A-EB70E4A37FD6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49" creationId="{8354BD48-71B1-47A2-964C-9406051523F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2" creationId="{9737E3C9-2649-4B93-B311-C140B3A0E59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5" creationId="{643D47E5-5F64-41FE-A755-10F5635F91AC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8" creationId="{8EC3A824-16BD-43D7-A9F7-7315256CBBB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1" creationId="{6F32346E-52DB-4C93-A3B2-14DA9B844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4" creationId="{5D49293E-1C21-480B-A99D-89FC82FB266E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0" creationId="{7DD95F53-64BB-429E-9972-3C465EBBEC74}"/>
          </ac:spMkLst>
        </pc:spChg>
        <pc:spChg chg="add mod">
          <ac:chgData name="Syphax Ait oubelli" userId="ecf726b1934da71b" providerId="LiveId" clId="{DBF02EF2-5AE0-440D-B6AD-B5ACDEE03AC8}" dt="2021-08-27T16:37:32.835" v="4124" actId="14100"/>
          <ac:spMkLst>
            <pc:docMk/>
            <pc:sldMk cId="4071030118" sldId="411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5" creationId="{31EBB0A9-BDCE-467F-AD85-270B3B9D10B6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6" creationId="{47F88B5C-902D-43E9-863B-D7FEF58AFE10}"/>
          </ac:spMkLst>
        </pc:spChg>
        <pc:spChg chg="del">
          <ac:chgData name="Syphax Ait oubelli" userId="ecf726b1934da71b" providerId="LiveId" clId="{DBF02EF2-5AE0-440D-B6AD-B5ACDEE03AC8}" dt="2021-08-27T16:37:10.059" v="4107" actId="478"/>
          <ac:spMkLst>
            <pc:docMk/>
            <pc:sldMk cId="4071030118" sldId="411"/>
            <ac:spMk id="107" creationId="{9357A617-6EA0-4F21-BC0F-B29976640097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8" creationId="{BFCCF76F-8734-43C2-A413-8B4EBD426D1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09" creationId="{78CDB6BB-74FE-41CE-AAAB-5CC89642DB71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0" creationId="{05E24252-80BA-41D8-8D35-DC8DBEE0D1B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1" creationId="{A033C9FA-761D-4E19-B283-06C0532EC79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2" creationId="{13FBED85-BD66-4885-B97C-12880D8D908B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3" creationId="{BC695DBC-96FE-4EF8-A52E-B1DFF78846A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4" creationId="{E23BE280-0231-45F3-A904-37174D0B3C8C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15" creationId="{454CD407-B297-4966-B165-8D64C6D7F0A1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6" creationId="{7824F210-ADB3-4A9B-A665-CFFB1BD1524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7" creationId="{7653C202-EBD6-4440-B9FA-935325BAA0AF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8" creationId="{23FAD623-9F20-4C48-9B6E-BB9E74F7C4E5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19" creationId="{C48F7E0B-32FF-42C1-A115-B1141595B23E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0" creationId="{8DE6533E-F746-44B9-A763-2CF5AABA4961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1" creationId="{EA0B7613-A12C-4111-94E3-D0A18028867B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2" creationId="{A8601FFE-032A-4AA7-A6A9-5BDB10C464D2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23" creationId="{9294C9C8-E212-4E5D-8296-30C6A8E8616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4" creationId="{12D83CA7-5796-41C9-A8A8-58513593BCEF}"/>
          </ac:spMkLst>
        </pc:spChg>
        <pc:spChg chg="add mod topLvl">
          <ac:chgData name="Syphax Ait oubelli" userId="ecf726b1934da71b" providerId="LiveId" clId="{DBF02EF2-5AE0-440D-B6AD-B5ACDEE03AC8}" dt="2021-08-27T16:43:52.713" v="4197" actId="164"/>
          <ac:spMkLst>
            <pc:docMk/>
            <pc:sldMk cId="4071030118" sldId="411"/>
            <ac:spMk id="125" creationId="{B1A3BA64-0607-4BCD-BA5F-1AFCDD502D07}"/>
          </ac:spMkLst>
        </pc:spChg>
        <pc:spChg chg="add mod topLvl">
          <ac:chgData name="Syphax Ait oubelli" userId="ecf726b1934da71b" providerId="LiveId" clId="{DBF02EF2-5AE0-440D-B6AD-B5ACDEE03AC8}" dt="2021-08-27T16:43:48.970" v="4196" actId="164"/>
          <ac:spMkLst>
            <pc:docMk/>
            <pc:sldMk cId="4071030118" sldId="411"/>
            <ac:spMk id="126" creationId="{4D43F1E5-E23A-4C64-BA7C-0FFA3F6BA16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7" creationId="{53F5A7E8-FC5F-48E2-9096-29D84CB68746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8" creationId="{9FB618CA-AB57-4E03-99F6-B72798732FE2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29" creationId="{CED5F08C-6E15-4A3C-A361-9CE65AAF9207}"/>
          </ac:spMkLst>
        </pc:spChg>
        <pc:spChg chg="add mod topLvl">
          <ac:chgData name="Syphax Ait oubelli" userId="ecf726b1934da71b" providerId="LiveId" clId="{DBF02EF2-5AE0-440D-B6AD-B5ACDEE03AC8}" dt="2021-08-27T16:38:17.358" v="4134" actId="165"/>
          <ac:spMkLst>
            <pc:docMk/>
            <pc:sldMk cId="4071030118" sldId="411"/>
            <ac:spMk id="130" creationId="{B490441E-ABE3-4B48-9073-47D018FA98F6}"/>
          </ac:spMkLst>
        </pc:spChg>
        <pc:spChg chg="add del mod">
          <ac:chgData name="Syphax Ait oubelli" userId="ecf726b1934da71b" providerId="LiveId" clId="{DBF02EF2-5AE0-440D-B6AD-B5ACDEE03AC8}" dt="2021-08-27T16:37:56.009" v="4128" actId="478"/>
          <ac:spMkLst>
            <pc:docMk/>
            <pc:sldMk cId="4071030118" sldId="411"/>
            <ac:spMk id="131" creationId="{E5C63438-663D-4606-9EB5-B3726C61D9DB}"/>
          </ac:spMkLst>
        </pc:spChg>
        <pc:grpChg chg="add del mod">
          <ac:chgData name="Syphax Ait oubelli" userId="ecf726b1934da71b" providerId="LiveId" clId="{DBF02EF2-5AE0-440D-B6AD-B5ACDEE03AC8}" dt="2021-08-27T16:38:17.358" v="4134" actId="165"/>
          <ac:grpSpMkLst>
            <pc:docMk/>
            <pc:sldMk cId="4071030118" sldId="411"/>
            <ac:grpSpMk id="6" creationId="{91C56238-A36B-45E6-8BD5-EEADF686E507}"/>
          </ac:grpSpMkLst>
        </pc:grpChg>
        <pc:grpChg chg="add mod">
          <ac:chgData name="Syphax Ait oubelli" userId="ecf726b1934da71b" providerId="LiveId" clId="{DBF02EF2-5AE0-440D-B6AD-B5ACDEE03AC8}" dt="2021-08-27T16:43:48.970" v="4196" actId="164"/>
          <ac:grpSpMkLst>
            <pc:docMk/>
            <pc:sldMk cId="4071030118" sldId="411"/>
            <ac:grpSpMk id="8" creationId="{805CD54A-4F54-442F-BB8B-12EF5FCE6BD1}"/>
          </ac:grpSpMkLst>
        </pc:grpChg>
        <pc:grpChg chg="add mod">
          <ac:chgData name="Syphax Ait oubelli" userId="ecf726b1934da71b" providerId="LiveId" clId="{DBF02EF2-5AE0-440D-B6AD-B5ACDEE03AC8}" dt="2021-08-27T16:43:52.713" v="4197" actId="164"/>
          <ac:grpSpMkLst>
            <pc:docMk/>
            <pc:sldMk cId="4071030118" sldId="411"/>
            <ac:grpSpMk id="9" creationId="{945F04D2-E780-4BC2-8640-7F4AC54F54E5}"/>
          </ac:grpSpMkLst>
        </pc:grp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16:37:10.059" v="4107" actId="478"/>
          <ac:picMkLst>
            <pc:docMk/>
            <pc:sldMk cId="4071030118" sldId="411"/>
            <ac:picMk id="104" creationId="{06C1DC4F-3735-4C72-9703-C1F3BE77EFE9}"/>
          </ac:picMkLst>
        </pc:pic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16:37:10.059" v="4107" actId="478"/>
          <ac:cxnSpMkLst>
            <pc:docMk/>
            <pc:sldMk cId="4071030118" sldId="411"/>
            <ac:cxnSpMk id="99" creationId="{6C2F74E6-9D45-457E-ADB9-F2C6BC5F5584}"/>
          </ac:cxnSpMkLst>
        </pc:cxnChg>
      </pc:sldChg>
      <pc:sldChg chg="addSp modSp add mod">
        <pc:chgData name="Syphax Ait oubelli" userId="ecf726b1934da71b" providerId="LiveId" clId="{DBF02EF2-5AE0-440D-B6AD-B5ACDEE03AC8}" dt="2021-08-27T21:14:21.151" v="5379"/>
        <pc:sldMkLst>
          <pc:docMk/>
          <pc:sldMk cId="4197438526" sldId="412"/>
        </pc:sldMkLst>
        <pc:spChg chg="mod">
          <ac:chgData name="Syphax Ait oubelli" userId="ecf726b1934da71b" providerId="LiveId" clId="{DBF02EF2-5AE0-440D-B6AD-B5ACDEE03AC8}" dt="2021-08-27T21:14:21.151" v="5379"/>
          <ac:spMkLst>
            <pc:docMk/>
            <pc:sldMk cId="4197438526" sldId="412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29.605" v="4136" actId="14100"/>
          <ac:spMkLst>
            <pc:docMk/>
            <pc:sldMk cId="4197438526" sldId="412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32.124" v="4137" actId="14100"/>
          <ac:spMkLst>
            <pc:docMk/>
            <pc:sldMk cId="4197438526" sldId="412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38:39.366" v="4139" actId="207"/>
          <ac:spMkLst>
            <pc:docMk/>
            <pc:sldMk cId="4197438526" sldId="412"/>
            <ac:spMk id="124" creationId="{12D83CA7-5796-41C9-A8A8-58513593BCEF}"/>
          </ac:spMkLst>
        </pc:spChg>
        <pc:spChg chg="mod">
          <ac:chgData name="Syphax Ait oubelli" userId="ecf726b1934da71b" providerId="LiveId" clId="{DBF02EF2-5AE0-440D-B6AD-B5ACDEE03AC8}" dt="2021-08-27T16:44:00.094" v="4199" actId="164"/>
          <ac:spMkLst>
            <pc:docMk/>
            <pc:sldMk cId="4197438526" sldId="412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3:57.035" v="4198" actId="164"/>
          <ac:spMkLst>
            <pc:docMk/>
            <pc:sldMk cId="4197438526" sldId="412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57.035" v="4198" actId="164"/>
          <ac:grpSpMkLst>
            <pc:docMk/>
            <pc:sldMk cId="4197438526" sldId="412"/>
            <ac:grpSpMk id="3" creationId="{C9AFAE3D-6067-497F-8524-3732E4E45503}"/>
          </ac:grpSpMkLst>
        </pc:grpChg>
        <pc:grpChg chg="add mod">
          <ac:chgData name="Syphax Ait oubelli" userId="ecf726b1934da71b" providerId="LiveId" clId="{DBF02EF2-5AE0-440D-B6AD-B5ACDEE03AC8}" dt="2021-08-27T16:44:00.094" v="4199" actId="164"/>
          <ac:grpSpMkLst>
            <pc:docMk/>
            <pc:sldMk cId="4197438526" sldId="412"/>
            <ac:grpSpMk id="4" creationId="{9F6EF458-2878-40FB-AAD5-AD3E06E322FD}"/>
          </ac:grpSpMkLst>
        </pc:grpChg>
      </pc:sldChg>
      <pc:sldChg chg="addSp modSp add mod ord">
        <pc:chgData name="Syphax Ait oubelli" userId="ecf726b1934da71b" providerId="LiveId" clId="{DBF02EF2-5AE0-440D-B6AD-B5ACDEE03AC8}" dt="2021-08-27T21:14:24.790" v="5380"/>
        <pc:sldMkLst>
          <pc:docMk/>
          <pc:sldMk cId="511698399" sldId="413"/>
        </pc:sldMkLst>
        <pc:spChg chg="mod">
          <ac:chgData name="Syphax Ait oubelli" userId="ecf726b1934da71b" providerId="LiveId" clId="{DBF02EF2-5AE0-440D-B6AD-B5ACDEE03AC8}" dt="2021-08-27T21:14:24.790" v="5380"/>
          <ac:spMkLst>
            <pc:docMk/>
            <pc:sldMk cId="511698399" sldId="413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8:50.449" v="4143" actId="14100"/>
          <ac:spMkLst>
            <pc:docMk/>
            <pc:sldMk cId="511698399" sldId="413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8:53.920" v="4144" actId="14100"/>
          <ac:spMkLst>
            <pc:docMk/>
            <pc:sldMk cId="511698399" sldId="413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2.210" v="4201"/>
          <ac:spMkLst>
            <pc:docMk/>
            <pc:sldMk cId="511698399" sldId="413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09.509" v="4200"/>
          <ac:spMkLst>
            <pc:docMk/>
            <pc:sldMk cId="511698399" sldId="413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09.509" v="4200"/>
          <ac:grpSpMkLst>
            <pc:docMk/>
            <pc:sldMk cId="511698399" sldId="413"/>
            <ac:grpSpMk id="4" creationId="{DE568ED5-FFD1-4A7B-BB54-B54362395999}"/>
          </ac:grpSpMkLst>
        </pc:grpChg>
        <pc:grpChg chg="add mod">
          <ac:chgData name="Syphax Ait oubelli" userId="ecf726b1934da71b" providerId="LiveId" clId="{DBF02EF2-5AE0-440D-B6AD-B5ACDEE03AC8}" dt="2021-08-27T16:44:12.210" v="4201"/>
          <ac:grpSpMkLst>
            <pc:docMk/>
            <pc:sldMk cId="511698399" sldId="413"/>
            <ac:grpSpMk id="6" creationId="{95E8422F-52BF-47AD-9EA4-DA06B4B4DD82}"/>
          </ac:grpSpMkLst>
        </pc:grpChg>
        <pc:cxnChg chg="add mod">
          <ac:chgData name="Syphax Ait oubelli" userId="ecf726b1934da71b" providerId="LiveId" clId="{DBF02EF2-5AE0-440D-B6AD-B5ACDEE03AC8}" dt="2021-08-27T16:41:11.457" v="4173" actId="1076"/>
          <ac:cxnSpMkLst>
            <pc:docMk/>
            <pc:sldMk cId="511698399" sldId="413"/>
            <ac:cxnSpMk id="25" creationId="{E8CE4DA2-E76D-43B7-9C9A-1E0337C8AB45}"/>
          </ac:cxnSpMkLst>
        </pc:cxnChg>
        <pc:cxnChg chg="add mod">
          <ac:chgData name="Syphax Ait oubelli" userId="ecf726b1934da71b" providerId="LiveId" clId="{DBF02EF2-5AE0-440D-B6AD-B5ACDEE03AC8}" dt="2021-08-27T16:40:43.503" v="4170" actId="571"/>
          <ac:cxnSpMkLst>
            <pc:docMk/>
            <pc:sldMk cId="511698399" sldId="413"/>
            <ac:cxnSpMk id="27" creationId="{C74ED798-8584-4DEB-87EC-5B932B3B4499}"/>
          </ac:cxnSpMkLst>
        </pc:cxnChg>
        <pc:cxnChg chg="add mod">
          <ac:chgData name="Syphax Ait oubelli" userId="ecf726b1934da71b" providerId="LiveId" clId="{DBF02EF2-5AE0-440D-B6AD-B5ACDEE03AC8}" dt="2021-08-27T16:40:46.662" v="4171" actId="571"/>
          <ac:cxnSpMkLst>
            <pc:docMk/>
            <pc:sldMk cId="511698399" sldId="413"/>
            <ac:cxnSpMk id="28" creationId="{1AE06165-040A-4D73-9B0A-DF7C3305737E}"/>
          </ac:cxnSpMkLst>
        </pc:cxnChg>
        <pc:cxnChg chg="add mod">
          <ac:chgData name="Syphax Ait oubelli" userId="ecf726b1934da71b" providerId="LiveId" clId="{DBF02EF2-5AE0-440D-B6AD-B5ACDEE03AC8}" dt="2021-08-27T16:40:49.062" v="4172" actId="571"/>
          <ac:cxnSpMkLst>
            <pc:docMk/>
            <pc:sldMk cId="511698399" sldId="413"/>
            <ac:cxnSpMk id="29" creationId="{0EBDB261-AB15-450C-BFCF-0B184FAA0516}"/>
          </ac:cxnSpMkLst>
        </pc:cxnChg>
      </pc:sldChg>
      <pc:sldChg chg="addSp modSp add mod">
        <pc:chgData name="Syphax Ait oubelli" userId="ecf726b1934da71b" providerId="LiveId" clId="{DBF02EF2-5AE0-440D-B6AD-B5ACDEE03AC8}" dt="2021-08-27T21:14:28.523" v="5381"/>
        <pc:sldMkLst>
          <pc:docMk/>
          <pc:sldMk cId="4070211023" sldId="414"/>
        </pc:sldMkLst>
        <pc:spChg chg="mod">
          <ac:chgData name="Syphax Ait oubelli" userId="ecf726b1934da71b" providerId="LiveId" clId="{DBF02EF2-5AE0-440D-B6AD-B5ACDEE03AC8}" dt="2021-08-27T21:14:28.523" v="5381"/>
          <ac:spMkLst>
            <pc:docMk/>
            <pc:sldMk cId="4070211023" sldId="414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0.060" v="4146" actId="14100"/>
          <ac:spMkLst>
            <pc:docMk/>
            <pc:sldMk cId="4070211023" sldId="414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2.038" v="4147" actId="14100"/>
          <ac:spMkLst>
            <pc:docMk/>
            <pc:sldMk cId="4070211023" sldId="414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18.125" v="4203"/>
          <ac:spMkLst>
            <pc:docMk/>
            <pc:sldMk cId="4070211023" sldId="414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15.975" v="4202"/>
          <ac:spMkLst>
            <pc:docMk/>
            <pc:sldMk cId="4070211023" sldId="414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3:03.907" v="4189" actId="164"/>
          <ac:grpSpMkLst>
            <pc:docMk/>
            <pc:sldMk cId="4070211023" sldId="414"/>
            <ac:grpSpMk id="3" creationId="{B8EC5B95-B926-4174-94C9-761927E2B601}"/>
          </ac:grpSpMkLst>
        </pc:grpChg>
        <pc:grpChg chg="add mod">
          <ac:chgData name="Syphax Ait oubelli" userId="ecf726b1934da71b" providerId="LiveId" clId="{DBF02EF2-5AE0-440D-B6AD-B5ACDEE03AC8}" dt="2021-08-27T16:44:15.975" v="4202"/>
          <ac:grpSpMkLst>
            <pc:docMk/>
            <pc:sldMk cId="4070211023" sldId="414"/>
            <ac:grpSpMk id="4" creationId="{C9DEB177-AAA1-416D-8DC7-385415AEA0C6}"/>
          </ac:grpSpMkLst>
        </pc:grpChg>
        <pc:grpChg chg="add mod">
          <ac:chgData name="Syphax Ait oubelli" userId="ecf726b1934da71b" providerId="LiveId" clId="{DBF02EF2-5AE0-440D-B6AD-B5ACDEE03AC8}" dt="2021-08-27T16:44:18.125" v="4203"/>
          <ac:grpSpMkLst>
            <pc:docMk/>
            <pc:sldMk cId="4070211023" sldId="414"/>
            <ac:grpSpMk id="6" creationId="{FC3CCF0E-E9E7-468C-A7A6-EE8906660098}"/>
          </ac:grpSpMkLst>
        </pc:grp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5" creationId="{EB306485-B543-45E4-8BE2-3E1968242042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6" creationId="{D250658D-6192-44AE-A51F-02EBCC789A68}"/>
          </ac:cxnSpMkLst>
        </pc:cxnChg>
        <pc:cxnChg chg="add mod">
          <ac:chgData name="Syphax Ait oubelli" userId="ecf726b1934da71b" providerId="LiveId" clId="{DBF02EF2-5AE0-440D-B6AD-B5ACDEE03AC8}" dt="2021-08-27T16:43:03.907" v="4189" actId="164"/>
          <ac:cxnSpMkLst>
            <pc:docMk/>
            <pc:sldMk cId="4070211023" sldId="414"/>
            <ac:cxnSpMk id="27" creationId="{D16EEE79-0E48-4034-9BC3-03EED1E89637}"/>
          </ac:cxnSpMkLst>
        </pc:cxnChg>
      </pc:sldChg>
      <pc:sldChg chg="addSp modSp add mod">
        <pc:chgData name="Syphax Ait oubelli" userId="ecf726b1934da71b" providerId="LiveId" clId="{DBF02EF2-5AE0-440D-B6AD-B5ACDEE03AC8}" dt="2021-08-27T21:14:32.163" v="5382"/>
        <pc:sldMkLst>
          <pc:docMk/>
          <pc:sldMk cId="775378018" sldId="415"/>
        </pc:sldMkLst>
        <pc:spChg chg="mod">
          <ac:chgData name="Syphax Ait oubelli" userId="ecf726b1934da71b" providerId="LiveId" clId="{DBF02EF2-5AE0-440D-B6AD-B5ACDEE03AC8}" dt="2021-08-27T21:14:32.163" v="5382"/>
          <ac:spMkLst>
            <pc:docMk/>
            <pc:sldMk cId="775378018" sldId="415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05.772" v="4149" actId="14100"/>
          <ac:spMkLst>
            <pc:docMk/>
            <pc:sldMk cId="775378018" sldId="415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08.645" v="4150" actId="14100"/>
          <ac:spMkLst>
            <pc:docMk/>
            <pc:sldMk cId="775378018" sldId="415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1" creationId="{A033C9FA-761D-4E19-B283-06C0532EC79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2" creationId="{13FBED85-BD66-4885-B97C-12880D8D908B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3" creationId="{BC695DBC-96FE-4EF8-A52E-B1DFF78846A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4" creationId="{E23BE280-0231-45F3-A904-37174D0B3C8C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6" creationId="{7824F210-ADB3-4A9B-A665-CFFB1BD1524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7" creationId="{7653C202-EBD6-4440-B9FA-935325BAA0AF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8" creationId="{23FAD623-9F20-4C48-9B6E-BB9E74F7C4E5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19" creationId="{C48F7E0B-32FF-42C1-A115-B1141595B23E}"/>
          </ac:spMkLst>
        </pc:spChg>
        <pc:spChg chg="mod">
          <ac:chgData name="Syphax Ait oubelli" userId="ecf726b1934da71b" providerId="LiveId" clId="{DBF02EF2-5AE0-440D-B6AD-B5ACDEE03AC8}" dt="2021-08-27T16:44:23.736" v="4205"/>
          <ac:spMkLst>
            <pc:docMk/>
            <pc:sldMk cId="775378018" sldId="415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21.359" v="4204"/>
          <ac:spMkLst>
            <pc:docMk/>
            <pc:sldMk cId="775378018" sldId="415"/>
            <ac:spMk id="126" creationId="{4D43F1E5-E23A-4C64-BA7C-0FFA3F6BA16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7" creationId="{53F5A7E8-FC5F-48E2-9096-29D84CB68746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8" creationId="{9FB618CA-AB57-4E03-99F6-B72798732FE2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29" creationId="{CED5F08C-6E15-4A3C-A361-9CE65AAF9207}"/>
          </ac:spMkLst>
        </pc:spChg>
        <pc:spChg chg="mod">
          <ac:chgData name="Syphax Ait oubelli" userId="ecf726b1934da71b" providerId="LiveId" clId="{DBF02EF2-5AE0-440D-B6AD-B5ACDEE03AC8}" dt="2021-08-27T16:40:14.362" v="4166" actId="207"/>
          <ac:spMkLst>
            <pc:docMk/>
            <pc:sldMk cId="775378018" sldId="415"/>
            <ac:spMk id="130" creationId="{B490441E-ABE3-4B48-9073-47D018FA98F6}"/>
          </ac:spMkLst>
        </pc:spChg>
        <pc:grpChg chg="add mod">
          <ac:chgData name="Syphax Ait oubelli" userId="ecf726b1934da71b" providerId="LiveId" clId="{DBF02EF2-5AE0-440D-B6AD-B5ACDEE03AC8}" dt="2021-08-27T16:44:21.359" v="4204"/>
          <ac:grpSpMkLst>
            <pc:docMk/>
            <pc:sldMk cId="775378018" sldId="415"/>
            <ac:grpSpMk id="3" creationId="{31338C73-502A-41AE-A709-47C5BAC693B8}"/>
          </ac:grpSpMkLst>
        </pc:grpChg>
        <pc:grpChg chg="add mod">
          <ac:chgData name="Syphax Ait oubelli" userId="ecf726b1934da71b" providerId="LiveId" clId="{DBF02EF2-5AE0-440D-B6AD-B5ACDEE03AC8}" dt="2021-08-27T16:44:23.736" v="4205"/>
          <ac:grpSpMkLst>
            <pc:docMk/>
            <pc:sldMk cId="775378018" sldId="415"/>
            <ac:grpSpMk id="4" creationId="{CC908FC4-58AD-4192-8883-B093A2138425}"/>
          </ac:grpSpMkLst>
        </pc:grpChg>
        <pc:cxnChg chg="add mod">
          <ac:chgData name="Syphax Ait oubelli" userId="ecf726b1934da71b" providerId="LiveId" clId="{DBF02EF2-5AE0-440D-B6AD-B5ACDEE03AC8}" dt="2021-08-27T16:42:34.625" v="4183" actId="1076"/>
          <ac:cxnSpMkLst>
            <pc:docMk/>
            <pc:sldMk cId="775378018" sldId="415"/>
            <ac:cxnSpMk id="25" creationId="{D2295976-C3F1-4287-A8E4-4B62E2C30CF1}"/>
          </ac:cxnSpMkLst>
        </pc:cxnChg>
        <pc:cxnChg chg="add mod">
          <ac:chgData name="Syphax Ait oubelli" userId="ecf726b1934da71b" providerId="LiveId" clId="{DBF02EF2-5AE0-440D-B6AD-B5ACDEE03AC8}" dt="2021-08-27T16:42:37.664" v="4184" actId="571"/>
          <ac:cxnSpMkLst>
            <pc:docMk/>
            <pc:sldMk cId="775378018" sldId="415"/>
            <ac:cxnSpMk id="26" creationId="{AB52D8F9-8923-4C5F-BBA5-8CE16FC7808C}"/>
          </ac:cxnSpMkLst>
        </pc:cxnChg>
        <pc:cxnChg chg="add mod">
          <ac:chgData name="Syphax Ait oubelli" userId="ecf726b1934da71b" providerId="LiveId" clId="{DBF02EF2-5AE0-440D-B6AD-B5ACDEE03AC8}" dt="2021-08-27T16:42:39.967" v="4185" actId="571"/>
          <ac:cxnSpMkLst>
            <pc:docMk/>
            <pc:sldMk cId="775378018" sldId="415"/>
            <ac:cxnSpMk id="27" creationId="{1CD5A9A1-39C2-4803-9BF1-DD68D45B409B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8" creationId="{503CEF01-534F-4D95-979D-2373D553D56C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29" creationId="{A2BAC71F-801B-4DC0-B5AC-2DC2734340C2}"/>
          </ac:cxnSpMkLst>
        </pc:cxnChg>
        <pc:cxnChg chg="add mod">
          <ac:chgData name="Syphax Ait oubelli" userId="ecf726b1934da71b" providerId="LiveId" clId="{DBF02EF2-5AE0-440D-B6AD-B5ACDEE03AC8}" dt="2021-08-27T16:42:48.490" v="4186" actId="571"/>
          <ac:cxnSpMkLst>
            <pc:docMk/>
            <pc:sldMk cId="775378018" sldId="415"/>
            <ac:cxnSpMk id="30" creationId="{10019C32-3E81-4780-A783-934448DF5450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1" creationId="{7B3D16F7-1375-4D64-BEDB-D6426CE3B038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2" creationId="{4077B913-5175-4E04-B7AD-E8DFBC855E51}"/>
          </ac:cxnSpMkLst>
        </pc:cxnChg>
        <pc:cxnChg chg="add mod">
          <ac:chgData name="Syphax Ait oubelli" userId="ecf726b1934da71b" providerId="LiveId" clId="{DBF02EF2-5AE0-440D-B6AD-B5ACDEE03AC8}" dt="2021-08-27T16:42:50.389" v="4187" actId="571"/>
          <ac:cxnSpMkLst>
            <pc:docMk/>
            <pc:sldMk cId="775378018" sldId="415"/>
            <ac:cxnSpMk id="33" creationId="{4D09BD89-98F6-4DB9-8BAB-B7CD1744D3CB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4" creationId="{1D7AF77C-4726-4E6B-B691-86C71E3D324C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5" creationId="{8A560D69-18D9-4C0A-BBD2-628B42B07C18}"/>
          </ac:cxnSpMkLst>
        </pc:cxnChg>
        <pc:cxnChg chg="add mod">
          <ac:chgData name="Syphax Ait oubelli" userId="ecf726b1934da71b" providerId="LiveId" clId="{DBF02EF2-5AE0-440D-B6AD-B5ACDEE03AC8}" dt="2021-08-27T16:42:54.005" v="4188" actId="571"/>
          <ac:cxnSpMkLst>
            <pc:docMk/>
            <pc:sldMk cId="775378018" sldId="415"/>
            <ac:cxnSpMk id="36" creationId="{F8594F5A-53CE-4E0C-8AF2-A1FE47C8457D}"/>
          </ac:cxnSpMkLst>
        </pc:cxnChg>
        <pc:cxnChg chg="add mod">
          <ac:chgData name="Syphax Ait oubelli" userId="ecf726b1934da71b" providerId="LiveId" clId="{DBF02EF2-5AE0-440D-B6AD-B5ACDEE03AC8}" dt="2021-08-27T16:43:07.378" v="4191" actId="1076"/>
          <ac:cxnSpMkLst>
            <pc:docMk/>
            <pc:sldMk cId="775378018" sldId="415"/>
            <ac:cxnSpMk id="37" creationId="{A7B702E7-73D2-4B4F-8747-E1953CBE3FB8}"/>
          </ac:cxnSpMkLst>
        </pc:cxnChg>
        <pc:cxnChg chg="add mod">
          <ac:chgData name="Syphax Ait oubelli" userId="ecf726b1934da71b" providerId="LiveId" clId="{DBF02EF2-5AE0-440D-B6AD-B5ACDEE03AC8}" dt="2021-08-27T16:43:08.573" v="4192" actId="571"/>
          <ac:cxnSpMkLst>
            <pc:docMk/>
            <pc:sldMk cId="775378018" sldId="415"/>
            <ac:cxnSpMk id="38" creationId="{4E438BAB-BA76-48B0-9859-BF0674433978}"/>
          </ac:cxnSpMkLst>
        </pc:cxnChg>
        <pc:cxnChg chg="add mod">
          <ac:chgData name="Syphax Ait oubelli" userId="ecf726b1934da71b" providerId="LiveId" clId="{DBF02EF2-5AE0-440D-B6AD-B5ACDEE03AC8}" dt="2021-08-27T16:43:09.731" v="4193" actId="571"/>
          <ac:cxnSpMkLst>
            <pc:docMk/>
            <pc:sldMk cId="775378018" sldId="415"/>
            <ac:cxnSpMk id="39" creationId="{650FF109-09A5-4827-90E1-AA3850A6D6BF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0" creationId="{6A5BA280-65BC-4042-9BFA-8434A6C14BD4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1" creationId="{B924ED58-907C-4B8F-A4DA-88E765E188E5}"/>
          </ac:cxnSpMkLst>
        </pc:cxnChg>
        <pc:cxnChg chg="add mod">
          <ac:chgData name="Syphax Ait oubelli" userId="ecf726b1934da71b" providerId="LiveId" clId="{DBF02EF2-5AE0-440D-B6AD-B5ACDEE03AC8}" dt="2021-08-27T16:43:14.441" v="4194" actId="571"/>
          <ac:cxnSpMkLst>
            <pc:docMk/>
            <pc:sldMk cId="775378018" sldId="415"/>
            <ac:cxnSpMk id="42" creationId="{09B00D7F-D1E3-4D5C-ACF6-63DCD7FDF1AA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3" creationId="{C0625CC9-18D1-4A48-89DF-DD0057E94715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4" creationId="{F8ABB355-FAA9-4473-AA81-B769AB33E12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5" creationId="{AE0B1ECF-D188-41B3-A109-26BE05D1CD31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6" creationId="{B7D1BD33-36EF-40C8-A5C5-F89B5E242CE2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7" creationId="{7AC3BBB0-46A2-4F02-9BBF-D4400270485E}"/>
          </ac:cxnSpMkLst>
        </pc:cxnChg>
        <pc:cxnChg chg="add mod">
          <ac:chgData name="Syphax Ait oubelli" userId="ecf726b1934da71b" providerId="LiveId" clId="{DBF02EF2-5AE0-440D-B6AD-B5ACDEE03AC8}" dt="2021-08-27T16:43:18.590" v="4195" actId="571"/>
          <ac:cxnSpMkLst>
            <pc:docMk/>
            <pc:sldMk cId="775378018" sldId="415"/>
            <ac:cxnSpMk id="48" creationId="{E07125A4-2A65-42DF-98CF-25DC158ABF90}"/>
          </ac:cxnSpMkLst>
        </pc:cxnChg>
      </pc:sldChg>
      <pc:sldChg chg="addSp modSp add mod">
        <pc:chgData name="Syphax Ait oubelli" userId="ecf726b1934da71b" providerId="LiveId" clId="{DBF02EF2-5AE0-440D-B6AD-B5ACDEE03AC8}" dt="2021-08-27T21:14:35.932" v="5383"/>
        <pc:sldMkLst>
          <pc:docMk/>
          <pc:sldMk cId="3588351567" sldId="416"/>
        </pc:sldMkLst>
        <pc:spChg chg="mod">
          <ac:chgData name="Syphax Ait oubelli" userId="ecf726b1934da71b" providerId="LiveId" clId="{DBF02EF2-5AE0-440D-B6AD-B5ACDEE03AC8}" dt="2021-08-27T21:14:35.932" v="5383"/>
          <ac:spMkLst>
            <pc:docMk/>
            <pc:sldMk cId="3588351567" sldId="416"/>
            <ac:spMk id="2" creationId="{8F7B6ECE-ECD4-4F51-9396-EF522DE1EB44}"/>
          </ac:spMkLst>
        </pc:spChg>
        <pc:spChg chg="mod">
          <ac:chgData name="Syphax Ait oubelli" userId="ecf726b1934da71b" providerId="LiveId" clId="{DBF02EF2-5AE0-440D-B6AD-B5ACDEE03AC8}" dt="2021-08-27T16:39:13.506" v="4152" actId="14100"/>
          <ac:spMkLst>
            <pc:docMk/>
            <pc:sldMk cId="3588351567" sldId="416"/>
            <ac:spMk id="5" creationId="{B9EFD0E9-43C8-4978-8EDD-1CFA087137C1}"/>
          </ac:spMkLst>
        </pc:spChg>
        <pc:spChg chg="mod">
          <ac:chgData name="Syphax Ait oubelli" userId="ecf726b1934da71b" providerId="LiveId" clId="{DBF02EF2-5AE0-440D-B6AD-B5ACDEE03AC8}" dt="2021-08-27T16:39:20.833" v="4159" actId="1035"/>
          <ac:spMkLst>
            <pc:docMk/>
            <pc:sldMk cId="3588351567" sldId="416"/>
            <ac:spMk id="101" creationId="{654EBDBC-21D9-4C67-9F20-8CCA94292C77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6" creationId="{47F88B5C-902D-43E9-863B-D7FEF58AFE10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8" creationId="{BFCCF76F-8734-43C2-A413-8B4EBD426D1F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09" creationId="{78CDB6BB-74FE-41CE-AAAB-5CC89642DB71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0" creationId="{05E24252-80BA-41D8-8D35-DC8DBEE0D1BB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15" creationId="{454CD407-B297-4966-B165-8D64C6D7F0A1}"/>
          </ac:spMkLst>
        </pc:spChg>
        <pc:spChg chg="mod">
          <ac:chgData name="Syphax Ait oubelli" userId="ecf726b1934da71b" providerId="LiveId" clId="{DBF02EF2-5AE0-440D-B6AD-B5ACDEE03AC8}" dt="2021-08-27T16:44:42.478" v="4207"/>
          <ac:spMkLst>
            <pc:docMk/>
            <pc:sldMk cId="3588351567" sldId="416"/>
            <ac:spMk id="125" creationId="{B1A3BA64-0607-4BCD-BA5F-1AFCDD502D07}"/>
          </ac:spMkLst>
        </pc:spChg>
        <pc:spChg chg="mod">
          <ac:chgData name="Syphax Ait oubelli" userId="ecf726b1934da71b" providerId="LiveId" clId="{DBF02EF2-5AE0-440D-B6AD-B5ACDEE03AC8}" dt="2021-08-27T16:44:40.386" v="4206"/>
          <ac:spMkLst>
            <pc:docMk/>
            <pc:sldMk cId="3588351567" sldId="416"/>
            <ac:spMk id="126" creationId="{4D43F1E5-E23A-4C64-BA7C-0FFA3F6BA162}"/>
          </ac:spMkLst>
        </pc:spChg>
        <pc:grpChg chg="add mod">
          <ac:chgData name="Syphax Ait oubelli" userId="ecf726b1934da71b" providerId="LiveId" clId="{DBF02EF2-5AE0-440D-B6AD-B5ACDEE03AC8}" dt="2021-08-27T16:44:40.386" v="4206"/>
          <ac:grpSpMkLst>
            <pc:docMk/>
            <pc:sldMk cId="3588351567" sldId="416"/>
            <ac:grpSpMk id="3" creationId="{278BFA21-C0BF-4831-B2A7-E02B750591D3}"/>
          </ac:grpSpMkLst>
        </pc:grpChg>
        <pc:grpChg chg="add mod">
          <ac:chgData name="Syphax Ait oubelli" userId="ecf726b1934da71b" providerId="LiveId" clId="{DBF02EF2-5AE0-440D-B6AD-B5ACDEE03AC8}" dt="2021-08-27T16:44:42.478" v="4207"/>
          <ac:grpSpMkLst>
            <pc:docMk/>
            <pc:sldMk cId="3588351567" sldId="416"/>
            <ac:grpSpMk id="4" creationId="{1E13CDCA-8F4A-4A22-B54B-DBD735F2AF3B}"/>
          </ac:grpSpMkLst>
        </pc:grpChg>
      </pc:sldChg>
      <pc:sldChg chg="addSp delSp modSp add del mod">
        <pc:chgData name="Syphax Ait oubelli" userId="ecf726b1934da71b" providerId="LiveId" clId="{DBF02EF2-5AE0-440D-B6AD-B5ACDEE03AC8}" dt="2021-08-27T20:09:44.336" v="4308" actId="47"/>
        <pc:sldMkLst>
          <pc:docMk/>
          <pc:sldMk cId="3108445319" sldId="417"/>
        </pc:sldMkLst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2" creationId="{8F7B6ECE-ECD4-4F51-9396-EF522DE1EB44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5" creationId="{B9EFD0E9-43C8-4978-8EDD-1CFA087137C1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27" creationId="{646BD6CD-4CA2-420D-8B06-8E12929B09BF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0" creationId="{658513C8-95E7-4E2C-AB7C-103DEC6D3E22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1" creationId="{3EF0A15F-6457-4BE1-9B66-AB46C03B2DD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2" creationId="{9451485D-3FD1-433D-B2D9-2D11ABA8D6A7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3" creationId="{CB4A38F5-4C07-421E-BADA-AF3587713BE3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4" creationId="{0403CECA-DE3A-4899-9A3C-9235A18EFC6D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5" creationId="{34AD12FE-AF2E-41D1-8D82-DB738D64F7CE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6" creationId="{0BCECB70-FFF1-41DF-A714-2EB308D5FF4A}"/>
          </ac:spMkLst>
        </pc:spChg>
        <pc:spChg chg="add del mod">
          <ac:chgData name="Syphax Ait oubelli" userId="ecf726b1934da71b" providerId="LiveId" clId="{DBF02EF2-5AE0-440D-B6AD-B5ACDEE03AC8}" dt="2021-08-27T19:53:52.803" v="4227" actId="478"/>
          <ac:spMkLst>
            <pc:docMk/>
            <pc:sldMk cId="3108445319" sldId="417"/>
            <ac:spMk id="37" creationId="{664A5A03-3942-4826-AFE4-04F412FA7ADE}"/>
          </ac:spMkLst>
        </pc:spChg>
        <pc:spChg chg="add mod">
          <ac:chgData name="Syphax Ait oubelli" userId="ecf726b1934da71b" providerId="LiveId" clId="{DBF02EF2-5AE0-440D-B6AD-B5ACDEE03AC8}" dt="2021-08-27T19:54:17.479" v="4244" actId="571"/>
          <ac:spMkLst>
            <pc:docMk/>
            <pc:sldMk cId="3108445319" sldId="417"/>
            <ac:spMk id="38" creationId="{A9DC9EDE-E787-4C49-A9B5-68DECAF6563D}"/>
          </ac:spMkLst>
        </pc:spChg>
        <pc:spChg chg="add mod">
          <ac:chgData name="Syphax Ait oubelli" userId="ecf726b1934da71b" providerId="LiveId" clId="{DBF02EF2-5AE0-440D-B6AD-B5ACDEE03AC8}" dt="2021-08-27T19:54:16.835" v="4243" actId="571"/>
          <ac:spMkLst>
            <pc:docMk/>
            <pc:sldMk cId="3108445319" sldId="417"/>
            <ac:spMk id="39" creationId="{05C774E6-174A-445B-ABAC-5A2656051DA2}"/>
          </ac:spMkLst>
        </pc:spChg>
        <pc:spChg chg="add mod">
          <ac:chgData name="Syphax Ait oubelli" userId="ecf726b1934da71b" providerId="LiveId" clId="{DBF02EF2-5AE0-440D-B6AD-B5ACDEE03AC8}" dt="2021-08-27T19:54:16.532" v="4242" actId="571"/>
          <ac:spMkLst>
            <pc:docMk/>
            <pc:sldMk cId="3108445319" sldId="417"/>
            <ac:spMk id="40" creationId="{74878BD2-3A76-4FA9-8B31-A4BC2BA582C2}"/>
          </ac:spMkLst>
        </pc:spChg>
        <pc:spChg chg="add mod">
          <ac:chgData name="Syphax Ait oubelli" userId="ecf726b1934da71b" providerId="LiveId" clId="{DBF02EF2-5AE0-440D-B6AD-B5ACDEE03AC8}" dt="2021-08-27T19:54:15.887" v="4241" actId="571"/>
          <ac:spMkLst>
            <pc:docMk/>
            <pc:sldMk cId="3108445319" sldId="417"/>
            <ac:spMk id="41" creationId="{B5DA4C4F-B041-423D-906C-73CAC9694950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2" creationId="{B383D59F-AB3A-4A66-B27C-C39438D49BCD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3" creationId="{97340D95-986F-44C8-903C-521DD27296AE}"/>
          </ac:spMkLst>
        </pc:spChg>
        <pc:spChg chg="add mod">
          <ac:chgData name="Syphax Ait oubelli" userId="ecf726b1934da71b" providerId="LiveId" clId="{DBF02EF2-5AE0-440D-B6AD-B5ACDEE03AC8}" dt="2021-08-27T19:54:15.488" v="4240" actId="571"/>
          <ac:spMkLst>
            <pc:docMk/>
            <pc:sldMk cId="3108445319" sldId="417"/>
            <ac:spMk id="44" creationId="{51372123-DD22-4970-81CE-922DE889BD10}"/>
          </ac:spMkLst>
        </pc:spChg>
        <pc:spChg chg="add mod">
          <ac:chgData name="Syphax Ait oubelli" userId="ecf726b1934da71b" providerId="LiveId" clId="{DBF02EF2-5AE0-440D-B6AD-B5ACDEE03AC8}" dt="2021-08-27T19:54:22.252" v="4247" actId="571"/>
          <ac:spMkLst>
            <pc:docMk/>
            <pc:sldMk cId="3108445319" sldId="417"/>
            <ac:spMk id="45" creationId="{E76E792A-76A5-4A78-B565-3A614979C89C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46" creationId="{0B0FFC9F-AA09-4085-9955-636B03590208}"/>
          </ac:spMkLst>
        </pc:spChg>
        <pc:spChg chg="add mod">
          <ac:chgData name="Syphax Ait oubelli" userId="ecf726b1934da71b" providerId="LiveId" clId="{DBF02EF2-5AE0-440D-B6AD-B5ACDEE03AC8}" dt="2021-08-27T19:54:33.428" v="4254" actId="571"/>
          <ac:spMkLst>
            <pc:docMk/>
            <pc:sldMk cId="3108445319" sldId="417"/>
            <ac:spMk id="47" creationId="{A10691C3-4DBE-4CD9-B912-2C1048CA63C4}"/>
          </ac:spMkLst>
        </pc:spChg>
        <pc:spChg chg="add mod">
          <ac:chgData name="Syphax Ait oubelli" userId="ecf726b1934da71b" providerId="LiveId" clId="{DBF02EF2-5AE0-440D-B6AD-B5ACDEE03AC8}" dt="2021-08-27T19:54:33.063" v="4253" actId="571"/>
          <ac:spMkLst>
            <pc:docMk/>
            <pc:sldMk cId="3108445319" sldId="417"/>
            <ac:spMk id="48" creationId="{23679BAD-905F-4D01-BEE7-9BC04A445F64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49" creationId="{E1D39746-B945-46C8-9583-9447C57EE7DE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0" creationId="{3C6FB021-9F61-471D-B2C8-AD442E8D9E0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1" creationId="{51244746-E0F1-438E-BDD3-3EC7AB7EE0B8}"/>
          </ac:spMkLst>
        </pc:spChg>
        <pc:spChg chg="add mod">
          <ac:chgData name="Syphax Ait oubelli" userId="ecf726b1934da71b" providerId="LiveId" clId="{DBF02EF2-5AE0-440D-B6AD-B5ACDEE03AC8}" dt="2021-08-27T19:54:32.445" v="4252" actId="571"/>
          <ac:spMkLst>
            <pc:docMk/>
            <pc:sldMk cId="3108445319" sldId="417"/>
            <ac:spMk id="52" creationId="{1EBF23AD-EEE6-4BA3-BD7A-87A859CD330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3" creationId="{83F0F07A-3FDC-4B79-A988-79986867AAA0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4" creationId="{1CB9159B-636F-4EAB-A918-968923482A1B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5" creationId="{8802893B-B6E3-4263-AC44-A1CF945AC7AE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6" creationId="{6983CA1F-D47E-4933-B27C-A3AD697295B5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7" creationId="{FB284474-A62F-4A9A-9C9C-F9B872311C36}"/>
          </ac:spMkLst>
        </pc:spChg>
        <pc:spChg chg="add del mod">
          <ac:chgData name="Syphax Ait oubelli" userId="ecf726b1934da71b" providerId="LiveId" clId="{DBF02EF2-5AE0-440D-B6AD-B5ACDEE03AC8}" dt="2021-08-27T20:00:27.266" v="4285" actId="478"/>
          <ac:spMkLst>
            <pc:docMk/>
            <pc:sldMk cId="3108445319" sldId="417"/>
            <ac:spMk id="58" creationId="{FEE40F91-A566-4C9A-819C-03D8474C610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59" creationId="{417A49F1-3B3D-4309-B14E-958A173C9C67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0" creationId="{71AB7B8B-2739-4793-87E6-F52369DDEA30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1" creationId="{56CD2749-DF5A-4A11-898F-BBFF8A728282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2" creationId="{0657F94E-3187-4269-91D2-C7BA24BE263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3" creationId="{F3CFBD2E-B828-46C9-9149-3C9EE9F243B5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4" creationId="{0C0184C9-B558-4FCE-B7B7-BBB6E48A9FE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5" creationId="{AE3B4254-9FB9-48F4-9DBF-4B7290D1540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6" creationId="{D890BE6F-FB7F-49E5-A28E-034F43DACA28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7" creationId="{B4DE734E-C84F-459D-81DF-01A6199EAEFB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8" creationId="{8379B372-A210-4E4A-B155-518BC2AC0D9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69" creationId="{DC0A98A3-6557-489A-A96D-D5ABBFD6206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0" creationId="{774F7CA7-6FF3-4B1D-9A13-94D9E5124EF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1" creationId="{E8E56EAB-9AE2-4084-920C-E5E53A8E2ED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2" creationId="{FADEB99E-A3F9-4F89-AA9C-2AB39169581A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3" creationId="{5306CB28-189A-411F-A4C1-48B6346D0E3C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4" creationId="{E5420A87-7E7D-4F03-8759-E41345C3BAA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5" creationId="{75E0E3E9-6996-432D-97F9-D5AAC3C26F2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6" creationId="{94593B5E-BF3C-4362-8F99-033CFE5F9049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7" creationId="{4BE39302-5666-4F92-8B64-7F470B9144B3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8" creationId="{8ED29D37-51D0-4922-A325-DFAC40DE6C8D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79" creationId="{25E83322-3AB5-40FB-B3E0-59E22B860EC6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0" creationId="{0CE6104E-5DBA-4FCE-807F-9DE22225FBAE}"/>
          </ac:spMkLst>
        </pc:spChg>
        <pc:spChg chg="add del mod">
          <ac:chgData name="Syphax Ait oubelli" userId="ecf726b1934da71b" providerId="LiveId" clId="{DBF02EF2-5AE0-440D-B6AD-B5ACDEE03AC8}" dt="2021-08-27T20:06:45.226" v="4306" actId="478"/>
          <ac:spMkLst>
            <pc:docMk/>
            <pc:sldMk cId="3108445319" sldId="417"/>
            <ac:spMk id="81" creationId="{8BF688AE-2401-4B09-AEB8-5FB03627BB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01" creationId="{654EBDBC-21D9-4C67-9F20-8CCA94292C7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1" creationId="{A033C9FA-761D-4E19-B283-06C0532EC79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2" creationId="{13FBED85-BD66-4885-B97C-12880D8D908B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3" creationId="{BC695DBC-96FE-4EF8-A52E-B1DFF78846A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4" creationId="{E23BE280-0231-45F3-A904-37174D0B3C8C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6" creationId="{7824F210-ADB3-4A9B-A665-CFFB1BD1524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7" creationId="{7653C202-EBD6-4440-B9FA-935325BAA0A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8" creationId="{23FAD623-9F20-4C48-9B6E-BB9E74F7C4E5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19" creationId="{C48F7E0B-32FF-42C1-A115-B1141595B23E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4" creationId="{12D83CA7-5796-41C9-A8A8-58513593BCEF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7" creationId="{53F5A7E8-FC5F-48E2-9096-29D84CB68746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8" creationId="{9FB618CA-AB57-4E03-99F6-B72798732FE2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29" creationId="{CED5F08C-6E15-4A3C-A361-9CE65AAF9207}"/>
          </ac:spMkLst>
        </pc:spChg>
        <pc:spChg chg="del">
          <ac:chgData name="Syphax Ait oubelli" userId="ecf726b1934da71b" providerId="LiveId" clId="{DBF02EF2-5AE0-440D-B6AD-B5ACDEE03AC8}" dt="2021-08-27T19:50:52.892" v="4209" actId="478"/>
          <ac:spMkLst>
            <pc:docMk/>
            <pc:sldMk cId="3108445319" sldId="417"/>
            <ac:spMk id="130" creationId="{B490441E-ABE3-4B48-9073-47D018FA98F6}"/>
          </ac:spMkLst>
        </pc:s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3" creationId="{278BFA21-C0BF-4831-B2A7-E02B750591D3}"/>
          </ac:grpSpMkLst>
        </pc:grpChg>
        <pc:grpChg chg="del">
          <ac:chgData name="Syphax Ait oubelli" userId="ecf726b1934da71b" providerId="LiveId" clId="{DBF02EF2-5AE0-440D-B6AD-B5ACDEE03AC8}" dt="2021-08-27T19:50:52.892" v="4209" actId="478"/>
          <ac:grpSpMkLst>
            <pc:docMk/>
            <pc:sldMk cId="3108445319" sldId="417"/>
            <ac:grpSpMk id="4" creationId="{1E13CDCA-8F4A-4A22-B54B-DBD735F2AF3B}"/>
          </ac:grpSpMkLst>
        </pc:grpChg>
        <pc:cxnChg chg="add mod">
          <ac:chgData name="Syphax Ait oubelli" userId="ecf726b1934da71b" providerId="LiveId" clId="{DBF02EF2-5AE0-440D-B6AD-B5ACDEE03AC8}" dt="2021-08-27T19:54:02.488" v="4233" actId="1076"/>
          <ac:cxnSpMkLst>
            <pc:docMk/>
            <pc:sldMk cId="3108445319" sldId="417"/>
            <ac:cxnSpMk id="28" creationId="{65B56B96-B005-4276-8AFA-14AF06F148BB}"/>
          </ac:cxnSpMkLst>
        </pc:cxnChg>
        <pc:cxnChg chg="add del mod">
          <ac:chgData name="Syphax Ait oubelli" userId="ecf726b1934da71b" providerId="LiveId" clId="{DBF02EF2-5AE0-440D-B6AD-B5ACDEE03AC8}" dt="2021-08-27T19:54:00.907" v="4232" actId="478"/>
          <ac:cxnSpMkLst>
            <pc:docMk/>
            <pc:sldMk cId="3108445319" sldId="417"/>
            <ac:cxnSpMk id="29" creationId="{72C1F3FC-CEA1-41D0-8D48-893C04EFBB70}"/>
          </ac:cxnSpMkLst>
        </pc:cxnChg>
      </pc:sldChg>
      <pc:sldChg chg="addSp delSp modSp add del mod ord">
        <pc:chgData name="Syphax Ait oubelli" userId="ecf726b1934da71b" providerId="LiveId" clId="{DBF02EF2-5AE0-440D-B6AD-B5ACDEE03AC8}" dt="2021-08-27T21:12:07.053" v="5357" actId="47"/>
        <pc:sldMkLst>
          <pc:docMk/>
          <pc:sldMk cId="1914817532" sldId="418"/>
        </pc:sldMkLst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" creationId="{CDF11141-7D34-471F-9116-08A32B0BFED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" creationId="{10C1B4DD-33B2-4079-ACAE-A9AFCA8787AC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7" creationId="{D59E1FB0-9903-4F5E-B7EC-B11DAB940366}"/>
          </ac:spMkLst>
        </pc:spChg>
        <pc:spChg chg="add mod">
          <ac:chgData name="Syphax Ait oubelli" userId="ecf726b1934da71b" providerId="LiveId" clId="{DBF02EF2-5AE0-440D-B6AD-B5ACDEE03AC8}" dt="2021-08-27T20:30:23.326" v="4547" actId="1076"/>
          <ac:spMkLst>
            <pc:docMk/>
            <pc:sldMk cId="1914817532" sldId="418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" creationId="{64A1804D-5EE1-45AB-8787-6B8AB96A3DF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3" creationId="{4D360CD4-01F2-4912-A370-7F474CDD0DA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6" creationId="{73A2B211-1E76-43B8-A842-644031212CA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9" creationId="{F71A63FB-07F1-4F19-B1A3-EBF27B03FDC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2" creationId="{0C3FE7D5-4E79-46C7-8C4C-6552ACA027E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5" creationId="{06AF10B1-CB4F-4986-B34E-193E0BD469D9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8" creationId="{15F0DA52-9D8D-4642-9762-65BDA6AFE2F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29" creationId="{58F6974D-B5AB-4DF0-9263-144614FD513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0" creationId="{C82C20F5-CCED-4075-868A-C298AB81DC2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1" creationId="{14AFC152-7112-443A-8C7A-2E80FB0E8E5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2" creationId="{CA63CF28-5876-4133-8E7B-0D507AF1E70F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3" creationId="{3B47E5DD-49D4-4BBA-8C07-C601EF46FFF7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4" creationId="{F09FA5DB-C5D5-4113-BDD9-00327492FEB0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6" creationId="{0BFC7959-0C48-4E10-8F34-479A8AAC4FB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7" creationId="{C81227BE-41EF-4393-AC13-08A97F741A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39" creationId="{5C7F4633-4E44-4C0E-B586-9CCE2BB2DCAA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0" creationId="{EF95D963-9C20-4B6A-8864-EBC33FF866EE}"/>
          </ac:spMkLst>
        </pc:spChg>
        <pc:spChg chg="mod">
          <ac:chgData name="Syphax Ait oubelli" userId="ecf726b1934da71b" providerId="LiveId" clId="{DBF02EF2-5AE0-440D-B6AD-B5ACDEE03AC8}" dt="2021-08-27T20:13:10.558" v="4318" actId="1076"/>
          <ac:spMkLst>
            <pc:docMk/>
            <pc:sldMk cId="1914817532" sldId="418"/>
            <ac:spMk id="41" creationId="{6B2E0BA1-32CD-4D2C-BE79-ED6BA7C458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3" creationId="{A1622D04-8937-4436-8A83-B2DDB09AE7F2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4" creationId="{18DEE543-1B9E-4872-8313-51EC599556B4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6" creationId="{1785F098-5F9B-4E15-825A-EB70E4A37FD6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7" creationId="{20DCF8CE-8007-4EFB-A07D-6F5F69BE7A9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49" creationId="{8354BD48-71B1-47A2-964C-9406051523F7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0" creationId="{74461088-93AE-44CF-8527-A452B0E61588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2" creationId="{9737E3C9-2649-4B93-B311-C140B3A0E59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3" creationId="{C497748A-C88E-4800-ABA9-2408F64D310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5" creationId="{643D47E5-5F64-41FE-A755-10F5635F91AC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6" creationId="{6A6353A0-C998-4A1D-AB30-BE49BF2D490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58" creationId="{8EC3A824-16BD-43D7-A9F7-7315256CBBB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59" creationId="{04CB84BB-978B-4D95-A5F1-350DDD506149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1" creationId="{6F32346E-52DB-4C93-A3B2-14DA9B844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2" creationId="{4BC7F5EF-FF71-48C9-AB81-CC664F482580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64" creationId="{5D49293E-1C21-480B-A99D-89FC82FB266E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5" creationId="{D073125D-930A-468C-A077-0AF96E1EA3DA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6" creationId="{27F4EAC8-105D-4B47-B09A-4D389879EF31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7" creationId="{10B155FB-C0BF-4C70-B11E-BF4D7973C22D}"/>
          </ac:spMkLst>
        </pc:spChg>
        <pc:spChg chg="add del mod">
          <ac:chgData name="Syphax Ait oubelli" userId="ecf726b1934da71b" providerId="LiveId" clId="{DBF02EF2-5AE0-440D-B6AD-B5ACDEE03AC8}" dt="2021-08-27T20:31:53.160" v="4562" actId="478"/>
          <ac:spMkLst>
            <pc:docMk/>
            <pc:sldMk cId="1914817532" sldId="418"/>
            <ac:spMk id="68" creationId="{E4D494FE-438C-4F3C-9D84-F3E3EA5FF01B}"/>
          </ac:spMkLst>
        </pc:spChg>
        <pc:spChg chg="del">
          <ac:chgData name="Syphax Ait oubelli" userId="ecf726b1934da71b" providerId="LiveId" clId="{DBF02EF2-5AE0-440D-B6AD-B5ACDEE03AC8}" dt="2021-08-27T20:10:02.090" v="4310" actId="478"/>
          <ac:spMkLst>
            <pc:docMk/>
            <pc:sldMk cId="1914817532" sldId="418"/>
            <ac:spMk id="100" creationId="{7DD95F53-64BB-429E-9972-3C465EBBEC74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3" creationId="{1E9F39FE-4FEB-4EB6-AA0E-9D24F0F2333D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5" creationId="{31EBB0A9-BDCE-467F-AD85-270B3B9D10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0:09:54.066" v="4309" actId="478"/>
          <ac:spMkLst>
            <pc:docMk/>
            <pc:sldMk cId="1914817532" sldId="418"/>
            <ac:spMk id="107" creationId="{9357A617-6EA0-4F21-BC0F-B2997664009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0:30:28.352" v="4548" actId="1076"/>
          <ac:spMkLst>
            <pc:docMk/>
            <pc:sldMk cId="1914817532" sldId="418"/>
            <ac:spMk id="126" creationId="{2288AE35-5D51-4AF7-93D1-4E7E763AF38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7" creationId="{F29E7C11-DAAD-43E0-B324-439CA708793D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8" creationId="{C0E404C0-56D9-47F9-B610-F06512B6DB7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29" creationId="{C1E5AC9B-8022-49EC-9DBE-CC528E1D956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0" creationId="{3673B0BD-24F2-474F-8136-0EF4E38C2AA4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1" creationId="{D276E163-290F-49DC-B5C3-95F67705DFD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2" creationId="{9459E8C4-73F9-4A3B-B0C1-0CF87CD4195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3" creationId="{65A346DD-6C9F-4E41-B7BD-788AB3C0A727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4" creationId="{632B31FE-6047-4C81-8A27-29C3E01BA1F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5" creationId="{73EE7D09-98B4-4548-949C-31F9791D8FC1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6" creationId="{480A279E-5FF3-4B47-AF02-AEC3EAAD87F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7" creationId="{16F762A7-147C-4ED7-BCA0-A022BF28FEF8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8" creationId="{4965AA35-40B0-4DF8-84B0-D48E019E472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39" creationId="{B36AEF54-40C4-48B2-AC83-8FFE5F8C9B2A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0" creationId="{9EC33FCF-4C00-4EF1-BA0E-766BB9B5197B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1" creationId="{836B83C6-5E86-476F-8386-CCBBE4E89D40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2" creationId="{D411856E-8C37-4EFF-828C-CEC7BE4E5735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3" creationId="{0085F201-8AD1-4EF4-8BF9-27A4AE606BD6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4" creationId="{244597DC-630E-4410-9E23-D2F26E5B1E8C}"/>
          </ac:spMkLst>
        </pc:spChg>
        <pc:spChg chg="add mod topLvl">
          <ac:chgData name="Syphax Ait oubelli" userId="ecf726b1934da71b" providerId="LiveId" clId="{DBF02EF2-5AE0-440D-B6AD-B5ACDEE03AC8}" dt="2021-08-27T20:29:58.441" v="4531" actId="207"/>
          <ac:spMkLst>
            <pc:docMk/>
            <pc:sldMk cId="1914817532" sldId="418"/>
            <ac:spMk id="145" creationId="{64E966FF-70D0-41A3-B675-1F06DF02355F}"/>
          </ac:spMkLst>
        </pc:spChg>
        <pc:spChg chg="add del mod topLvl">
          <ac:chgData name="Syphax Ait oubelli" userId="ecf726b1934da71b" providerId="LiveId" clId="{DBF02EF2-5AE0-440D-B6AD-B5ACDEE03AC8}" dt="2021-08-27T20:26:33.036" v="4460" actId="478"/>
          <ac:spMkLst>
            <pc:docMk/>
            <pc:sldMk cId="1914817532" sldId="418"/>
            <ac:spMk id="146" creationId="{6E42D3E3-05F2-4361-9372-46DE2E8A3F9F}"/>
          </ac:spMkLst>
        </pc:spChg>
        <pc:spChg chg="add del">
          <ac:chgData name="Syphax Ait oubelli" userId="ecf726b1934da71b" providerId="LiveId" clId="{DBF02EF2-5AE0-440D-B6AD-B5ACDEE03AC8}" dt="2021-08-27T20:15:49.574" v="4422" actId="22"/>
          <ac:spMkLst>
            <pc:docMk/>
            <pc:sldMk cId="1914817532" sldId="418"/>
            <ac:spMk id="147" creationId="{8E4EF82F-F886-4505-909E-2FF02D8FA2C2}"/>
          </ac:spMkLst>
        </pc:spChg>
        <pc:spChg chg="add mod">
          <ac:chgData name="Syphax Ait oubelli" userId="ecf726b1934da71b" providerId="LiveId" clId="{DBF02EF2-5AE0-440D-B6AD-B5ACDEE03AC8}" dt="2021-08-27T20:16:51.853" v="4451" actId="1076"/>
          <ac:spMkLst>
            <pc:docMk/>
            <pc:sldMk cId="1914817532" sldId="418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0:13:55.789" v="4333" actId="165"/>
          <ac:grpSpMkLst>
            <pc:docMk/>
            <pc:sldMk cId="1914817532" sldId="418"/>
            <ac:grpSpMk id="2" creationId="{0AD68DAA-4DCC-4BFF-85C7-01D3BABAE4E3}"/>
          </ac:grpSpMkLst>
        </pc:grpChg>
        <pc:grpChg chg="add del mod">
          <ac:chgData name="Syphax Ait oubelli" userId="ecf726b1934da71b" providerId="LiveId" clId="{DBF02EF2-5AE0-440D-B6AD-B5ACDEE03AC8}" dt="2021-08-27T20:26:26.471" v="4457" actId="165"/>
          <ac:grpSpMkLst>
            <pc:docMk/>
            <pc:sldMk cId="1914817532" sldId="418"/>
            <ac:grpSpMk id="6" creationId="{5D899FEE-56C3-4DF7-B9F8-8E3CFDE83DAC}"/>
          </ac:grpSpMkLst>
        </pc:grpChg>
        <pc:grpChg chg="add del mod">
          <ac:chgData name="Syphax Ait oubelli" userId="ecf726b1934da71b" providerId="LiveId" clId="{DBF02EF2-5AE0-440D-B6AD-B5ACDEE03AC8}" dt="2021-08-27T20:13:15.294" v="4320" actId="165"/>
          <ac:grpSpMkLst>
            <pc:docMk/>
            <pc:sldMk cId="1914817532" sldId="418"/>
            <ac:grpSpMk id="101" creationId="{F616DAE7-2F81-477D-BAC1-F1933F3DFB09}"/>
          </ac:grpSpMkLst>
        </pc:grp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5" creationId="{83D8891B-3442-48A7-B193-952F3897DB53}"/>
          </ac:picMkLst>
        </pc:picChg>
        <pc:picChg chg="del">
          <ac:chgData name="Syphax Ait oubelli" userId="ecf726b1934da71b" providerId="LiveId" clId="{DBF02EF2-5AE0-440D-B6AD-B5ACDEE03AC8}" dt="2021-08-27T20:10:02.090" v="4310" actId="478"/>
          <ac:picMkLst>
            <pc:docMk/>
            <pc:sldMk cId="1914817532" sldId="418"/>
            <ac:picMk id="38" creationId="{4F2AB9CB-50FA-446E-B689-951B68981309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2" creationId="{4A1F1703-972A-4216-BD74-58F015469184}"/>
          </ac:picMkLst>
        </pc:picChg>
        <pc:picChg chg="del">
          <ac:chgData name="Syphax Ait oubelli" userId="ecf726b1934da71b" providerId="LiveId" clId="{DBF02EF2-5AE0-440D-B6AD-B5ACDEE03AC8}" dt="2021-08-27T20:09:54.066" v="4309" actId="478"/>
          <ac:picMkLst>
            <pc:docMk/>
            <pc:sldMk cId="1914817532" sldId="418"/>
            <ac:picMk id="104" creationId="{06C1DC4F-3735-4C72-9703-C1F3BE77EFE9}"/>
          </ac:picMkLst>
        </pc:pic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69" creationId="{AF628DBC-C03A-4EBB-9DE7-93E36683CC1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0" creationId="{39A8207F-CA73-4A67-89B5-9A4C9B3666F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1" creationId="{C8C21735-D23B-4CD8-A201-1CB9D7C384D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2" creationId="{E9B5235E-9793-4EBE-A0ED-11D55CB798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3" creationId="{4A0C956C-8FE4-4CF7-A579-C44E5DAF11C3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4" creationId="{17343D4A-FD86-4AB9-AB77-1F9BEFAAD4E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5" creationId="{A53AD7CB-C5F1-4ABC-8B5A-E4225FC3DB4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6" creationId="{B5261359-D171-4ED9-97DC-0C558B284CB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7" creationId="{8628B1BC-5B34-4451-878E-63011EBC15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8" creationId="{6F67CE49-2692-4D91-AAF4-20263BC95634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79" creationId="{C09C5CD6-EF7C-4717-B4C8-1E54DE459D2C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0" creationId="{635681D0-593B-4008-8DD7-0F07DA91540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1" creationId="{A7EE46A4-A527-4939-B84C-F8A39A2C7F1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2" creationId="{CFFCE582-5657-4A30-AD99-F5D54C0586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3" creationId="{87DC9B58-18AC-454C-90AC-19639F12D81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4" creationId="{79F05178-73AC-4002-8A11-74DD24C76C47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5" creationId="{C0BEB304-CE8F-4433-8D2E-3A6A973BAD8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6" creationId="{4FF1C5F2-2598-404D-A370-4EB575A8298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7" creationId="{7286FA24-9462-4639-B906-C0838D91248A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8" creationId="{2561B730-72E5-4303-B9EF-B9620ADD699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89" creationId="{6593F95F-D66B-4BCF-BDA7-6575307BBBF5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0" creationId="{351DF9ED-544C-4A1B-BA3F-D60B84B7AC7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1" creationId="{B42CB3A6-E6F5-4FC0-BDEA-50F0A45427BE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2" creationId="{327702C8-A8D0-4493-8A8E-94644FE10436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3" creationId="{FC6E5735-BBDB-4F1D-B3F4-82093649FEC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4" creationId="{18422052-3D34-4331-AC63-54602F0F7422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5" creationId="{EEC17D16-BFAC-4610-A3D2-EFD89F5CA0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6" creationId="{E1E88F50-FDE6-4EAC-A75A-3AA53B9AB12F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7" creationId="{F24DB324-2A88-4F01-8E70-7500DD7EFCFD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8" creationId="{916DAD9B-47D7-4C86-89D1-B6691D745960}"/>
          </ac:cxnSpMkLst>
        </pc:cxnChg>
        <pc:cxnChg chg="add del mod">
          <ac:chgData name="Syphax Ait oubelli" userId="ecf726b1934da71b" providerId="LiveId" clId="{DBF02EF2-5AE0-440D-B6AD-B5ACDEE03AC8}" dt="2021-08-27T20:31:53.160" v="4562" actId="478"/>
          <ac:cxnSpMkLst>
            <pc:docMk/>
            <pc:sldMk cId="1914817532" sldId="418"/>
            <ac:cxnSpMk id="99" creationId="{6C2F74E6-9D45-457E-ADB9-F2C6BC5F5584}"/>
          </ac:cxnSpMkLst>
        </pc:cxnChg>
      </pc:sldChg>
      <pc:sldChg chg="modSp add del mod">
        <pc:chgData name="Syphax Ait oubelli" userId="ecf726b1934da71b" providerId="LiveId" clId="{DBF02EF2-5AE0-440D-B6AD-B5ACDEE03AC8}" dt="2021-08-27T20:15:33.408" v="4418" actId="47"/>
        <pc:sldMkLst>
          <pc:docMk/>
          <pc:sldMk cId="1200358981" sldId="419"/>
        </pc:sldMkLst>
        <pc:spChg chg="mod">
          <ac:chgData name="Syphax Ait oubelli" userId="ecf726b1934da71b" providerId="LiveId" clId="{DBF02EF2-5AE0-440D-B6AD-B5ACDEE03AC8}" dt="2021-08-27T20:15:20.005" v="4417" actId="207"/>
          <ac:spMkLst>
            <pc:docMk/>
            <pc:sldMk cId="1200358981" sldId="419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0:47:32.335" v="5007" actId="207"/>
        <pc:sldMkLst>
          <pc:docMk/>
          <pc:sldMk cId="2878249349" sldId="419"/>
        </pc:sldMkLst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48" creationId="{E6E52269-FBD2-460C-983A-F57FD9EBF9D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00.904" v="4565" actId="478"/>
          <ac:spMkLst>
            <pc:docMk/>
            <pc:sldMk cId="2878249349" sldId="419"/>
            <ac:spMk id="68" creationId="{E4D494FE-438C-4F3C-9D84-F3E3EA5FF01B}"/>
          </ac:spMkLst>
        </pc:spChg>
        <pc:spChg chg="add del mod">
          <ac:chgData name="Syphax Ait oubelli" userId="ecf726b1934da71b" providerId="LiveId" clId="{DBF02EF2-5AE0-440D-B6AD-B5ACDEE03AC8}" dt="2021-08-27T20:47:23.696" v="5005" actId="21"/>
          <ac:spMkLst>
            <pc:docMk/>
            <pc:sldMk cId="2878249349" sldId="419"/>
            <ac:spMk id="100" creationId="{70CDDFDD-F475-4471-A44E-317726E72750}"/>
          </ac:spMkLst>
        </pc:spChg>
        <pc:spChg chg="mod">
          <ac:chgData name="Syphax Ait oubelli" userId="ecf726b1934da71b" providerId="LiveId" clId="{DBF02EF2-5AE0-440D-B6AD-B5ACDEE03AC8}" dt="2021-08-27T20:47:32.335" v="5007" actId="207"/>
          <ac:spMkLst>
            <pc:docMk/>
            <pc:sldMk cId="2878249349" sldId="419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7" creationId="{F29E7C11-DAAD-43E0-B324-439CA708793D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8" creationId="{C0E404C0-56D9-47F9-B610-F06512B6DB7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29" creationId="{C1E5AC9B-8022-49EC-9DBE-CC528E1D956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0" creationId="{3673B0BD-24F2-474F-8136-0EF4E38C2AA4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1" creationId="{D276E163-290F-49DC-B5C3-95F67705DFD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2" creationId="{9459E8C4-73F9-4A3B-B0C1-0CF87CD4195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3" creationId="{65A346DD-6C9F-4E41-B7BD-788AB3C0A727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4" creationId="{632B31FE-6047-4C81-8A27-29C3E01BA1F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5" creationId="{73EE7D09-98B4-4548-949C-31F9791D8FC1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6" creationId="{480A279E-5FF3-4B47-AF02-AEC3EAAD87F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7" creationId="{16F762A7-147C-4ED7-BCA0-A022BF28FEF8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8" creationId="{4965AA35-40B0-4DF8-84B0-D48E019E472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39" creationId="{B36AEF54-40C4-48B2-AC83-8FFE5F8C9B2A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0" creationId="{9EC33FCF-4C00-4EF1-BA0E-766BB9B5197B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1" creationId="{836B83C6-5E86-476F-8386-CCBBE4E89D40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1:11.819" v="4553" actId="207"/>
          <ac:spMkLst>
            <pc:docMk/>
            <pc:sldMk cId="2878249349" sldId="419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0" creationId="{39A8207F-CA73-4A67-89B5-9A4C9B3666F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00.904" v="4565" actId="478"/>
          <ac:cxnSpMkLst>
            <pc:docMk/>
            <pc:sldMk cId="2878249349" sldId="419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36.909" v="5009" actId="207"/>
        <pc:sldMkLst>
          <pc:docMk/>
          <pc:sldMk cId="4101551601" sldId="420"/>
        </pc:sldMkLst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0" creationId="{74461088-93AE-44CF-8527-A452B0E61588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3.928" v="4566" actId="478"/>
          <ac:spMkLst>
            <pc:docMk/>
            <pc:sldMk cId="4101551601" sldId="420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36.909" v="5009" actId="207"/>
          <ac:spMkLst>
            <pc:docMk/>
            <pc:sldMk cId="4101551601" sldId="420"/>
            <ac:spMk id="112" creationId="{B1D15971-5185-4C69-85A9-34473DCCA16A}"/>
          </ac:spMkLst>
        </pc:sp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3" creationId="{4A0C956C-8FE4-4CF7-A579-C44E5DAF11C3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3.928" v="4566" actId="478"/>
          <ac:cxnSpMkLst>
            <pc:docMk/>
            <pc:sldMk cId="4101551601" sldId="420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1.902" v="5011" actId="207"/>
        <pc:sldMkLst>
          <pc:docMk/>
          <pc:sldMk cId="2824720882" sldId="421"/>
        </pc:sldMkLst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19.012" v="4567" actId="478"/>
          <ac:spMkLst>
            <pc:docMk/>
            <pc:sldMk cId="2824720882" sldId="421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1.902" v="5011" actId="207"/>
          <ac:spMkLst>
            <pc:docMk/>
            <pc:sldMk cId="2824720882" sldId="421"/>
            <ac:spMk id="117" creationId="{8CD5F533-F767-4951-84AF-09E141C4F907}"/>
          </ac:spMkLst>
        </pc:sp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2:19.012" v="4567" actId="478"/>
          <ac:cxnSpMkLst>
            <pc:docMk/>
            <pc:sldMk cId="2824720882" sldId="421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45.989" v="5013" actId="207"/>
        <pc:sldMkLst>
          <pc:docMk/>
          <pc:sldMk cId="3858684139" sldId="422"/>
        </pc:sldMkLst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24.175" v="4568" actId="478"/>
          <ac:spMkLst>
            <pc:docMk/>
            <pc:sldMk cId="3858684139" sldId="422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45.989" v="5013" actId="207"/>
          <ac:spMkLst>
            <pc:docMk/>
            <pc:sldMk cId="3858684139" sldId="422"/>
            <ac:spMk id="122" creationId="{87932780-2698-4037-A404-95A1A307F1B6}"/>
          </ac:spMkLst>
        </pc:sp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7" creationId="{F24DB324-2A88-4F01-8E70-7500DD7EFCFD}"/>
          </ac:cxnSpMkLst>
        </pc:cxnChg>
        <pc:cxnChg chg="del">
          <ac:chgData name="Syphax Ait oubelli" userId="ecf726b1934da71b" providerId="LiveId" clId="{DBF02EF2-5AE0-440D-B6AD-B5ACDEE03AC8}" dt="2021-08-27T20:32:24.175" v="4568" actId="478"/>
          <ac:cxnSpMkLst>
            <pc:docMk/>
            <pc:sldMk cId="3858684139" sldId="422"/>
            <ac:cxnSpMk id="99" creationId="{6C2F74E6-9D45-457E-ADB9-F2C6BC5F5584}"/>
          </ac:cxnSpMkLst>
        </pc:cxnChg>
      </pc:sldChg>
      <pc:sldChg chg="delSp modSp add mod">
        <pc:chgData name="Syphax Ait oubelli" userId="ecf726b1934da71b" providerId="LiveId" clId="{DBF02EF2-5AE0-440D-B6AD-B5ACDEE03AC8}" dt="2021-08-27T20:47:51.276" v="5015" actId="207"/>
        <pc:sldMkLst>
          <pc:docMk/>
          <pc:sldMk cId="3546985266" sldId="423"/>
        </pc:sldMkLst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34.858" v="4569" actId="478"/>
          <ac:spMkLst>
            <pc:docMk/>
            <pc:sldMk cId="3546985266" sldId="423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1.276" v="5015" actId="207"/>
          <ac:spMkLst>
            <pc:docMk/>
            <pc:sldMk cId="3546985266" sldId="423"/>
            <ac:spMk id="123" creationId="{6EB0550F-3A4F-42D7-9AD9-749698E73B52}"/>
          </ac:spMkLst>
        </pc:sp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34.858" v="4569" actId="478"/>
          <ac:cxnSpMkLst>
            <pc:docMk/>
            <pc:sldMk cId="3546985266" sldId="423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7:56.449" v="5017" actId="207"/>
        <pc:sldMkLst>
          <pc:docMk/>
          <pc:sldMk cId="367472268" sldId="424"/>
        </pc:sldMkLst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2:50.647" v="4570" actId="478"/>
          <ac:spMkLst>
            <pc:docMk/>
            <pc:sldMk cId="367472268" sldId="424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7:56.449" v="5017" actId="207"/>
          <ac:spMkLst>
            <pc:docMk/>
            <pc:sldMk cId="367472268" sldId="424"/>
            <ac:spMk id="124" creationId="{7C552565-F814-440F-B810-69B985E86A5D}"/>
          </ac:spMkLst>
        </pc:sp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2:52.425" v="4571" actId="478"/>
          <ac:cxnSpMkLst>
            <pc:docMk/>
            <pc:sldMk cId="367472268" sldId="424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2:50.647" v="4570" actId="478"/>
          <ac:cxnSpMkLst>
            <pc:docMk/>
            <pc:sldMk cId="367472268" sldId="424"/>
            <ac:cxnSpMk id="97" creationId="{F24DB324-2A88-4F01-8E70-7500DD7EFCFD}"/>
          </ac:cxnSpMkLst>
        </pc:cxnChg>
      </pc:sldChg>
      <pc:sldChg chg="delSp modSp add mod">
        <pc:chgData name="Syphax Ait oubelli" userId="ecf726b1934da71b" providerId="LiveId" clId="{DBF02EF2-5AE0-440D-B6AD-B5ACDEE03AC8}" dt="2021-08-27T20:48:07.057" v="5019" actId="207"/>
        <pc:sldMkLst>
          <pc:docMk/>
          <pc:sldMk cId="1677558685" sldId="425"/>
        </pc:sldMkLst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3:12.028" v="4577" actId="478"/>
          <ac:spMkLst>
            <pc:docMk/>
            <pc:sldMk cId="1677558685" sldId="425"/>
            <ac:spMk id="68" creationId="{E4D494FE-438C-4F3C-9D84-F3E3EA5FF01B}"/>
          </ac:spMkLst>
        </pc:spChg>
        <pc:spChg chg="mod">
          <ac:chgData name="Syphax Ait oubelli" userId="ecf726b1934da71b" providerId="LiveId" clId="{DBF02EF2-5AE0-440D-B6AD-B5ACDEE03AC8}" dt="2021-08-27T20:48:07.057" v="5019" actId="207"/>
          <ac:spMkLst>
            <pc:docMk/>
            <pc:sldMk cId="1677558685" sldId="425"/>
            <ac:spMk id="125" creationId="{329B5B38-2E37-4E27-8B20-4316760C5618}"/>
          </ac:spMkLst>
        </pc:sp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12.028" v="4577" actId="478"/>
          <ac:cxnSpMkLst>
            <pc:docMk/>
            <pc:sldMk cId="1677558685" sldId="425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15.072" v="4578" actId="478"/>
          <ac:cxnSpMkLst>
            <pc:docMk/>
            <pc:sldMk cId="1677558685" sldId="425"/>
            <ac:cxnSpMk id="97" creationId="{F24DB324-2A88-4F01-8E70-7500DD7EFCFD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592019599" sldId="426"/>
        </pc:sldMkLst>
      </pc:sldChg>
      <pc:sldChg chg="delSp modSp add mod">
        <pc:chgData name="Syphax Ait oubelli" userId="ecf726b1934da71b" providerId="LiveId" clId="{DBF02EF2-5AE0-440D-B6AD-B5ACDEE03AC8}" dt="2021-08-27T20:48:11.295" v="5021" actId="207"/>
        <pc:sldMkLst>
          <pc:docMk/>
          <pc:sldMk cId="456451536" sldId="427"/>
        </pc:sldMkLst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59" creationId="{04CB84BB-978B-4D95-A5F1-350DDD506149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3:22.407" v="4579" actId="478"/>
          <ac:spMkLst>
            <pc:docMk/>
            <pc:sldMk cId="456451536" sldId="427"/>
            <ac:spMk id="63" creationId="{D58C902F-7C73-40D5-BF07-FA0B0F51F345}"/>
          </ac:spMkLst>
        </pc:spChg>
        <pc:spChg chg="mod">
          <ac:chgData name="Syphax Ait oubelli" userId="ecf726b1934da71b" providerId="LiveId" clId="{DBF02EF2-5AE0-440D-B6AD-B5ACDEE03AC8}" dt="2021-08-27T20:48:11.295" v="5021" actId="207"/>
          <ac:spMkLst>
            <pc:docMk/>
            <pc:sldMk cId="456451536" sldId="427"/>
            <ac:spMk id="126" creationId="{2288AE35-5D51-4AF7-93D1-4E7E763AF388}"/>
          </ac:spMkLst>
        </pc:sp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88" creationId="{2561B730-72E5-4303-B9EF-B9620ADD699D}"/>
          </ac:cxnSpMkLst>
        </pc:cxnChg>
        <pc:cxnChg chg="del mod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3:22.407" v="4579" actId="478"/>
          <ac:cxnSpMkLst>
            <pc:docMk/>
            <pc:sldMk cId="456451536" sldId="427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8.584" v="5266" actId="207"/>
        <pc:sldMkLst>
          <pc:docMk/>
          <pc:sldMk cId="2820146900" sldId="428"/>
        </pc:sldMkLst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5:51.310" v="4659" actId="478"/>
          <ac:spMkLst>
            <pc:docMk/>
            <pc:sldMk cId="2820146900" sldId="42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19.357" v="5046"/>
          <ac:spMkLst>
            <pc:docMk/>
            <pc:sldMk cId="2820146900" sldId="428"/>
            <ac:spMk id="100" creationId="{5A94BD5E-0491-444F-8CB7-A775D168E8C8}"/>
          </ac:spMkLst>
        </pc:spChg>
        <pc:spChg chg="mod">
          <ac:chgData name="Syphax Ait oubelli" userId="ecf726b1934da71b" providerId="LiveId" clId="{DBF02EF2-5AE0-440D-B6AD-B5ACDEE03AC8}" dt="2021-08-27T20:59:28.584" v="5266" actId="207"/>
          <ac:spMkLst>
            <pc:docMk/>
            <pc:sldMk cId="2820146900" sldId="428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2" creationId="{D411856E-8C37-4EFF-828C-CEC7BE4E5735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3" creationId="{0085F201-8AD1-4EF4-8BF9-27A4AE606BD6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4" creationId="{244597DC-630E-4410-9E23-D2F26E5B1E8C}"/>
          </ac:spMkLst>
        </pc:spChg>
        <pc:spChg chg="mod">
          <ac:chgData name="Syphax Ait oubelli" userId="ecf726b1934da71b" providerId="LiveId" clId="{DBF02EF2-5AE0-440D-B6AD-B5ACDEE03AC8}" dt="2021-08-27T20:35:28.702" v="4651" actId="207"/>
          <ac:spMkLst>
            <pc:docMk/>
            <pc:sldMk cId="2820146900" sldId="428"/>
            <ac:spMk id="145" creationId="{64E966FF-70D0-41A3-B675-1F06DF02355F}"/>
          </ac:spMkLst>
        </pc:sp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5:51.310" v="4659" actId="478"/>
          <ac:cxnSpMkLst>
            <pc:docMk/>
            <pc:sldMk cId="2820146900" sldId="42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2225102494" sldId="42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583318032" sldId="43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325087" sldId="431"/>
        </pc:sldMkLst>
      </pc:sldChg>
      <pc:sldChg chg="addSp modSp add mod ord">
        <pc:chgData name="Syphax Ait oubelli" userId="ecf726b1934da71b" providerId="LiveId" clId="{DBF02EF2-5AE0-440D-B6AD-B5ACDEE03AC8}" dt="2021-08-27T20:48:28.636" v="5028" actId="1076"/>
        <pc:sldMkLst>
          <pc:docMk/>
          <pc:sldMk cId="1151650685" sldId="432"/>
        </pc:sldMkLst>
        <pc:spChg chg="add mod">
          <ac:chgData name="Syphax Ait oubelli" userId="ecf726b1934da71b" providerId="LiveId" clId="{DBF02EF2-5AE0-440D-B6AD-B5ACDEE03AC8}" dt="2021-08-27T20:48:28.636" v="5028" actId="1076"/>
          <ac:spMkLst>
            <pc:docMk/>
            <pc:sldMk cId="1151650685" sldId="432"/>
            <ac:spMk id="56" creationId="{27743327-8AB7-4F89-BF3C-EBFC51D2FD56}"/>
          </ac:spMkLst>
        </pc:spChg>
        <pc:spChg chg="mod">
          <ac:chgData name="Syphax Ait oubelli" userId="ecf726b1934da71b" providerId="LiveId" clId="{DBF02EF2-5AE0-440D-B6AD-B5ACDEE03AC8}" dt="2021-08-27T20:48:15.987" v="5023" actId="207"/>
          <ac:spMkLst>
            <pc:docMk/>
            <pc:sldMk cId="1151650685" sldId="432"/>
            <ac:spMk id="125" creationId="{329B5B38-2E37-4E27-8B20-4316760C5618}"/>
          </ac:spMkLst>
        </pc:spChg>
      </pc:sldChg>
      <pc:sldChg chg="addSp delSp modSp add mod">
        <pc:chgData name="Syphax Ait oubelli" userId="ecf726b1934da71b" providerId="LiveId" clId="{DBF02EF2-5AE0-440D-B6AD-B5ACDEE03AC8}" dt="2021-08-27T20:59:11.037" v="5258" actId="207"/>
        <pc:sldMkLst>
          <pc:docMk/>
          <pc:sldMk cId="265777374" sldId="433"/>
        </pc:sldMkLst>
        <pc:spChg chg="add mod">
          <ac:chgData name="Syphax Ait oubelli" userId="ecf726b1934da71b" providerId="LiveId" clId="{DBF02EF2-5AE0-440D-B6AD-B5ACDEE03AC8}" dt="2021-08-27T20:48:50.341" v="5033" actId="1076"/>
          <ac:spMkLst>
            <pc:docMk/>
            <pc:sldMk cId="265777374" sldId="433"/>
            <ac:spMk id="56" creationId="{EE6B9030-4EC4-4618-972F-623B23A91FD2}"/>
          </ac:spMkLst>
        </pc:spChg>
        <pc:spChg chg="del">
          <ac:chgData name="Syphax Ait oubelli" userId="ecf726b1934da71b" providerId="LiveId" clId="{DBF02EF2-5AE0-440D-B6AD-B5ACDEE03AC8}" dt="2021-08-27T20:34:08.586" v="4584" actId="478"/>
          <ac:spMkLst>
            <pc:docMk/>
            <pc:sldMk cId="265777374" sldId="433"/>
            <ac:spMk id="67" creationId="{10B155FB-C0BF-4C70-B11E-BF4D7973C22D}"/>
          </ac:spMkLst>
        </pc:spChg>
        <pc:spChg chg="mod">
          <ac:chgData name="Syphax Ait oubelli" userId="ecf726b1934da71b" providerId="LiveId" clId="{DBF02EF2-5AE0-440D-B6AD-B5ACDEE03AC8}" dt="2021-08-27T20:59:11.037" v="5258" actId="207"/>
          <ac:spMkLst>
            <pc:docMk/>
            <pc:sldMk cId="265777374" sldId="433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34:16.168" v="4609" actId="207"/>
          <ac:spMkLst>
            <pc:docMk/>
            <pc:sldMk cId="265777374" sldId="433"/>
            <ac:spMk id="145" creationId="{64E966FF-70D0-41A3-B675-1F06DF02355F}"/>
          </ac:spMkLst>
        </pc:spChg>
        <pc:cxnChg chg="del">
          <ac:chgData name="Syphax Ait oubelli" userId="ecf726b1934da71b" providerId="LiveId" clId="{DBF02EF2-5AE0-440D-B6AD-B5ACDEE03AC8}" dt="2021-08-27T20:34:08.586" v="4584" actId="478"/>
          <ac:cxnSpMkLst>
            <pc:docMk/>
            <pc:sldMk cId="265777374" sldId="433"/>
            <ac:cxnSpMk id="90" creationId="{351DF9ED-544C-4A1B-BA3F-D60B84B7AC7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4.244" v="5260" actId="207"/>
        <pc:sldMkLst>
          <pc:docMk/>
          <pc:sldMk cId="2245304141" sldId="434"/>
        </pc:sldMkLst>
        <pc:spChg chg="add mod">
          <ac:chgData name="Syphax Ait oubelli" userId="ecf726b1934da71b" providerId="LiveId" clId="{DBF02EF2-5AE0-440D-B6AD-B5ACDEE03AC8}" dt="2021-08-27T20:48:57.757" v="5037" actId="20577"/>
          <ac:spMkLst>
            <pc:docMk/>
            <pc:sldMk cId="2245304141" sldId="434"/>
            <ac:spMk id="54" creationId="{37C35AC6-3F3C-44AA-800C-B07679E867D3}"/>
          </ac:spMkLst>
        </pc:spChg>
        <pc:spChg chg="del">
          <ac:chgData name="Syphax Ait oubelli" userId="ecf726b1934da71b" providerId="LiveId" clId="{DBF02EF2-5AE0-440D-B6AD-B5ACDEE03AC8}" dt="2021-08-27T20:34:34.445" v="4611" actId="478"/>
          <ac:spMkLst>
            <pc:docMk/>
            <pc:sldMk cId="2245304141" sldId="434"/>
            <ac:spMk id="66" creationId="{27F4EAC8-105D-4B47-B09A-4D389879EF31}"/>
          </ac:spMkLst>
        </pc:spChg>
        <pc:spChg chg="mod">
          <ac:chgData name="Syphax Ait oubelli" userId="ecf726b1934da71b" providerId="LiveId" clId="{DBF02EF2-5AE0-440D-B6AD-B5ACDEE03AC8}" dt="2021-08-27T20:59:14.244" v="5260" actId="207"/>
          <ac:spMkLst>
            <pc:docMk/>
            <pc:sldMk cId="2245304141" sldId="434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34:38.256" v="4620" actId="207"/>
          <ac:spMkLst>
            <pc:docMk/>
            <pc:sldMk cId="2245304141" sldId="434"/>
            <ac:spMk id="144" creationId="{244597DC-630E-4410-9E23-D2F26E5B1E8C}"/>
          </ac:spMkLst>
        </pc:spChg>
        <pc:cxnChg chg="del">
          <ac:chgData name="Syphax Ait oubelli" userId="ecf726b1934da71b" providerId="LiveId" clId="{DBF02EF2-5AE0-440D-B6AD-B5ACDEE03AC8}" dt="2021-08-27T20:34:34.445" v="4611" actId="478"/>
          <ac:cxnSpMkLst>
            <pc:docMk/>
            <pc:sldMk cId="2245304141" sldId="434"/>
            <ac:cxnSpMk id="89" creationId="{6593F95F-D66B-4BCF-BDA7-6575307BBBF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17.552" v="5262" actId="207"/>
        <pc:sldMkLst>
          <pc:docMk/>
          <pc:sldMk cId="3177161216" sldId="435"/>
        </pc:sldMkLst>
        <pc:spChg chg="add mod">
          <ac:chgData name="Syphax Ait oubelli" userId="ecf726b1934da71b" providerId="LiveId" clId="{DBF02EF2-5AE0-440D-B6AD-B5ACDEE03AC8}" dt="2021-08-27T20:49:06.019" v="5041" actId="20577"/>
          <ac:spMkLst>
            <pc:docMk/>
            <pc:sldMk cId="3177161216" sldId="435"/>
            <ac:spMk id="52" creationId="{F95B239D-583E-4656-B7B2-3A5D8D499918}"/>
          </ac:spMkLst>
        </pc:spChg>
        <pc:spChg chg="del">
          <ac:chgData name="Syphax Ait oubelli" userId="ecf726b1934da71b" providerId="LiveId" clId="{DBF02EF2-5AE0-440D-B6AD-B5ACDEE03AC8}" dt="2021-08-27T20:34:44.437" v="4622" actId="478"/>
          <ac:spMkLst>
            <pc:docMk/>
            <pc:sldMk cId="3177161216" sldId="435"/>
            <ac:spMk id="65" creationId="{D073125D-930A-468C-A077-0AF96E1EA3DA}"/>
          </ac:spMkLst>
        </pc:spChg>
        <pc:spChg chg="mod">
          <ac:chgData name="Syphax Ait oubelli" userId="ecf726b1934da71b" providerId="LiveId" clId="{DBF02EF2-5AE0-440D-B6AD-B5ACDEE03AC8}" dt="2021-08-27T20:59:17.552" v="5262" actId="207"/>
          <ac:spMkLst>
            <pc:docMk/>
            <pc:sldMk cId="3177161216" sldId="435"/>
            <ac:spMk id="122" creationId="{87932780-2698-4037-A404-95A1A307F1B6}"/>
          </ac:spMkLst>
        </pc:spChg>
        <pc:spChg chg="mod">
          <ac:chgData name="Syphax Ait oubelli" userId="ecf726b1934da71b" providerId="LiveId" clId="{DBF02EF2-5AE0-440D-B6AD-B5ACDEE03AC8}" dt="2021-08-27T20:34:48.257" v="4631" actId="207"/>
          <ac:spMkLst>
            <pc:docMk/>
            <pc:sldMk cId="3177161216" sldId="435"/>
            <ac:spMk id="143" creationId="{0085F201-8AD1-4EF4-8BF9-27A4AE606BD6}"/>
          </ac:spMkLst>
        </pc:spChg>
        <pc:cxnChg chg="del">
          <ac:chgData name="Syphax Ait oubelli" userId="ecf726b1934da71b" providerId="LiveId" clId="{DBF02EF2-5AE0-440D-B6AD-B5ACDEE03AC8}" dt="2021-08-27T20:34:44.437" v="4622" actId="478"/>
          <ac:cxnSpMkLst>
            <pc:docMk/>
            <pc:sldMk cId="3177161216" sldId="435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21.638" v="5264" actId="207"/>
        <pc:sldMkLst>
          <pc:docMk/>
          <pc:sldMk cId="2676420147" sldId="436"/>
        </pc:sldMkLst>
        <pc:spChg chg="del">
          <ac:chgData name="Syphax Ait oubelli" userId="ecf726b1934da71b" providerId="LiveId" clId="{DBF02EF2-5AE0-440D-B6AD-B5ACDEE03AC8}" dt="2021-08-27T20:34:54.931" v="4633" actId="478"/>
          <ac:spMkLst>
            <pc:docMk/>
            <pc:sldMk cId="2676420147" sldId="436"/>
            <ac:spMk id="51" creationId="{4C316A44-B2D3-4DE8-BE1F-759CADAB1A43}"/>
          </ac:spMkLst>
        </pc:spChg>
        <pc:spChg chg="add mod">
          <ac:chgData name="Syphax Ait oubelli" userId="ecf726b1934da71b" providerId="LiveId" clId="{DBF02EF2-5AE0-440D-B6AD-B5ACDEE03AC8}" dt="2021-08-27T20:49:12.740" v="5045" actId="20577"/>
          <ac:spMkLst>
            <pc:docMk/>
            <pc:sldMk cId="2676420147" sldId="436"/>
            <ac:spMk id="52" creationId="{492E0DCA-6975-4985-8B3F-D5F79E890A4E}"/>
          </ac:spMkLst>
        </pc:spChg>
        <pc:spChg chg="mod">
          <ac:chgData name="Syphax Ait oubelli" userId="ecf726b1934da71b" providerId="LiveId" clId="{DBF02EF2-5AE0-440D-B6AD-B5ACDEE03AC8}" dt="2021-08-27T20:59:21.638" v="5264" actId="207"/>
          <ac:spMkLst>
            <pc:docMk/>
            <pc:sldMk cId="2676420147" sldId="43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5:01.468" v="4640" actId="207"/>
          <ac:spMkLst>
            <pc:docMk/>
            <pc:sldMk cId="2676420147" sldId="436"/>
            <ac:spMk id="142" creationId="{D411856E-8C37-4EFF-828C-CEC7BE4E5735}"/>
          </ac:spMkLst>
        </pc:spChg>
        <pc:cxnChg chg="del">
          <ac:chgData name="Syphax Ait oubelli" userId="ecf726b1934da71b" providerId="LiveId" clId="{DBF02EF2-5AE0-440D-B6AD-B5ACDEE03AC8}" dt="2021-08-27T20:34:54.931" v="4633" actId="478"/>
          <ac:cxnSpMkLst>
            <pc:docMk/>
            <pc:sldMk cId="2676420147" sldId="436"/>
            <ac:cxnSpMk id="98" creationId="{916DAD9B-47D7-4C86-89D1-B6691D745960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0.052" v="5268" actId="207"/>
        <pc:sldMkLst>
          <pc:docMk/>
          <pc:sldMk cId="2152072125" sldId="437"/>
        </pc:sldMkLst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0" creationId="{F860B6A2-256E-4958-984B-4CA7CFA9B2BE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14.617" v="4660" actId="478"/>
          <ac:spMkLst>
            <pc:docMk/>
            <pc:sldMk cId="2152072125" sldId="437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23.921" v="5047"/>
          <ac:spMkLst>
            <pc:docMk/>
            <pc:sldMk cId="2152072125" sldId="437"/>
            <ac:spMk id="100" creationId="{5214C57C-990E-46FF-8B37-B40EEE7FC769}"/>
          </ac:spMkLst>
        </pc:spChg>
        <pc:spChg chg="mod">
          <ac:chgData name="Syphax Ait oubelli" userId="ecf726b1934da71b" providerId="LiveId" clId="{DBF02EF2-5AE0-440D-B6AD-B5ACDEE03AC8}" dt="2021-08-27T20:59:40.052" v="5268" actId="207"/>
          <ac:spMkLst>
            <pc:docMk/>
            <pc:sldMk cId="2152072125" sldId="437"/>
            <ac:spMk id="123" creationId="{6EB0550F-3A4F-42D7-9AD9-749698E73B52}"/>
          </ac:spMkLst>
        </pc:spChg>
        <pc:spChg chg="mod">
          <ac:chgData name="Syphax Ait oubelli" userId="ecf726b1934da71b" providerId="LiveId" clId="{DBF02EF2-5AE0-440D-B6AD-B5ACDEE03AC8}" dt="2021-08-27T20:49:33.408" v="5049" actId="207"/>
          <ac:spMkLst>
            <pc:docMk/>
            <pc:sldMk cId="2152072125" sldId="437"/>
            <ac:spMk id="143" creationId="{0085F201-8AD1-4EF4-8BF9-27A4AE606BD6}"/>
          </ac:spMkLst>
        </pc:sp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6" creationId="{4FF1C5F2-2598-404D-A370-4EB575A8298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14.617" v="4660" actId="478"/>
          <ac:cxnSpMkLst>
            <pc:docMk/>
            <pc:sldMk cId="2152072125" sldId="437"/>
            <ac:cxnSpMk id="99" creationId="{6C2F74E6-9D45-457E-ADB9-F2C6BC5F5584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46.472" v="5272" actId="207"/>
        <pc:sldMkLst>
          <pc:docMk/>
          <pc:sldMk cId="3505652904" sldId="438"/>
        </pc:sldMkLst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2" creationId="{DC2FBFD4-9BAF-4F0F-B0D2-37EB8CA9908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4" creationId="{18DEE543-1B9E-4872-8313-51EC599556B4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5" creationId="{C802E9D9-86E1-4E44-ABE7-7D5089C479B6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47" creationId="{20DCF8CE-8007-4EFB-A07D-6F5F69BE7A9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1" creationId="{4C316A44-B2D3-4DE8-BE1F-759CADAB1A43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3" creationId="{C497748A-C88E-4800-ABA9-2408F64D310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4" creationId="{AAC7EEAF-D656-47CE-8C3F-EA9EA2E249BE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6" creationId="{6A6353A0-C998-4A1D-AB30-BE49BF2D490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57" creationId="{12D10859-0B20-4EAD-BBEA-880230B1BE12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2" creationId="{4BC7F5EF-FF71-48C9-AB81-CC664F482580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3" creationId="{D58C902F-7C73-40D5-BF07-FA0B0F51F345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5" creationId="{D073125D-930A-468C-A077-0AF96E1EA3DA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6" creationId="{27F4EAC8-105D-4B47-B09A-4D389879EF31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7" creationId="{10B155FB-C0BF-4C70-B11E-BF4D7973C22D}"/>
          </ac:spMkLst>
        </pc:spChg>
        <pc:spChg chg="del">
          <ac:chgData name="Syphax Ait oubelli" userId="ecf726b1934da71b" providerId="LiveId" clId="{DBF02EF2-5AE0-440D-B6AD-B5ACDEE03AC8}" dt="2021-08-27T20:36:37.637" v="4664" actId="478"/>
          <ac:spMkLst>
            <pc:docMk/>
            <pc:sldMk cId="3505652904" sldId="438"/>
            <ac:spMk id="68" creationId="{E4D494FE-438C-4F3C-9D84-F3E3EA5FF01B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0" creationId="{976C1AA0-9BCC-4BEA-8E20-A03A566E33F7}"/>
          </ac:spMkLst>
        </pc:spChg>
        <pc:spChg chg="add mod">
          <ac:chgData name="Syphax Ait oubelli" userId="ecf726b1934da71b" providerId="LiveId" clId="{DBF02EF2-5AE0-440D-B6AD-B5ACDEE03AC8}" dt="2021-08-27T20:49:51.416" v="5056"/>
          <ac:spMkLst>
            <pc:docMk/>
            <pc:sldMk cId="3505652904" sldId="438"/>
            <ac:spMk id="101" creationId="{0D95B7E8-F81E-412A-901A-D23CD17C23A9}"/>
          </ac:spMkLst>
        </pc:spChg>
        <pc:spChg chg="mod">
          <ac:chgData name="Syphax Ait oubelli" userId="ecf726b1934da71b" providerId="LiveId" clId="{DBF02EF2-5AE0-440D-B6AD-B5ACDEE03AC8}" dt="2021-08-27T20:59:46.472" v="5272" actId="207"/>
          <ac:spMkLst>
            <pc:docMk/>
            <pc:sldMk cId="3505652904" sldId="438"/>
            <ac:spMk id="119" creationId="{6DA90CEE-DE75-49D1-904E-305DFB80E3DE}"/>
          </ac:spMkLst>
        </pc:sp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69" creationId="{AF628DBC-C03A-4EBB-9DE7-93E36683CC15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1" creationId="{C8C21735-D23B-4CD8-A201-1CB9D7C384D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2" creationId="{E9B5235E-9793-4EBE-A0ED-11D55CB798BA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4" creationId="{17343D4A-FD86-4AB9-AB77-1F9BEFAAD4E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5" creationId="{A53AD7CB-C5F1-4ABC-8B5A-E4225FC3DB4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6" creationId="{B5261359-D171-4ED9-97DC-0C558B284CB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7" creationId="{8628B1BC-5B34-4451-878E-63011EBC15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8" creationId="{6F67CE49-2692-4D91-AAF4-20263BC95634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79" creationId="{C09C5CD6-EF7C-4717-B4C8-1E54DE459D2C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0" creationId="{635681D0-593B-4008-8DD7-0F07DA91540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1" creationId="{A7EE46A4-A527-4939-B84C-F8A39A2C7F1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2" creationId="{CFFCE582-5657-4A30-AD99-F5D54C0586F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3" creationId="{87DC9B58-18AC-454C-90AC-19639F12D81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4" creationId="{79F05178-73AC-4002-8A11-74DD24C76C47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5" creationId="{C0BEB304-CE8F-4433-8D2E-3A6A973BAD8E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7" creationId="{7286FA24-9462-4639-B906-C0838D91248A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8" creationId="{2561B730-72E5-4303-B9EF-B9620ADD699D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89" creationId="{6593F95F-D66B-4BCF-BDA7-6575307BBBF5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0" creationId="{351DF9ED-544C-4A1B-BA3F-D60B84B7AC7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1" creationId="{B42CB3A6-E6F5-4FC0-BDEA-50F0A45427BE}"/>
          </ac:cxnSpMkLst>
        </pc:cxnChg>
        <pc:cxnChg chg="del mod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2" creationId="{327702C8-A8D0-4493-8A8E-94644FE10436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3" creationId="{FC6E5735-BBDB-4F1D-B3F4-82093649FEC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4" creationId="{18422052-3D34-4331-AC63-54602F0F7422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5" creationId="{EEC17D16-BFAC-4610-A3D2-EFD89F5CA0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6" creationId="{E1E88F50-FDE6-4EAC-A75A-3AA53B9AB12F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8" creationId="{916DAD9B-47D7-4C86-89D1-B6691D745960}"/>
          </ac:cxnSpMkLst>
        </pc:cxnChg>
        <pc:cxnChg chg="del">
          <ac:chgData name="Syphax Ait oubelli" userId="ecf726b1934da71b" providerId="LiveId" clId="{DBF02EF2-5AE0-440D-B6AD-B5ACDEE03AC8}" dt="2021-08-27T20:36:37.637" v="4664" actId="478"/>
          <ac:cxnSpMkLst>
            <pc:docMk/>
            <pc:sldMk cId="3505652904" sldId="438"/>
            <ac:cxnSpMk id="99" creationId="{6C2F74E6-9D45-457E-ADB9-F2C6BC5F5584}"/>
          </ac:cxnSpMkLst>
        </pc:cxnChg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045820945" sldId="439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300576695" sldId="440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616438074" sldId="441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1161322449" sldId="442"/>
        </pc:sldMkLst>
      </pc:sldChg>
      <pc:sldChg chg="add del">
        <pc:chgData name="Syphax Ait oubelli" userId="ecf726b1934da71b" providerId="LiveId" clId="{DBF02EF2-5AE0-440D-B6AD-B5ACDEE03AC8}" dt="2021-08-27T21:12:07.053" v="5357" actId="47"/>
        <pc:sldMkLst>
          <pc:docMk/>
          <pc:sldMk cId="3436365235" sldId="443"/>
        </pc:sldMkLst>
      </pc:sldChg>
      <pc:sldChg chg="addSp modSp add mod ord">
        <pc:chgData name="Syphax Ait oubelli" userId="ecf726b1934da71b" providerId="LiveId" clId="{DBF02EF2-5AE0-440D-B6AD-B5ACDEE03AC8}" dt="2021-08-27T20:59:43.541" v="5270" actId="207"/>
        <pc:sldMkLst>
          <pc:docMk/>
          <pc:sldMk cId="2233329118" sldId="444"/>
        </pc:sldMkLst>
        <pc:spChg chg="add mod">
          <ac:chgData name="Syphax Ait oubelli" userId="ecf726b1934da71b" providerId="LiveId" clId="{DBF02EF2-5AE0-440D-B6AD-B5ACDEE03AC8}" dt="2021-08-27T20:49:39.266" v="5050"/>
          <ac:spMkLst>
            <pc:docMk/>
            <pc:sldMk cId="2233329118" sldId="444"/>
            <ac:spMk id="51" creationId="{A1BC3EAD-D009-4101-B62B-C3EA50655FD8}"/>
          </ac:spMkLst>
        </pc:spChg>
        <pc:spChg chg="add mod">
          <ac:chgData name="Syphax Ait oubelli" userId="ecf726b1934da71b" providerId="LiveId" clId="{DBF02EF2-5AE0-440D-B6AD-B5ACDEE03AC8}" dt="2021-08-27T20:49:45.813" v="5055" actId="20577"/>
          <ac:spMkLst>
            <pc:docMk/>
            <pc:sldMk cId="2233329118" sldId="444"/>
            <ac:spMk id="52" creationId="{C3FC39E0-1CB4-4C07-9B05-30A5CD949267}"/>
          </ac:spMkLst>
        </pc:spChg>
        <pc:spChg chg="mod">
          <ac:chgData name="Syphax Ait oubelli" userId="ecf726b1934da71b" providerId="LiveId" clId="{DBF02EF2-5AE0-440D-B6AD-B5ACDEE03AC8}" dt="2021-08-27T20:59:43.541" v="5270" actId="207"/>
          <ac:spMkLst>
            <pc:docMk/>
            <pc:sldMk cId="2233329118" sldId="444"/>
            <ac:spMk id="118" creationId="{B6E38175-4676-41B1-838E-46671EDA869A}"/>
          </ac:spMkLst>
        </pc:spChg>
      </pc:sldChg>
      <pc:sldChg chg="addSp modSp add mod">
        <pc:chgData name="Syphax Ait oubelli" userId="ecf726b1934da71b" providerId="LiveId" clId="{DBF02EF2-5AE0-440D-B6AD-B5ACDEE03AC8}" dt="2021-08-27T20:59:52.217" v="5274" actId="207"/>
        <pc:sldMkLst>
          <pc:docMk/>
          <pc:sldMk cId="2849905305" sldId="445"/>
        </pc:sldMkLst>
        <pc:spChg chg="add mod">
          <ac:chgData name="Syphax Ait oubelli" userId="ecf726b1934da71b" providerId="LiveId" clId="{DBF02EF2-5AE0-440D-B6AD-B5ACDEE03AC8}" dt="2021-08-27T20:37:52.344" v="4666"/>
          <ac:spMkLst>
            <pc:docMk/>
            <pc:sldMk cId="2849905305" sldId="445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4" creationId="{812709DA-4B74-4E11-B312-D47249BDF34E}"/>
          </ac:spMkLst>
        </pc:spChg>
        <pc:spChg chg="add mod">
          <ac:chgData name="Syphax Ait oubelli" userId="ecf726b1934da71b" providerId="LiveId" clId="{DBF02EF2-5AE0-440D-B6AD-B5ACDEE03AC8}" dt="2021-08-27T20:49:55.011" v="5057"/>
          <ac:spMkLst>
            <pc:docMk/>
            <pc:sldMk cId="2849905305" sldId="445"/>
            <ac:spMk id="55" creationId="{9C92A786-4D34-48AF-A321-CEA4DC301EB5}"/>
          </ac:spMkLst>
        </pc:spChg>
        <pc:spChg chg="mod">
          <ac:chgData name="Syphax Ait oubelli" userId="ecf726b1934da71b" providerId="LiveId" clId="{DBF02EF2-5AE0-440D-B6AD-B5ACDEE03AC8}" dt="2021-08-27T20:59:52.217" v="5274" actId="207"/>
          <ac:spMkLst>
            <pc:docMk/>
            <pc:sldMk cId="2849905305" sldId="445"/>
            <ac:spMk id="124" creationId="{7C552565-F814-440F-B810-69B985E86A5D}"/>
          </ac:spMkLst>
        </pc:spChg>
        <pc:spChg chg="mod">
          <ac:chgData name="Syphax Ait oubelli" userId="ecf726b1934da71b" providerId="LiveId" clId="{DBF02EF2-5AE0-440D-B6AD-B5ACDEE03AC8}" dt="2021-08-27T20:49:58.485" v="5059" actId="207"/>
          <ac:spMkLst>
            <pc:docMk/>
            <pc:sldMk cId="2849905305" sldId="445"/>
            <ac:spMk id="144" creationId="{244597DC-630E-4410-9E23-D2F26E5B1E8C}"/>
          </ac:spMkLst>
        </pc:spChg>
        <pc:cxnChg chg="add mod">
          <ac:chgData name="Syphax Ait oubelli" userId="ecf726b1934da71b" providerId="LiveId" clId="{DBF02EF2-5AE0-440D-B6AD-B5ACDEE03AC8}" dt="2021-08-27T20:37:52.344" v="4666"/>
          <ac:cxnSpMkLst>
            <pc:docMk/>
            <pc:sldMk cId="2849905305" sldId="445"/>
            <ac:cxnSpMk id="53" creationId="{B5B493A5-B8DD-4E75-899D-1B403B2BFA01}"/>
          </ac:cxnSpMkLst>
        </pc:cxnChg>
      </pc:sldChg>
      <pc:sldChg chg="addSp delSp modSp add mod">
        <pc:chgData name="Syphax Ait oubelli" userId="ecf726b1934da71b" providerId="LiveId" clId="{DBF02EF2-5AE0-440D-B6AD-B5ACDEE03AC8}" dt="2021-08-27T20:59:55.507" v="5276" actId="207"/>
        <pc:sldMkLst>
          <pc:docMk/>
          <pc:sldMk cId="2298673419" sldId="446"/>
        </pc:sldMkLst>
        <pc:spChg chg="del">
          <ac:chgData name="Syphax Ait oubelli" userId="ecf726b1934da71b" providerId="LiveId" clId="{DBF02EF2-5AE0-440D-B6AD-B5ACDEE03AC8}" dt="2021-08-27T20:37:58.203" v="4668" actId="478"/>
          <ac:spMkLst>
            <pc:docMk/>
            <pc:sldMk cId="2298673419" sldId="446"/>
            <ac:spMk id="52" creationId="{7DB5FBB7-F1FB-4CA5-B8EE-83AF0606ED82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4" creationId="{F37FAEC5-7B8A-4A39-9E1C-8650635633C6}"/>
          </ac:spMkLst>
        </pc:spChg>
        <pc:spChg chg="add mod">
          <ac:chgData name="Syphax Ait oubelli" userId="ecf726b1934da71b" providerId="LiveId" clId="{DBF02EF2-5AE0-440D-B6AD-B5ACDEE03AC8}" dt="2021-08-27T20:50:01.946" v="5060"/>
          <ac:spMkLst>
            <pc:docMk/>
            <pc:sldMk cId="2298673419" sldId="446"/>
            <ac:spMk id="55" creationId="{9CD57BD3-BCBA-4236-BBC4-D21EDA33CD2C}"/>
          </ac:spMkLst>
        </pc:spChg>
        <pc:spChg chg="add mod">
          <ac:chgData name="Syphax Ait oubelli" userId="ecf726b1934da71b" providerId="LiveId" clId="{DBF02EF2-5AE0-440D-B6AD-B5ACDEE03AC8}" dt="2021-08-27T20:50:09.445" v="5063" actId="20577"/>
          <ac:spMkLst>
            <pc:docMk/>
            <pc:sldMk cId="2298673419" sldId="446"/>
            <ac:spMk id="56" creationId="{47F60E8F-41DD-4236-9398-F2C5AAE2550D}"/>
          </ac:spMkLst>
        </pc:spChg>
        <pc:spChg chg="mod">
          <ac:chgData name="Syphax Ait oubelli" userId="ecf726b1934da71b" providerId="LiveId" clId="{DBF02EF2-5AE0-440D-B6AD-B5ACDEE03AC8}" dt="2021-08-27T20:59:55.507" v="5276" actId="207"/>
          <ac:spMkLst>
            <pc:docMk/>
            <pc:sldMk cId="2298673419" sldId="446"/>
            <ac:spMk id="119" creationId="{6DA90CEE-DE75-49D1-904E-305DFB80E3DE}"/>
          </ac:spMkLst>
        </pc:spChg>
        <pc:cxnChg chg="del">
          <ac:chgData name="Syphax Ait oubelli" userId="ecf726b1934da71b" providerId="LiveId" clId="{DBF02EF2-5AE0-440D-B6AD-B5ACDEE03AC8}" dt="2021-08-27T20:37:58.203" v="4668" actId="478"/>
          <ac:cxnSpMkLst>
            <pc:docMk/>
            <pc:sldMk cId="2298673419" sldId="446"/>
            <ac:cxnSpMk id="53" creationId="{B5B493A5-B8DD-4E75-899D-1B403B2BFA01}"/>
          </ac:cxnSpMkLst>
        </pc:cxnChg>
      </pc:sldChg>
      <pc:sldChg chg="addSp modSp add mod">
        <pc:chgData name="Syphax Ait oubelli" userId="ecf726b1934da71b" providerId="LiveId" clId="{DBF02EF2-5AE0-440D-B6AD-B5ACDEE03AC8}" dt="2021-08-27T20:59:59.187" v="5278" actId="207"/>
        <pc:sldMkLst>
          <pc:docMk/>
          <pc:sldMk cId="2858318130" sldId="447"/>
        </pc:sldMkLst>
        <pc:spChg chg="add mod">
          <ac:chgData name="Syphax Ait oubelli" userId="ecf726b1934da71b" providerId="LiveId" clId="{DBF02EF2-5AE0-440D-B6AD-B5ACDEE03AC8}" dt="2021-08-27T20:38:03.066" v="4670"/>
          <ac:spMkLst>
            <pc:docMk/>
            <pc:sldMk cId="2858318130" sldId="447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4" creationId="{C40E132A-9965-4259-946D-C3CBEA2F1834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5" creationId="{854C172C-ACE1-471E-B2AD-FE9620F25449}"/>
          </ac:spMkLst>
        </pc:spChg>
        <pc:spChg chg="add mod">
          <ac:chgData name="Syphax Ait oubelli" userId="ecf726b1934da71b" providerId="LiveId" clId="{DBF02EF2-5AE0-440D-B6AD-B5ACDEE03AC8}" dt="2021-08-27T20:50:19.674" v="5064"/>
          <ac:spMkLst>
            <pc:docMk/>
            <pc:sldMk cId="2858318130" sldId="447"/>
            <ac:spMk id="56" creationId="{ACD3F654-BD4D-4D26-80FE-3A33AFABFA4A}"/>
          </ac:spMkLst>
        </pc:spChg>
        <pc:spChg chg="mod">
          <ac:chgData name="Syphax Ait oubelli" userId="ecf726b1934da71b" providerId="LiveId" clId="{DBF02EF2-5AE0-440D-B6AD-B5ACDEE03AC8}" dt="2021-08-27T20:59:59.187" v="5278" actId="207"/>
          <ac:spMkLst>
            <pc:docMk/>
            <pc:sldMk cId="2858318130" sldId="447"/>
            <ac:spMk id="120" creationId="{869D2E8C-0A25-4055-8879-B3C9BDD8E253}"/>
          </ac:spMkLst>
        </pc:spChg>
        <pc:cxnChg chg="add mod">
          <ac:chgData name="Syphax Ait oubelli" userId="ecf726b1934da71b" providerId="LiveId" clId="{DBF02EF2-5AE0-440D-B6AD-B5ACDEE03AC8}" dt="2021-08-27T20:38:03.066" v="4670"/>
          <ac:cxnSpMkLst>
            <pc:docMk/>
            <pc:sldMk cId="2858318130" sldId="447"/>
            <ac:cxnSpMk id="53" creationId="{4275AB4A-F401-44C6-853F-B2DF46CABF5F}"/>
          </ac:cxnSpMkLst>
        </pc:cxnChg>
      </pc:sldChg>
      <pc:sldChg chg="addSp modSp add mod">
        <pc:chgData name="Syphax Ait oubelli" userId="ecf726b1934da71b" providerId="LiveId" clId="{DBF02EF2-5AE0-440D-B6AD-B5ACDEE03AC8}" dt="2021-08-27T21:00:02.723" v="5280" actId="207"/>
        <pc:sldMkLst>
          <pc:docMk/>
          <pc:sldMk cId="2760935619" sldId="448"/>
        </pc:sldMkLst>
        <pc:spChg chg="add mod">
          <ac:chgData name="Syphax Ait oubelli" userId="ecf726b1934da71b" providerId="LiveId" clId="{DBF02EF2-5AE0-440D-B6AD-B5ACDEE03AC8}" dt="2021-08-27T20:38:12.986" v="4672"/>
          <ac:spMkLst>
            <pc:docMk/>
            <pc:sldMk cId="2760935619" sldId="448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6" creationId="{EC1F0A24-D54B-4AF0-805C-97325708DD6C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7" creationId="{63AFF368-5D30-4254-82AE-058BDEBF5E67}"/>
          </ac:spMkLst>
        </pc:spChg>
        <pc:spChg chg="add mod">
          <ac:chgData name="Syphax Ait oubelli" userId="ecf726b1934da71b" providerId="LiveId" clId="{DBF02EF2-5AE0-440D-B6AD-B5ACDEE03AC8}" dt="2021-08-27T20:50:21.716" v="5065"/>
          <ac:spMkLst>
            <pc:docMk/>
            <pc:sldMk cId="2760935619" sldId="448"/>
            <ac:spMk id="58" creationId="{9E66EC4A-ED0C-472D-A868-D5F377CDC9F5}"/>
          </ac:spMkLst>
        </pc:spChg>
        <pc:spChg chg="mod">
          <ac:chgData name="Syphax Ait oubelli" userId="ecf726b1934da71b" providerId="LiveId" clId="{DBF02EF2-5AE0-440D-B6AD-B5ACDEE03AC8}" dt="2021-08-27T21:00:02.723" v="5280" actId="207"/>
          <ac:spMkLst>
            <pc:docMk/>
            <pc:sldMk cId="2760935619" sldId="448"/>
            <ac:spMk id="125" creationId="{329B5B38-2E37-4E27-8B20-4316760C5618}"/>
          </ac:spMkLst>
        </pc:spChg>
        <pc:spChg chg="mod">
          <ac:chgData name="Syphax Ait oubelli" userId="ecf726b1934da71b" providerId="LiveId" clId="{DBF02EF2-5AE0-440D-B6AD-B5ACDEE03AC8}" dt="2021-08-27T20:50:25.507" v="5067" actId="207"/>
          <ac:spMkLst>
            <pc:docMk/>
            <pc:sldMk cId="2760935619" sldId="448"/>
            <ac:spMk id="145" creationId="{64E966FF-70D0-41A3-B675-1F06DF02355F}"/>
          </ac:spMkLst>
        </pc:spChg>
        <pc:cxnChg chg="add mod">
          <ac:chgData name="Syphax Ait oubelli" userId="ecf726b1934da71b" providerId="LiveId" clId="{DBF02EF2-5AE0-440D-B6AD-B5ACDEE03AC8}" dt="2021-08-27T20:38:12.986" v="4672"/>
          <ac:cxnSpMkLst>
            <pc:docMk/>
            <pc:sldMk cId="2760935619" sldId="448"/>
            <ac:cxnSpMk id="55" creationId="{131B1924-EC34-412B-9972-61BD8EAFD7EA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06.224" v="5282" actId="207"/>
        <pc:sldMkLst>
          <pc:docMk/>
          <pc:sldMk cId="3864569548" sldId="449"/>
        </pc:sldMkLst>
        <pc:spChg chg="del">
          <ac:chgData name="Syphax Ait oubelli" userId="ecf726b1934da71b" providerId="LiveId" clId="{DBF02EF2-5AE0-440D-B6AD-B5ACDEE03AC8}" dt="2021-08-27T20:38:16.371" v="4674" actId="478"/>
          <ac:spMkLst>
            <pc:docMk/>
            <pc:sldMk cId="3864569548" sldId="449"/>
            <ac:spMk id="54" creationId="{355B108D-9A84-4A8B-B899-37C79BC1D0C2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6" creationId="{4F5534BE-8EFA-4505-8124-F380C1A53899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7" creationId="{9284F6DE-C3CD-42F9-8FDC-F979650B275C}"/>
          </ac:spMkLst>
        </pc:spChg>
        <pc:spChg chg="add mod">
          <ac:chgData name="Syphax Ait oubelli" userId="ecf726b1934da71b" providerId="LiveId" clId="{DBF02EF2-5AE0-440D-B6AD-B5ACDEE03AC8}" dt="2021-08-27T20:50:28.842" v="5068"/>
          <ac:spMkLst>
            <pc:docMk/>
            <pc:sldMk cId="3864569548" sldId="449"/>
            <ac:spMk id="58" creationId="{A7C15CC2-D278-4F78-9755-100F49F81D0D}"/>
          </ac:spMkLst>
        </pc:spChg>
        <pc:spChg chg="add mod">
          <ac:chgData name="Syphax Ait oubelli" userId="ecf726b1934da71b" providerId="LiveId" clId="{DBF02EF2-5AE0-440D-B6AD-B5ACDEE03AC8}" dt="2021-08-27T20:50:33.196" v="5072" actId="20577"/>
          <ac:spMkLst>
            <pc:docMk/>
            <pc:sldMk cId="3864569548" sldId="449"/>
            <ac:spMk id="61" creationId="{5F89F950-F2C3-4192-917C-ACD47164B2B9}"/>
          </ac:spMkLst>
        </pc:spChg>
        <pc:spChg chg="mod">
          <ac:chgData name="Syphax Ait oubelli" userId="ecf726b1934da71b" providerId="LiveId" clId="{DBF02EF2-5AE0-440D-B6AD-B5ACDEE03AC8}" dt="2021-08-27T21:00:06.224" v="5282" actId="207"/>
          <ac:spMkLst>
            <pc:docMk/>
            <pc:sldMk cId="3864569548" sldId="449"/>
            <ac:spMk id="120" creationId="{869D2E8C-0A25-4055-8879-B3C9BDD8E253}"/>
          </ac:spMkLst>
        </pc:spChg>
        <pc:cxnChg chg="del">
          <ac:chgData name="Syphax Ait oubelli" userId="ecf726b1934da71b" providerId="LiveId" clId="{DBF02EF2-5AE0-440D-B6AD-B5ACDEE03AC8}" dt="2021-08-27T20:38:16.371" v="4674" actId="478"/>
          <ac:cxnSpMkLst>
            <pc:docMk/>
            <pc:sldMk cId="3864569548" sldId="449"/>
            <ac:cxnSpMk id="55" creationId="{131B1924-EC34-412B-9972-61BD8EAFD7EA}"/>
          </ac:cxnSpMkLst>
        </pc:cxnChg>
      </pc:sldChg>
      <pc:sldChg chg="addSp modSp add mod">
        <pc:chgData name="Syphax Ait oubelli" userId="ecf726b1934da71b" providerId="LiveId" clId="{DBF02EF2-5AE0-440D-B6AD-B5ACDEE03AC8}" dt="2021-08-27T21:00:10.223" v="5284" actId="207"/>
        <pc:sldMkLst>
          <pc:docMk/>
          <pc:sldMk cId="4247431825" sldId="450"/>
        </pc:sldMkLst>
        <pc:spChg chg="add mod">
          <ac:chgData name="Syphax Ait oubelli" userId="ecf726b1934da71b" providerId="LiveId" clId="{DBF02EF2-5AE0-440D-B6AD-B5ACDEE03AC8}" dt="2021-08-27T20:38:22.895" v="4676"/>
          <ac:spMkLst>
            <pc:docMk/>
            <pc:sldMk cId="4247431825" sldId="450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6" creationId="{0E4F7639-648A-451E-AA2D-704233E3D46A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7" creationId="{5D8AFEBF-5433-43F0-87F5-F3F52B5387A4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58" creationId="{3350C7CD-18CB-467A-B31B-91037EF82C11}"/>
          </ac:spMkLst>
        </pc:spChg>
        <pc:spChg chg="add mod">
          <ac:chgData name="Syphax Ait oubelli" userId="ecf726b1934da71b" providerId="LiveId" clId="{DBF02EF2-5AE0-440D-B6AD-B5ACDEE03AC8}" dt="2021-08-27T20:50:38.578" v="5073"/>
          <ac:spMkLst>
            <pc:docMk/>
            <pc:sldMk cId="4247431825" sldId="450"/>
            <ac:spMk id="61" creationId="{0B37AE2A-A188-487D-8F20-16D2F5468319}"/>
          </ac:spMkLst>
        </pc:spChg>
        <pc:spChg chg="mod">
          <ac:chgData name="Syphax Ait oubelli" userId="ecf726b1934da71b" providerId="LiveId" clId="{DBF02EF2-5AE0-440D-B6AD-B5ACDEE03AC8}" dt="2021-08-27T21:00:10.223" v="5284" actId="207"/>
          <ac:spMkLst>
            <pc:docMk/>
            <pc:sldMk cId="4247431825" sldId="450"/>
            <ac:spMk id="121" creationId="{78F5FBB9-4649-47E2-BAB0-C3E08A71EE19}"/>
          </ac:spMkLst>
        </pc:spChg>
        <pc:cxnChg chg="add mod">
          <ac:chgData name="Syphax Ait oubelli" userId="ecf726b1934da71b" providerId="LiveId" clId="{DBF02EF2-5AE0-440D-B6AD-B5ACDEE03AC8}" dt="2021-08-27T20:38:22.895" v="4676"/>
          <ac:cxnSpMkLst>
            <pc:docMk/>
            <pc:sldMk cId="4247431825" sldId="450"/>
            <ac:cxnSpMk id="55" creationId="{F15C5F09-B584-4399-B3D0-C5735FA005C3}"/>
          </ac:cxnSpMkLst>
        </pc:cxnChg>
      </pc:sldChg>
      <pc:sldChg chg="addSp modSp add mod">
        <pc:chgData name="Syphax Ait oubelli" userId="ecf726b1934da71b" providerId="LiveId" clId="{DBF02EF2-5AE0-440D-B6AD-B5ACDEE03AC8}" dt="2021-08-27T21:00:14.297" v="5286" actId="207"/>
        <pc:sldMkLst>
          <pc:docMk/>
          <pc:sldMk cId="780795528" sldId="451"/>
        </pc:sldMkLst>
        <pc:spChg chg="add mod">
          <ac:chgData name="Syphax Ait oubelli" userId="ecf726b1934da71b" providerId="LiveId" clId="{DBF02EF2-5AE0-440D-B6AD-B5ACDEE03AC8}" dt="2021-08-27T20:38:35.570" v="4678"/>
          <ac:spMkLst>
            <pc:docMk/>
            <pc:sldMk cId="780795528" sldId="451"/>
            <ac:spMk id="56" creationId="{AAB876BB-FDA6-4C8F-A3A7-454A85949FA6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58" creationId="{377EE422-3831-49C6-B571-DC8E546932C2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1" creationId="{03819044-DCA1-4ED4-85F3-0900A5F24CAB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2" creationId="{FD1FE9C0-1E0E-46F0-9F7F-5B40225DE2ED}"/>
          </ac:spMkLst>
        </pc:spChg>
        <pc:spChg chg="add mod">
          <ac:chgData name="Syphax Ait oubelli" userId="ecf726b1934da71b" providerId="LiveId" clId="{DBF02EF2-5AE0-440D-B6AD-B5ACDEE03AC8}" dt="2021-08-27T20:50:40.667" v="5074"/>
          <ac:spMkLst>
            <pc:docMk/>
            <pc:sldMk cId="780795528" sldId="451"/>
            <ac:spMk id="63" creationId="{82CBA482-6E2A-4AE5-A6E4-16C74B298837}"/>
          </ac:spMkLst>
        </pc:spChg>
        <pc:spChg chg="mod">
          <ac:chgData name="Syphax Ait oubelli" userId="ecf726b1934da71b" providerId="LiveId" clId="{DBF02EF2-5AE0-440D-B6AD-B5ACDEE03AC8}" dt="2021-08-27T21:00:14.297" v="5286" actId="207"/>
          <ac:spMkLst>
            <pc:docMk/>
            <pc:sldMk cId="780795528" sldId="451"/>
            <ac:spMk id="126" creationId="{2288AE35-5D51-4AF7-93D1-4E7E763AF388}"/>
          </ac:spMkLst>
        </pc:spChg>
        <pc:cxnChg chg="add mod">
          <ac:chgData name="Syphax Ait oubelli" userId="ecf726b1934da71b" providerId="LiveId" clId="{DBF02EF2-5AE0-440D-B6AD-B5ACDEE03AC8}" dt="2021-08-27T20:38:35.570" v="4678"/>
          <ac:cxnSpMkLst>
            <pc:docMk/>
            <pc:sldMk cId="780795528" sldId="451"/>
            <ac:cxnSpMk id="57" creationId="{9E757613-215A-42BF-BB81-82542CC4FB43}"/>
          </ac:cxnSpMkLst>
        </pc:cxnChg>
      </pc:sldChg>
      <pc:sldChg chg="addSp modSp add mod ord">
        <pc:chgData name="Syphax Ait oubelli" userId="ecf726b1934da71b" providerId="LiveId" clId="{DBF02EF2-5AE0-440D-B6AD-B5ACDEE03AC8}" dt="2021-08-27T21:00:18.473" v="5288" actId="207"/>
        <pc:sldMkLst>
          <pc:docMk/>
          <pc:sldMk cId="2937512863" sldId="452"/>
        </pc:sldMkLst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6" creationId="{B00D7E11-BA12-4954-8442-2E527BD25DC5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7" creationId="{37CC6AF6-2CD9-4A97-882B-53F17E55CFA0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58" creationId="{D47190E3-4C3E-44A6-BC0A-D15988A4B3BE}"/>
          </ac:spMkLst>
        </pc:spChg>
        <pc:spChg chg="add mod">
          <ac:chgData name="Syphax Ait oubelli" userId="ecf726b1934da71b" providerId="LiveId" clId="{DBF02EF2-5AE0-440D-B6AD-B5ACDEE03AC8}" dt="2021-08-27T20:50:48.802" v="5075"/>
          <ac:spMkLst>
            <pc:docMk/>
            <pc:sldMk cId="2937512863" sldId="452"/>
            <ac:spMk id="61" creationId="{C0EECFEB-FB23-4AF9-9A33-2928A4296108}"/>
          </ac:spMkLst>
        </pc:spChg>
        <pc:spChg chg="add mod">
          <ac:chgData name="Syphax Ait oubelli" userId="ecf726b1934da71b" providerId="LiveId" clId="{DBF02EF2-5AE0-440D-B6AD-B5ACDEE03AC8}" dt="2021-08-27T20:50:55.127" v="5077" actId="20577"/>
          <ac:spMkLst>
            <pc:docMk/>
            <pc:sldMk cId="2937512863" sldId="452"/>
            <ac:spMk id="62" creationId="{8CAABFB8-D407-4152-B350-46FF0D33F568}"/>
          </ac:spMkLst>
        </pc:spChg>
        <pc:spChg chg="mod">
          <ac:chgData name="Syphax Ait oubelli" userId="ecf726b1934da71b" providerId="LiveId" clId="{DBF02EF2-5AE0-440D-B6AD-B5ACDEE03AC8}" dt="2021-08-27T21:00:18.473" v="5288" actId="207"/>
          <ac:spMkLst>
            <pc:docMk/>
            <pc:sldMk cId="2937512863" sldId="452"/>
            <ac:spMk id="121" creationId="{78F5FBB9-4649-47E2-BAB0-C3E08A71EE19}"/>
          </ac:spMkLst>
        </pc:spChg>
      </pc:sldChg>
      <pc:sldChg chg="addSp delSp modSp add mod">
        <pc:chgData name="Syphax Ait oubelli" userId="ecf726b1934da71b" providerId="LiveId" clId="{DBF02EF2-5AE0-440D-B6AD-B5ACDEE03AC8}" dt="2021-08-27T21:00:23.976" v="5290" actId="207"/>
        <pc:sldMkLst>
          <pc:docMk/>
          <pc:sldMk cId="3443445064" sldId="453"/>
        </pc:sldMkLst>
        <pc:spChg chg="del">
          <ac:chgData name="Syphax Ait oubelli" userId="ecf726b1934da71b" providerId="LiveId" clId="{DBF02EF2-5AE0-440D-B6AD-B5ACDEE03AC8}" dt="2021-08-27T20:39:04.475" v="4683" actId="478"/>
          <ac:spMkLst>
            <pc:docMk/>
            <pc:sldMk cId="3443445064" sldId="453"/>
            <ac:spMk id="54" creationId="{3BB2F27E-805D-4523-AD6B-D4DD26A4BD2D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6" creationId="{ABF0C690-059B-42DC-925B-AF0FEB1ED2F2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7" creationId="{0B19D9B8-036C-4161-BF33-70AEBF0CB4DF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58" creationId="{1D937BF4-9CF1-49A3-AC71-117AA369F2CE}"/>
          </ac:spMkLst>
        </pc:spChg>
        <pc:spChg chg="add mod">
          <ac:chgData name="Syphax Ait oubelli" userId="ecf726b1934da71b" providerId="LiveId" clId="{DBF02EF2-5AE0-440D-B6AD-B5ACDEE03AC8}" dt="2021-08-27T20:51:02.751" v="5078"/>
          <ac:spMkLst>
            <pc:docMk/>
            <pc:sldMk cId="3443445064" sldId="453"/>
            <ac:spMk id="61" creationId="{16FF575F-054C-487E-BD35-11D5E53C9D91}"/>
          </ac:spMkLst>
        </pc:spChg>
        <pc:spChg chg="add mod">
          <ac:chgData name="Syphax Ait oubelli" userId="ecf726b1934da71b" providerId="LiveId" clId="{DBF02EF2-5AE0-440D-B6AD-B5ACDEE03AC8}" dt="2021-08-27T20:51:08.355" v="5081" actId="20577"/>
          <ac:spMkLst>
            <pc:docMk/>
            <pc:sldMk cId="3443445064" sldId="453"/>
            <ac:spMk id="62" creationId="{B6550F12-D39A-4264-A0B6-6A7A05A9B48E}"/>
          </ac:spMkLst>
        </pc:spChg>
        <pc:spChg chg="mod">
          <ac:chgData name="Syphax Ait oubelli" userId="ecf726b1934da71b" providerId="LiveId" clId="{DBF02EF2-5AE0-440D-B6AD-B5ACDEE03AC8}" dt="2021-08-27T21:00:23.976" v="5290" actId="207"/>
          <ac:spMkLst>
            <pc:docMk/>
            <pc:sldMk cId="3443445064" sldId="453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39:09.243" v="4702" actId="207"/>
          <ac:spMkLst>
            <pc:docMk/>
            <pc:sldMk cId="3443445064" sldId="453"/>
            <ac:spMk id="141" creationId="{836B83C6-5E86-476F-8386-CCBBE4E89D40}"/>
          </ac:spMkLst>
        </pc:spChg>
        <pc:cxnChg chg="del">
          <ac:chgData name="Syphax Ait oubelli" userId="ecf726b1934da71b" providerId="LiveId" clId="{DBF02EF2-5AE0-440D-B6AD-B5ACDEE03AC8}" dt="2021-08-27T20:39:04.475" v="4683" actId="478"/>
          <ac:cxnSpMkLst>
            <pc:docMk/>
            <pc:sldMk cId="3443445064" sldId="453"/>
            <ac:cxnSpMk id="55" creationId="{F15C5F09-B584-4399-B3D0-C5735FA005C3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28.239" v="5292" actId="207"/>
        <pc:sldMkLst>
          <pc:docMk/>
          <pc:sldMk cId="2372664818" sldId="454"/>
        </pc:sldMkLst>
        <pc:spChg chg="del">
          <ac:chgData name="Syphax Ait oubelli" userId="ecf726b1934da71b" providerId="LiveId" clId="{DBF02EF2-5AE0-440D-B6AD-B5ACDEE03AC8}" dt="2021-08-27T20:39:20.483" v="4704" actId="478"/>
          <ac:spMkLst>
            <pc:docMk/>
            <pc:sldMk cId="2372664818" sldId="454"/>
            <ac:spMk id="52" creationId="{DF31C922-54E7-4C34-9BCB-452C1F5D46E0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4" creationId="{6D3EC803-95F6-45AC-9B80-14A750AEDCB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5" creationId="{EEF1DEEF-7A74-46BC-8E7B-D0396E1D66C1}"/>
          </ac:spMkLst>
        </pc:spChg>
        <pc:spChg chg="add mod">
          <ac:chgData name="Syphax Ait oubelli" userId="ecf726b1934da71b" providerId="LiveId" clId="{DBF02EF2-5AE0-440D-B6AD-B5ACDEE03AC8}" dt="2021-08-27T20:51:20.098" v="5082"/>
          <ac:spMkLst>
            <pc:docMk/>
            <pc:sldMk cId="2372664818" sldId="454"/>
            <ac:spMk id="56" creationId="{DFEAF539-5E71-4525-B945-ABAE75C3736C}"/>
          </ac:spMkLst>
        </pc:spChg>
        <pc:spChg chg="add mod">
          <ac:chgData name="Syphax Ait oubelli" userId="ecf726b1934da71b" providerId="LiveId" clId="{DBF02EF2-5AE0-440D-B6AD-B5ACDEE03AC8}" dt="2021-08-27T20:51:32.156" v="5086" actId="14100"/>
          <ac:spMkLst>
            <pc:docMk/>
            <pc:sldMk cId="2372664818" sldId="454"/>
            <ac:spMk id="57" creationId="{6854DA14-AC40-40B4-A96B-1185BFCBFC6B}"/>
          </ac:spMkLst>
        </pc:spChg>
        <pc:spChg chg="mod">
          <ac:chgData name="Syphax Ait oubelli" userId="ecf726b1934da71b" providerId="LiveId" clId="{DBF02EF2-5AE0-440D-B6AD-B5ACDEE03AC8}" dt="2021-08-27T21:00:28.239" v="5292" actId="207"/>
          <ac:spMkLst>
            <pc:docMk/>
            <pc:sldMk cId="2372664818" sldId="454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39:25.222" v="4736" actId="207"/>
          <ac:spMkLst>
            <pc:docMk/>
            <pc:sldMk cId="2372664818" sldId="454"/>
            <ac:spMk id="140" creationId="{9EC33FCF-4C00-4EF1-BA0E-766BB9B5197B}"/>
          </ac:spMkLst>
        </pc:spChg>
        <pc:cxnChg chg="del">
          <ac:chgData name="Syphax Ait oubelli" userId="ecf726b1934da71b" providerId="LiveId" clId="{DBF02EF2-5AE0-440D-B6AD-B5ACDEE03AC8}" dt="2021-08-27T20:39:20.483" v="4704" actId="478"/>
          <ac:cxnSpMkLst>
            <pc:docMk/>
            <pc:sldMk cId="2372664818" sldId="454"/>
            <ac:cxnSpMk id="53" creationId="{4275AB4A-F401-44C6-853F-B2DF46CABF5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1.859" v="5294" actId="207"/>
        <pc:sldMkLst>
          <pc:docMk/>
          <pc:sldMk cId="1985676319" sldId="455"/>
        </pc:sldMkLst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2" creationId="{00032F6C-4A7F-40DB-B5A2-15CB96022AC5}"/>
          </ac:spMkLst>
        </pc:spChg>
        <pc:spChg chg="add mod">
          <ac:chgData name="Syphax Ait oubelli" userId="ecf726b1934da71b" providerId="LiveId" clId="{DBF02EF2-5AE0-440D-B6AD-B5ACDEE03AC8}" dt="2021-08-27T20:51:49.367" v="5087"/>
          <ac:spMkLst>
            <pc:docMk/>
            <pc:sldMk cId="1985676319" sldId="455"/>
            <ac:spMk id="53" creationId="{C4DF02E6-BF10-41E2-B47D-368782538870}"/>
          </ac:spMkLst>
        </pc:spChg>
        <pc:spChg chg="add mod">
          <ac:chgData name="Syphax Ait oubelli" userId="ecf726b1934da71b" providerId="LiveId" clId="{DBF02EF2-5AE0-440D-B6AD-B5ACDEE03AC8}" dt="2021-08-27T20:51:59.198" v="5096" actId="1038"/>
          <ac:spMkLst>
            <pc:docMk/>
            <pc:sldMk cId="1985676319" sldId="455"/>
            <ac:spMk id="54" creationId="{6EA91DBD-0DF4-4ADF-8D07-A404BEDB0BD5}"/>
          </ac:spMkLst>
        </pc:spChg>
        <pc:spChg chg="del">
          <ac:chgData name="Syphax Ait oubelli" userId="ecf726b1934da71b" providerId="LiveId" clId="{DBF02EF2-5AE0-440D-B6AD-B5ACDEE03AC8}" dt="2021-08-27T20:39:29.035" v="4738" actId="478"/>
          <ac:spMkLst>
            <pc:docMk/>
            <pc:sldMk cId="1985676319" sldId="455"/>
            <ac:spMk id="60" creationId="{F860B6A2-256E-4958-984B-4CA7CFA9B2BE}"/>
          </ac:spMkLst>
        </pc:spChg>
        <pc:spChg chg="mod">
          <ac:chgData name="Syphax Ait oubelli" userId="ecf726b1934da71b" providerId="LiveId" clId="{DBF02EF2-5AE0-440D-B6AD-B5ACDEE03AC8}" dt="2021-08-27T21:00:31.859" v="5294" actId="207"/>
          <ac:spMkLst>
            <pc:docMk/>
            <pc:sldMk cId="1985676319" sldId="455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39:33.149" v="4742" actId="207"/>
          <ac:spMkLst>
            <pc:docMk/>
            <pc:sldMk cId="1985676319" sldId="455"/>
            <ac:spMk id="139" creationId="{B36AEF54-40C4-48B2-AC83-8FFE5F8C9B2A}"/>
          </ac:spMkLst>
        </pc:spChg>
        <pc:cxnChg chg="del">
          <ac:chgData name="Syphax Ait oubelli" userId="ecf726b1934da71b" providerId="LiveId" clId="{DBF02EF2-5AE0-440D-B6AD-B5ACDEE03AC8}" dt="2021-08-27T20:39:29.035" v="4738" actId="478"/>
          <ac:cxnSpMkLst>
            <pc:docMk/>
            <pc:sldMk cId="1985676319" sldId="455"/>
            <ac:cxnSpMk id="86" creationId="{4FF1C5F2-2598-404D-A370-4EB575A8298F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5.721" v="5296" actId="207"/>
        <pc:sldMkLst>
          <pc:docMk/>
          <pc:sldMk cId="2777726496" sldId="456"/>
        </pc:sldMkLst>
        <pc:spChg chg="add mod">
          <ac:chgData name="Syphax Ait oubelli" userId="ecf726b1934da71b" providerId="LiveId" clId="{DBF02EF2-5AE0-440D-B6AD-B5ACDEE03AC8}" dt="2021-08-27T20:52:03.053" v="5097"/>
          <ac:spMkLst>
            <pc:docMk/>
            <pc:sldMk cId="2777726496" sldId="456"/>
            <ac:spMk id="51" creationId="{4CFCC3BB-24D7-436A-807B-068ABC82D016}"/>
          </ac:spMkLst>
        </pc:spChg>
        <pc:spChg chg="add mod">
          <ac:chgData name="Syphax Ait oubelli" userId="ecf726b1934da71b" providerId="LiveId" clId="{DBF02EF2-5AE0-440D-B6AD-B5ACDEE03AC8}" dt="2021-08-27T20:52:09.853" v="5100" actId="20577"/>
          <ac:spMkLst>
            <pc:docMk/>
            <pc:sldMk cId="2777726496" sldId="456"/>
            <ac:spMk id="52" creationId="{F2C98F0C-8C2E-4E0F-8A0D-1111286E5805}"/>
          </ac:spMkLst>
        </pc:spChg>
        <pc:spChg chg="del">
          <ac:chgData name="Syphax Ait oubelli" userId="ecf726b1934da71b" providerId="LiveId" clId="{DBF02EF2-5AE0-440D-B6AD-B5ACDEE03AC8}" dt="2021-08-27T20:39:42.515" v="4744" actId="478"/>
          <ac:spMkLst>
            <pc:docMk/>
            <pc:sldMk cId="2777726496" sldId="456"/>
            <ac:spMk id="59" creationId="{04CB84BB-978B-4D95-A5F1-350DDD506149}"/>
          </ac:spMkLst>
        </pc:spChg>
        <pc:spChg chg="mod">
          <ac:chgData name="Syphax Ait oubelli" userId="ecf726b1934da71b" providerId="LiveId" clId="{DBF02EF2-5AE0-440D-B6AD-B5ACDEE03AC8}" dt="2021-08-27T21:00:35.721" v="5296" actId="207"/>
          <ac:spMkLst>
            <pc:docMk/>
            <pc:sldMk cId="2777726496" sldId="456"/>
            <ac:spMk id="117" creationId="{8CD5F533-F767-4951-84AF-09E141C4F907}"/>
          </ac:spMkLst>
        </pc:spChg>
        <pc:spChg chg="mod">
          <ac:chgData name="Syphax Ait oubelli" userId="ecf726b1934da71b" providerId="LiveId" clId="{DBF02EF2-5AE0-440D-B6AD-B5ACDEE03AC8}" dt="2021-08-27T20:39:46.489" v="4754" actId="207"/>
          <ac:spMkLst>
            <pc:docMk/>
            <pc:sldMk cId="2777726496" sldId="456"/>
            <ac:spMk id="138" creationId="{4965AA35-40B0-4DF8-84B0-D48E019E472C}"/>
          </ac:spMkLst>
        </pc:spChg>
        <pc:cxnChg chg="del">
          <ac:chgData name="Syphax Ait oubelli" userId="ecf726b1934da71b" providerId="LiveId" clId="{DBF02EF2-5AE0-440D-B6AD-B5ACDEE03AC8}" dt="2021-08-27T20:39:42.515" v="4744" actId="478"/>
          <ac:cxnSpMkLst>
            <pc:docMk/>
            <pc:sldMk cId="2777726496" sldId="456"/>
            <ac:cxnSpMk id="97" creationId="{F24DB324-2A88-4F01-8E70-7500DD7EFCFD}"/>
          </ac:cxnSpMkLst>
        </pc:cxnChg>
      </pc:sldChg>
      <pc:sldChg chg="addSp delSp modSp add mod">
        <pc:chgData name="Syphax Ait oubelli" userId="ecf726b1934da71b" providerId="LiveId" clId="{DBF02EF2-5AE0-440D-B6AD-B5ACDEE03AC8}" dt="2021-08-27T21:00:39.580" v="5298" actId="207"/>
        <pc:sldMkLst>
          <pc:docMk/>
          <pc:sldMk cId="290290597" sldId="457"/>
        </pc:sldMkLst>
        <pc:spChg chg="add mod">
          <ac:chgData name="Syphax Ait oubelli" userId="ecf726b1934da71b" providerId="LiveId" clId="{DBF02EF2-5AE0-440D-B6AD-B5ACDEE03AC8}" dt="2021-08-27T20:52:33.226" v="5113" actId="1035"/>
          <ac:spMkLst>
            <pc:docMk/>
            <pc:sldMk cId="290290597" sldId="457"/>
            <ac:spMk id="49" creationId="{D6176993-4547-4FAA-A473-F04D31ECBD7C}"/>
          </ac:spMkLst>
        </pc:spChg>
        <pc:spChg chg="del">
          <ac:chgData name="Syphax Ait oubelli" userId="ecf726b1934da71b" providerId="LiveId" clId="{DBF02EF2-5AE0-440D-B6AD-B5ACDEE03AC8}" dt="2021-08-27T20:41:15.051" v="4756" actId="478"/>
          <ac:spMkLst>
            <pc:docMk/>
            <pc:sldMk cId="290290597" sldId="457"/>
            <ac:spMk id="50" creationId="{74461088-93AE-44CF-8527-A452B0E61588}"/>
          </ac:spMkLst>
        </pc:spChg>
        <pc:spChg chg="mod">
          <ac:chgData name="Syphax Ait oubelli" userId="ecf726b1934da71b" providerId="LiveId" clId="{DBF02EF2-5AE0-440D-B6AD-B5ACDEE03AC8}" dt="2021-08-27T21:00:39.580" v="5298" actId="207"/>
          <ac:spMkLst>
            <pc:docMk/>
            <pc:sldMk cId="290290597" sldId="457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1:19.146" v="4778" actId="207"/>
          <ac:spMkLst>
            <pc:docMk/>
            <pc:sldMk cId="290290597" sldId="457"/>
            <ac:spMk id="137" creationId="{16F762A7-147C-4ED7-BCA0-A022BF28FEF8}"/>
          </ac:spMkLst>
        </pc:spChg>
        <pc:cxnChg chg="del mod">
          <ac:chgData name="Syphax Ait oubelli" userId="ecf726b1934da71b" providerId="LiveId" clId="{DBF02EF2-5AE0-440D-B6AD-B5ACDEE03AC8}" dt="2021-08-27T20:41:15.051" v="4756" actId="478"/>
          <ac:cxnSpMkLst>
            <pc:docMk/>
            <pc:sldMk cId="290290597" sldId="457"/>
            <ac:cxnSpMk id="73" creationId="{4A0C956C-8FE4-4CF7-A579-C44E5DAF11C3}"/>
          </ac:cxnSpMkLst>
        </pc:cxnChg>
      </pc:sldChg>
      <pc:sldChg chg="addSp modSp add mod">
        <pc:chgData name="Syphax Ait oubelli" userId="ecf726b1934da71b" providerId="LiveId" clId="{DBF02EF2-5AE0-440D-B6AD-B5ACDEE03AC8}" dt="2021-08-27T21:00:42.961" v="5300" actId="207"/>
        <pc:sldMkLst>
          <pc:docMk/>
          <pc:sldMk cId="189263254" sldId="458"/>
        </pc:sldMkLst>
        <pc:spChg chg="add mod">
          <ac:chgData name="Syphax Ait oubelli" userId="ecf726b1934da71b" providerId="LiveId" clId="{DBF02EF2-5AE0-440D-B6AD-B5ACDEE03AC8}" dt="2021-08-27T20:41:42.450" v="4780"/>
          <ac:spMkLst>
            <pc:docMk/>
            <pc:sldMk cId="189263254" sldId="458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2:36.228" v="5114"/>
          <ac:spMkLst>
            <pc:docMk/>
            <pc:sldMk cId="189263254" sldId="458"/>
            <ac:spMk id="49" creationId="{E7087A86-1382-4E20-999E-C748DFC8ACBA}"/>
          </ac:spMkLst>
        </pc:spChg>
        <pc:spChg chg="mod">
          <ac:chgData name="Syphax Ait oubelli" userId="ecf726b1934da71b" providerId="LiveId" clId="{DBF02EF2-5AE0-440D-B6AD-B5ACDEE03AC8}" dt="2021-08-27T21:00:42.961" v="5300" actId="207"/>
          <ac:spMkLst>
            <pc:docMk/>
            <pc:sldMk cId="189263254" sldId="458"/>
            <ac:spMk id="113" creationId="{2FECEED1-216D-48BE-AB69-6D5671E8CFF0}"/>
          </ac:spMkLst>
        </pc:spChg>
        <pc:cxnChg chg="add mod">
          <ac:chgData name="Syphax Ait oubelli" userId="ecf726b1934da71b" providerId="LiveId" clId="{DBF02EF2-5AE0-440D-B6AD-B5ACDEE03AC8}" dt="2021-08-27T20:41:42.450" v="4780"/>
          <ac:cxnSpMkLst>
            <pc:docMk/>
            <pc:sldMk cId="189263254" sldId="458"/>
            <ac:cxnSpMk id="47" creationId="{06A9DC30-0030-4566-AACF-BA3311091CB6}"/>
          </ac:cxnSpMkLst>
        </pc:cxnChg>
      </pc:sldChg>
      <pc:sldChg chg="addSp modSp add mod">
        <pc:chgData name="Syphax Ait oubelli" userId="ecf726b1934da71b" providerId="LiveId" clId="{DBF02EF2-5AE0-440D-B6AD-B5ACDEE03AC8}" dt="2021-08-27T21:00:50.617" v="5304" actId="207"/>
        <pc:sldMkLst>
          <pc:docMk/>
          <pc:sldMk cId="3237065478" sldId="459"/>
        </pc:sldMkLst>
        <pc:spChg chg="add mod">
          <ac:chgData name="Syphax Ait oubelli" userId="ecf726b1934da71b" providerId="LiveId" clId="{DBF02EF2-5AE0-440D-B6AD-B5ACDEE03AC8}" dt="2021-08-27T20:52:45.136" v="5118"/>
          <ac:spMkLst>
            <pc:docMk/>
            <pc:sldMk cId="3237065478" sldId="459"/>
            <ac:spMk id="49" creationId="{47F4C65A-3CA5-4AEE-B955-CA3BCA79C80F}"/>
          </ac:spMkLst>
        </pc:spChg>
        <pc:spChg chg="add mod">
          <ac:chgData name="Syphax Ait oubelli" userId="ecf726b1934da71b" providerId="LiveId" clId="{DBF02EF2-5AE0-440D-B6AD-B5ACDEE03AC8}" dt="2021-08-27T20:52:50.755" v="5121" actId="20577"/>
          <ac:spMkLst>
            <pc:docMk/>
            <pc:sldMk cId="3237065478" sldId="459"/>
            <ac:spMk id="50" creationId="{5EE8A478-12BC-4445-9F3A-5687524E7AA0}"/>
          </ac:spMkLst>
        </pc:spChg>
        <pc:spChg chg="mod">
          <ac:chgData name="Syphax Ait oubelli" userId="ecf726b1934da71b" providerId="LiveId" clId="{DBF02EF2-5AE0-440D-B6AD-B5ACDEE03AC8}" dt="2021-08-27T21:00:50.617" v="5304" actId="207"/>
          <ac:spMkLst>
            <pc:docMk/>
            <pc:sldMk cId="3237065478" sldId="459"/>
            <ac:spMk id="113" creationId="{2FECEED1-216D-48BE-AB69-6D5671E8CFF0}"/>
          </ac:spMkLst>
        </pc:spChg>
      </pc:sldChg>
      <pc:sldChg chg="addSp modSp add mod">
        <pc:chgData name="Syphax Ait oubelli" userId="ecf726b1934da71b" providerId="LiveId" clId="{DBF02EF2-5AE0-440D-B6AD-B5ACDEE03AC8}" dt="2021-08-27T21:00:46.950" v="5302" actId="207"/>
        <pc:sldMkLst>
          <pc:docMk/>
          <pc:sldMk cId="1642836035" sldId="460"/>
        </pc:sldMkLst>
        <pc:spChg chg="add mod">
          <ac:chgData name="Syphax Ait oubelli" userId="ecf726b1934da71b" providerId="LiveId" clId="{DBF02EF2-5AE0-440D-B6AD-B5ACDEE03AC8}" dt="2021-08-27T20:41:54.728" v="4783"/>
          <ac:spMkLst>
            <pc:docMk/>
            <pc:sldMk cId="1642836035" sldId="460"/>
            <ac:spMk id="49" creationId="{6546BBD5-2D26-479F-B6CF-F84ACF8972D4}"/>
          </ac:spMkLst>
        </pc:spChg>
        <pc:spChg chg="add mod">
          <ac:chgData name="Syphax Ait oubelli" userId="ecf726b1934da71b" providerId="LiveId" clId="{DBF02EF2-5AE0-440D-B6AD-B5ACDEE03AC8}" dt="2021-08-27T20:52:39.448" v="5115"/>
          <ac:spMkLst>
            <pc:docMk/>
            <pc:sldMk cId="1642836035" sldId="460"/>
            <ac:spMk id="51" creationId="{D5418766-EE0F-4789-B8EA-C1F2AD2DA02B}"/>
          </ac:spMkLst>
        </pc:spChg>
        <pc:spChg chg="mod">
          <ac:chgData name="Syphax Ait oubelli" userId="ecf726b1934da71b" providerId="LiveId" clId="{DBF02EF2-5AE0-440D-B6AD-B5ACDEE03AC8}" dt="2021-08-27T21:00:46.950" v="5302" actId="207"/>
          <ac:spMkLst>
            <pc:docMk/>
            <pc:sldMk cId="1642836035" sldId="460"/>
            <ac:spMk id="118" creationId="{B6E38175-4676-41B1-838E-46671EDA869A}"/>
          </ac:spMkLst>
        </pc:spChg>
        <pc:spChg chg="mod">
          <ac:chgData name="Syphax Ait oubelli" userId="ecf726b1934da71b" providerId="LiveId" clId="{DBF02EF2-5AE0-440D-B6AD-B5ACDEE03AC8}" dt="2021-08-27T20:52:42.959" v="5117" actId="207"/>
          <ac:spMkLst>
            <pc:docMk/>
            <pc:sldMk cId="1642836035" sldId="460"/>
            <ac:spMk id="138" creationId="{4965AA35-40B0-4DF8-84B0-D48E019E472C}"/>
          </ac:spMkLst>
        </pc:spChg>
        <pc:cxnChg chg="add mod">
          <ac:chgData name="Syphax Ait oubelli" userId="ecf726b1934da71b" providerId="LiveId" clId="{DBF02EF2-5AE0-440D-B6AD-B5ACDEE03AC8}" dt="2021-08-27T20:41:54.728" v="4783"/>
          <ac:cxnSpMkLst>
            <pc:docMk/>
            <pc:sldMk cId="1642836035" sldId="460"/>
            <ac:cxnSpMk id="50" creationId="{A7E19E5A-8939-4816-A5D0-41D9646B71AE}"/>
          </ac:cxnSpMkLst>
        </pc:cxnChg>
      </pc:sldChg>
      <pc:sldChg chg="addSp modSp add mod">
        <pc:chgData name="Syphax Ait oubelli" userId="ecf726b1934da71b" providerId="LiveId" clId="{DBF02EF2-5AE0-440D-B6AD-B5ACDEE03AC8}" dt="2021-08-27T21:00:54.645" v="5306" actId="207"/>
        <pc:sldMkLst>
          <pc:docMk/>
          <pc:sldMk cId="215007575" sldId="461"/>
        </pc:sldMkLst>
        <pc:spChg chg="add mod">
          <ac:chgData name="Syphax Ait oubelli" userId="ecf726b1934da71b" providerId="LiveId" clId="{DBF02EF2-5AE0-440D-B6AD-B5ACDEE03AC8}" dt="2021-08-27T20:42:03.712" v="4785"/>
          <ac:spMkLst>
            <pc:docMk/>
            <pc:sldMk cId="215007575" sldId="461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1" creationId="{E3DAF1CB-2C0B-421E-A599-31E0E38BD1EA}"/>
          </ac:spMkLst>
        </pc:spChg>
        <pc:spChg chg="add mod">
          <ac:chgData name="Syphax Ait oubelli" userId="ecf726b1934da71b" providerId="LiveId" clId="{DBF02EF2-5AE0-440D-B6AD-B5ACDEE03AC8}" dt="2021-08-27T20:52:53.857" v="5122"/>
          <ac:spMkLst>
            <pc:docMk/>
            <pc:sldMk cId="215007575" sldId="461"/>
            <ac:spMk id="52" creationId="{A225835E-FA5C-403B-9A70-C442831B509D}"/>
          </ac:spMkLst>
        </pc:spChg>
        <pc:spChg chg="mod">
          <ac:chgData name="Syphax Ait oubelli" userId="ecf726b1934da71b" providerId="LiveId" clId="{DBF02EF2-5AE0-440D-B6AD-B5ACDEE03AC8}" dt="2021-08-27T21:00:54.645" v="5306" actId="207"/>
          <ac:spMkLst>
            <pc:docMk/>
            <pc:sldMk cId="215007575" sldId="461"/>
            <ac:spMk id="114" creationId="{59CD2F60-4E6C-4AB7-A858-4243748BF28A}"/>
          </ac:spMkLst>
        </pc:spChg>
        <pc:cxnChg chg="add mod">
          <ac:chgData name="Syphax Ait oubelli" userId="ecf726b1934da71b" providerId="LiveId" clId="{DBF02EF2-5AE0-440D-B6AD-B5ACDEE03AC8}" dt="2021-08-27T20:42:03.712" v="4785"/>
          <ac:cxnSpMkLst>
            <pc:docMk/>
            <pc:sldMk cId="215007575" sldId="461"/>
            <ac:cxnSpMk id="50" creationId="{C61CE7A3-AC0E-4391-B105-7F34E614F2F0}"/>
          </ac:cxnSpMkLst>
        </pc:cxnChg>
      </pc:sldChg>
      <pc:sldChg chg="addSp modSp add mod">
        <pc:chgData name="Syphax Ait oubelli" userId="ecf726b1934da71b" providerId="LiveId" clId="{DBF02EF2-5AE0-440D-B6AD-B5ACDEE03AC8}" dt="2021-08-27T21:00:58.978" v="5308" actId="207"/>
        <pc:sldMkLst>
          <pc:docMk/>
          <pc:sldMk cId="918485457" sldId="462"/>
        </pc:sldMkLst>
        <pc:spChg chg="add mod">
          <ac:chgData name="Syphax Ait oubelli" userId="ecf726b1934da71b" providerId="LiveId" clId="{DBF02EF2-5AE0-440D-B6AD-B5ACDEE03AC8}" dt="2021-08-27T20:42:23.424" v="4788"/>
          <ac:spMkLst>
            <pc:docMk/>
            <pc:sldMk cId="918485457" sldId="462"/>
            <ac:spMk id="51" creationId="{4FC80E23-2DDA-4AE7-A758-82CFDA07CB86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3" creationId="{7A4D52E9-4CE1-49B9-AF23-07F8EC9A7BC3}"/>
          </ac:spMkLst>
        </pc:spChg>
        <pc:spChg chg="add mod">
          <ac:chgData name="Syphax Ait oubelli" userId="ecf726b1934da71b" providerId="LiveId" clId="{DBF02EF2-5AE0-440D-B6AD-B5ACDEE03AC8}" dt="2021-08-27T20:52:55.477" v="5123"/>
          <ac:spMkLst>
            <pc:docMk/>
            <pc:sldMk cId="918485457" sldId="462"/>
            <ac:spMk id="54" creationId="{82C62FED-490F-4478-98D8-46C4E7F8AD3F}"/>
          </ac:spMkLst>
        </pc:spChg>
        <pc:spChg chg="mod">
          <ac:chgData name="Syphax Ait oubelli" userId="ecf726b1934da71b" providerId="LiveId" clId="{DBF02EF2-5AE0-440D-B6AD-B5ACDEE03AC8}" dt="2021-08-27T21:00:58.978" v="5308" actId="207"/>
          <ac:spMkLst>
            <pc:docMk/>
            <pc:sldMk cId="918485457" sldId="462"/>
            <ac:spMk id="119" creationId="{6DA90CEE-DE75-49D1-904E-305DFB80E3DE}"/>
          </ac:spMkLst>
        </pc:spChg>
        <pc:spChg chg="mod">
          <ac:chgData name="Syphax Ait oubelli" userId="ecf726b1934da71b" providerId="LiveId" clId="{DBF02EF2-5AE0-440D-B6AD-B5ACDEE03AC8}" dt="2021-08-27T20:52:59.432" v="5125" actId="207"/>
          <ac:spMkLst>
            <pc:docMk/>
            <pc:sldMk cId="918485457" sldId="462"/>
            <ac:spMk id="139" creationId="{B36AEF54-40C4-48B2-AC83-8FFE5F8C9B2A}"/>
          </ac:spMkLst>
        </pc:spChg>
        <pc:cxnChg chg="add mod">
          <ac:chgData name="Syphax Ait oubelli" userId="ecf726b1934da71b" providerId="LiveId" clId="{DBF02EF2-5AE0-440D-B6AD-B5ACDEE03AC8}" dt="2021-08-27T20:42:23.424" v="4788"/>
          <ac:cxnSpMkLst>
            <pc:docMk/>
            <pc:sldMk cId="918485457" sldId="462"/>
            <ac:cxnSpMk id="52" creationId="{12CFE787-2BC0-4B78-A530-4703F644AADA}"/>
          </ac:cxnSpMkLst>
        </pc:cxnChg>
      </pc:sldChg>
      <pc:sldChg chg="addSp modSp add mod">
        <pc:chgData name="Syphax Ait oubelli" userId="ecf726b1934da71b" providerId="LiveId" clId="{DBF02EF2-5AE0-440D-B6AD-B5ACDEE03AC8}" dt="2021-08-27T21:01:02.668" v="5310" actId="207"/>
        <pc:sldMkLst>
          <pc:docMk/>
          <pc:sldMk cId="2407467057" sldId="463"/>
        </pc:sldMkLst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1" creationId="{DA9CD0E5-99E3-4D7E-88EF-ED9EE47428A4}"/>
          </ac:spMkLst>
        </pc:spChg>
        <pc:spChg chg="add mod">
          <ac:chgData name="Syphax Ait oubelli" userId="ecf726b1934da71b" providerId="LiveId" clId="{DBF02EF2-5AE0-440D-B6AD-B5ACDEE03AC8}" dt="2021-08-27T20:53:03.576" v="5126"/>
          <ac:spMkLst>
            <pc:docMk/>
            <pc:sldMk cId="2407467057" sldId="463"/>
            <ac:spMk id="52" creationId="{B4728E88-37BD-42DF-B8E0-508B67CFC780}"/>
          </ac:spMkLst>
        </pc:spChg>
        <pc:spChg chg="add mod">
          <ac:chgData name="Syphax Ait oubelli" userId="ecf726b1934da71b" providerId="LiveId" clId="{DBF02EF2-5AE0-440D-B6AD-B5ACDEE03AC8}" dt="2021-08-27T20:53:08.382" v="5129" actId="20577"/>
          <ac:spMkLst>
            <pc:docMk/>
            <pc:sldMk cId="2407467057" sldId="463"/>
            <ac:spMk id="53" creationId="{4CF08115-F0B5-4653-AD7A-FB73B8462925}"/>
          </ac:spMkLst>
        </pc:spChg>
        <pc:spChg chg="mod">
          <ac:chgData name="Syphax Ait oubelli" userId="ecf726b1934da71b" providerId="LiveId" clId="{DBF02EF2-5AE0-440D-B6AD-B5ACDEE03AC8}" dt="2021-08-27T21:01:02.668" v="5310" actId="207"/>
          <ac:spMkLst>
            <pc:docMk/>
            <pc:sldMk cId="2407467057" sldId="463"/>
            <ac:spMk id="114" creationId="{59CD2F60-4E6C-4AB7-A858-4243748BF28A}"/>
          </ac:spMkLst>
        </pc:spChg>
      </pc:sldChg>
      <pc:sldChg chg="addSp modSp add mod">
        <pc:chgData name="Syphax Ait oubelli" userId="ecf726b1934da71b" providerId="LiveId" clId="{DBF02EF2-5AE0-440D-B6AD-B5ACDEE03AC8}" dt="2021-08-27T21:01:06.220" v="5312" actId="207"/>
        <pc:sldMkLst>
          <pc:docMk/>
          <pc:sldMk cId="3964695668" sldId="464"/>
        </pc:sldMkLst>
        <pc:spChg chg="add mod">
          <ac:chgData name="Syphax Ait oubelli" userId="ecf726b1934da71b" providerId="LiveId" clId="{DBF02EF2-5AE0-440D-B6AD-B5ACDEE03AC8}" dt="2021-08-27T20:42:29.385" v="4790"/>
          <ac:spMkLst>
            <pc:docMk/>
            <pc:sldMk cId="3964695668" sldId="464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3" creationId="{85C61E5C-0EF2-418A-89DE-DA95C35EC0BA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4" creationId="{BBBCB984-F09F-4A98-B518-6E7238FDF3FE}"/>
          </ac:spMkLst>
        </pc:spChg>
        <pc:spChg chg="add mod">
          <ac:chgData name="Syphax Ait oubelli" userId="ecf726b1934da71b" providerId="LiveId" clId="{DBF02EF2-5AE0-440D-B6AD-B5ACDEE03AC8}" dt="2021-08-27T20:53:11.545" v="5130"/>
          <ac:spMkLst>
            <pc:docMk/>
            <pc:sldMk cId="3964695668" sldId="464"/>
            <ac:spMk id="55" creationId="{CDA95D90-EF66-4304-B562-9D40794776A0}"/>
          </ac:spMkLst>
        </pc:spChg>
        <pc:spChg chg="mod">
          <ac:chgData name="Syphax Ait oubelli" userId="ecf726b1934da71b" providerId="LiveId" clId="{DBF02EF2-5AE0-440D-B6AD-B5ACDEE03AC8}" dt="2021-08-27T21:01:06.220" v="5312" actId="207"/>
          <ac:spMkLst>
            <pc:docMk/>
            <pc:sldMk cId="3964695668" sldId="464"/>
            <ac:spMk id="115" creationId="{9B5739D4-BF66-4BCD-85BD-95EDCF00809E}"/>
          </ac:spMkLst>
        </pc:spChg>
        <pc:cxnChg chg="add mod">
          <ac:chgData name="Syphax Ait oubelli" userId="ecf726b1934da71b" providerId="LiveId" clId="{DBF02EF2-5AE0-440D-B6AD-B5ACDEE03AC8}" dt="2021-08-27T20:42:29.385" v="4790"/>
          <ac:cxnSpMkLst>
            <pc:docMk/>
            <pc:sldMk cId="3964695668" sldId="464"/>
            <ac:cxnSpMk id="52" creationId="{664BD9BB-2DFC-4B16-AE5B-9BE344255DE8}"/>
          </ac:cxnSpMkLst>
        </pc:cxnChg>
      </pc:sldChg>
      <pc:sldChg chg="addSp modSp add mod">
        <pc:chgData name="Syphax Ait oubelli" userId="ecf726b1934da71b" providerId="LiveId" clId="{DBF02EF2-5AE0-440D-B6AD-B5ACDEE03AC8}" dt="2021-08-27T21:01:10.430" v="5314" actId="207"/>
        <pc:sldMkLst>
          <pc:docMk/>
          <pc:sldMk cId="2323986225" sldId="465"/>
        </pc:sldMkLst>
        <pc:spChg chg="add mod">
          <ac:chgData name="Syphax Ait oubelli" userId="ecf726b1934da71b" providerId="LiveId" clId="{DBF02EF2-5AE0-440D-B6AD-B5ACDEE03AC8}" dt="2021-08-27T20:42:35.570" v="4793"/>
          <ac:spMkLst>
            <pc:docMk/>
            <pc:sldMk cId="2323986225" sldId="465"/>
            <ac:spMk id="53" creationId="{AFC8C59A-AD96-4615-BC5B-D125E48821AA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5" creationId="{86B2BA86-93BC-4A2E-A21B-A3DA32A80F63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6" creationId="{9C8E1E6A-5B34-435F-8B12-869D2B039318}"/>
          </ac:spMkLst>
        </pc:spChg>
        <pc:spChg chg="add mod">
          <ac:chgData name="Syphax Ait oubelli" userId="ecf726b1934da71b" providerId="LiveId" clId="{DBF02EF2-5AE0-440D-B6AD-B5ACDEE03AC8}" dt="2021-08-27T20:53:12.826" v="5131"/>
          <ac:spMkLst>
            <pc:docMk/>
            <pc:sldMk cId="2323986225" sldId="465"/>
            <ac:spMk id="57" creationId="{FEE87865-1ABF-4E16-8937-575E0683D64E}"/>
          </ac:spMkLst>
        </pc:spChg>
        <pc:spChg chg="mod">
          <ac:chgData name="Syphax Ait oubelli" userId="ecf726b1934da71b" providerId="LiveId" clId="{DBF02EF2-5AE0-440D-B6AD-B5ACDEE03AC8}" dt="2021-08-27T21:01:10.430" v="5314" actId="207"/>
          <ac:spMkLst>
            <pc:docMk/>
            <pc:sldMk cId="2323986225" sldId="465"/>
            <ac:spMk id="120" creationId="{869D2E8C-0A25-4055-8879-B3C9BDD8E253}"/>
          </ac:spMkLst>
        </pc:spChg>
        <pc:spChg chg="mod">
          <ac:chgData name="Syphax Ait oubelli" userId="ecf726b1934da71b" providerId="LiveId" clId="{DBF02EF2-5AE0-440D-B6AD-B5ACDEE03AC8}" dt="2021-08-27T20:53:16.845" v="5133" actId="207"/>
          <ac:spMkLst>
            <pc:docMk/>
            <pc:sldMk cId="2323986225" sldId="465"/>
            <ac:spMk id="140" creationId="{9EC33FCF-4C00-4EF1-BA0E-766BB9B5197B}"/>
          </ac:spMkLst>
        </pc:spChg>
        <pc:cxnChg chg="add mod">
          <ac:chgData name="Syphax Ait oubelli" userId="ecf726b1934da71b" providerId="LiveId" clId="{DBF02EF2-5AE0-440D-B6AD-B5ACDEE03AC8}" dt="2021-08-27T20:42:35.570" v="4793"/>
          <ac:cxnSpMkLst>
            <pc:docMk/>
            <pc:sldMk cId="2323986225" sldId="465"/>
            <ac:cxnSpMk id="54" creationId="{B49CCF7C-682C-4918-91F7-36B3E7F72AA2}"/>
          </ac:cxnSpMkLst>
        </pc:cxnChg>
      </pc:sldChg>
      <pc:sldChg chg="addSp modSp add mod">
        <pc:chgData name="Syphax Ait oubelli" userId="ecf726b1934da71b" providerId="LiveId" clId="{DBF02EF2-5AE0-440D-B6AD-B5ACDEE03AC8}" dt="2021-08-27T21:01:13.785" v="5316" actId="207"/>
        <pc:sldMkLst>
          <pc:docMk/>
          <pc:sldMk cId="2242146674" sldId="466"/>
        </pc:sldMkLst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3" creationId="{CA4A972B-963A-43A5-87D5-8790A9FAF47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4" creationId="{9EA596E8-17EC-472C-AE87-F079469F5DD3}"/>
          </ac:spMkLst>
        </pc:spChg>
        <pc:spChg chg="add mod">
          <ac:chgData name="Syphax Ait oubelli" userId="ecf726b1934da71b" providerId="LiveId" clId="{DBF02EF2-5AE0-440D-B6AD-B5ACDEE03AC8}" dt="2021-08-27T20:53:19.290" v="5134"/>
          <ac:spMkLst>
            <pc:docMk/>
            <pc:sldMk cId="2242146674" sldId="466"/>
            <ac:spMk id="55" creationId="{420C6D7B-25B4-4AD6-B9FD-7ED5499D72F2}"/>
          </ac:spMkLst>
        </pc:spChg>
        <pc:spChg chg="add mod">
          <ac:chgData name="Syphax Ait oubelli" userId="ecf726b1934da71b" providerId="LiveId" clId="{DBF02EF2-5AE0-440D-B6AD-B5ACDEE03AC8}" dt="2021-08-27T20:53:23.600" v="5138" actId="20577"/>
          <ac:spMkLst>
            <pc:docMk/>
            <pc:sldMk cId="2242146674" sldId="466"/>
            <ac:spMk id="56" creationId="{F7B95063-FCBE-47C9-BC26-30CDA6FE4E7D}"/>
          </ac:spMkLst>
        </pc:spChg>
        <pc:spChg chg="mod">
          <ac:chgData name="Syphax Ait oubelli" userId="ecf726b1934da71b" providerId="LiveId" clId="{DBF02EF2-5AE0-440D-B6AD-B5ACDEE03AC8}" dt="2021-08-27T21:01:13.785" v="5316" actId="207"/>
          <ac:spMkLst>
            <pc:docMk/>
            <pc:sldMk cId="2242146674" sldId="466"/>
            <ac:spMk id="115" creationId="{9B5739D4-BF66-4BCD-85BD-95EDCF00809E}"/>
          </ac:spMkLst>
        </pc:spChg>
      </pc:sldChg>
      <pc:sldChg chg="addSp modSp add mod">
        <pc:chgData name="Syphax Ait oubelli" userId="ecf726b1934da71b" providerId="LiveId" clId="{DBF02EF2-5AE0-440D-B6AD-B5ACDEE03AC8}" dt="2021-08-27T21:01:18.447" v="5318" actId="207"/>
        <pc:sldMkLst>
          <pc:docMk/>
          <pc:sldMk cId="1654899363" sldId="467"/>
        </pc:sldMkLst>
        <pc:spChg chg="add mod">
          <ac:chgData name="Syphax Ait oubelli" userId="ecf726b1934da71b" providerId="LiveId" clId="{DBF02EF2-5AE0-440D-B6AD-B5ACDEE03AC8}" dt="2021-08-27T20:42:42.320" v="4795"/>
          <ac:spMkLst>
            <pc:docMk/>
            <pc:sldMk cId="1654899363" sldId="467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5" creationId="{A872EC9C-7446-48F2-9ACF-13DEC557B9E7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6" creationId="{B4249ED4-F6C3-4223-8634-D13D501812F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7" creationId="{0BFAB24D-AA00-4D69-81C4-337B4871C47C}"/>
          </ac:spMkLst>
        </pc:spChg>
        <pc:spChg chg="add mod">
          <ac:chgData name="Syphax Ait oubelli" userId="ecf726b1934da71b" providerId="LiveId" clId="{DBF02EF2-5AE0-440D-B6AD-B5ACDEE03AC8}" dt="2021-08-27T20:53:28.705" v="5139"/>
          <ac:spMkLst>
            <pc:docMk/>
            <pc:sldMk cId="1654899363" sldId="467"/>
            <ac:spMk id="58" creationId="{D8F469A5-54FF-47EE-A78E-2DD72E081360}"/>
          </ac:spMkLst>
        </pc:spChg>
        <pc:spChg chg="mod">
          <ac:chgData name="Syphax Ait oubelli" userId="ecf726b1934da71b" providerId="LiveId" clId="{DBF02EF2-5AE0-440D-B6AD-B5ACDEE03AC8}" dt="2021-08-27T21:01:18.447" v="5318" actId="207"/>
          <ac:spMkLst>
            <pc:docMk/>
            <pc:sldMk cId="1654899363" sldId="467"/>
            <ac:spMk id="116" creationId="{C0339646-745E-4272-8114-C8178E2CBE8A}"/>
          </ac:spMkLst>
        </pc:spChg>
        <pc:cxnChg chg="add mod">
          <ac:chgData name="Syphax Ait oubelli" userId="ecf726b1934da71b" providerId="LiveId" clId="{DBF02EF2-5AE0-440D-B6AD-B5ACDEE03AC8}" dt="2021-08-27T20:42:42.320" v="4795"/>
          <ac:cxnSpMkLst>
            <pc:docMk/>
            <pc:sldMk cId="1654899363" sldId="467"/>
            <ac:cxnSpMk id="54" creationId="{8C36035C-E6E2-4FF1-93DA-0ADC91B37A32}"/>
          </ac:cxnSpMkLst>
        </pc:cxnChg>
      </pc:sldChg>
      <pc:sldChg chg="addSp modSp add mod">
        <pc:chgData name="Syphax Ait oubelli" userId="ecf726b1934da71b" providerId="LiveId" clId="{DBF02EF2-5AE0-440D-B6AD-B5ACDEE03AC8}" dt="2021-08-27T21:01:22.050" v="5320" actId="207"/>
        <pc:sldMkLst>
          <pc:docMk/>
          <pc:sldMk cId="3755551650" sldId="468"/>
        </pc:sldMkLst>
        <pc:spChg chg="add mod">
          <ac:chgData name="Syphax Ait oubelli" userId="ecf726b1934da71b" providerId="LiveId" clId="{DBF02EF2-5AE0-440D-B6AD-B5ACDEE03AC8}" dt="2021-08-27T20:42:47.120" v="4797"/>
          <ac:spMkLst>
            <pc:docMk/>
            <pc:sldMk cId="3755551650" sldId="468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7" creationId="{92A01D48-EAFD-4534-B691-DE6C37AB1323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8" creationId="{48B43480-A63A-473E-A4C3-5A97ABA75EEE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59" creationId="{6DB6B265-C7FC-4EB7-961A-9BBF9C6E5FDB}"/>
          </ac:spMkLst>
        </pc:spChg>
        <pc:spChg chg="add mod">
          <ac:chgData name="Syphax Ait oubelli" userId="ecf726b1934da71b" providerId="LiveId" clId="{DBF02EF2-5AE0-440D-B6AD-B5ACDEE03AC8}" dt="2021-08-27T20:53:31.434" v="5140"/>
          <ac:spMkLst>
            <pc:docMk/>
            <pc:sldMk cId="3755551650" sldId="468"/>
            <ac:spMk id="60" creationId="{6BB665CD-1D34-46A2-A351-795EB9A17053}"/>
          </ac:spMkLst>
        </pc:spChg>
        <pc:spChg chg="mod">
          <ac:chgData name="Syphax Ait oubelli" userId="ecf726b1934da71b" providerId="LiveId" clId="{DBF02EF2-5AE0-440D-B6AD-B5ACDEE03AC8}" dt="2021-08-27T21:01:22.050" v="5320" actId="207"/>
          <ac:spMkLst>
            <pc:docMk/>
            <pc:sldMk cId="3755551650" sldId="468"/>
            <ac:spMk id="121" creationId="{78F5FBB9-4649-47E2-BAB0-C3E08A71EE19}"/>
          </ac:spMkLst>
        </pc:spChg>
        <pc:spChg chg="mod">
          <ac:chgData name="Syphax Ait oubelli" userId="ecf726b1934da71b" providerId="LiveId" clId="{DBF02EF2-5AE0-440D-B6AD-B5ACDEE03AC8}" dt="2021-08-27T20:53:34.951" v="5142" actId="207"/>
          <ac:spMkLst>
            <pc:docMk/>
            <pc:sldMk cId="3755551650" sldId="468"/>
            <ac:spMk id="141" creationId="{836B83C6-5E86-476F-8386-CCBBE4E89D40}"/>
          </ac:spMkLst>
        </pc:spChg>
        <pc:cxnChg chg="add mod">
          <ac:chgData name="Syphax Ait oubelli" userId="ecf726b1934da71b" providerId="LiveId" clId="{DBF02EF2-5AE0-440D-B6AD-B5ACDEE03AC8}" dt="2021-08-27T20:42:47.120" v="4797"/>
          <ac:cxnSpMkLst>
            <pc:docMk/>
            <pc:sldMk cId="3755551650" sldId="468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26.705" v="5322" actId="207"/>
        <pc:sldMkLst>
          <pc:docMk/>
          <pc:sldMk cId="2333666181" sldId="469"/>
        </pc:sldMkLst>
        <pc:spChg chg="del">
          <ac:chgData name="Syphax Ait oubelli" userId="ecf726b1934da71b" providerId="LiveId" clId="{DBF02EF2-5AE0-440D-B6AD-B5ACDEE03AC8}" dt="2021-08-27T20:42:51.515" v="4799" actId="478"/>
          <ac:spMkLst>
            <pc:docMk/>
            <pc:sldMk cId="2333666181" sldId="469"/>
            <ac:spMk id="55" creationId="{ACDF28FD-EF88-4BB4-A2E8-99AE1F9C7714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7" creationId="{3563CAA2-17D3-400D-80A1-D696B10C09B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8" creationId="{0BE3E2F6-8708-4F42-A5AA-027BEFB6058B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59" creationId="{DEA32D2B-9AE4-427E-8681-FDB567124ED0}"/>
          </ac:spMkLst>
        </pc:spChg>
        <pc:spChg chg="add mod">
          <ac:chgData name="Syphax Ait oubelli" userId="ecf726b1934da71b" providerId="LiveId" clId="{DBF02EF2-5AE0-440D-B6AD-B5ACDEE03AC8}" dt="2021-08-27T20:53:36.881" v="5143"/>
          <ac:spMkLst>
            <pc:docMk/>
            <pc:sldMk cId="2333666181" sldId="469"/>
            <ac:spMk id="60" creationId="{0ABF4EB2-604C-42AD-8F94-E150B8A2000F}"/>
          </ac:spMkLst>
        </pc:spChg>
        <pc:spChg chg="add mod">
          <ac:chgData name="Syphax Ait oubelli" userId="ecf726b1934da71b" providerId="LiveId" clId="{DBF02EF2-5AE0-440D-B6AD-B5ACDEE03AC8}" dt="2021-08-27T20:53:40.899" v="5146" actId="20577"/>
          <ac:spMkLst>
            <pc:docMk/>
            <pc:sldMk cId="2333666181" sldId="469"/>
            <ac:spMk id="61" creationId="{1EC73B28-E507-45D7-9A9B-1B79A60DD8DB}"/>
          </ac:spMkLst>
        </pc:spChg>
        <pc:spChg chg="mod">
          <ac:chgData name="Syphax Ait oubelli" userId="ecf726b1934da71b" providerId="LiveId" clId="{DBF02EF2-5AE0-440D-B6AD-B5ACDEE03AC8}" dt="2021-08-27T21:01:26.705" v="5322" actId="207"/>
          <ac:spMkLst>
            <pc:docMk/>
            <pc:sldMk cId="2333666181" sldId="469"/>
            <ac:spMk id="116" creationId="{C0339646-745E-4272-8114-C8178E2CBE8A}"/>
          </ac:spMkLst>
        </pc:spChg>
        <pc:cxnChg chg="del">
          <ac:chgData name="Syphax Ait oubelli" userId="ecf726b1934da71b" providerId="LiveId" clId="{DBF02EF2-5AE0-440D-B6AD-B5ACDEE03AC8}" dt="2021-08-27T20:42:51.515" v="4799" actId="478"/>
          <ac:cxnSpMkLst>
            <pc:docMk/>
            <pc:sldMk cId="2333666181" sldId="469"/>
            <ac:cxnSpMk id="56" creationId="{067244A8-0780-4676-84A7-D91836E3D11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0.434" v="5324" actId="207"/>
        <pc:sldMkLst>
          <pc:docMk/>
          <pc:sldMk cId="1408587858" sldId="470"/>
        </pc:sldMkLst>
        <pc:spChg chg="del">
          <ac:chgData name="Syphax Ait oubelli" userId="ecf726b1934da71b" providerId="LiveId" clId="{DBF02EF2-5AE0-440D-B6AD-B5ACDEE03AC8}" dt="2021-08-27T20:42:56.419" v="4801" actId="478"/>
          <ac:spMkLst>
            <pc:docMk/>
            <pc:sldMk cId="1408587858" sldId="470"/>
            <ac:spMk id="53" creationId="{C4EE1EA2-E894-403E-A59F-2747B0FEC396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5" creationId="{53B2DF2D-5892-4C4E-A203-1E1B64CD8587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6" creationId="{246A0424-D973-454C-A128-98F075C278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7" creationId="{20EE535D-B703-4D46-8F77-6FBECE89F051}"/>
          </ac:spMkLst>
        </pc:spChg>
        <pc:spChg chg="add mod">
          <ac:chgData name="Syphax Ait oubelli" userId="ecf726b1934da71b" providerId="LiveId" clId="{DBF02EF2-5AE0-440D-B6AD-B5ACDEE03AC8}" dt="2021-08-27T20:53:49.311" v="5147"/>
          <ac:spMkLst>
            <pc:docMk/>
            <pc:sldMk cId="1408587858" sldId="470"/>
            <ac:spMk id="58" creationId="{18598744-7FF8-4236-8B5D-47A282BA9299}"/>
          </ac:spMkLst>
        </pc:spChg>
        <pc:spChg chg="add mod">
          <ac:chgData name="Syphax Ait oubelli" userId="ecf726b1934da71b" providerId="LiveId" clId="{DBF02EF2-5AE0-440D-B6AD-B5ACDEE03AC8}" dt="2021-08-27T20:53:54.226" v="5150" actId="20577"/>
          <ac:spMkLst>
            <pc:docMk/>
            <pc:sldMk cId="1408587858" sldId="470"/>
            <ac:spMk id="59" creationId="{8C43FC04-CB48-4720-AA6F-87E083E43932}"/>
          </ac:spMkLst>
        </pc:spChg>
        <pc:spChg chg="mod">
          <ac:chgData name="Syphax Ait oubelli" userId="ecf726b1934da71b" providerId="LiveId" clId="{DBF02EF2-5AE0-440D-B6AD-B5ACDEE03AC8}" dt="2021-08-27T21:01:30.434" v="5324" actId="207"/>
          <ac:spMkLst>
            <pc:docMk/>
            <pc:sldMk cId="1408587858" sldId="470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43:02.344" v="4820" actId="207"/>
          <ac:spMkLst>
            <pc:docMk/>
            <pc:sldMk cId="1408587858" sldId="470"/>
            <ac:spMk id="136" creationId="{480A279E-5FF3-4B47-AF02-AEC3EAAD87FA}"/>
          </ac:spMkLst>
        </pc:spChg>
        <pc:cxnChg chg="del">
          <ac:chgData name="Syphax Ait oubelli" userId="ecf726b1934da71b" providerId="LiveId" clId="{DBF02EF2-5AE0-440D-B6AD-B5ACDEE03AC8}" dt="2021-08-27T20:42:56.419" v="4801" actId="478"/>
          <ac:cxnSpMkLst>
            <pc:docMk/>
            <pc:sldMk cId="1408587858" sldId="470"/>
            <ac:cxnSpMk id="54" creationId="{8C36035C-E6E2-4FF1-93DA-0ADC91B37A32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3.746" v="5326" actId="207"/>
        <pc:sldMkLst>
          <pc:docMk/>
          <pc:sldMk cId="935740927" sldId="471"/>
        </pc:sldMkLst>
        <pc:spChg chg="del">
          <ac:chgData name="Syphax Ait oubelli" userId="ecf726b1934da71b" providerId="LiveId" clId="{DBF02EF2-5AE0-440D-B6AD-B5ACDEE03AC8}" dt="2021-08-27T20:43:16.451" v="4822" actId="478"/>
          <ac:spMkLst>
            <pc:docMk/>
            <pc:sldMk cId="935740927" sldId="471"/>
            <ac:spMk id="51" creationId="{AECAD39F-41CE-4307-8779-393D7929E2FF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3" creationId="{1262FA97-D049-4956-B925-F79A7E8FCB57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4" creationId="{405DC537-A641-4FF5-B33B-F180721DF8F5}"/>
          </ac:spMkLst>
        </pc:spChg>
        <pc:spChg chg="add mod">
          <ac:chgData name="Syphax Ait oubelli" userId="ecf726b1934da71b" providerId="LiveId" clId="{DBF02EF2-5AE0-440D-B6AD-B5ACDEE03AC8}" dt="2021-08-27T20:53:58.081" v="5151"/>
          <ac:spMkLst>
            <pc:docMk/>
            <pc:sldMk cId="935740927" sldId="471"/>
            <ac:spMk id="55" creationId="{9552C09B-86CC-4A80-8814-AFDB90B198FC}"/>
          </ac:spMkLst>
        </pc:spChg>
        <pc:spChg chg="add mod">
          <ac:chgData name="Syphax Ait oubelli" userId="ecf726b1934da71b" providerId="LiveId" clId="{DBF02EF2-5AE0-440D-B6AD-B5ACDEE03AC8}" dt="2021-08-27T20:54:06.470" v="5156" actId="1037"/>
          <ac:spMkLst>
            <pc:docMk/>
            <pc:sldMk cId="935740927" sldId="471"/>
            <ac:spMk id="56" creationId="{B53CEED7-B80B-4551-92A6-E7087CEAA36C}"/>
          </ac:spMkLst>
        </pc:spChg>
        <pc:spChg chg="mod">
          <ac:chgData name="Syphax Ait oubelli" userId="ecf726b1934da71b" providerId="LiveId" clId="{DBF02EF2-5AE0-440D-B6AD-B5ACDEE03AC8}" dt="2021-08-27T21:01:33.746" v="5326" actId="207"/>
          <ac:spMkLst>
            <pc:docMk/>
            <pc:sldMk cId="935740927" sldId="471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43:20.963" v="4838" actId="207"/>
          <ac:spMkLst>
            <pc:docMk/>
            <pc:sldMk cId="935740927" sldId="471"/>
            <ac:spMk id="135" creationId="{73EE7D09-98B4-4548-949C-31F9791D8FC1}"/>
          </ac:spMkLst>
        </pc:spChg>
        <pc:cxnChg chg="del">
          <ac:chgData name="Syphax Ait oubelli" userId="ecf726b1934da71b" providerId="LiveId" clId="{DBF02EF2-5AE0-440D-B6AD-B5ACDEE03AC8}" dt="2021-08-27T20:43:16.451" v="4822" actId="478"/>
          <ac:cxnSpMkLst>
            <pc:docMk/>
            <pc:sldMk cId="935740927" sldId="471"/>
            <ac:cxnSpMk id="52" creationId="{664BD9BB-2DFC-4B16-AE5B-9BE344255DE8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37.354" v="5328" actId="207"/>
        <pc:sldMkLst>
          <pc:docMk/>
          <pc:sldMk cId="1023113248" sldId="472"/>
        </pc:sldMkLst>
        <pc:spChg chg="del">
          <ac:chgData name="Syphax Ait oubelli" userId="ecf726b1934da71b" providerId="LiveId" clId="{DBF02EF2-5AE0-440D-B6AD-B5ACDEE03AC8}" dt="2021-08-27T20:43:24.731" v="4840" actId="478"/>
          <ac:spMkLst>
            <pc:docMk/>
            <pc:sldMk cId="1023113248" sldId="472"/>
            <ac:spMk id="49" creationId="{F23F2B4A-6682-48C9-9585-286F58531FD0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1" creationId="{3E72E950-26ED-47FF-BDD3-D3A0A8FC0292}"/>
          </ac:spMkLst>
        </pc:spChg>
        <pc:spChg chg="add mod">
          <ac:chgData name="Syphax Ait oubelli" userId="ecf726b1934da71b" providerId="LiveId" clId="{DBF02EF2-5AE0-440D-B6AD-B5ACDEE03AC8}" dt="2021-08-27T20:54:11.650" v="5157"/>
          <ac:spMkLst>
            <pc:docMk/>
            <pc:sldMk cId="1023113248" sldId="472"/>
            <ac:spMk id="52" creationId="{72028A75-7D54-4FF6-A9AD-C65C82579BC5}"/>
          </ac:spMkLst>
        </pc:spChg>
        <pc:spChg chg="add mod">
          <ac:chgData name="Syphax Ait oubelli" userId="ecf726b1934da71b" providerId="LiveId" clId="{DBF02EF2-5AE0-440D-B6AD-B5ACDEE03AC8}" dt="2021-08-27T20:54:16.699" v="5160" actId="20577"/>
          <ac:spMkLst>
            <pc:docMk/>
            <pc:sldMk cId="1023113248" sldId="472"/>
            <ac:spMk id="53" creationId="{56313A33-4DE9-403D-9020-85EF10D5DEA0}"/>
          </ac:spMkLst>
        </pc:spChg>
        <pc:spChg chg="mod">
          <ac:chgData name="Syphax Ait oubelli" userId="ecf726b1934da71b" providerId="LiveId" clId="{DBF02EF2-5AE0-440D-B6AD-B5ACDEE03AC8}" dt="2021-08-27T21:01:37.354" v="5328" actId="207"/>
          <ac:spMkLst>
            <pc:docMk/>
            <pc:sldMk cId="1023113248" sldId="472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43:28.659" v="4847" actId="207"/>
          <ac:spMkLst>
            <pc:docMk/>
            <pc:sldMk cId="1023113248" sldId="472"/>
            <ac:spMk id="134" creationId="{632B31FE-6047-4C81-8A27-29C3E01BA1FC}"/>
          </ac:spMkLst>
        </pc:spChg>
        <pc:cxnChg chg="del">
          <ac:chgData name="Syphax Ait oubelli" userId="ecf726b1934da71b" providerId="LiveId" clId="{DBF02EF2-5AE0-440D-B6AD-B5ACDEE03AC8}" dt="2021-08-27T20:43:24.731" v="4840" actId="478"/>
          <ac:cxnSpMkLst>
            <pc:docMk/>
            <pc:sldMk cId="1023113248" sldId="472"/>
            <ac:cxnSpMk id="50" creationId="{C61CE7A3-AC0E-4391-B105-7F34E614F2F0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1.298" v="5330" actId="207"/>
        <pc:sldMkLst>
          <pc:docMk/>
          <pc:sldMk cId="2177949183" sldId="473"/>
        </pc:sldMkLst>
        <pc:spChg chg="del">
          <ac:chgData name="Syphax Ait oubelli" userId="ecf726b1934da71b" providerId="LiveId" clId="{DBF02EF2-5AE0-440D-B6AD-B5ACDEE03AC8}" dt="2021-08-27T20:43:35.835" v="4849" actId="478"/>
          <ac:spMkLst>
            <pc:docMk/>
            <pc:sldMk cId="2177949183" sldId="473"/>
            <ac:spMk id="46" creationId="{7BFE523E-83A1-44E7-A0BC-33E48B5C5E3F}"/>
          </ac:spMkLst>
        </pc:spChg>
        <pc:spChg chg="add mod">
          <ac:chgData name="Syphax Ait oubelli" userId="ecf726b1934da71b" providerId="LiveId" clId="{DBF02EF2-5AE0-440D-B6AD-B5ACDEE03AC8}" dt="2021-08-27T20:54:19.826" v="5161"/>
          <ac:spMkLst>
            <pc:docMk/>
            <pc:sldMk cId="2177949183" sldId="473"/>
            <ac:spMk id="49" creationId="{E3D2D817-6578-452D-A1A2-0D015817E4C5}"/>
          </ac:spMkLst>
        </pc:spChg>
        <pc:spChg chg="add del mod">
          <ac:chgData name="Syphax Ait oubelli" userId="ecf726b1934da71b" providerId="LiveId" clId="{DBF02EF2-5AE0-440D-B6AD-B5ACDEE03AC8}" dt="2021-08-27T20:54:32.972" v="5167" actId="1076"/>
          <ac:spMkLst>
            <pc:docMk/>
            <pc:sldMk cId="2177949183" sldId="473"/>
            <ac:spMk id="50" creationId="{95B0FDAF-AF2B-4BD6-96EB-00011D880385}"/>
          </ac:spMkLst>
        </pc:spChg>
        <pc:spChg chg="mod">
          <ac:chgData name="Syphax Ait oubelli" userId="ecf726b1934da71b" providerId="LiveId" clId="{DBF02EF2-5AE0-440D-B6AD-B5ACDEE03AC8}" dt="2021-08-27T21:01:41.298" v="5330" actId="207"/>
          <ac:spMkLst>
            <pc:docMk/>
            <pc:sldMk cId="2177949183" sldId="473"/>
            <ac:spMk id="112" creationId="{B1D15971-5185-4C69-85A9-34473DCCA16A}"/>
          </ac:spMkLst>
        </pc:spChg>
        <pc:spChg chg="mod">
          <ac:chgData name="Syphax Ait oubelli" userId="ecf726b1934da71b" providerId="LiveId" clId="{DBF02EF2-5AE0-440D-B6AD-B5ACDEE03AC8}" dt="2021-08-27T20:43:40.063" v="4866" actId="207"/>
          <ac:spMkLst>
            <pc:docMk/>
            <pc:sldMk cId="2177949183" sldId="473"/>
            <ac:spMk id="133" creationId="{65A346DD-6C9F-4E41-B7BD-788AB3C0A727}"/>
          </ac:spMkLst>
        </pc:spChg>
        <pc:cxnChg chg="del mod">
          <ac:chgData name="Syphax Ait oubelli" userId="ecf726b1934da71b" providerId="LiveId" clId="{DBF02EF2-5AE0-440D-B6AD-B5ACDEE03AC8}" dt="2021-08-27T20:43:35.835" v="4849" actId="478"/>
          <ac:cxnSpMkLst>
            <pc:docMk/>
            <pc:sldMk cId="2177949183" sldId="473"/>
            <ac:cxnSpMk id="47" creationId="{06A9DC30-0030-4566-AACF-BA3311091CB6}"/>
          </ac:cxnSpMkLst>
        </pc:cxnChg>
      </pc:sldChg>
      <pc:sldChg chg="addSp delSp modSp add mod">
        <pc:chgData name="Syphax Ait oubelli" userId="ecf726b1934da71b" providerId="LiveId" clId="{DBF02EF2-5AE0-440D-B6AD-B5ACDEE03AC8}" dt="2021-08-27T21:01:45.434" v="5332" actId="207"/>
        <pc:sldMkLst>
          <pc:docMk/>
          <pc:sldMk cId="1528530544" sldId="474"/>
        </pc:sldMkLst>
        <pc:spChg chg="add mod">
          <ac:chgData name="Syphax Ait oubelli" userId="ecf726b1934da71b" providerId="LiveId" clId="{DBF02EF2-5AE0-440D-B6AD-B5ACDEE03AC8}" dt="2021-08-27T20:54:45.813" v="5180" actId="1035"/>
          <ac:spMkLst>
            <pc:docMk/>
            <pc:sldMk cId="1528530544" sldId="474"/>
            <ac:spMk id="46" creationId="{4522898D-D7B5-47FE-9048-95D54BFAAABD}"/>
          </ac:spMkLst>
        </pc:spChg>
        <pc:spChg chg="add del mod">
          <ac:chgData name="Syphax Ait oubelli" userId="ecf726b1934da71b" providerId="LiveId" clId="{DBF02EF2-5AE0-440D-B6AD-B5ACDEE03AC8}" dt="2021-08-27T20:54:42.995" v="5178" actId="478"/>
          <ac:spMkLst>
            <pc:docMk/>
            <pc:sldMk cId="1528530544" sldId="474"/>
            <ac:spMk id="47" creationId="{37F39F46-A20C-4CEE-9F81-A2B75FD15764}"/>
          </ac:spMkLst>
        </pc:spChg>
        <pc:spChg chg="del">
          <ac:chgData name="Syphax Ait oubelli" userId="ecf726b1934da71b" providerId="LiveId" clId="{DBF02EF2-5AE0-440D-B6AD-B5ACDEE03AC8}" dt="2021-08-27T20:43:45.211" v="4868" actId="478"/>
          <ac:spMkLst>
            <pc:docMk/>
            <pc:sldMk cId="1528530544" sldId="474"/>
            <ac:spMk id="48" creationId="{E6E52269-FBD2-460C-983A-F57FD9EBF9D1}"/>
          </ac:spMkLst>
        </pc:spChg>
        <pc:spChg chg="mod">
          <ac:chgData name="Syphax Ait oubelli" userId="ecf726b1934da71b" providerId="LiveId" clId="{DBF02EF2-5AE0-440D-B6AD-B5ACDEE03AC8}" dt="2021-08-27T21:01:45.434" v="5332" actId="207"/>
          <ac:spMkLst>
            <pc:docMk/>
            <pc:sldMk cId="1528530544" sldId="474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3:48.986" v="4886" actId="207"/>
          <ac:spMkLst>
            <pc:docMk/>
            <pc:sldMk cId="1528530544" sldId="474"/>
            <ac:spMk id="132" creationId="{9459E8C4-73F9-4A3B-B0C1-0CF87CD4195C}"/>
          </ac:spMkLst>
        </pc:spChg>
        <pc:cxnChg chg="del mod">
          <ac:chgData name="Syphax Ait oubelli" userId="ecf726b1934da71b" providerId="LiveId" clId="{DBF02EF2-5AE0-440D-B6AD-B5ACDEE03AC8}" dt="2021-08-27T20:43:45.211" v="4868" actId="478"/>
          <ac:cxnSpMkLst>
            <pc:docMk/>
            <pc:sldMk cId="1528530544" sldId="474"/>
            <ac:cxnSpMk id="70" creationId="{39A8207F-CA73-4A67-89B5-9A4C9B3666F3}"/>
          </ac:cxnSpMkLst>
        </pc:cxnChg>
      </pc:sldChg>
      <pc:sldChg chg="addSp modSp add mod">
        <pc:chgData name="Syphax Ait oubelli" userId="ecf726b1934da71b" providerId="LiveId" clId="{DBF02EF2-5AE0-440D-B6AD-B5ACDEE03AC8}" dt="2021-08-27T21:01:49.912" v="5334" actId="207"/>
        <pc:sldMkLst>
          <pc:docMk/>
          <pc:sldMk cId="668055001" sldId="475"/>
        </pc:sldMkLst>
        <pc:spChg chg="add mod">
          <ac:chgData name="Syphax Ait oubelli" userId="ecf726b1934da71b" providerId="LiveId" clId="{DBF02EF2-5AE0-440D-B6AD-B5ACDEE03AC8}" dt="2021-08-27T20:44:40.809" v="4888"/>
          <ac:spMkLst>
            <pc:docMk/>
            <pc:sldMk cId="668055001" sldId="475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4:48.104" v="5181"/>
          <ac:spMkLst>
            <pc:docMk/>
            <pc:sldMk cId="668055001" sldId="475"/>
            <ac:spMk id="46" creationId="{F3112259-BA08-4C07-A5FB-0A7E3F6D7741}"/>
          </ac:spMkLst>
        </pc:spChg>
        <pc:spChg chg="mod">
          <ac:chgData name="Syphax Ait oubelli" userId="ecf726b1934da71b" providerId="LiveId" clId="{DBF02EF2-5AE0-440D-B6AD-B5ACDEE03AC8}" dt="2021-08-27T21:01:49.912" v="5334" actId="207"/>
          <ac:spMkLst>
            <pc:docMk/>
            <pc:sldMk cId="668055001" sldId="475"/>
            <ac:spMk id="108" creationId="{60FBDB05-EB29-4790-BF6C-BC6A95838E9E}"/>
          </ac:spMkLst>
        </pc:spChg>
        <pc:cxnChg chg="add mod">
          <ac:chgData name="Syphax Ait oubelli" userId="ecf726b1934da71b" providerId="LiveId" clId="{DBF02EF2-5AE0-440D-B6AD-B5ACDEE03AC8}" dt="2021-08-27T20:44:40.809" v="4888"/>
          <ac:cxnSpMkLst>
            <pc:docMk/>
            <pc:sldMk cId="668055001" sldId="475"/>
            <ac:cxnSpMk id="45" creationId="{836E30F8-332A-473C-98DB-82B24C33E15A}"/>
          </ac:cxnSpMkLst>
        </pc:cxnChg>
      </pc:sldChg>
      <pc:sldChg chg="addSp modSp add mod">
        <pc:chgData name="Syphax Ait oubelli" userId="ecf726b1934da71b" providerId="LiveId" clId="{DBF02EF2-5AE0-440D-B6AD-B5ACDEE03AC8}" dt="2021-08-27T21:01:53.765" v="5336" actId="207"/>
        <pc:sldMkLst>
          <pc:docMk/>
          <pc:sldMk cId="3656705018" sldId="476"/>
        </pc:sldMkLst>
        <pc:spChg chg="add mod">
          <ac:chgData name="Syphax Ait oubelli" userId="ecf726b1934da71b" providerId="LiveId" clId="{DBF02EF2-5AE0-440D-B6AD-B5ACDEE03AC8}" dt="2021-08-27T20:44:47.377" v="4891"/>
          <ac:spMkLst>
            <pc:docMk/>
            <pc:sldMk cId="3656705018" sldId="476"/>
            <ac:spMk id="46" creationId="{6366E5A0-D994-4A74-AFEE-CE3C140C7AC0}"/>
          </ac:spMkLst>
        </pc:spChg>
        <pc:spChg chg="add mod">
          <ac:chgData name="Syphax Ait oubelli" userId="ecf726b1934da71b" providerId="LiveId" clId="{DBF02EF2-5AE0-440D-B6AD-B5ACDEE03AC8}" dt="2021-08-27T20:54:50.321" v="5182"/>
          <ac:spMkLst>
            <pc:docMk/>
            <pc:sldMk cId="3656705018" sldId="476"/>
            <ac:spMk id="48" creationId="{CAD9EEC9-3C61-44DD-A68A-B45385A16C8C}"/>
          </ac:spMkLst>
        </pc:spChg>
        <pc:spChg chg="mod">
          <ac:chgData name="Syphax Ait oubelli" userId="ecf726b1934da71b" providerId="LiveId" clId="{DBF02EF2-5AE0-440D-B6AD-B5ACDEE03AC8}" dt="2021-08-27T21:01:53.765" v="5336" actId="207"/>
          <ac:spMkLst>
            <pc:docMk/>
            <pc:sldMk cId="3656705018" sldId="476"/>
            <ac:spMk id="113" creationId="{2FECEED1-216D-48BE-AB69-6D5671E8CFF0}"/>
          </ac:spMkLst>
        </pc:spChg>
        <pc:spChg chg="mod">
          <ac:chgData name="Syphax Ait oubelli" userId="ecf726b1934da71b" providerId="LiveId" clId="{DBF02EF2-5AE0-440D-B6AD-B5ACDEE03AC8}" dt="2021-08-27T20:54:55.048" v="5184" actId="207"/>
          <ac:spMkLst>
            <pc:docMk/>
            <pc:sldMk cId="3656705018" sldId="476"/>
            <ac:spMk id="133" creationId="{65A346DD-6C9F-4E41-B7BD-788AB3C0A727}"/>
          </ac:spMkLst>
        </pc:spChg>
        <pc:cxnChg chg="add mod">
          <ac:chgData name="Syphax Ait oubelli" userId="ecf726b1934da71b" providerId="LiveId" clId="{DBF02EF2-5AE0-440D-B6AD-B5ACDEE03AC8}" dt="2021-08-27T20:44:47.377" v="4891"/>
          <ac:cxnSpMkLst>
            <pc:docMk/>
            <pc:sldMk cId="3656705018" sldId="476"/>
            <ac:cxnSpMk id="47" creationId="{93BF0B1F-3E1F-4359-B0A9-6099DA65848C}"/>
          </ac:cxnSpMkLst>
        </pc:cxnChg>
      </pc:sldChg>
      <pc:sldChg chg="addSp modSp add mod">
        <pc:chgData name="Syphax Ait oubelli" userId="ecf726b1934da71b" providerId="LiveId" clId="{DBF02EF2-5AE0-440D-B6AD-B5ACDEE03AC8}" dt="2021-08-27T21:01:59.096" v="5338" actId="207"/>
        <pc:sldMkLst>
          <pc:docMk/>
          <pc:sldMk cId="2214372179" sldId="477"/>
        </pc:sldMkLst>
        <pc:spChg chg="add mod">
          <ac:chgData name="Syphax Ait oubelli" userId="ecf726b1934da71b" providerId="LiveId" clId="{DBF02EF2-5AE0-440D-B6AD-B5ACDEE03AC8}" dt="2021-08-27T20:54:57.537" v="5185"/>
          <ac:spMkLst>
            <pc:docMk/>
            <pc:sldMk cId="2214372179" sldId="477"/>
            <ac:spMk id="46" creationId="{CF7556AB-0F80-474F-A419-99F3CD161A30}"/>
          </ac:spMkLst>
        </pc:spChg>
        <pc:spChg chg="add mod">
          <ac:chgData name="Syphax Ait oubelli" userId="ecf726b1934da71b" providerId="LiveId" clId="{DBF02EF2-5AE0-440D-B6AD-B5ACDEE03AC8}" dt="2021-08-27T20:55:01.975" v="5189" actId="20577"/>
          <ac:spMkLst>
            <pc:docMk/>
            <pc:sldMk cId="2214372179" sldId="477"/>
            <ac:spMk id="47" creationId="{5132D129-C946-42D8-AC59-D7E071A481A9}"/>
          </ac:spMkLst>
        </pc:spChg>
        <pc:spChg chg="mod">
          <ac:chgData name="Syphax Ait oubelli" userId="ecf726b1934da71b" providerId="LiveId" clId="{DBF02EF2-5AE0-440D-B6AD-B5ACDEE03AC8}" dt="2021-08-27T21:01:59.096" v="5338" actId="207"/>
          <ac:spMkLst>
            <pc:docMk/>
            <pc:sldMk cId="2214372179" sldId="477"/>
            <ac:spMk id="108" creationId="{60FBDB05-EB29-4790-BF6C-BC6A95838E9E}"/>
          </ac:spMkLst>
        </pc:spChg>
      </pc:sldChg>
      <pc:sldChg chg="addSp modSp add mod">
        <pc:chgData name="Syphax Ait oubelli" userId="ecf726b1934da71b" providerId="LiveId" clId="{DBF02EF2-5AE0-440D-B6AD-B5ACDEE03AC8}" dt="2021-08-27T21:02:03.290" v="5340" actId="207"/>
        <pc:sldMkLst>
          <pc:docMk/>
          <pc:sldMk cId="2877960037" sldId="478"/>
        </pc:sldMkLst>
        <pc:spChg chg="add mod">
          <ac:chgData name="Syphax Ait oubelli" userId="ecf726b1934da71b" providerId="LiveId" clId="{DBF02EF2-5AE0-440D-B6AD-B5ACDEE03AC8}" dt="2021-08-27T20:44:53.510" v="4893"/>
          <ac:spMkLst>
            <pc:docMk/>
            <pc:sldMk cId="2877960037" sldId="478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8" creationId="{478F655A-3F51-4A3D-9C34-6F811E23AE87}"/>
          </ac:spMkLst>
        </pc:spChg>
        <pc:spChg chg="add mod">
          <ac:chgData name="Syphax Ait oubelli" userId="ecf726b1934da71b" providerId="LiveId" clId="{DBF02EF2-5AE0-440D-B6AD-B5ACDEE03AC8}" dt="2021-08-27T20:55:05.811" v="5190"/>
          <ac:spMkLst>
            <pc:docMk/>
            <pc:sldMk cId="2877960037" sldId="478"/>
            <ac:spMk id="49" creationId="{C8B908E0-FF5F-4FC4-9C2D-CC2D7F23980A}"/>
          </ac:spMkLst>
        </pc:spChg>
        <pc:spChg chg="mod">
          <ac:chgData name="Syphax Ait oubelli" userId="ecf726b1934da71b" providerId="LiveId" clId="{DBF02EF2-5AE0-440D-B6AD-B5ACDEE03AC8}" dt="2021-08-27T21:02:03.290" v="5340" actId="207"/>
          <ac:spMkLst>
            <pc:docMk/>
            <pc:sldMk cId="2877960037" sldId="478"/>
            <ac:spMk id="109" creationId="{330AD4BE-0607-4137-B92B-EF5036A50040}"/>
          </ac:spMkLst>
        </pc:spChg>
        <pc:cxnChg chg="add mod">
          <ac:chgData name="Syphax Ait oubelli" userId="ecf726b1934da71b" providerId="LiveId" clId="{DBF02EF2-5AE0-440D-B6AD-B5ACDEE03AC8}" dt="2021-08-27T20:44:53.510" v="4893"/>
          <ac:cxnSpMkLst>
            <pc:docMk/>
            <pc:sldMk cId="2877960037" sldId="478"/>
            <ac:cxnSpMk id="47" creationId="{66630316-1A37-4B0E-A5F1-AA4E9E35CCAE}"/>
          </ac:cxnSpMkLst>
        </pc:cxnChg>
      </pc:sldChg>
      <pc:sldChg chg="addSp modSp add mod">
        <pc:chgData name="Syphax Ait oubelli" userId="ecf726b1934da71b" providerId="LiveId" clId="{DBF02EF2-5AE0-440D-B6AD-B5ACDEE03AC8}" dt="2021-08-27T21:02:09.299" v="5342" actId="207"/>
        <pc:sldMkLst>
          <pc:docMk/>
          <pc:sldMk cId="4238883457" sldId="479"/>
        </pc:sldMkLst>
        <pc:spChg chg="add mod">
          <ac:chgData name="Syphax Ait oubelli" userId="ecf726b1934da71b" providerId="LiveId" clId="{DBF02EF2-5AE0-440D-B6AD-B5ACDEE03AC8}" dt="2021-08-27T20:45:00.160" v="4896"/>
          <ac:spMkLst>
            <pc:docMk/>
            <pc:sldMk cId="4238883457" sldId="479"/>
            <ac:spMk id="48" creationId="{1D181B57-DFBE-4698-B9FB-EF2300958E96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0" creationId="{37BD7300-7A84-432D-9278-B8AED5F7F850}"/>
          </ac:spMkLst>
        </pc:spChg>
        <pc:spChg chg="add mod">
          <ac:chgData name="Syphax Ait oubelli" userId="ecf726b1934da71b" providerId="LiveId" clId="{DBF02EF2-5AE0-440D-B6AD-B5ACDEE03AC8}" dt="2021-08-27T20:55:08.033" v="5191"/>
          <ac:spMkLst>
            <pc:docMk/>
            <pc:sldMk cId="4238883457" sldId="479"/>
            <ac:spMk id="51" creationId="{34042726-9C0D-4841-818B-AD3CB3ABDF1F}"/>
          </ac:spMkLst>
        </pc:spChg>
        <pc:spChg chg="mod">
          <ac:chgData name="Syphax Ait oubelli" userId="ecf726b1934da71b" providerId="LiveId" clId="{DBF02EF2-5AE0-440D-B6AD-B5ACDEE03AC8}" dt="2021-08-27T20:55:12.198" v="5193" actId="207"/>
          <ac:spMkLst>
            <pc:docMk/>
            <pc:sldMk cId="4238883457" sldId="479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1:02:09.299" v="5342" actId="207"/>
          <ac:spMkLst>
            <pc:docMk/>
            <pc:sldMk cId="4238883457" sldId="479"/>
            <ac:spMk id="114" creationId="{59CD2F60-4E6C-4AB7-A858-4243748BF28A}"/>
          </ac:spMkLst>
        </pc:spChg>
        <pc:spChg chg="mod">
          <ac:chgData name="Syphax Ait oubelli" userId="ecf726b1934da71b" providerId="LiveId" clId="{DBF02EF2-5AE0-440D-B6AD-B5ACDEE03AC8}" dt="2021-08-27T20:55:15.087" v="5195" actId="207"/>
          <ac:spMkLst>
            <pc:docMk/>
            <pc:sldMk cId="4238883457" sldId="479"/>
            <ac:spMk id="134" creationId="{632B31FE-6047-4C81-8A27-29C3E01BA1FC}"/>
          </ac:spMkLst>
        </pc:spChg>
        <pc:cxnChg chg="add mod">
          <ac:chgData name="Syphax Ait oubelli" userId="ecf726b1934da71b" providerId="LiveId" clId="{DBF02EF2-5AE0-440D-B6AD-B5ACDEE03AC8}" dt="2021-08-27T20:45:00.160" v="4896"/>
          <ac:cxnSpMkLst>
            <pc:docMk/>
            <pc:sldMk cId="4238883457" sldId="479"/>
            <ac:cxnSpMk id="49" creationId="{FE277A58-E76D-4C75-B19B-E2F1406CF544}"/>
          </ac:cxnSpMkLst>
        </pc:cxnChg>
      </pc:sldChg>
      <pc:sldChg chg="addSp modSp add mod">
        <pc:chgData name="Syphax Ait oubelli" userId="ecf726b1934da71b" providerId="LiveId" clId="{DBF02EF2-5AE0-440D-B6AD-B5ACDEE03AC8}" dt="2021-08-27T21:02:14.471" v="5344" actId="207"/>
        <pc:sldMkLst>
          <pc:docMk/>
          <pc:sldMk cId="529644035" sldId="480"/>
        </pc:sldMkLst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8" creationId="{0290D8BB-9C96-4011-BD46-E50B891446E0}"/>
          </ac:spMkLst>
        </pc:spChg>
        <pc:spChg chg="add mod">
          <ac:chgData name="Syphax Ait oubelli" userId="ecf726b1934da71b" providerId="LiveId" clId="{DBF02EF2-5AE0-440D-B6AD-B5ACDEE03AC8}" dt="2021-08-27T20:55:21.362" v="5196"/>
          <ac:spMkLst>
            <pc:docMk/>
            <pc:sldMk cId="529644035" sldId="480"/>
            <ac:spMk id="49" creationId="{5E3A2324-131B-4015-BA15-4B78C3980316}"/>
          </ac:spMkLst>
        </pc:spChg>
        <pc:spChg chg="add mod">
          <ac:chgData name="Syphax Ait oubelli" userId="ecf726b1934da71b" providerId="LiveId" clId="{DBF02EF2-5AE0-440D-B6AD-B5ACDEE03AC8}" dt="2021-08-27T20:55:27.677" v="5199" actId="20577"/>
          <ac:spMkLst>
            <pc:docMk/>
            <pc:sldMk cId="529644035" sldId="480"/>
            <ac:spMk id="50" creationId="{9F9DCCCE-D2F2-4F40-A59C-C9D3709C50BA}"/>
          </ac:spMkLst>
        </pc:spChg>
        <pc:spChg chg="mod">
          <ac:chgData name="Syphax Ait oubelli" userId="ecf726b1934da71b" providerId="LiveId" clId="{DBF02EF2-5AE0-440D-B6AD-B5ACDEE03AC8}" dt="2021-08-27T21:02:14.471" v="5344" actId="207"/>
          <ac:spMkLst>
            <pc:docMk/>
            <pc:sldMk cId="529644035" sldId="480"/>
            <ac:spMk id="109" creationId="{330AD4BE-0607-4137-B92B-EF5036A50040}"/>
          </ac:spMkLst>
        </pc:spChg>
      </pc:sldChg>
      <pc:sldChg chg="addSp modSp add mod">
        <pc:chgData name="Syphax Ait oubelli" userId="ecf726b1934da71b" providerId="LiveId" clId="{DBF02EF2-5AE0-440D-B6AD-B5ACDEE03AC8}" dt="2021-08-27T21:02:18.437" v="5346" actId="207"/>
        <pc:sldMkLst>
          <pc:docMk/>
          <pc:sldMk cId="3847275699" sldId="481"/>
        </pc:sldMkLst>
        <pc:spChg chg="add mod">
          <ac:chgData name="Syphax Ait oubelli" userId="ecf726b1934da71b" providerId="LiveId" clId="{DBF02EF2-5AE0-440D-B6AD-B5ACDEE03AC8}" dt="2021-08-27T20:45:06.037" v="4898"/>
          <ac:spMkLst>
            <pc:docMk/>
            <pc:sldMk cId="3847275699" sldId="481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0" creationId="{92D6DC73-9105-4B92-A746-1F4B2C60E41A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1" creationId="{D8BBAB87-7F57-4E8A-8BCD-D3A07E5F30C2}"/>
          </ac:spMkLst>
        </pc:spChg>
        <pc:spChg chg="add mod">
          <ac:chgData name="Syphax Ait oubelli" userId="ecf726b1934da71b" providerId="LiveId" clId="{DBF02EF2-5AE0-440D-B6AD-B5ACDEE03AC8}" dt="2021-08-27T20:55:39.320" v="5200"/>
          <ac:spMkLst>
            <pc:docMk/>
            <pc:sldMk cId="3847275699" sldId="481"/>
            <ac:spMk id="52" creationId="{F26BAC93-CEA2-4354-8170-BFDA6E2F3A71}"/>
          </ac:spMkLst>
        </pc:spChg>
        <pc:spChg chg="mod">
          <ac:chgData name="Syphax Ait oubelli" userId="ecf726b1934da71b" providerId="LiveId" clId="{DBF02EF2-5AE0-440D-B6AD-B5ACDEE03AC8}" dt="2021-08-27T21:02:18.437" v="5346" actId="207"/>
          <ac:spMkLst>
            <pc:docMk/>
            <pc:sldMk cId="3847275699" sldId="481"/>
            <ac:spMk id="110" creationId="{9E11F84A-E1AD-4675-A576-37CF2DB2BE88}"/>
          </ac:spMkLst>
        </pc:spChg>
        <pc:cxnChg chg="add mod">
          <ac:chgData name="Syphax Ait oubelli" userId="ecf726b1934da71b" providerId="LiveId" clId="{DBF02EF2-5AE0-440D-B6AD-B5ACDEE03AC8}" dt="2021-08-27T20:45:06.037" v="4898"/>
          <ac:cxnSpMkLst>
            <pc:docMk/>
            <pc:sldMk cId="3847275699" sldId="481"/>
            <ac:cxnSpMk id="49" creationId="{CC202E93-CE89-47A2-B455-88FAB57D8EB9}"/>
          </ac:cxnSpMkLst>
        </pc:cxnChg>
      </pc:sldChg>
      <pc:sldChg chg="addSp modSp add mod">
        <pc:chgData name="Syphax Ait oubelli" userId="ecf726b1934da71b" providerId="LiveId" clId="{DBF02EF2-5AE0-440D-B6AD-B5ACDEE03AC8}" dt="2021-08-27T21:02:22.262" v="5348" actId="207"/>
        <pc:sldMkLst>
          <pc:docMk/>
          <pc:sldMk cId="70013162" sldId="482"/>
        </pc:sldMkLst>
        <pc:spChg chg="add mod">
          <ac:chgData name="Syphax Ait oubelli" userId="ecf726b1934da71b" providerId="LiveId" clId="{DBF02EF2-5AE0-440D-B6AD-B5ACDEE03AC8}" dt="2021-08-27T20:45:11.536" v="4901"/>
          <ac:spMkLst>
            <pc:docMk/>
            <pc:sldMk cId="70013162" sldId="482"/>
            <ac:spMk id="50" creationId="{9D64F50F-F670-43CE-97B9-A3A47D870B7C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2" creationId="{B49B4090-0483-4AF4-A055-10D388FFE3C5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3" creationId="{6E0EBDF5-E008-49C9-ACE2-83A12AA167E4}"/>
          </ac:spMkLst>
        </pc:spChg>
        <pc:spChg chg="add mod">
          <ac:chgData name="Syphax Ait oubelli" userId="ecf726b1934da71b" providerId="LiveId" clId="{DBF02EF2-5AE0-440D-B6AD-B5ACDEE03AC8}" dt="2021-08-27T20:55:40.329" v="5201"/>
          <ac:spMkLst>
            <pc:docMk/>
            <pc:sldMk cId="70013162" sldId="482"/>
            <ac:spMk id="54" creationId="{FBF2CE2D-89B8-4C83-8664-3528489BC90B}"/>
          </ac:spMkLst>
        </pc:spChg>
        <pc:spChg chg="mod">
          <ac:chgData name="Syphax Ait oubelli" userId="ecf726b1934da71b" providerId="LiveId" clId="{DBF02EF2-5AE0-440D-B6AD-B5ACDEE03AC8}" dt="2021-08-27T21:02:22.262" v="5348" actId="207"/>
          <ac:spMkLst>
            <pc:docMk/>
            <pc:sldMk cId="70013162" sldId="482"/>
            <ac:spMk id="115" creationId="{9B5739D4-BF66-4BCD-85BD-95EDCF00809E}"/>
          </ac:spMkLst>
        </pc:spChg>
        <pc:spChg chg="mod">
          <ac:chgData name="Syphax Ait oubelli" userId="ecf726b1934da71b" providerId="LiveId" clId="{DBF02EF2-5AE0-440D-B6AD-B5ACDEE03AC8}" dt="2021-08-27T20:55:43.792" v="5203" actId="207"/>
          <ac:spMkLst>
            <pc:docMk/>
            <pc:sldMk cId="70013162" sldId="482"/>
            <ac:spMk id="135" creationId="{73EE7D09-98B4-4548-949C-31F9791D8FC1}"/>
          </ac:spMkLst>
        </pc:spChg>
        <pc:cxnChg chg="add mod">
          <ac:chgData name="Syphax Ait oubelli" userId="ecf726b1934da71b" providerId="LiveId" clId="{DBF02EF2-5AE0-440D-B6AD-B5ACDEE03AC8}" dt="2021-08-27T20:45:11.536" v="4901"/>
          <ac:cxnSpMkLst>
            <pc:docMk/>
            <pc:sldMk cId="70013162" sldId="482"/>
            <ac:cxnSpMk id="51" creationId="{272720C8-F85C-45F9-9B12-84F6BA141DDB}"/>
          </ac:cxnSpMkLst>
        </pc:cxnChg>
      </pc:sldChg>
      <pc:sldChg chg="addSp modSp add mod">
        <pc:chgData name="Syphax Ait oubelli" userId="ecf726b1934da71b" providerId="LiveId" clId="{DBF02EF2-5AE0-440D-B6AD-B5ACDEE03AC8}" dt="2021-08-27T21:02:25.628" v="5350" actId="207"/>
        <pc:sldMkLst>
          <pc:docMk/>
          <pc:sldMk cId="1828558410" sldId="483"/>
        </pc:sldMkLst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0" creationId="{78A19FC5-02FF-4E71-B514-BFE49B77B443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1" creationId="{811859E5-12EB-4787-8D10-93514818A582}"/>
          </ac:spMkLst>
        </pc:spChg>
        <pc:spChg chg="add mod">
          <ac:chgData name="Syphax Ait oubelli" userId="ecf726b1934da71b" providerId="LiveId" clId="{DBF02EF2-5AE0-440D-B6AD-B5ACDEE03AC8}" dt="2021-08-27T20:55:47.011" v="5204"/>
          <ac:spMkLst>
            <pc:docMk/>
            <pc:sldMk cId="1828558410" sldId="483"/>
            <ac:spMk id="52" creationId="{976752A7-8D7A-4836-B589-B5FB2701C05B}"/>
          </ac:spMkLst>
        </pc:spChg>
        <pc:spChg chg="add mod">
          <ac:chgData name="Syphax Ait oubelli" userId="ecf726b1934da71b" providerId="LiveId" clId="{DBF02EF2-5AE0-440D-B6AD-B5ACDEE03AC8}" dt="2021-08-27T20:55:52.553" v="5208" actId="20577"/>
          <ac:spMkLst>
            <pc:docMk/>
            <pc:sldMk cId="1828558410" sldId="483"/>
            <ac:spMk id="53" creationId="{96E1B918-65D5-490A-ADBD-ECD63EB2C033}"/>
          </ac:spMkLst>
        </pc:spChg>
        <pc:spChg chg="mod">
          <ac:chgData name="Syphax Ait oubelli" userId="ecf726b1934da71b" providerId="LiveId" clId="{DBF02EF2-5AE0-440D-B6AD-B5ACDEE03AC8}" dt="2021-08-27T21:02:25.628" v="5350" actId="207"/>
          <ac:spMkLst>
            <pc:docMk/>
            <pc:sldMk cId="1828558410" sldId="483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58:51.406" v="5256" actId="207"/>
          <ac:spMkLst>
            <pc:docMk/>
            <pc:sldMk cId="1828558410" sldId="483"/>
            <ac:spMk id="111" creationId="{4416A485-9C82-48A9-BD9D-1D0ADB847775}"/>
          </ac:spMkLst>
        </pc:spChg>
      </pc:sldChg>
      <pc:sldChg chg="addSp modSp add mod">
        <pc:chgData name="Syphax Ait oubelli" userId="ecf726b1934da71b" providerId="LiveId" clId="{DBF02EF2-5AE0-440D-B6AD-B5ACDEE03AC8}" dt="2021-08-27T20:58:38.098" v="5252" actId="207"/>
        <pc:sldMkLst>
          <pc:docMk/>
          <pc:sldMk cId="3769998119" sldId="484"/>
        </pc:sldMkLst>
        <pc:spChg chg="add mod">
          <ac:chgData name="Syphax Ait oubelli" userId="ecf726b1934da71b" providerId="LiveId" clId="{DBF02EF2-5AE0-440D-B6AD-B5ACDEE03AC8}" dt="2021-08-27T20:45:18.466" v="4903"/>
          <ac:spMkLst>
            <pc:docMk/>
            <pc:sldMk cId="3769998119" sldId="484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2" creationId="{F81D95EE-A99A-4226-9074-0C30F2370E75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3" creationId="{30EB89E6-A14E-4FA2-A0EF-4ABA24B4E3CC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4" creationId="{9CEC1F3B-AFB1-48DA-81D1-C207C80A19BB}"/>
          </ac:spMkLst>
        </pc:spChg>
        <pc:spChg chg="add mod">
          <ac:chgData name="Syphax Ait oubelli" userId="ecf726b1934da71b" providerId="LiveId" clId="{DBF02EF2-5AE0-440D-B6AD-B5ACDEE03AC8}" dt="2021-08-27T20:55:56.256" v="5209"/>
          <ac:spMkLst>
            <pc:docMk/>
            <pc:sldMk cId="3769998119" sldId="484"/>
            <ac:spMk id="55" creationId="{E8E4911B-5C5F-4FD0-901B-879132C2F272}"/>
          </ac:spMkLst>
        </pc:spChg>
        <pc:spChg chg="mod">
          <ac:chgData name="Syphax Ait oubelli" userId="ecf726b1934da71b" providerId="LiveId" clId="{DBF02EF2-5AE0-440D-B6AD-B5ACDEE03AC8}" dt="2021-08-27T20:58:38.098" v="5252" actId="207"/>
          <ac:spMkLst>
            <pc:docMk/>
            <pc:sldMk cId="3769998119" sldId="484"/>
            <ac:spMk id="111" creationId="{4416A485-9C82-48A9-BD9D-1D0ADB847775}"/>
          </ac:spMkLst>
        </pc:spChg>
        <pc:cxnChg chg="add mod">
          <ac:chgData name="Syphax Ait oubelli" userId="ecf726b1934da71b" providerId="LiveId" clId="{DBF02EF2-5AE0-440D-B6AD-B5ACDEE03AC8}" dt="2021-08-27T20:45:18.466" v="4903"/>
          <ac:cxnSpMkLst>
            <pc:docMk/>
            <pc:sldMk cId="3769998119" sldId="484"/>
            <ac:cxnSpMk id="51" creationId="{039713F2-CABF-47A5-A630-A53C8D447FBD}"/>
          </ac:cxnSpMkLst>
        </pc:cxnChg>
      </pc:sldChg>
      <pc:sldChg chg="addSp modSp add mod">
        <pc:chgData name="Syphax Ait oubelli" userId="ecf726b1934da71b" providerId="LiveId" clId="{DBF02EF2-5AE0-440D-B6AD-B5ACDEE03AC8}" dt="2021-08-27T20:58:23.524" v="5250" actId="207"/>
        <pc:sldMkLst>
          <pc:docMk/>
          <pc:sldMk cId="442463224" sldId="485"/>
        </pc:sldMkLst>
        <pc:spChg chg="add mod">
          <ac:chgData name="Syphax Ait oubelli" userId="ecf726b1934da71b" providerId="LiveId" clId="{DBF02EF2-5AE0-440D-B6AD-B5ACDEE03AC8}" dt="2021-08-27T20:45:26.494" v="4905"/>
          <ac:spMkLst>
            <pc:docMk/>
            <pc:sldMk cId="442463224" sldId="485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4" creationId="{9E7D34E0-8595-47E0-8932-01D855D3FC4F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5" creationId="{E55AAB14-E443-456B-8A82-B2482EAE1155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6" creationId="{C6000477-19FA-4CA9-BC47-BA2128D7CAF7}"/>
          </ac:spMkLst>
        </pc:spChg>
        <pc:spChg chg="add mod">
          <ac:chgData name="Syphax Ait oubelli" userId="ecf726b1934da71b" providerId="LiveId" clId="{DBF02EF2-5AE0-440D-B6AD-B5ACDEE03AC8}" dt="2021-08-27T20:55:57.094" v="5210"/>
          <ac:spMkLst>
            <pc:docMk/>
            <pc:sldMk cId="442463224" sldId="485"/>
            <ac:spMk id="57" creationId="{5EEDE253-45AB-4433-9723-57CCB674CE10}"/>
          </ac:spMkLst>
        </pc:spChg>
        <pc:spChg chg="mod">
          <ac:chgData name="Syphax Ait oubelli" userId="ecf726b1934da71b" providerId="LiveId" clId="{DBF02EF2-5AE0-440D-B6AD-B5ACDEE03AC8}" dt="2021-08-27T20:58:23.524" v="5250" actId="207"/>
          <ac:spMkLst>
            <pc:docMk/>
            <pc:sldMk cId="442463224" sldId="485"/>
            <ac:spMk id="116" creationId="{C0339646-745E-4272-8114-C8178E2CBE8A}"/>
          </ac:spMkLst>
        </pc:spChg>
        <pc:spChg chg="mod">
          <ac:chgData name="Syphax Ait oubelli" userId="ecf726b1934da71b" providerId="LiveId" clId="{DBF02EF2-5AE0-440D-B6AD-B5ACDEE03AC8}" dt="2021-08-27T20:56:00.502" v="5212" actId="207"/>
          <ac:spMkLst>
            <pc:docMk/>
            <pc:sldMk cId="442463224" sldId="485"/>
            <ac:spMk id="136" creationId="{480A279E-5FF3-4B47-AF02-AEC3EAAD87FA}"/>
          </ac:spMkLst>
        </pc:spChg>
        <pc:cxnChg chg="add mod">
          <ac:chgData name="Syphax Ait oubelli" userId="ecf726b1934da71b" providerId="LiveId" clId="{DBF02EF2-5AE0-440D-B6AD-B5ACDEE03AC8}" dt="2021-08-27T20:45:26.494" v="4905"/>
          <ac:cxnSpMkLst>
            <pc:docMk/>
            <pc:sldMk cId="442463224" sldId="485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20.543" v="5248" actId="207"/>
        <pc:sldMkLst>
          <pc:docMk/>
          <pc:sldMk cId="683145517" sldId="486"/>
        </pc:sldMkLst>
        <pc:spChg chg="del">
          <ac:chgData name="Syphax Ait oubelli" userId="ecf726b1934da71b" providerId="LiveId" clId="{DBF02EF2-5AE0-440D-B6AD-B5ACDEE03AC8}" dt="2021-08-27T20:45:30.227" v="4907" actId="478"/>
          <ac:spMkLst>
            <pc:docMk/>
            <pc:sldMk cId="683145517" sldId="486"/>
            <ac:spMk id="52" creationId="{44C3E1A2-8491-40D2-A36C-112B97DD9004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4" creationId="{907182D7-7FB7-4F5F-9C4F-083F4367529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5" creationId="{FD0F0690-55A2-47E0-A8BB-B5075DA42159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6" creationId="{0F9BB210-CEDA-4BF2-87E1-846EA50FA552}"/>
          </ac:spMkLst>
        </pc:spChg>
        <pc:spChg chg="add mod">
          <ac:chgData name="Syphax Ait oubelli" userId="ecf726b1934da71b" providerId="LiveId" clId="{DBF02EF2-5AE0-440D-B6AD-B5ACDEE03AC8}" dt="2021-08-27T20:56:03.542" v="5213"/>
          <ac:spMkLst>
            <pc:docMk/>
            <pc:sldMk cId="683145517" sldId="486"/>
            <ac:spMk id="57" creationId="{1B05E651-FF8A-4E80-BA0A-63C4054CBAA1}"/>
          </ac:spMkLst>
        </pc:spChg>
        <pc:spChg chg="add mod">
          <ac:chgData name="Syphax Ait oubelli" userId="ecf726b1934da71b" providerId="LiveId" clId="{DBF02EF2-5AE0-440D-B6AD-B5ACDEE03AC8}" dt="2021-08-27T20:56:06.991" v="5217" actId="20577"/>
          <ac:spMkLst>
            <pc:docMk/>
            <pc:sldMk cId="683145517" sldId="486"/>
            <ac:spMk id="58" creationId="{C9F2C7CF-1C02-4D70-82DD-D6F5C054DA70}"/>
          </ac:spMkLst>
        </pc:spChg>
        <pc:spChg chg="mod">
          <ac:chgData name="Syphax Ait oubelli" userId="ecf726b1934da71b" providerId="LiveId" clId="{DBF02EF2-5AE0-440D-B6AD-B5ACDEE03AC8}" dt="2021-08-27T20:58:20.543" v="5248" actId="207"/>
          <ac:spMkLst>
            <pc:docMk/>
            <pc:sldMk cId="683145517" sldId="486"/>
            <ac:spMk id="111" creationId="{4416A485-9C82-48A9-BD9D-1D0ADB847775}"/>
          </ac:spMkLst>
        </pc:spChg>
        <pc:cxnChg chg="del">
          <ac:chgData name="Syphax Ait oubelli" userId="ecf726b1934da71b" providerId="LiveId" clId="{DBF02EF2-5AE0-440D-B6AD-B5ACDEE03AC8}" dt="2021-08-27T20:45:30.227" v="4907" actId="478"/>
          <ac:cxnSpMkLst>
            <pc:docMk/>
            <pc:sldMk cId="683145517" sldId="486"/>
            <ac:cxnSpMk id="53" creationId="{D2095DF9-785E-4F3D-86AB-F1EE43152985}"/>
          </ac:cxnSpMkLst>
        </pc:cxnChg>
      </pc:sldChg>
      <pc:sldChg chg="addSp delSp modSp add mod">
        <pc:chgData name="Syphax Ait oubelli" userId="ecf726b1934da71b" providerId="LiveId" clId="{DBF02EF2-5AE0-440D-B6AD-B5ACDEE03AC8}" dt="2021-08-27T20:58:17.835" v="5246" actId="207"/>
        <pc:sldMkLst>
          <pc:docMk/>
          <pc:sldMk cId="2700147095" sldId="487"/>
        </pc:sldMkLst>
        <pc:spChg chg="del">
          <ac:chgData name="Syphax Ait oubelli" userId="ecf726b1934da71b" providerId="LiveId" clId="{DBF02EF2-5AE0-440D-B6AD-B5ACDEE03AC8}" dt="2021-08-27T20:45:36.253" v="4909" actId="478"/>
          <ac:spMkLst>
            <pc:docMk/>
            <pc:sldMk cId="2700147095" sldId="487"/>
            <ac:spMk id="50" creationId="{3126E2C7-7627-4003-AB51-C616F9088BE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2" creationId="{E1AC175B-6329-4443-8C75-53A39A7CD802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3" creationId="{9BFE6847-EC3D-4350-990A-9C0BE5C93270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4" creationId="{C7BA8233-6315-4836-89AF-2D80FCF766E8}"/>
          </ac:spMkLst>
        </pc:spChg>
        <pc:spChg chg="add mod">
          <ac:chgData name="Syphax Ait oubelli" userId="ecf726b1934da71b" providerId="LiveId" clId="{DBF02EF2-5AE0-440D-B6AD-B5ACDEE03AC8}" dt="2021-08-27T20:56:58.613" v="5218"/>
          <ac:spMkLst>
            <pc:docMk/>
            <pc:sldMk cId="2700147095" sldId="487"/>
            <ac:spMk id="55" creationId="{4AC1AA5F-2B6B-49B7-921C-6C8D584552F3}"/>
          </ac:spMkLst>
        </pc:spChg>
        <pc:spChg chg="add mod">
          <ac:chgData name="Syphax Ait oubelli" userId="ecf726b1934da71b" providerId="LiveId" clId="{DBF02EF2-5AE0-440D-B6AD-B5ACDEE03AC8}" dt="2021-08-27T20:57:04" v="5221" actId="20577"/>
          <ac:spMkLst>
            <pc:docMk/>
            <pc:sldMk cId="2700147095" sldId="487"/>
            <ac:spMk id="56" creationId="{420196F5-D9E2-40DA-AEE9-AD4206FDB984}"/>
          </ac:spMkLst>
        </pc:spChg>
        <pc:spChg chg="mod">
          <ac:chgData name="Syphax Ait oubelli" userId="ecf726b1934da71b" providerId="LiveId" clId="{DBF02EF2-5AE0-440D-B6AD-B5ACDEE03AC8}" dt="2021-08-27T20:58:17.835" v="5246" actId="207"/>
          <ac:spMkLst>
            <pc:docMk/>
            <pc:sldMk cId="2700147095" sldId="487"/>
            <ac:spMk id="110" creationId="{9E11F84A-E1AD-4675-A576-37CF2DB2BE88}"/>
          </ac:spMkLst>
        </pc:spChg>
        <pc:spChg chg="mod">
          <ac:chgData name="Syphax Ait oubelli" userId="ecf726b1934da71b" providerId="LiveId" clId="{DBF02EF2-5AE0-440D-B6AD-B5ACDEE03AC8}" dt="2021-08-27T20:45:40.893" v="4915" actId="207"/>
          <ac:spMkLst>
            <pc:docMk/>
            <pc:sldMk cId="2700147095" sldId="487"/>
            <ac:spMk id="131" creationId="{D276E163-290F-49DC-B5C3-95F67705DFDC}"/>
          </ac:spMkLst>
        </pc:spChg>
        <pc:cxnChg chg="del">
          <ac:chgData name="Syphax Ait oubelli" userId="ecf726b1934da71b" providerId="LiveId" clId="{DBF02EF2-5AE0-440D-B6AD-B5ACDEE03AC8}" dt="2021-08-27T20:45:36.253" v="4909" actId="478"/>
          <ac:cxnSpMkLst>
            <pc:docMk/>
            <pc:sldMk cId="2700147095" sldId="487"/>
            <ac:cxnSpMk id="51" creationId="{039713F2-CABF-47A5-A630-A53C8D447FBD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52.551" v="5244" actId="207"/>
        <pc:sldMkLst>
          <pc:docMk/>
          <pc:sldMk cId="2510744584" sldId="488"/>
        </pc:sldMkLst>
        <pc:spChg chg="del">
          <ac:chgData name="Syphax Ait oubelli" userId="ecf726b1934da71b" providerId="LiveId" clId="{DBF02EF2-5AE0-440D-B6AD-B5ACDEE03AC8}" dt="2021-08-27T20:45:45.581" v="4917" actId="478"/>
          <ac:spMkLst>
            <pc:docMk/>
            <pc:sldMk cId="2510744584" sldId="488"/>
            <ac:spMk id="48" creationId="{215E1E3C-F5BE-4925-A058-304774608CB3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0" creationId="{71F3522D-A756-430E-9C9D-F85F89E07FD5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1" creationId="{BCF82F80-BEF6-4701-8513-CBE9FDE06DF2}"/>
          </ac:spMkLst>
        </pc:spChg>
        <pc:spChg chg="add mod">
          <ac:chgData name="Syphax Ait oubelli" userId="ecf726b1934da71b" providerId="LiveId" clId="{DBF02EF2-5AE0-440D-B6AD-B5ACDEE03AC8}" dt="2021-08-27T20:57:08.522" v="5222"/>
          <ac:spMkLst>
            <pc:docMk/>
            <pc:sldMk cId="2510744584" sldId="488"/>
            <ac:spMk id="52" creationId="{D7048B6E-D727-4900-8A20-C0262F2CB557}"/>
          </ac:spMkLst>
        </pc:spChg>
        <pc:spChg chg="add mod">
          <ac:chgData name="Syphax Ait oubelli" userId="ecf726b1934da71b" providerId="LiveId" clId="{DBF02EF2-5AE0-440D-B6AD-B5ACDEE03AC8}" dt="2021-08-27T20:57:13.288" v="5225" actId="20577"/>
          <ac:spMkLst>
            <pc:docMk/>
            <pc:sldMk cId="2510744584" sldId="488"/>
            <ac:spMk id="53" creationId="{6E408B15-6856-477E-8D36-C793287312C6}"/>
          </ac:spMkLst>
        </pc:spChg>
        <pc:spChg chg="mod">
          <ac:chgData name="Syphax Ait oubelli" userId="ecf726b1934da71b" providerId="LiveId" clId="{DBF02EF2-5AE0-440D-B6AD-B5ACDEE03AC8}" dt="2021-08-27T20:57:52.551" v="5244" actId="207"/>
          <ac:spMkLst>
            <pc:docMk/>
            <pc:sldMk cId="2510744584" sldId="488"/>
            <ac:spMk id="109" creationId="{330AD4BE-0607-4137-B92B-EF5036A50040}"/>
          </ac:spMkLst>
        </pc:spChg>
        <pc:spChg chg="mod">
          <ac:chgData name="Syphax Ait oubelli" userId="ecf726b1934da71b" providerId="LiveId" clId="{DBF02EF2-5AE0-440D-B6AD-B5ACDEE03AC8}" dt="2021-08-27T20:45:50.114" v="4947" actId="207"/>
          <ac:spMkLst>
            <pc:docMk/>
            <pc:sldMk cId="2510744584" sldId="488"/>
            <ac:spMk id="130" creationId="{3673B0BD-24F2-474F-8136-0EF4E38C2AA4}"/>
          </ac:spMkLst>
        </pc:spChg>
        <pc:cxnChg chg="del">
          <ac:chgData name="Syphax Ait oubelli" userId="ecf726b1934da71b" providerId="LiveId" clId="{DBF02EF2-5AE0-440D-B6AD-B5ACDEE03AC8}" dt="2021-08-27T20:45:45.581" v="4917" actId="478"/>
          <ac:cxnSpMkLst>
            <pc:docMk/>
            <pc:sldMk cId="2510744584" sldId="488"/>
            <ac:cxnSpMk id="49" creationId="{CC202E93-CE89-47A2-B455-88FAB57D8EB9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9.208" v="5242" actId="207"/>
        <pc:sldMkLst>
          <pc:docMk/>
          <pc:sldMk cId="3415916872" sldId="489"/>
        </pc:sldMkLst>
        <pc:spChg chg="del">
          <ac:chgData name="Syphax Ait oubelli" userId="ecf726b1934da71b" providerId="LiveId" clId="{DBF02EF2-5AE0-440D-B6AD-B5ACDEE03AC8}" dt="2021-08-27T20:45:53.947" v="4949" actId="478"/>
          <ac:spMkLst>
            <pc:docMk/>
            <pc:sldMk cId="3415916872" sldId="489"/>
            <ac:spMk id="46" creationId="{6E535418-E919-4BC3-878B-8776835396C7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8" creationId="{271B8B19-F6C6-4D43-8625-1B8763C47B99}"/>
          </ac:spMkLst>
        </pc:spChg>
        <pc:spChg chg="add mod">
          <ac:chgData name="Syphax Ait oubelli" userId="ecf726b1934da71b" providerId="LiveId" clId="{DBF02EF2-5AE0-440D-B6AD-B5ACDEE03AC8}" dt="2021-08-27T20:57:16.010" v="5226"/>
          <ac:spMkLst>
            <pc:docMk/>
            <pc:sldMk cId="3415916872" sldId="489"/>
            <ac:spMk id="49" creationId="{0A7ECC27-F007-400F-BEBA-55587B934D31}"/>
          </ac:spMkLst>
        </pc:spChg>
        <pc:spChg chg="add mod">
          <ac:chgData name="Syphax Ait oubelli" userId="ecf726b1934da71b" providerId="LiveId" clId="{DBF02EF2-5AE0-440D-B6AD-B5ACDEE03AC8}" dt="2021-08-27T20:57:23.178" v="5229" actId="20577"/>
          <ac:spMkLst>
            <pc:docMk/>
            <pc:sldMk cId="3415916872" sldId="489"/>
            <ac:spMk id="50" creationId="{356B3718-4583-4040-8035-232F378E5FC3}"/>
          </ac:spMkLst>
        </pc:spChg>
        <pc:spChg chg="mod">
          <ac:chgData name="Syphax Ait oubelli" userId="ecf726b1934da71b" providerId="LiveId" clId="{DBF02EF2-5AE0-440D-B6AD-B5ACDEE03AC8}" dt="2021-08-27T20:57:49.208" v="5242" actId="207"/>
          <ac:spMkLst>
            <pc:docMk/>
            <pc:sldMk cId="3415916872" sldId="489"/>
            <ac:spMk id="108" creationId="{60FBDB05-EB29-4790-BF6C-BC6A95838E9E}"/>
          </ac:spMkLst>
        </pc:spChg>
        <pc:spChg chg="mod">
          <ac:chgData name="Syphax Ait oubelli" userId="ecf726b1934da71b" providerId="LiveId" clId="{DBF02EF2-5AE0-440D-B6AD-B5ACDEE03AC8}" dt="2021-08-27T20:45:58.702" v="4968" actId="207"/>
          <ac:spMkLst>
            <pc:docMk/>
            <pc:sldMk cId="3415916872" sldId="489"/>
            <ac:spMk id="129" creationId="{C1E5AC9B-8022-49EC-9DBE-CC528E1D9565}"/>
          </ac:spMkLst>
        </pc:spChg>
        <pc:cxnChg chg="del mod">
          <ac:chgData name="Syphax Ait oubelli" userId="ecf726b1934da71b" providerId="LiveId" clId="{DBF02EF2-5AE0-440D-B6AD-B5ACDEE03AC8}" dt="2021-08-27T20:45:53.947" v="4949" actId="478"/>
          <ac:cxnSpMkLst>
            <pc:docMk/>
            <pc:sldMk cId="3415916872" sldId="489"/>
            <ac:cxnSpMk id="47" creationId="{66630316-1A37-4B0E-A5F1-AA4E9E35CCAE}"/>
          </ac:cxnSpMkLst>
        </pc:cxnChg>
      </pc:sldChg>
      <pc:sldChg chg="addSp delSp modSp add mod">
        <pc:chgData name="Syphax Ait oubelli" userId="ecf726b1934da71b" providerId="LiveId" clId="{DBF02EF2-5AE0-440D-B6AD-B5ACDEE03AC8}" dt="2021-08-27T20:57:45.176" v="5240" actId="207"/>
        <pc:sldMkLst>
          <pc:docMk/>
          <pc:sldMk cId="2333758670" sldId="490"/>
        </pc:sldMkLst>
        <pc:spChg chg="del">
          <ac:chgData name="Syphax Ait oubelli" userId="ecf726b1934da71b" providerId="LiveId" clId="{DBF02EF2-5AE0-440D-B6AD-B5ACDEE03AC8}" dt="2021-08-27T20:46:04.539" v="4970" actId="478"/>
          <ac:spMkLst>
            <pc:docMk/>
            <pc:sldMk cId="2333758670" sldId="490"/>
            <ac:spMk id="44" creationId="{5360CF08-D981-411E-9079-868156A26B27}"/>
          </ac:spMkLst>
        </pc:spChg>
        <pc:spChg chg="add mod">
          <ac:chgData name="Syphax Ait oubelli" userId="ecf726b1934da71b" providerId="LiveId" clId="{DBF02EF2-5AE0-440D-B6AD-B5ACDEE03AC8}" dt="2021-08-27T20:57:25.136" v="5230"/>
          <ac:spMkLst>
            <pc:docMk/>
            <pc:sldMk cId="2333758670" sldId="490"/>
            <ac:spMk id="46" creationId="{D6519910-CE3F-4965-9DF1-9C6B3A0BF7AD}"/>
          </ac:spMkLst>
        </pc:spChg>
        <pc:spChg chg="add mod">
          <ac:chgData name="Syphax Ait oubelli" userId="ecf726b1934da71b" providerId="LiveId" clId="{DBF02EF2-5AE0-440D-B6AD-B5ACDEE03AC8}" dt="2021-08-27T20:57:32.726" v="5234" actId="20577"/>
          <ac:spMkLst>
            <pc:docMk/>
            <pc:sldMk cId="2333758670" sldId="490"/>
            <ac:spMk id="47" creationId="{9F897389-A0ED-4D8E-BA23-A5B2F72BAFCF}"/>
          </ac:spMkLst>
        </pc:spChg>
        <pc:spChg chg="add del mod">
          <ac:chgData name="Syphax Ait oubelli" userId="ecf726b1934da71b" providerId="LiveId" clId="{DBF02EF2-5AE0-440D-B6AD-B5ACDEE03AC8}" dt="2021-08-27T20:57:26.901" v="5231" actId="478"/>
          <ac:spMkLst>
            <pc:docMk/>
            <pc:sldMk cId="2333758670" sldId="490"/>
            <ac:spMk id="48" creationId="{81432E36-563A-440F-97C1-3A9BC3EA9C74}"/>
          </ac:spMkLst>
        </pc:spChg>
        <pc:spChg chg="mod">
          <ac:chgData name="Syphax Ait oubelli" userId="ecf726b1934da71b" providerId="LiveId" clId="{DBF02EF2-5AE0-440D-B6AD-B5ACDEE03AC8}" dt="2021-08-27T20:57:45.176" v="5240" actId="207"/>
          <ac:spMkLst>
            <pc:docMk/>
            <pc:sldMk cId="2333758670" sldId="490"/>
            <ac:spMk id="106" creationId="{83EC1FEA-A4AA-4164-8A3F-F3B46FE0C0B0}"/>
          </ac:spMkLst>
        </pc:spChg>
        <pc:spChg chg="mod">
          <ac:chgData name="Syphax Ait oubelli" userId="ecf726b1934da71b" providerId="LiveId" clId="{DBF02EF2-5AE0-440D-B6AD-B5ACDEE03AC8}" dt="2021-08-27T20:46:10.593" v="4986" actId="207"/>
          <ac:spMkLst>
            <pc:docMk/>
            <pc:sldMk cId="2333758670" sldId="490"/>
            <ac:spMk id="128" creationId="{C0E404C0-56D9-47F9-B610-F06512B6DB77}"/>
          </ac:spMkLst>
        </pc:spChg>
        <pc:cxnChg chg="del mod">
          <ac:chgData name="Syphax Ait oubelli" userId="ecf726b1934da71b" providerId="LiveId" clId="{DBF02EF2-5AE0-440D-B6AD-B5ACDEE03AC8}" dt="2021-08-27T20:46:04.539" v="4970" actId="478"/>
          <ac:cxnSpMkLst>
            <pc:docMk/>
            <pc:sldMk cId="2333758670" sldId="490"/>
            <ac:cxnSpMk id="45" creationId="{836E30F8-332A-473C-98DB-82B24C33E15A}"/>
          </ac:cxnSpMkLst>
        </pc:cxnChg>
      </pc:sldChg>
      <pc:sldChg chg="addSp delSp modSp add mod">
        <pc:chgData name="Syphax Ait oubelli" userId="ecf726b1934da71b" providerId="LiveId" clId="{DBF02EF2-5AE0-440D-B6AD-B5ACDEE03AC8}" dt="2021-08-27T22:10:14.163" v="5927" actId="20577"/>
        <pc:sldMkLst>
          <pc:docMk/>
          <pc:sldMk cId="2824383674" sldId="491"/>
        </pc:sldMkLst>
        <pc:spChg chg="del">
          <ac:chgData name="Syphax Ait oubelli" userId="ecf726b1934da71b" providerId="LiveId" clId="{DBF02EF2-5AE0-440D-B6AD-B5ACDEE03AC8}" dt="2021-08-27T20:46:15.035" v="4988" actId="478"/>
          <ac:spMkLst>
            <pc:docMk/>
            <pc:sldMk cId="2824383674" sldId="491"/>
            <ac:spMk id="41" creationId="{6B2E0BA1-32CD-4D2C-BE79-ED6BA7C458D6}"/>
          </ac:spMkLst>
        </pc:spChg>
        <pc:spChg chg="add mod">
          <ac:chgData name="Syphax Ait oubelli" userId="ecf726b1934da71b" providerId="LiveId" clId="{DBF02EF2-5AE0-440D-B6AD-B5ACDEE03AC8}" dt="2021-08-27T22:10:14.163" v="5927" actId="20577"/>
          <ac:spMkLst>
            <pc:docMk/>
            <pc:sldMk cId="2824383674" sldId="491"/>
            <ac:spMk id="44" creationId="{80358BD7-7E0E-4A65-BB98-2F13513D1CA2}"/>
          </ac:spMkLst>
        </pc:spChg>
        <pc:spChg chg="mod">
          <ac:chgData name="Syphax Ait oubelli" userId="ecf726b1934da71b" providerId="LiveId" clId="{DBF02EF2-5AE0-440D-B6AD-B5ACDEE03AC8}" dt="2021-08-27T22:10:11.938" v="5925" actId="20577"/>
          <ac:spMkLst>
            <pc:docMk/>
            <pc:sldMk cId="2824383674" sldId="491"/>
            <ac:spMk id="127" creationId="{F29E7C11-DAAD-43E0-B324-439CA708793D}"/>
          </ac:spMkLst>
        </pc:spChg>
      </pc:sldChg>
      <pc:sldChg chg="addSp delSp modSp add mod">
        <pc:chgData name="Syphax Ait oubelli" userId="ecf726b1934da71b" providerId="LiveId" clId="{DBF02EF2-5AE0-440D-B6AD-B5ACDEE03AC8}" dt="2021-08-27T22:03:09.305" v="5855" actId="20577"/>
        <pc:sldMkLst>
          <pc:docMk/>
          <pc:sldMk cId="2267857572" sldId="492"/>
        </pc:sldMkLst>
        <pc:spChg chg="add mod">
          <ac:chgData name="Syphax Ait oubelli" userId="ecf726b1934da71b" providerId="LiveId" clId="{DBF02EF2-5AE0-440D-B6AD-B5ACDEE03AC8}" dt="2021-08-27T21:18:54.339" v="5440" actId="1076"/>
          <ac:spMkLst>
            <pc:docMk/>
            <pc:sldMk cId="2267857572" sldId="492"/>
            <ac:spMk id="3" creationId="{B2F4DB23-482D-4947-890D-53A2C8725F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8" creationId="{B1B6BA17-35C4-49E6-802D-89EACB25558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44" creationId="{80358BD7-7E0E-4A65-BB98-2F13513D1CA2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5" creationId="{1861D464-012F-4583-95DE-762D471F3AC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6" creationId="{64D3DCB4-60C7-481A-ABD6-5B5BF5D94DC0}"/>
          </ac:spMkLst>
        </pc:spChg>
        <pc:spChg chg="add mod">
          <ac:chgData name="Syphax Ait oubelli" userId="ecf726b1934da71b" providerId="LiveId" clId="{DBF02EF2-5AE0-440D-B6AD-B5ACDEE03AC8}" dt="2021-08-27T22:03:09.305" v="5855" actId="20577"/>
          <ac:spMkLst>
            <pc:docMk/>
            <pc:sldMk cId="2267857572" sldId="492"/>
            <ac:spMk id="47" creationId="{BC4936AF-7854-4FC5-ACAE-610CF93AD788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8" creationId="{F71E912D-2B60-450B-AAB1-CAD53EFBB83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49" creationId="{9DE45A9B-DC51-4FC3-BB0D-038AD02F32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0" creationId="{A787A5BA-87DC-4AD6-9F7A-117744B2FF0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1" creationId="{7F765C89-E4E8-479B-9272-AC4CD05CEEEC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2" creationId="{F1B0D065-B4E6-48AC-80C6-783AB6D4B66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3" creationId="{A1BEBC20-CB86-4DA3-AAEB-65F11F252820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4" creationId="{2AB980C0-B850-4740-B0DB-6ED91378CA2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5" creationId="{917A8864-378E-4F77-AC59-653EBC2E89A3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6" creationId="{D4C9B622-1F16-4CA4-BB2E-AA858C2393D1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7" creationId="{C46E6883-F8C4-4E90-B2E4-AA294248B1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8" creationId="{304B6D7E-66F9-4B1E-AE72-B3D3C703B4AA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59" creationId="{715F7F6B-A41A-4A27-975C-1412089A0B76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0" creationId="{8932534F-A21A-4B2D-B0CC-499CC8F4F4F9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1" creationId="{46458BA2-ED97-4F30-902D-799E55CFC685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2" creationId="{B8F4E140-A98D-47A2-BFC4-25E41E8BE37E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3" creationId="{6573F369-8A4A-4297-895A-1FA0A5E39F17}"/>
          </ac:spMkLst>
        </pc:spChg>
        <pc:spChg chg="add mod">
          <ac:chgData name="Syphax Ait oubelli" userId="ecf726b1934da71b" providerId="LiveId" clId="{DBF02EF2-5AE0-440D-B6AD-B5ACDEE03AC8}" dt="2021-08-27T21:18:01.219" v="5428" actId="207"/>
          <ac:spMkLst>
            <pc:docMk/>
            <pc:sldMk cId="2267857572" sldId="492"/>
            <ac:spMk id="64" creationId="{55BBFDDF-DED8-4EF9-8BE5-DB6491554FE4}"/>
          </ac:spMkLst>
        </pc:spChg>
        <pc:spChg chg="add mod">
          <ac:chgData name="Syphax Ait oubelli" userId="ecf726b1934da71b" providerId="LiveId" clId="{DBF02EF2-5AE0-440D-B6AD-B5ACDEE03AC8}" dt="2021-08-27T21:15:17.135" v="5394" actId="1076"/>
          <ac:spMkLst>
            <pc:docMk/>
            <pc:sldMk cId="2267857572" sldId="492"/>
            <ac:spMk id="65" creationId="{6ACDA960-D0FC-4BB3-A1DF-95DBFC1FFAEF}"/>
          </ac:spMkLst>
        </pc:spChg>
        <pc:spChg chg="add mod">
          <ac:chgData name="Syphax Ait oubelli" userId="ecf726b1934da71b" providerId="LiveId" clId="{DBF02EF2-5AE0-440D-B6AD-B5ACDEE03AC8}" dt="2021-08-27T21:18:59.127" v="5444" actId="1076"/>
          <ac:spMkLst>
            <pc:docMk/>
            <pc:sldMk cId="2267857572" sldId="492"/>
            <ac:spMk id="67" creationId="{AE7A277E-8457-49AA-96D0-C09F6EE3493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6" creationId="{83EC1FEA-A4AA-4164-8A3F-F3B46FE0C0B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8" creationId="{60FBDB05-EB29-4790-BF6C-BC6A95838E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09" creationId="{330AD4BE-0607-4137-B92B-EF5036A5004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0" creationId="{9E11F84A-E1AD-4675-A576-37CF2DB2BE8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1" creationId="{4416A485-9C82-48A9-BD9D-1D0ADB847775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2" creationId="{B1D15971-5185-4C69-85A9-34473DCCA16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3" creationId="{2FECEED1-216D-48BE-AB69-6D5671E8CFF0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4" creationId="{59CD2F60-4E6C-4AB7-A858-4243748BF2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5" creationId="{9B5739D4-BF66-4BCD-85BD-95EDCF00809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6" creationId="{C0339646-745E-4272-8114-C8178E2CBE8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7" creationId="{8CD5F533-F767-4951-84AF-09E141C4F907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8" creationId="{B6E38175-4676-41B1-838E-46671EDA869A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19" creationId="{6DA90CEE-DE75-49D1-904E-305DFB80E3DE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0" creationId="{869D2E8C-0A25-4055-8879-B3C9BDD8E253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1" creationId="{78F5FBB9-4649-47E2-BAB0-C3E08A71EE19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2" creationId="{87932780-2698-4037-A404-95A1A307F1B6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3" creationId="{6EB0550F-3A4F-42D7-9AD9-749698E73B52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4" creationId="{7C552565-F814-440F-B810-69B985E86A5D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5" creationId="{329B5B38-2E37-4E27-8B20-4316760C5618}"/>
          </ac:spMkLst>
        </pc:spChg>
        <pc:spChg chg="mod topLvl">
          <ac:chgData name="Syphax Ait oubelli" userId="ecf726b1934da71b" providerId="LiveId" clId="{DBF02EF2-5AE0-440D-B6AD-B5ACDEE03AC8}" dt="2021-08-27T21:12:46.817" v="5363" actId="165"/>
          <ac:spMkLst>
            <pc:docMk/>
            <pc:sldMk cId="2267857572" sldId="492"/>
            <ac:spMk id="126" creationId="{2288AE35-5D51-4AF7-93D1-4E7E763AF38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7" creationId="{F29E7C11-DAAD-43E0-B324-439CA708793D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8" creationId="{C0E404C0-56D9-47F9-B610-F06512B6DB7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29" creationId="{C1E5AC9B-8022-49EC-9DBE-CC528E1D956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0" creationId="{3673B0BD-24F2-474F-8136-0EF4E38C2AA4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1" creationId="{D276E163-290F-49DC-B5C3-95F67705DFD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2" creationId="{9459E8C4-73F9-4A3B-B0C1-0CF87CD4195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3" creationId="{65A346DD-6C9F-4E41-B7BD-788AB3C0A727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4" creationId="{632B31FE-6047-4C81-8A27-29C3E01BA1F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5" creationId="{73EE7D09-98B4-4548-949C-31F9791D8FC1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6" creationId="{480A279E-5FF3-4B47-AF02-AEC3EAAD87F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7" creationId="{16F762A7-147C-4ED7-BCA0-A022BF28FEF8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8" creationId="{4965AA35-40B0-4DF8-84B0-D48E019E472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39" creationId="{B36AEF54-40C4-48B2-AC83-8FFE5F8C9B2A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0" creationId="{9EC33FCF-4C00-4EF1-BA0E-766BB9B5197B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1" creationId="{836B83C6-5E86-476F-8386-CCBBE4E89D40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2" creationId="{D411856E-8C37-4EFF-828C-CEC7BE4E5735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3" creationId="{0085F201-8AD1-4EF4-8BF9-27A4AE606BD6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4" creationId="{244597DC-630E-4410-9E23-D2F26E5B1E8C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5" creationId="{64E966FF-70D0-41A3-B675-1F06DF02355F}"/>
          </ac:spMkLst>
        </pc:spChg>
        <pc:spChg chg="del">
          <ac:chgData name="Syphax Ait oubelli" userId="ecf726b1934da71b" providerId="LiveId" clId="{DBF02EF2-5AE0-440D-B6AD-B5ACDEE03AC8}" dt="2021-08-27T21:10:58.984" v="5352" actId="478"/>
          <ac:spMkLst>
            <pc:docMk/>
            <pc:sldMk cId="2267857572" sldId="492"/>
            <ac:spMk id="148" creationId="{13340A5C-C96B-42D4-8277-6B2DAFFE0680}"/>
          </ac:spMkLst>
        </pc:spChg>
        <pc:grpChg chg="add del mod">
          <ac:chgData name="Syphax Ait oubelli" userId="ecf726b1934da71b" providerId="LiveId" clId="{DBF02EF2-5AE0-440D-B6AD-B5ACDEE03AC8}" dt="2021-08-27T21:12:46.817" v="5363" actId="165"/>
          <ac:grpSpMkLst>
            <pc:docMk/>
            <pc:sldMk cId="2267857572" sldId="492"/>
            <ac:grpSpMk id="2" creationId="{C381F7B7-893F-4041-BA2C-01AADCF9DD04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85824508" sldId="493"/>
        </pc:sldMkLst>
        <pc:spChg chg="mod">
          <ac:chgData name="Syphax Ait oubelli" userId="ecf726b1934da71b" providerId="LiveId" clId="{DBF02EF2-5AE0-440D-B6AD-B5ACDEE03AC8}" dt="2021-08-27T21:21:21.554" v="5461" actId="207"/>
          <ac:spMkLst>
            <pc:docMk/>
            <pc:sldMk cId="2085824508" sldId="493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2.853" v="5857" actId="20577"/>
          <ac:spMkLst>
            <pc:docMk/>
            <pc:sldMk cId="2085824508" sldId="49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2.214" v="5906" actId="207"/>
          <ac:spMkLst>
            <pc:docMk/>
            <pc:sldMk cId="2085824508" sldId="493"/>
            <ac:spMk id="106" creationId="{83EC1FEA-A4AA-4164-8A3F-F3B46FE0C0B0}"/>
          </ac:spMkLst>
        </pc:spChg>
      </pc:sldChg>
      <pc:sldChg chg="add del">
        <pc:chgData name="Syphax Ait oubelli" userId="ecf726b1934da71b" providerId="LiveId" clId="{DBF02EF2-5AE0-440D-B6AD-B5ACDEE03AC8}" dt="2021-08-27T21:18:41.401" v="5430" actId="2890"/>
        <pc:sldMkLst>
          <pc:docMk/>
          <pc:sldMk cId="3559366245" sldId="493"/>
        </pc:sldMkLst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355393391" sldId="494"/>
        </pc:sldMkLst>
        <pc:spChg chg="mod">
          <ac:chgData name="Syphax Ait oubelli" userId="ecf726b1934da71b" providerId="LiveId" clId="{DBF02EF2-5AE0-440D-B6AD-B5ACDEE03AC8}" dt="2021-08-27T21:21:16.695" v="5459" actId="207"/>
          <ac:spMkLst>
            <pc:docMk/>
            <pc:sldMk cId="1355393391" sldId="49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16.308" v="5859" actId="20577"/>
          <ac:spMkLst>
            <pc:docMk/>
            <pc:sldMk cId="1355393391" sldId="49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5:55.559" v="5908" actId="207"/>
          <ac:spMkLst>
            <pc:docMk/>
            <pc:sldMk cId="1355393391" sldId="494"/>
            <ac:spMk id="106" creationId="{83EC1FEA-A4AA-4164-8A3F-F3B46FE0C0B0}"/>
          </ac:spMkLst>
        </pc:spChg>
        <pc:picChg chg="add mod">
          <ac:chgData name="Syphax Ait oubelli" userId="ecf726b1934da71b" providerId="LiveId" clId="{DBF02EF2-5AE0-440D-B6AD-B5ACDEE03AC8}" dt="2021-08-27T21:21:16.695" v="5459" actId="207"/>
          <ac:picMkLst>
            <pc:docMk/>
            <pc:sldMk cId="1355393391" sldId="494"/>
            <ac:picMk id="68" creationId="{85995CCD-9511-4970-84FB-B5612EBDB2A6}"/>
          </ac:picMkLst>
        </pc:picChg>
        <pc:cxnChg chg="add del mod">
          <ac:chgData name="Syphax Ait oubelli" userId="ecf726b1934da71b" providerId="LiveId" clId="{DBF02EF2-5AE0-440D-B6AD-B5ACDEE03AC8}" dt="2021-08-27T21:20:21.230" v="5455"/>
          <ac:cxnSpMkLst>
            <pc:docMk/>
            <pc:sldMk cId="1355393391" sldId="494"/>
            <ac:cxnSpMk id="66" creationId="{33894FED-BBC0-4FAE-816F-F9896051D7FB}"/>
          </ac:cxnSpMkLst>
        </pc:cxnChg>
      </pc:sldChg>
      <pc:sldChg chg="addSp 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144134055" sldId="495"/>
        </pc:sldMkLst>
        <pc:spChg chg="mod">
          <ac:chgData name="Syphax Ait oubelli" userId="ecf726b1934da71b" providerId="LiveId" clId="{DBF02EF2-5AE0-440D-B6AD-B5ACDEE03AC8}" dt="2021-08-27T21:53:12.437" v="5634" actId="207"/>
          <ac:spMkLst>
            <pc:docMk/>
            <pc:sldMk cId="2144134055" sldId="49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1:23:02.313" v="5472" actId="207"/>
          <ac:spMkLst>
            <pc:docMk/>
            <pc:sldMk cId="2144134055" sldId="49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19.389" v="5861" actId="20577"/>
          <ac:spMkLst>
            <pc:docMk/>
            <pc:sldMk cId="2144134055" sldId="49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51.985" v="5851" actId="207"/>
          <ac:spMkLst>
            <pc:docMk/>
            <pc:sldMk cId="2144134055" sldId="495"/>
            <ac:spMk id="108" creationId="{60FBDB05-EB29-4790-BF6C-BC6A95838E9E}"/>
          </ac:spMkLst>
        </pc:spChg>
        <pc:picChg chg="add del mod">
          <ac:chgData name="Syphax Ait oubelli" userId="ecf726b1934da71b" providerId="LiveId" clId="{DBF02EF2-5AE0-440D-B6AD-B5ACDEE03AC8}" dt="2021-08-27T21:21:40.590" v="5466"/>
          <ac:picMkLst>
            <pc:docMk/>
            <pc:sldMk cId="2144134055" sldId="495"/>
            <ac:picMk id="66" creationId="{A0486169-22A2-410C-8D6C-55E95B931406}"/>
          </ac:picMkLst>
        </pc:picChg>
        <pc:cxnChg chg="add mod">
          <ac:chgData name="Syphax Ait oubelli" userId="ecf726b1934da71b" providerId="LiveId" clId="{DBF02EF2-5AE0-440D-B6AD-B5ACDEE03AC8}" dt="2021-08-27T21:22:36.911" v="5470" actId="14100"/>
          <ac:cxnSpMkLst>
            <pc:docMk/>
            <pc:sldMk cId="2144134055" sldId="495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8757582" sldId="496"/>
        </pc:sldMkLst>
        <pc:spChg chg="mod">
          <ac:chgData name="Syphax Ait oubelli" userId="ecf726b1934da71b" providerId="LiveId" clId="{DBF02EF2-5AE0-440D-B6AD-B5ACDEE03AC8}" dt="2021-08-27T21:53:01.551" v="5631" actId="207"/>
          <ac:spMkLst>
            <pc:docMk/>
            <pc:sldMk cId="68757582" sldId="496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22.420" v="5863" actId="20577"/>
          <ac:spMkLst>
            <pc:docMk/>
            <pc:sldMk cId="68757582" sldId="49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9.078" v="5849" actId="207"/>
          <ac:spMkLst>
            <pc:docMk/>
            <pc:sldMk cId="68757582" sldId="496"/>
            <ac:spMk id="108" creationId="{60FBDB05-EB29-4790-BF6C-BC6A95838E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632676516" sldId="497"/>
        </pc:sldMkLst>
        <pc:spChg chg="mod">
          <ac:chgData name="Syphax Ait oubelli" userId="ecf726b1934da71b" providerId="LiveId" clId="{DBF02EF2-5AE0-440D-B6AD-B5ACDEE03AC8}" dt="2021-08-27T21:53:21.863" v="5636" actId="207"/>
          <ac:spMkLst>
            <pc:docMk/>
            <pc:sldMk cId="3632676516" sldId="497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5.914" v="5865" actId="20577"/>
          <ac:spMkLst>
            <pc:docMk/>
            <pc:sldMk cId="3632676516" sldId="49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4.892" v="5847" actId="207"/>
          <ac:spMkLst>
            <pc:docMk/>
            <pc:sldMk cId="3632676516" sldId="497"/>
            <ac:spMk id="109" creationId="{330AD4BE-0607-4137-B92B-EF5036A50040}"/>
          </ac:spMkLst>
        </pc:spChg>
        <pc:cxnChg chg="mod">
          <ac:chgData name="Syphax Ait oubelli" userId="ecf726b1934da71b" providerId="LiveId" clId="{DBF02EF2-5AE0-440D-B6AD-B5ACDEE03AC8}" dt="2021-08-27T21:23:09.428" v="5474" actId="1076"/>
          <ac:cxnSpMkLst>
            <pc:docMk/>
            <pc:sldMk cId="3632676516" sldId="497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116945" sldId="498"/>
        </pc:sldMkLst>
        <pc:spChg chg="mod">
          <ac:chgData name="Syphax Ait oubelli" userId="ecf726b1934da71b" providerId="LiveId" clId="{DBF02EF2-5AE0-440D-B6AD-B5ACDEE03AC8}" dt="2021-08-27T21:53:25.436" v="5638" actId="207"/>
          <ac:spMkLst>
            <pc:docMk/>
            <pc:sldMk cId="527116945" sldId="498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28.697" v="5866" actId="20577"/>
          <ac:spMkLst>
            <pc:docMk/>
            <pc:sldMk cId="527116945" sldId="49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41.030" v="5845" actId="207"/>
          <ac:spMkLst>
            <pc:docMk/>
            <pc:sldMk cId="527116945" sldId="498"/>
            <ac:spMk id="109" creationId="{330AD4BE-0607-4137-B92B-EF5036A5004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14693995" sldId="499"/>
        </pc:sldMkLst>
        <pc:spChg chg="mod">
          <ac:chgData name="Syphax Ait oubelli" userId="ecf726b1934da71b" providerId="LiveId" clId="{DBF02EF2-5AE0-440D-B6AD-B5ACDEE03AC8}" dt="2021-08-27T22:03:32.196" v="5867" actId="20577"/>
          <ac:spMkLst>
            <pc:docMk/>
            <pc:sldMk cId="2214693995" sldId="49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3:48.135" v="5484" actId="207"/>
          <ac:spMkLst>
            <pc:docMk/>
            <pc:sldMk cId="2214693995" sldId="499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34.127" v="5843" actId="207"/>
          <ac:spMkLst>
            <pc:docMk/>
            <pc:sldMk cId="2214693995" sldId="499"/>
            <ac:spMk id="110" creationId="{9E11F84A-E1AD-4675-A576-37CF2DB2BE88}"/>
          </ac:spMkLst>
        </pc:spChg>
        <pc:cxnChg chg="mod">
          <ac:chgData name="Syphax Ait oubelli" userId="ecf726b1934da71b" providerId="LiveId" clId="{DBF02EF2-5AE0-440D-B6AD-B5ACDEE03AC8}" dt="2021-08-27T21:23:38.401" v="5480" actId="1076"/>
          <ac:cxnSpMkLst>
            <pc:docMk/>
            <pc:sldMk cId="2214693995" sldId="499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5037027" sldId="500"/>
        </pc:sldMkLst>
        <pc:spChg chg="mod">
          <ac:chgData name="Syphax Ait oubelli" userId="ecf726b1934da71b" providerId="LiveId" clId="{DBF02EF2-5AE0-440D-B6AD-B5ACDEE03AC8}" dt="2021-08-27T22:03:34.225" v="5868" actId="20577"/>
          <ac:spMkLst>
            <pc:docMk/>
            <pc:sldMk cId="2095037027" sldId="50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31.280" v="5841" actId="207"/>
          <ac:spMkLst>
            <pc:docMk/>
            <pc:sldMk cId="2095037027" sldId="500"/>
            <ac:spMk id="110" creationId="{9E11F84A-E1AD-4675-A576-37CF2DB2BE8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209974517" sldId="501"/>
        </pc:sldMkLst>
        <pc:spChg chg="mod">
          <ac:chgData name="Syphax Ait oubelli" userId="ecf726b1934da71b" providerId="LiveId" clId="{DBF02EF2-5AE0-440D-B6AD-B5ACDEE03AC8}" dt="2021-08-27T22:03:36.159" v="5869" actId="20577"/>
          <ac:spMkLst>
            <pc:docMk/>
            <pc:sldMk cId="4209974517" sldId="50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1.196" v="5644" actId="207"/>
          <ac:spMkLst>
            <pc:docMk/>
            <pc:sldMk cId="4209974517" sldId="501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24:05.109" v="5490" actId="207"/>
          <ac:spMkLst>
            <pc:docMk/>
            <pc:sldMk cId="4209974517" sldId="501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2:28.378" v="5839" actId="207"/>
          <ac:spMkLst>
            <pc:docMk/>
            <pc:sldMk cId="4209974517" sldId="501"/>
            <ac:spMk id="111" creationId="{4416A485-9C82-48A9-BD9D-1D0ADB847775}"/>
          </ac:spMkLst>
        </pc:spChg>
        <pc:cxnChg chg="mod">
          <ac:chgData name="Syphax Ait oubelli" userId="ecf726b1934da71b" providerId="LiveId" clId="{DBF02EF2-5AE0-440D-B6AD-B5ACDEE03AC8}" dt="2021-08-27T21:23:55.129" v="5486" actId="1076"/>
          <ac:cxnSpMkLst>
            <pc:docMk/>
            <pc:sldMk cId="4209974517" sldId="501"/>
            <ac:cxnSpMk id="69" creationId="{D29FCF06-D2AE-4FD4-8352-D06D1982EB1B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631850587" sldId="502"/>
        </pc:sldMkLst>
        <pc:spChg chg="mod">
          <ac:chgData name="Syphax Ait oubelli" userId="ecf726b1934da71b" providerId="LiveId" clId="{DBF02EF2-5AE0-440D-B6AD-B5ACDEE03AC8}" dt="2021-08-27T22:03:37.907" v="5870" actId="20577"/>
          <ac:spMkLst>
            <pc:docMk/>
            <pc:sldMk cId="631850587" sldId="50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4:46.009" v="5646" actId="207"/>
          <ac:spMkLst>
            <pc:docMk/>
            <pc:sldMk cId="631850587" sldId="502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2:25.031" v="5837" actId="207"/>
          <ac:spMkLst>
            <pc:docMk/>
            <pc:sldMk cId="631850587" sldId="502"/>
            <ac:spMk id="111" creationId="{4416A485-9C82-48A9-BD9D-1D0ADB847775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2822150461" sldId="503"/>
        </pc:sldMkLst>
        <pc:spChg chg="mod">
          <ac:chgData name="Syphax Ait oubelli" userId="ecf726b1934da71b" providerId="LiveId" clId="{DBF02EF2-5AE0-440D-B6AD-B5ACDEE03AC8}" dt="2021-08-27T22:03:39.624" v="5871" actId="20577"/>
          <ac:spMkLst>
            <pc:docMk/>
            <pc:sldMk cId="2822150461" sldId="50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25:13.070" v="5492" actId="108"/>
          <ac:spMkLst>
            <pc:docMk/>
            <pc:sldMk cId="2822150461" sldId="503"/>
            <ac:spMk id="49" creationId="{9DE45A9B-DC51-4FC3-BB0D-038AD02F32AA}"/>
          </ac:spMkLst>
        </pc:spChg>
        <pc:cxnChg chg="del">
          <ac:chgData name="Syphax Ait oubelli" userId="ecf726b1934da71b" providerId="LiveId" clId="{DBF02EF2-5AE0-440D-B6AD-B5ACDEE03AC8}" dt="2021-08-27T21:25:15.078" v="5493" actId="21"/>
          <ac:cxnSpMkLst>
            <pc:docMk/>
            <pc:sldMk cId="2822150461" sldId="503"/>
            <ac:cxnSpMk id="69" creationId="{D29FCF06-D2AE-4FD4-8352-D06D1982EB1B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098908077" sldId="504"/>
        </pc:sldMkLst>
        <pc:spChg chg="mod">
          <ac:chgData name="Syphax Ait oubelli" userId="ecf726b1934da71b" providerId="LiveId" clId="{DBF02EF2-5AE0-440D-B6AD-B5ACDEE03AC8}" dt="2021-08-27T21:54:53.290" v="5648" actId="207"/>
          <ac:spMkLst>
            <pc:docMk/>
            <pc:sldMk cId="1098908077" sldId="504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1.675" v="5872" actId="20577"/>
          <ac:spMkLst>
            <pc:docMk/>
            <pc:sldMk cId="1098908077" sldId="50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00.501" v="5505" actId="207"/>
          <ac:spMkLst>
            <pc:docMk/>
            <pc:sldMk cId="1098908077" sldId="504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18.747" v="5835" actId="207"/>
          <ac:spMkLst>
            <pc:docMk/>
            <pc:sldMk cId="1098908077" sldId="504"/>
            <ac:spMk id="112" creationId="{B1D15971-5185-4C69-85A9-34473DCCA16A}"/>
          </ac:spMkLst>
        </pc:spChg>
        <pc:cxnChg chg="add mod">
          <ac:chgData name="Syphax Ait oubelli" userId="ecf726b1934da71b" providerId="LiveId" clId="{DBF02EF2-5AE0-440D-B6AD-B5ACDEE03AC8}" dt="2021-08-27T21:41:55.418" v="5503" actId="1037"/>
          <ac:cxnSpMkLst>
            <pc:docMk/>
            <pc:sldMk cId="1098908077" sldId="504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47457518" sldId="505"/>
        </pc:sldMkLst>
        <pc:spChg chg="mod">
          <ac:chgData name="Syphax Ait oubelli" userId="ecf726b1934da71b" providerId="LiveId" clId="{DBF02EF2-5AE0-440D-B6AD-B5ACDEE03AC8}" dt="2021-08-27T21:54:56.194" v="5650" actId="207"/>
          <ac:spMkLst>
            <pc:docMk/>
            <pc:sldMk cId="2847457518" sldId="50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3:47.294" v="5875" actId="20577"/>
          <ac:spMkLst>
            <pc:docMk/>
            <pc:sldMk cId="2847457518" sldId="50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2:15.897" v="5833" actId="207"/>
          <ac:spMkLst>
            <pc:docMk/>
            <pc:sldMk cId="2847457518" sldId="505"/>
            <ac:spMk id="112" creationId="{B1D15971-5185-4C69-85A9-34473DCCA16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67339527" sldId="506"/>
        </pc:sldMkLst>
        <pc:spChg chg="mod">
          <ac:chgData name="Syphax Ait oubelli" userId="ecf726b1934da71b" providerId="LiveId" clId="{DBF02EF2-5AE0-440D-B6AD-B5ACDEE03AC8}" dt="2021-08-27T22:03:49.233" v="5876" actId="20577"/>
          <ac:spMkLst>
            <pc:docMk/>
            <pc:sldMk cId="2767339527" sldId="50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0.402" v="5652" actId="207"/>
          <ac:spMkLst>
            <pc:docMk/>
            <pc:sldMk cId="2767339527" sldId="506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2:25.119" v="5511" actId="207"/>
          <ac:spMkLst>
            <pc:docMk/>
            <pc:sldMk cId="2767339527" sldId="506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12.565" v="5831" actId="207"/>
          <ac:spMkLst>
            <pc:docMk/>
            <pc:sldMk cId="2767339527" sldId="506"/>
            <ac:spMk id="117" creationId="{8CD5F533-F767-4951-84AF-09E141C4F907}"/>
          </ac:spMkLst>
        </pc:spChg>
        <pc:cxnChg chg="mod">
          <ac:chgData name="Syphax Ait oubelli" userId="ecf726b1934da71b" providerId="LiveId" clId="{DBF02EF2-5AE0-440D-B6AD-B5ACDEE03AC8}" dt="2021-08-27T21:42:10.273" v="5507" actId="1076"/>
          <ac:cxnSpMkLst>
            <pc:docMk/>
            <pc:sldMk cId="2767339527" sldId="506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613955" sldId="507"/>
        </pc:sldMkLst>
        <pc:spChg chg="mod">
          <ac:chgData name="Syphax Ait oubelli" userId="ecf726b1934da71b" providerId="LiveId" clId="{DBF02EF2-5AE0-440D-B6AD-B5ACDEE03AC8}" dt="2021-08-27T22:03:50.954" v="5877" actId="20577"/>
          <ac:spMkLst>
            <pc:docMk/>
            <pc:sldMk cId="38613955" sldId="50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4.297" v="5654" actId="207"/>
          <ac:spMkLst>
            <pc:docMk/>
            <pc:sldMk cId="38613955" sldId="507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2:08.771" v="5829" actId="207"/>
          <ac:spMkLst>
            <pc:docMk/>
            <pc:sldMk cId="38613955" sldId="507"/>
            <ac:spMk id="117" creationId="{8CD5F533-F767-4951-84AF-09E141C4F907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84317290" sldId="508"/>
        </pc:sldMkLst>
        <pc:spChg chg="mod">
          <ac:chgData name="Syphax Ait oubelli" userId="ecf726b1934da71b" providerId="LiveId" clId="{DBF02EF2-5AE0-440D-B6AD-B5ACDEE03AC8}" dt="2021-08-27T22:03:52.705" v="5878" actId="20577"/>
          <ac:spMkLst>
            <pc:docMk/>
            <pc:sldMk cId="2684317290" sldId="50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07.704" v="5656" actId="207"/>
          <ac:spMkLst>
            <pc:docMk/>
            <pc:sldMk cId="2684317290" sldId="508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2:45.226" v="5518" actId="207"/>
          <ac:spMkLst>
            <pc:docMk/>
            <pc:sldMk cId="2684317290" sldId="50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2:05.678" v="5827" actId="207"/>
          <ac:spMkLst>
            <pc:docMk/>
            <pc:sldMk cId="2684317290" sldId="508"/>
            <ac:spMk id="122" creationId="{87932780-2698-4037-A404-95A1A307F1B6}"/>
          </ac:spMkLst>
        </pc:spChg>
        <pc:cxnChg chg="mod">
          <ac:chgData name="Syphax Ait oubelli" userId="ecf726b1934da71b" providerId="LiveId" clId="{DBF02EF2-5AE0-440D-B6AD-B5ACDEE03AC8}" dt="2021-08-27T21:42:34.634" v="5514" actId="1076"/>
          <ac:cxnSpMkLst>
            <pc:docMk/>
            <pc:sldMk cId="2684317290" sldId="508"/>
            <ac:cxnSpMk id="66" creationId="{69203AC0-A043-480D-9EB5-2773B6F34711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353320" sldId="509"/>
        </pc:sldMkLst>
        <pc:spChg chg="mod">
          <ac:chgData name="Syphax Ait oubelli" userId="ecf726b1934da71b" providerId="LiveId" clId="{DBF02EF2-5AE0-440D-B6AD-B5ACDEE03AC8}" dt="2021-08-27T22:03:54.289" v="5879" actId="20577"/>
          <ac:spMkLst>
            <pc:docMk/>
            <pc:sldMk cId="2562353320" sldId="50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11.488" v="5658" actId="207"/>
          <ac:spMkLst>
            <pc:docMk/>
            <pc:sldMk cId="2562353320" sldId="50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2:00.880" v="5825" actId="207"/>
          <ac:spMkLst>
            <pc:docMk/>
            <pc:sldMk cId="2562353320" sldId="509"/>
            <ac:spMk id="122" creationId="{87932780-2698-4037-A404-95A1A307F1B6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1678018497" sldId="510"/>
        </pc:sldMkLst>
        <pc:spChg chg="mod">
          <ac:chgData name="Syphax Ait oubelli" userId="ecf726b1934da71b" providerId="LiveId" clId="{DBF02EF2-5AE0-440D-B6AD-B5ACDEE03AC8}" dt="2021-08-27T22:03:55.853" v="5880" actId="20577"/>
          <ac:spMkLst>
            <pc:docMk/>
            <pc:sldMk cId="1678018497" sldId="51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42:53.278" v="5521" actId="108"/>
          <ac:spMkLst>
            <pc:docMk/>
            <pc:sldMk cId="1678018497" sldId="510"/>
            <ac:spMk id="60" creationId="{8932534F-A21A-4B2D-B0CC-499CC8F4F4F9}"/>
          </ac:spMkLst>
        </pc:spChg>
        <pc:cxnChg chg="del">
          <ac:chgData name="Syphax Ait oubelli" userId="ecf726b1934da71b" providerId="LiveId" clId="{DBF02EF2-5AE0-440D-B6AD-B5ACDEE03AC8}" dt="2021-08-27T21:42:50.724" v="5520" actId="478"/>
          <ac:cxnSpMkLst>
            <pc:docMk/>
            <pc:sldMk cId="1678018497" sldId="510"/>
            <ac:cxnSpMk id="66" creationId="{69203AC0-A043-480D-9EB5-2773B6F34711}"/>
          </ac:cxnSpMkLst>
        </pc:cxnChg>
      </pc:sldChg>
      <pc:sldChg chg="addSp modSp add mod modTransition">
        <pc:chgData name="Syphax Ait oubelli" userId="ecf726b1934da71b" providerId="LiveId" clId="{DBF02EF2-5AE0-440D-B6AD-B5ACDEE03AC8}" dt="2021-08-27T22:07:55.160" v="5916"/>
        <pc:sldMkLst>
          <pc:docMk/>
          <pc:sldMk cId="330994448" sldId="511"/>
        </pc:sldMkLst>
        <pc:spChg chg="mod">
          <ac:chgData name="Syphax Ait oubelli" userId="ecf726b1934da71b" providerId="LiveId" clId="{DBF02EF2-5AE0-440D-B6AD-B5ACDEE03AC8}" dt="2021-08-27T21:55:17.209" v="5660" actId="207"/>
          <ac:spMkLst>
            <pc:docMk/>
            <pc:sldMk cId="330994448" sldId="511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3:59.508" v="5881" actId="20577"/>
          <ac:spMkLst>
            <pc:docMk/>
            <pc:sldMk cId="330994448" sldId="51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5:41.616" v="5694" actId="207"/>
          <ac:spMkLst>
            <pc:docMk/>
            <pc:sldMk cId="330994448" sldId="511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1:45:26.385" v="5540" actId="207"/>
          <ac:spMkLst>
            <pc:docMk/>
            <pc:sldMk cId="330994448" sldId="511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51.480" v="5823" actId="207"/>
          <ac:spMkLst>
            <pc:docMk/>
            <pc:sldMk cId="330994448" sldId="511"/>
            <ac:spMk id="113" creationId="{2FECEED1-216D-48BE-AB69-6D5671E8CFF0}"/>
          </ac:spMkLst>
        </pc:spChg>
        <pc:grpChg chg="add mod">
          <ac:chgData name="Syphax Ait oubelli" userId="ecf726b1934da71b" providerId="LiveId" clId="{DBF02EF2-5AE0-440D-B6AD-B5ACDEE03AC8}" dt="2021-08-27T21:44:37.104" v="5531" actId="1076"/>
          <ac:grpSpMkLst>
            <pc:docMk/>
            <pc:sldMk cId="330994448" sldId="511"/>
            <ac:grpSpMk id="2" creationId="{85DE9B10-88D6-4CBC-A66D-5E09BEA9FDE1}"/>
          </ac:grpSpMkLst>
        </pc:grpChg>
        <pc:cxnChg chg="add mod">
          <ac:chgData name="Syphax Ait oubelli" userId="ecf726b1934da71b" providerId="LiveId" clId="{DBF02EF2-5AE0-440D-B6AD-B5ACDEE03AC8}" dt="2021-08-27T21:44:57.214" v="5534" actId="14100"/>
          <ac:cxnSpMkLst>
            <pc:docMk/>
            <pc:sldMk cId="330994448" sldId="511"/>
            <ac:cxnSpMk id="66" creationId="{CB84D1C1-3EDF-44FB-A7B2-FFA70B469BFB}"/>
          </ac:cxnSpMkLst>
        </pc:cxnChg>
        <pc:cxnChg chg="add mod">
          <ac:chgData name="Syphax Ait oubelli" userId="ecf726b1934da71b" providerId="LiveId" clId="{DBF02EF2-5AE0-440D-B6AD-B5ACDEE03AC8}" dt="2021-08-27T21:45:04.711" v="5536" actId="1076"/>
          <ac:cxnSpMkLst>
            <pc:docMk/>
            <pc:sldMk cId="330994448" sldId="511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942732830" sldId="512"/>
        </pc:sldMkLst>
        <pc:spChg chg="mod">
          <ac:chgData name="Syphax Ait oubelli" userId="ecf726b1934da71b" providerId="LiveId" clId="{DBF02EF2-5AE0-440D-B6AD-B5ACDEE03AC8}" dt="2021-08-27T21:55:58.159" v="5696" actId="207"/>
          <ac:spMkLst>
            <pc:docMk/>
            <pc:sldMk cId="2942732830" sldId="512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4:01.675" v="5882" actId="20577"/>
          <ac:spMkLst>
            <pc:docMk/>
            <pc:sldMk cId="2942732830" sldId="51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00.998" v="5697" actId="207"/>
          <ac:spMkLst>
            <pc:docMk/>
            <pc:sldMk cId="2942732830" sldId="512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1:47.488" v="5821" actId="207"/>
          <ac:spMkLst>
            <pc:docMk/>
            <pc:sldMk cId="2942732830" sldId="512"/>
            <ac:spMk id="113" creationId="{2FECEED1-216D-48BE-AB69-6D5671E8CFF0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46607133" sldId="513"/>
        </pc:sldMkLst>
        <pc:spChg chg="mod">
          <ac:chgData name="Syphax Ait oubelli" userId="ecf726b1934da71b" providerId="LiveId" clId="{DBF02EF2-5AE0-440D-B6AD-B5ACDEE03AC8}" dt="2021-08-27T22:01:35.420" v="5816" actId="20577"/>
          <ac:spMkLst>
            <pc:docMk/>
            <pc:sldMk cId="2346607133" sldId="51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1.597" v="5700" actId="207"/>
          <ac:spMkLst>
            <pc:docMk/>
            <pc:sldMk cId="2346607133" sldId="513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7:41.023" v="5546" actId="207"/>
          <ac:spMkLst>
            <pc:docMk/>
            <pc:sldMk cId="2346607133" sldId="513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43.963" v="5819" actId="207"/>
          <ac:spMkLst>
            <pc:docMk/>
            <pc:sldMk cId="2346607133" sldId="513"/>
            <ac:spMk id="114" creationId="{59CD2F60-4E6C-4AB7-A858-4243748BF28A}"/>
          </ac:spMkLst>
        </pc:spChg>
        <pc:grpChg chg="mod">
          <ac:chgData name="Syphax Ait oubelli" userId="ecf726b1934da71b" providerId="LiveId" clId="{DBF02EF2-5AE0-440D-B6AD-B5ACDEE03AC8}" dt="2021-08-27T21:47:36.201" v="5544" actId="1076"/>
          <ac:grpSpMkLst>
            <pc:docMk/>
            <pc:sldMk cId="2346607133" sldId="51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95278055" sldId="514"/>
        </pc:sldMkLst>
        <pc:spChg chg="mod">
          <ac:chgData name="Syphax Ait oubelli" userId="ecf726b1934da71b" providerId="LiveId" clId="{DBF02EF2-5AE0-440D-B6AD-B5ACDEE03AC8}" dt="2021-08-27T22:01:39.716" v="5817" actId="20577"/>
          <ac:spMkLst>
            <pc:docMk/>
            <pc:sldMk cId="2395278055" sldId="51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18.558" v="5703" actId="207"/>
          <ac:spMkLst>
            <pc:docMk/>
            <pc:sldMk cId="2395278055" sldId="514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1:20.977" v="5815" actId="207"/>
          <ac:spMkLst>
            <pc:docMk/>
            <pc:sldMk cId="2395278055" sldId="514"/>
            <ac:spMk id="114" creationId="{59CD2F60-4E6C-4AB7-A858-4243748BF2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885257835" sldId="515"/>
        </pc:sldMkLst>
        <pc:spChg chg="mod">
          <ac:chgData name="Syphax Ait oubelli" userId="ecf726b1934da71b" providerId="LiveId" clId="{DBF02EF2-5AE0-440D-B6AD-B5ACDEE03AC8}" dt="2021-08-27T22:04:06.258" v="5883" actId="20577"/>
          <ac:spMkLst>
            <pc:docMk/>
            <pc:sldMk cId="1885257835" sldId="51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33.044" v="5706" actId="207"/>
          <ac:spMkLst>
            <pc:docMk/>
            <pc:sldMk cId="1885257835" sldId="51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30.243" v="5705" actId="207"/>
          <ac:spMkLst>
            <pc:docMk/>
            <pc:sldMk cId="1885257835" sldId="51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48:25.928" v="5552" actId="207"/>
          <ac:spMkLst>
            <pc:docMk/>
            <pc:sldMk cId="1885257835" sldId="51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17.333" v="5813" actId="207"/>
          <ac:spMkLst>
            <pc:docMk/>
            <pc:sldMk cId="1885257835" sldId="515"/>
            <ac:spMk id="115" creationId="{9B5739D4-BF66-4BCD-85BD-95EDCF00809E}"/>
          </ac:spMkLst>
        </pc:spChg>
        <pc:grpChg chg="mod">
          <ac:chgData name="Syphax Ait oubelli" userId="ecf726b1934da71b" providerId="LiveId" clId="{DBF02EF2-5AE0-440D-B6AD-B5ACDEE03AC8}" dt="2021-08-27T21:48:18.870" v="5550" actId="1076"/>
          <ac:grpSpMkLst>
            <pc:docMk/>
            <pc:sldMk cId="1885257835" sldId="51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128778693" sldId="516"/>
        </pc:sldMkLst>
        <pc:spChg chg="mod">
          <ac:chgData name="Syphax Ait oubelli" userId="ecf726b1934da71b" providerId="LiveId" clId="{DBF02EF2-5AE0-440D-B6AD-B5ACDEE03AC8}" dt="2021-08-27T22:04:10.825" v="5884" actId="20577"/>
          <ac:spMkLst>
            <pc:docMk/>
            <pc:sldMk cId="1128778693" sldId="51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44.197" v="5712" actId="207"/>
          <ac:spMkLst>
            <pc:docMk/>
            <pc:sldMk cId="1128778693" sldId="516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1:56:49.879" v="5713" actId="207"/>
          <ac:spMkLst>
            <pc:docMk/>
            <pc:sldMk cId="1128778693" sldId="516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1:14.187" v="5811" actId="207"/>
          <ac:spMkLst>
            <pc:docMk/>
            <pc:sldMk cId="1128778693" sldId="516"/>
            <ac:spMk id="115" creationId="{9B5739D4-BF66-4BCD-85BD-95EDCF00809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93575836" sldId="517"/>
        </pc:sldMkLst>
        <pc:spChg chg="mod">
          <ac:chgData name="Syphax Ait oubelli" userId="ecf726b1934da71b" providerId="LiveId" clId="{DBF02EF2-5AE0-440D-B6AD-B5ACDEE03AC8}" dt="2021-08-27T22:04:12.540" v="5885" actId="20577"/>
          <ac:spMkLst>
            <pc:docMk/>
            <pc:sldMk cId="2693575836" sldId="51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6:57.397" v="5716" actId="207"/>
          <ac:spMkLst>
            <pc:docMk/>
            <pc:sldMk cId="2693575836" sldId="517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6:54.643" v="5715" actId="207"/>
          <ac:spMkLst>
            <pc:docMk/>
            <pc:sldMk cId="2693575836" sldId="517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48:39.556" v="5558" actId="207"/>
          <ac:spMkLst>
            <pc:docMk/>
            <pc:sldMk cId="2693575836" sldId="517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1:07.373" v="5809" actId="207"/>
          <ac:spMkLst>
            <pc:docMk/>
            <pc:sldMk cId="2693575836" sldId="517"/>
            <ac:spMk id="116" creationId="{C0339646-745E-4272-8114-C8178E2CBE8A}"/>
          </ac:spMkLst>
        </pc:spChg>
        <pc:grpChg chg="mod">
          <ac:chgData name="Syphax Ait oubelli" userId="ecf726b1934da71b" providerId="LiveId" clId="{DBF02EF2-5AE0-440D-B6AD-B5ACDEE03AC8}" dt="2021-08-27T21:48:35.593" v="5556" actId="1076"/>
          <ac:grpSpMkLst>
            <pc:docMk/>
            <pc:sldMk cId="2693575836" sldId="517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62204147" sldId="518"/>
        </pc:sldMkLst>
        <pc:spChg chg="mod">
          <ac:chgData name="Syphax Ait oubelli" userId="ecf726b1934da71b" providerId="LiveId" clId="{DBF02EF2-5AE0-440D-B6AD-B5ACDEE03AC8}" dt="2021-08-27T22:04:14.273" v="5886" actId="20577"/>
          <ac:spMkLst>
            <pc:docMk/>
            <pc:sldMk cId="2562204147" sldId="51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04.293" v="5719" actId="207"/>
          <ac:spMkLst>
            <pc:docMk/>
            <pc:sldMk cId="2562204147" sldId="518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1:57:01.994" v="5718" actId="207"/>
          <ac:spMkLst>
            <pc:docMk/>
            <pc:sldMk cId="2562204147" sldId="518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1:04.346" v="5807" actId="207"/>
          <ac:spMkLst>
            <pc:docMk/>
            <pc:sldMk cId="2562204147" sldId="518"/>
            <ac:spMk id="116" creationId="{C0339646-745E-4272-8114-C8178E2CBE8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527384383" sldId="519"/>
        </pc:sldMkLst>
        <pc:spChg chg="mod">
          <ac:chgData name="Syphax Ait oubelli" userId="ecf726b1934da71b" providerId="LiveId" clId="{DBF02EF2-5AE0-440D-B6AD-B5ACDEE03AC8}" dt="2021-08-27T22:04:15.858" v="5887" actId="20577"/>
          <ac:spMkLst>
            <pc:docMk/>
            <pc:sldMk cId="527384383" sldId="51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16.093" v="5722" actId="207"/>
          <ac:spMkLst>
            <pc:docMk/>
            <pc:sldMk cId="527384383" sldId="519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48:48.714" v="5560" actId="108"/>
          <ac:spMkLst>
            <pc:docMk/>
            <pc:sldMk cId="527384383" sldId="519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7:11.787" v="5721" actId="207"/>
          <ac:spMkLst>
            <pc:docMk/>
            <pc:sldMk cId="527384383" sldId="519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1:48:59.009" v="5564" actId="207"/>
          <ac:spMkLst>
            <pc:docMk/>
            <pc:sldMk cId="527384383" sldId="519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1:00.343" v="5805" actId="207"/>
          <ac:spMkLst>
            <pc:docMk/>
            <pc:sldMk cId="527384383" sldId="519"/>
            <ac:spMk id="118" creationId="{B6E38175-4676-41B1-838E-46671EDA869A}"/>
          </ac:spMkLst>
        </pc:spChg>
        <pc:grpChg chg="mod">
          <ac:chgData name="Syphax Ait oubelli" userId="ecf726b1934da71b" providerId="LiveId" clId="{DBF02EF2-5AE0-440D-B6AD-B5ACDEE03AC8}" dt="2021-08-27T21:48:53.986" v="5562" actId="1076"/>
          <ac:grpSpMkLst>
            <pc:docMk/>
            <pc:sldMk cId="527384383" sldId="519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094640078" sldId="520"/>
        </pc:sldMkLst>
        <pc:spChg chg="mod">
          <ac:chgData name="Syphax Ait oubelli" userId="ecf726b1934da71b" providerId="LiveId" clId="{DBF02EF2-5AE0-440D-B6AD-B5ACDEE03AC8}" dt="2021-08-27T22:04:19.392" v="5888" actId="20577"/>
          <ac:spMkLst>
            <pc:docMk/>
            <pc:sldMk cId="2094640078" sldId="52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26.133" v="5726" actId="207"/>
          <ac:spMkLst>
            <pc:docMk/>
            <pc:sldMk cId="2094640078" sldId="520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1:57:22.851" v="5725" actId="207"/>
          <ac:spMkLst>
            <pc:docMk/>
            <pc:sldMk cId="2094640078" sldId="520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0:57.590" v="5803" actId="207"/>
          <ac:spMkLst>
            <pc:docMk/>
            <pc:sldMk cId="2094640078" sldId="520"/>
            <ac:spMk id="118" creationId="{B6E38175-4676-41B1-838E-46671EDA869A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41142821" sldId="521"/>
        </pc:sldMkLst>
        <pc:spChg chg="mod">
          <ac:chgData name="Syphax Ait oubelli" userId="ecf726b1934da71b" providerId="LiveId" clId="{DBF02EF2-5AE0-440D-B6AD-B5ACDEE03AC8}" dt="2021-08-27T22:04:21.306" v="5889" actId="20577"/>
          <ac:spMkLst>
            <pc:docMk/>
            <pc:sldMk cId="2741142821" sldId="52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34.413" v="5729" actId="207"/>
          <ac:spMkLst>
            <pc:docMk/>
            <pc:sldMk cId="2741142821" sldId="521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0.946" v="5728" actId="207"/>
          <ac:spMkLst>
            <pc:docMk/>
            <pc:sldMk cId="2741142821" sldId="521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49:19.407" v="5570" actId="207"/>
          <ac:spMkLst>
            <pc:docMk/>
            <pc:sldMk cId="2741142821" sldId="521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52.463" v="5801" actId="207"/>
          <ac:spMkLst>
            <pc:docMk/>
            <pc:sldMk cId="2741142821" sldId="521"/>
            <ac:spMk id="119" creationId="{6DA90CEE-DE75-49D1-904E-305DFB80E3DE}"/>
          </ac:spMkLst>
        </pc:spChg>
        <pc:grpChg chg="mod">
          <ac:chgData name="Syphax Ait oubelli" userId="ecf726b1934da71b" providerId="LiveId" clId="{DBF02EF2-5AE0-440D-B6AD-B5ACDEE03AC8}" dt="2021-08-27T21:49:13.580" v="5568" actId="1076"/>
          <ac:grpSpMkLst>
            <pc:docMk/>
            <pc:sldMk cId="2741142821" sldId="52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288034184" sldId="522"/>
        </pc:sldMkLst>
        <pc:spChg chg="mod">
          <ac:chgData name="Syphax Ait oubelli" userId="ecf726b1934da71b" providerId="LiveId" clId="{DBF02EF2-5AE0-440D-B6AD-B5ACDEE03AC8}" dt="2021-08-27T22:04:23.162" v="5890" actId="20577"/>
          <ac:spMkLst>
            <pc:docMk/>
            <pc:sldMk cId="2288034184" sldId="52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41.877" v="5732" actId="207"/>
          <ac:spMkLst>
            <pc:docMk/>
            <pc:sldMk cId="2288034184" sldId="522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1:57:38.896" v="5731" actId="207"/>
          <ac:spMkLst>
            <pc:docMk/>
            <pc:sldMk cId="2288034184" sldId="522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0:48.433" v="5799" actId="207"/>
          <ac:spMkLst>
            <pc:docMk/>
            <pc:sldMk cId="2288034184" sldId="522"/>
            <ac:spMk id="119" creationId="{6DA90CEE-DE75-49D1-904E-305DFB80E3DE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708496733" sldId="523"/>
        </pc:sldMkLst>
        <pc:spChg chg="mod">
          <ac:chgData name="Syphax Ait oubelli" userId="ecf726b1934da71b" providerId="LiveId" clId="{DBF02EF2-5AE0-440D-B6AD-B5ACDEE03AC8}" dt="2021-08-27T22:04:25.448" v="5891" actId="20577"/>
          <ac:spMkLst>
            <pc:docMk/>
            <pc:sldMk cId="3708496733" sldId="52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1.157" v="5735" actId="207"/>
          <ac:spMkLst>
            <pc:docMk/>
            <pc:sldMk cId="3708496733" sldId="523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48.668" v="5734" actId="207"/>
          <ac:spMkLst>
            <pc:docMk/>
            <pc:sldMk cId="3708496733" sldId="523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49:39.399" v="5576" actId="207"/>
          <ac:spMkLst>
            <pc:docMk/>
            <pc:sldMk cId="3708496733" sldId="523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45.438" v="5797" actId="207"/>
          <ac:spMkLst>
            <pc:docMk/>
            <pc:sldMk cId="3708496733" sldId="523"/>
            <ac:spMk id="120" creationId="{869D2E8C-0A25-4055-8879-B3C9BDD8E253}"/>
          </ac:spMkLst>
        </pc:spChg>
        <pc:grpChg chg="mod">
          <ac:chgData name="Syphax Ait oubelli" userId="ecf726b1934da71b" providerId="LiveId" clId="{DBF02EF2-5AE0-440D-B6AD-B5ACDEE03AC8}" dt="2021-08-27T21:49:33.787" v="5574" actId="1076"/>
          <ac:grpSpMkLst>
            <pc:docMk/>
            <pc:sldMk cId="3708496733" sldId="523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820205028" sldId="524"/>
        </pc:sldMkLst>
        <pc:spChg chg="mod">
          <ac:chgData name="Syphax Ait oubelli" userId="ecf726b1934da71b" providerId="LiveId" clId="{DBF02EF2-5AE0-440D-B6AD-B5ACDEE03AC8}" dt="2021-08-27T22:04:27.169" v="5892" actId="20577"/>
          <ac:spMkLst>
            <pc:docMk/>
            <pc:sldMk cId="820205028" sldId="52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7:59.233" v="5738" actId="207"/>
          <ac:spMkLst>
            <pc:docMk/>
            <pc:sldMk cId="820205028" sldId="524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1:57:55.292" v="5737" actId="207"/>
          <ac:spMkLst>
            <pc:docMk/>
            <pc:sldMk cId="820205028" sldId="524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0:42.246" v="5795" actId="207"/>
          <ac:spMkLst>
            <pc:docMk/>
            <pc:sldMk cId="820205028" sldId="524"/>
            <ac:spMk id="120" creationId="{869D2E8C-0A25-4055-8879-B3C9BDD8E253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949724731" sldId="525"/>
        </pc:sldMkLst>
        <pc:spChg chg="mod">
          <ac:chgData name="Syphax Ait oubelli" userId="ecf726b1934da71b" providerId="LiveId" clId="{DBF02EF2-5AE0-440D-B6AD-B5ACDEE03AC8}" dt="2021-08-27T22:04:29.127" v="5893" actId="20577"/>
          <ac:spMkLst>
            <pc:docMk/>
            <pc:sldMk cId="949724731" sldId="52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04.500" v="5740" actId="207"/>
          <ac:spMkLst>
            <pc:docMk/>
            <pc:sldMk cId="949724731" sldId="52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07.333" v="5741" actId="207"/>
          <ac:spMkLst>
            <pc:docMk/>
            <pc:sldMk cId="949724731" sldId="52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0:02.149" v="5583" actId="207"/>
          <ac:spMkLst>
            <pc:docMk/>
            <pc:sldMk cId="949724731" sldId="52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0:38.886" v="5793" actId="207"/>
          <ac:spMkLst>
            <pc:docMk/>
            <pc:sldMk cId="949724731" sldId="525"/>
            <ac:spMk id="121" creationId="{78F5FBB9-4649-47E2-BAB0-C3E08A71EE19}"/>
          </ac:spMkLst>
        </pc:spChg>
        <pc:grpChg chg="mod">
          <ac:chgData name="Syphax Ait oubelli" userId="ecf726b1934da71b" providerId="LiveId" clId="{DBF02EF2-5AE0-440D-B6AD-B5ACDEE03AC8}" dt="2021-08-27T21:49:58.516" v="5581" actId="1076"/>
          <ac:grpSpMkLst>
            <pc:docMk/>
            <pc:sldMk cId="949724731" sldId="525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875747129" sldId="526"/>
        </pc:sldMkLst>
        <pc:spChg chg="mod">
          <ac:chgData name="Syphax Ait oubelli" userId="ecf726b1934da71b" providerId="LiveId" clId="{DBF02EF2-5AE0-440D-B6AD-B5ACDEE03AC8}" dt="2021-08-27T22:04:30.964" v="5894" actId="20577"/>
          <ac:spMkLst>
            <pc:docMk/>
            <pc:sldMk cId="3875747129" sldId="526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12.973" v="5743" actId="207"/>
          <ac:spMkLst>
            <pc:docMk/>
            <pc:sldMk cId="3875747129" sldId="526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1:58:16.211" v="5745" actId="207"/>
          <ac:spMkLst>
            <pc:docMk/>
            <pc:sldMk cId="3875747129" sldId="526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0:13.747" v="5791" actId="207"/>
          <ac:spMkLst>
            <pc:docMk/>
            <pc:sldMk cId="3875747129" sldId="526"/>
            <ac:spMk id="121" creationId="{78F5FBB9-4649-47E2-BAB0-C3E08A71EE19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517296453" sldId="527"/>
        </pc:sldMkLst>
        <pc:spChg chg="mod">
          <ac:chgData name="Syphax Ait oubelli" userId="ecf726b1934da71b" providerId="LiveId" clId="{DBF02EF2-5AE0-440D-B6AD-B5ACDEE03AC8}" dt="2021-08-27T22:04:32.543" v="5895" actId="20577"/>
          <ac:spMkLst>
            <pc:docMk/>
            <pc:sldMk cId="2517296453" sldId="527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25.702" v="5748" actId="207"/>
          <ac:spMkLst>
            <pc:docMk/>
            <pc:sldMk cId="2517296453" sldId="527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0:09.470" v="5587" actId="108"/>
          <ac:spMkLst>
            <pc:docMk/>
            <pc:sldMk cId="2517296453" sldId="527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8:22.762" v="5747" actId="207"/>
          <ac:spMkLst>
            <pc:docMk/>
            <pc:sldMk cId="2517296453" sldId="527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1:50:33.405" v="5599" actId="207"/>
          <ac:spMkLst>
            <pc:docMk/>
            <pc:sldMk cId="2517296453" sldId="527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0:06.483" v="5789" actId="207"/>
          <ac:spMkLst>
            <pc:docMk/>
            <pc:sldMk cId="2517296453" sldId="527"/>
            <ac:spMk id="123" creationId="{6EB0550F-3A4F-42D7-9AD9-749698E73B52}"/>
          </ac:spMkLst>
        </pc:spChg>
        <pc:grpChg chg="mod">
          <ac:chgData name="Syphax Ait oubelli" userId="ecf726b1934da71b" providerId="LiveId" clId="{DBF02EF2-5AE0-440D-B6AD-B5ACDEE03AC8}" dt="2021-08-27T21:50:26.902" v="5597" actId="1036"/>
          <ac:grpSpMkLst>
            <pc:docMk/>
            <pc:sldMk cId="2517296453" sldId="527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06.799" v="5586" actId="108"/>
          <ac:cxnSpMkLst>
            <pc:docMk/>
            <pc:sldMk cId="2517296453" sldId="527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834412173" sldId="528"/>
        </pc:sldMkLst>
        <pc:spChg chg="mod">
          <ac:chgData name="Syphax Ait oubelli" userId="ecf726b1934da71b" providerId="LiveId" clId="{DBF02EF2-5AE0-440D-B6AD-B5ACDEE03AC8}" dt="2021-08-27T22:04:34.109" v="5896" actId="20577"/>
          <ac:spMkLst>
            <pc:docMk/>
            <pc:sldMk cId="2834412173" sldId="528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2.662" v="5751" actId="207"/>
          <ac:spMkLst>
            <pc:docMk/>
            <pc:sldMk cId="2834412173" sldId="528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1:58:29.686" v="5750" actId="207"/>
          <ac:spMkLst>
            <pc:docMk/>
            <pc:sldMk cId="2834412173" sldId="528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0:03.091" v="5787" actId="207"/>
          <ac:spMkLst>
            <pc:docMk/>
            <pc:sldMk cId="2834412173" sldId="528"/>
            <ac:spMk id="123" creationId="{6EB0550F-3A4F-42D7-9AD9-749698E73B52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489150254" sldId="529"/>
        </pc:sldMkLst>
        <pc:spChg chg="mod">
          <ac:chgData name="Syphax Ait oubelli" userId="ecf726b1934da71b" providerId="LiveId" clId="{DBF02EF2-5AE0-440D-B6AD-B5ACDEE03AC8}" dt="2021-08-27T22:04:35.774" v="5897" actId="20577"/>
          <ac:spMkLst>
            <pc:docMk/>
            <pc:sldMk cId="489150254" sldId="529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37.860" v="5753" actId="207"/>
          <ac:spMkLst>
            <pc:docMk/>
            <pc:sldMk cId="489150254" sldId="529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0.349" v="5754" actId="207"/>
          <ac:spMkLst>
            <pc:docMk/>
            <pc:sldMk cId="489150254" sldId="529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0:49.050" v="5607" actId="207"/>
          <ac:spMkLst>
            <pc:docMk/>
            <pc:sldMk cId="489150254" sldId="529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0:00.013" v="5785" actId="207"/>
          <ac:spMkLst>
            <pc:docMk/>
            <pc:sldMk cId="489150254" sldId="529"/>
            <ac:spMk id="124" creationId="{7C552565-F814-440F-B810-69B985E86A5D}"/>
          </ac:spMkLst>
        </pc:spChg>
        <pc:grpChg chg="mod">
          <ac:chgData name="Syphax Ait oubelli" userId="ecf726b1934da71b" providerId="LiveId" clId="{DBF02EF2-5AE0-440D-B6AD-B5ACDEE03AC8}" dt="2021-08-27T21:50:45.286" v="5605" actId="1076"/>
          <ac:grpSpMkLst>
            <pc:docMk/>
            <pc:sldMk cId="489150254" sldId="529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0:38.217" v="5602" actId="108"/>
          <ac:cxnSpMkLst>
            <pc:docMk/>
            <pc:sldMk cId="489150254" sldId="529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321783926" sldId="530"/>
        </pc:sldMkLst>
        <pc:spChg chg="mod">
          <ac:chgData name="Syphax Ait oubelli" userId="ecf726b1934da71b" providerId="LiveId" clId="{DBF02EF2-5AE0-440D-B6AD-B5ACDEE03AC8}" dt="2021-08-27T22:04:39.252" v="5900" actId="20577"/>
          <ac:spMkLst>
            <pc:docMk/>
            <pc:sldMk cId="2321783926" sldId="530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44.784" v="5756" actId="207"/>
          <ac:spMkLst>
            <pc:docMk/>
            <pc:sldMk cId="2321783926" sldId="530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1:58:48.262" v="5757" actId="207"/>
          <ac:spMkLst>
            <pc:docMk/>
            <pc:sldMk cId="2321783926" sldId="530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1:59:54.371" v="5783" actId="207"/>
          <ac:spMkLst>
            <pc:docMk/>
            <pc:sldMk cId="2321783926" sldId="530"/>
            <ac:spMk id="124" creationId="{7C552565-F814-440F-B810-69B985E86A5D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776081150" sldId="531"/>
        </pc:sldMkLst>
        <pc:spChg chg="mod">
          <ac:chgData name="Syphax Ait oubelli" userId="ecf726b1934da71b" providerId="LiveId" clId="{DBF02EF2-5AE0-440D-B6AD-B5ACDEE03AC8}" dt="2021-08-27T22:04:42.190" v="5901" actId="20577"/>
          <ac:spMkLst>
            <pc:docMk/>
            <pc:sldMk cId="2776081150" sldId="531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8:56.534" v="5760" actId="207"/>
          <ac:spMkLst>
            <pc:docMk/>
            <pc:sldMk cId="2776081150" sldId="531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8:53.468" v="5759" actId="207"/>
          <ac:spMkLst>
            <pc:docMk/>
            <pc:sldMk cId="2776081150" sldId="531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1:07.753" v="5613" actId="207"/>
          <ac:spMkLst>
            <pc:docMk/>
            <pc:sldMk cId="2776081150" sldId="531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50.796" v="5781" actId="207"/>
          <ac:spMkLst>
            <pc:docMk/>
            <pc:sldMk cId="2776081150" sldId="531"/>
            <ac:spMk id="125" creationId="{329B5B38-2E37-4E27-8B20-4316760C5618}"/>
          </ac:spMkLst>
        </pc:spChg>
        <pc:grpChg chg="mod">
          <ac:chgData name="Syphax Ait oubelli" userId="ecf726b1934da71b" providerId="LiveId" clId="{DBF02EF2-5AE0-440D-B6AD-B5ACDEE03AC8}" dt="2021-08-27T21:51:03.965" v="5611" actId="1076"/>
          <ac:grpSpMkLst>
            <pc:docMk/>
            <pc:sldMk cId="2776081150" sldId="531"/>
            <ac:grpSpMk id="2" creationId="{85DE9B10-88D6-4CBC-A66D-5E09BEA9FDE1}"/>
          </ac:grpSpMkLst>
        </pc:gr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2658087766" sldId="532"/>
        </pc:sldMkLst>
        <pc:spChg chg="mod">
          <ac:chgData name="Syphax Ait oubelli" userId="ecf726b1934da71b" providerId="LiveId" clId="{DBF02EF2-5AE0-440D-B6AD-B5ACDEE03AC8}" dt="2021-08-27T22:04:45.028" v="5902" actId="20577"/>
          <ac:spMkLst>
            <pc:docMk/>
            <pc:sldMk cId="2658087766" sldId="532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06.885" v="5763" actId="207"/>
          <ac:spMkLst>
            <pc:docMk/>
            <pc:sldMk cId="2658087766" sldId="532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1:59:03.845" v="5762" actId="207"/>
          <ac:spMkLst>
            <pc:docMk/>
            <pc:sldMk cId="2658087766" sldId="532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1:59:48.003" v="5779" actId="207"/>
          <ac:spMkLst>
            <pc:docMk/>
            <pc:sldMk cId="2658087766" sldId="532"/>
            <ac:spMk id="125" creationId="{329B5B38-2E37-4E27-8B20-4316760C5618}"/>
          </ac:spMkLst>
        </pc:sp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3201652827" sldId="533"/>
        </pc:sldMkLst>
        <pc:spChg chg="mod">
          <ac:chgData name="Syphax Ait oubelli" userId="ecf726b1934da71b" providerId="LiveId" clId="{DBF02EF2-5AE0-440D-B6AD-B5ACDEE03AC8}" dt="2021-08-27T22:04:46.810" v="5903" actId="20577"/>
          <ac:spMkLst>
            <pc:docMk/>
            <pc:sldMk cId="3201652827" sldId="533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17.520" v="5767" actId="207"/>
          <ac:spMkLst>
            <pc:docMk/>
            <pc:sldMk cId="3201652827" sldId="533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14.172" v="5765" actId="207"/>
          <ac:spMkLst>
            <pc:docMk/>
            <pc:sldMk cId="3201652827" sldId="533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1:25.692" v="5621" actId="207"/>
          <ac:spMkLst>
            <pc:docMk/>
            <pc:sldMk cId="3201652827" sldId="533"/>
            <ac:spMk id="64" creationId="{55BBFDDF-DED8-4EF9-8BE5-DB6491554FE4}"/>
          </ac:spMkLst>
        </pc:spChg>
        <pc:spChg chg="mod">
          <ac:chgData name="Syphax Ait oubelli" userId="ecf726b1934da71b" providerId="LiveId" clId="{DBF02EF2-5AE0-440D-B6AD-B5ACDEE03AC8}" dt="2021-08-27T21:59:44.530" v="5777" actId="207"/>
          <ac:spMkLst>
            <pc:docMk/>
            <pc:sldMk cId="3201652827" sldId="533"/>
            <ac:spMk id="126" creationId="{2288AE35-5D51-4AF7-93D1-4E7E763AF388}"/>
          </ac:spMkLst>
        </pc:spChg>
        <pc:grpChg chg="mod">
          <ac:chgData name="Syphax Ait oubelli" userId="ecf726b1934da71b" providerId="LiveId" clId="{DBF02EF2-5AE0-440D-B6AD-B5ACDEE03AC8}" dt="2021-08-27T21:51:21.721" v="5619" actId="1076"/>
          <ac:grpSpMkLst>
            <pc:docMk/>
            <pc:sldMk cId="3201652827" sldId="533"/>
            <ac:grpSpMk id="2" creationId="{85DE9B10-88D6-4CBC-A66D-5E09BEA9FDE1}"/>
          </ac:grpSpMkLst>
        </pc:grp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6" creationId="{CB84D1C1-3EDF-44FB-A7B2-FFA70B469BFB}"/>
          </ac:cxnSpMkLst>
        </pc:cxnChg>
        <pc:cxnChg chg="mod">
          <ac:chgData name="Syphax Ait oubelli" userId="ecf726b1934da71b" providerId="LiveId" clId="{DBF02EF2-5AE0-440D-B6AD-B5ACDEE03AC8}" dt="2021-08-27T21:51:12.773" v="5616" actId="108"/>
          <ac:cxnSpMkLst>
            <pc:docMk/>
            <pc:sldMk cId="3201652827" sldId="533"/>
            <ac:cxnSpMk id="69" creationId="{2699928C-1E4E-48E0-9EF4-64308ED420FC}"/>
          </ac:cxnSpMkLst>
        </pc:cxnChg>
      </pc:sldChg>
      <pc:sldChg chg="modSp add mod modTransition">
        <pc:chgData name="Syphax Ait oubelli" userId="ecf726b1934da71b" providerId="LiveId" clId="{DBF02EF2-5AE0-440D-B6AD-B5ACDEE03AC8}" dt="2021-08-27T22:07:55.160" v="5916"/>
        <pc:sldMkLst>
          <pc:docMk/>
          <pc:sldMk cId="1751959484" sldId="534"/>
        </pc:sldMkLst>
        <pc:spChg chg="mod">
          <ac:chgData name="Syphax Ait oubelli" userId="ecf726b1934da71b" providerId="LiveId" clId="{DBF02EF2-5AE0-440D-B6AD-B5ACDEE03AC8}" dt="2021-08-27T22:04:52.473" v="5904" actId="20577"/>
          <ac:spMkLst>
            <pc:docMk/>
            <pc:sldMk cId="1751959484" sldId="534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1:59:29.679" v="5773" actId="207"/>
          <ac:spMkLst>
            <pc:docMk/>
            <pc:sldMk cId="1751959484" sldId="534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1:59:21.825" v="5769" actId="207"/>
          <ac:spMkLst>
            <pc:docMk/>
            <pc:sldMk cId="1751959484" sldId="534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1:59:40.444" v="5775" actId="207"/>
          <ac:spMkLst>
            <pc:docMk/>
            <pc:sldMk cId="1751959484" sldId="534"/>
            <ac:spMk id="126" creationId="{2288AE35-5D51-4AF7-93D1-4E7E763AF388}"/>
          </ac:spMkLst>
        </pc:spChg>
      </pc:sldChg>
      <pc:sldChg chg="addSp delSp modSp add mod ord modTransition">
        <pc:chgData name="Syphax Ait oubelli" userId="ecf726b1934da71b" providerId="LiveId" clId="{DBF02EF2-5AE0-440D-B6AD-B5ACDEE03AC8}" dt="2021-08-27T23:29:30.782" v="5940"/>
        <pc:sldMkLst>
          <pc:docMk/>
          <pc:sldMk cId="3983430318" sldId="535"/>
        </pc:sldMkLst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3" creationId="{B2F4DB23-482D-4947-890D-53A2C8725F2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5" creationId="{1861D464-012F-4583-95DE-762D471F3AC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6" creationId="{64D3DCB4-60C7-481A-ABD6-5B5BF5D94DC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7" creationId="{BC4936AF-7854-4FC5-ACAE-610CF93AD788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8" creationId="{F71E912D-2B60-450B-AAB1-CAD53EFBB83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49" creationId="{9DE45A9B-DC51-4FC3-BB0D-038AD02F32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0" creationId="{A787A5BA-87DC-4AD6-9F7A-117744B2FF0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1" creationId="{7F765C89-E4E8-479B-9272-AC4CD05CEEEC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2" creationId="{F1B0D065-B4E6-48AC-80C6-783AB6D4B66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3" creationId="{A1BEBC20-CB86-4DA3-AAEB-65F11F252820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4" creationId="{2AB980C0-B850-4740-B0DB-6ED91378CA2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5" creationId="{917A8864-378E-4F77-AC59-653EBC2E89A3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6" creationId="{D4C9B622-1F16-4CA4-BB2E-AA858C2393D1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7" creationId="{C46E6883-F8C4-4E90-B2E4-AA294248B1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8" creationId="{304B6D7E-66F9-4B1E-AE72-B3D3C703B4AA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59" creationId="{715F7F6B-A41A-4A27-975C-1412089A0B76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0" creationId="{8932534F-A21A-4B2D-B0CC-499CC8F4F4F9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1" creationId="{46458BA2-ED97-4F30-902D-799E55CFC685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2" creationId="{B8F4E140-A98D-47A2-BFC4-25E41E8BE37E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3" creationId="{6573F369-8A4A-4297-895A-1FA0A5E39F17}"/>
          </ac:spMkLst>
        </pc:spChg>
        <pc:spChg chg="mod">
          <ac:chgData name="Syphax Ait oubelli" userId="ecf726b1934da71b" providerId="LiveId" clId="{DBF02EF2-5AE0-440D-B6AD-B5ACDEE03AC8}" dt="2021-08-27T22:09:30.478" v="5920" actId="1076"/>
          <ac:spMkLst>
            <pc:docMk/>
            <pc:sldMk cId="3983430318" sldId="535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65" creationId="{6ACDA960-D0FC-4BB3-A1DF-95DBFC1FFAEF}"/>
          </ac:spMkLst>
        </pc:spChg>
        <pc:spChg chg="mod">
          <ac:chgData name="Syphax Ait oubelli" userId="ecf726b1934da71b" providerId="LiveId" clId="{DBF02EF2-5AE0-440D-B6AD-B5ACDEE03AC8}" dt="2021-08-27T22:09:38.723" v="5923" actId="1076"/>
          <ac:spMkLst>
            <pc:docMk/>
            <pc:sldMk cId="3983430318" sldId="535"/>
            <ac:spMk id="67" creationId="{AE7A277E-8457-49AA-96D0-C09F6EE3493E}"/>
          </ac:spMkLst>
        </pc:spChg>
        <pc:spChg chg="add mod">
          <ac:chgData name="Syphax Ait oubelli" userId="ecf726b1934da71b" providerId="LiveId" clId="{DBF02EF2-5AE0-440D-B6AD-B5ACDEE03AC8}" dt="2021-08-27T22:11:27.653" v="5936" actId="1076"/>
          <ac:spMkLst>
            <pc:docMk/>
            <pc:sldMk cId="3983430318" sldId="535"/>
            <ac:spMk id="70" creationId="{0C4071DB-8B3B-4028-ADF3-C3D52D9E195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1" creationId="{07D0DE88-1AC0-4E36-A6F5-37D74FC4E7E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2" creationId="{89D4DFFE-4A24-4F25-B6B4-EB72871DE6C8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3" creationId="{9DA1304E-D549-4670-A46F-DB11278BE167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4" creationId="{22F0E0B8-175C-48E3-A522-0E7E2475075F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5" creationId="{A0411CDE-CD96-4331-B5CA-0A4CD81BC72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6" creationId="{ACC097BB-5E19-40B3-8E64-38DC7AB2C382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7" creationId="{75BEAB72-E59B-4195-B074-0ED6FB0621A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8" creationId="{A9DFA68D-8E44-4C09-938C-6F2737C42CE6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79" creationId="{9CA40EFC-EA6B-440B-97D2-389A64A8B1B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0" creationId="{5BA96F87-B655-4CA9-B9CB-FBEFC7D3E945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1" creationId="{70C8BDB5-BCFF-4969-9A2C-B605A1274E6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2" creationId="{4127D15B-6FB1-4F84-8215-4F8CA3EFAF30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3" creationId="{CF3BA072-FAA6-4EFA-97D3-5D928EE593A9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4" creationId="{A010F108-BB39-4199-A04E-BD4E77EE67F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5" creationId="{9EA5F7FE-B908-476F-A4D5-7E9155755533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6" creationId="{027F0459-EBB1-4FC4-A1F9-FF65A4CB2A41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7" creationId="{B775A416-7425-4CC8-BF83-772C5352E1F4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8" creationId="{A3D9E223-BB15-493F-AA0E-079E22B8924A}"/>
          </ac:spMkLst>
        </pc:spChg>
        <pc:spChg chg="add mod">
          <ac:chgData name="Syphax Ait oubelli" userId="ecf726b1934da71b" providerId="LiveId" clId="{DBF02EF2-5AE0-440D-B6AD-B5ACDEE03AC8}" dt="2021-08-27T22:09:23.563" v="5919" actId="1076"/>
          <ac:spMkLst>
            <pc:docMk/>
            <pc:sldMk cId="3983430318" sldId="535"/>
            <ac:spMk id="89" creationId="{4EECE455-23C4-451D-9936-4F82F26E067C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6" creationId="{83EC1FEA-A4AA-4164-8A3F-F3B46FE0C0B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8" creationId="{60FBDB05-EB29-4790-BF6C-BC6A95838E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09" creationId="{330AD4BE-0607-4137-B92B-EF5036A5004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0" creationId="{9E11F84A-E1AD-4675-A576-37CF2DB2BE8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1" creationId="{4416A485-9C82-48A9-BD9D-1D0ADB847775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2" creationId="{B1D15971-5185-4C69-85A9-34473DCCA16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3" creationId="{2FECEED1-216D-48BE-AB69-6D5671E8CFF0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4" creationId="{59CD2F60-4E6C-4AB7-A858-4243748BF2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5" creationId="{9B5739D4-BF66-4BCD-85BD-95EDCF00809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6" creationId="{C0339646-745E-4272-8114-C8178E2CBE8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7" creationId="{8CD5F533-F767-4951-84AF-09E141C4F907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8" creationId="{B6E38175-4676-41B1-838E-46671EDA869A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19" creationId="{6DA90CEE-DE75-49D1-904E-305DFB80E3DE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0" creationId="{869D2E8C-0A25-4055-8879-B3C9BDD8E253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1" creationId="{78F5FBB9-4649-47E2-BAB0-C3E08A71EE19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2" creationId="{87932780-2698-4037-A404-95A1A307F1B6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3" creationId="{6EB0550F-3A4F-42D7-9AD9-749698E73B52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4" creationId="{7C552565-F814-440F-B810-69B985E86A5D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5" creationId="{329B5B38-2E37-4E27-8B20-4316760C5618}"/>
          </ac:spMkLst>
        </pc:spChg>
        <pc:spChg chg="del">
          <ac:chgData name="Syphax Ait oubelli" userId="ecf726b1934da71b" providerId="LiveId" clId="{DBF02EF2-5AE0-440D-B6AD-B5ACDEE03AC8}" dt="2021-08-27T22:08:57.063" v="5917" actId="478"/>
          <ac:spMkLst>
            <pc:docMk/>
            <pc:sldMk cId="3983430318" sldId="535"/>
            <ac:spMk id="126" creationId="{2288AE35-5D51-4AF7-93D1-4E7E763AF388}"/>
          </ac:spMkLst>
        </pc:spChg>
        <pc:grpChg chg="del">
          <ac:chgData name="Syphax Ait oubelli" userId="ecf726b1934da71b" providerId="LiveId" clId="{DBF02EF2-5AE0-440D-B6AD-B5ACDEE03AC8}" dt="2021-08-27T21:51:33.691" v="5623" actId="478"/>
          <ac:grpSpMkLst>
            <pc:docMk/>
            <pc:sldMk cId="3983430318" sldId="535"/>
            <ac:grpSpMk id="2" creationId="{85DE9B10-88D6-4CBC-A66D-5E09BEA9FDE1}"/>
          </ac:grpSpMkLst>
        </pc:grpChg>
      </pc:sldChg>
      <pc:sldChg chg="addSp delSp modSp add mod ord modTransition">
        <pc:chgData name="Syphax Ait oubelli" userId="ecf726b1934da71b" providerId="LiveId" clId="{DBF02EF2-5AE0-440D-B6AD-B5ACDEE03AC8}" dt="2021-08-27T23:48:39.463" v="6157"/>
        <pc:sldMkLst>
          <pc:docMk/>
          <pc:sldMk cId="2362034014" sldId="536"/>
        </pc:sldMkLst>
        <pc:spChg chg="add mod">
          <ac:chgData name="Syphax Ait oubelli" userId="ecf726b1934da71b" providerId="LiveId" clId="{DBF02EF2-5AE0-440D-B6AD-B5ACDEE03AC8}" dt="2021-08-27T23:30:00.239" v="5951" actId="1076"/>
          <ac:spMkLst>
            <pc:docMk/>
            <pc:sldMk cId="2362034014" sldId="536"/>
            <ac:spMk id="44" creationId="{2FBA3A35-9614-48DF-B274-54BAF17F0F8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5" creationId="{1861D464-012F-4583-95DE-762D471F3AC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6" creationId="{64D3DCB4-60C7-481A-ABD6-5B5BF5D94DC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7" creationId="{BC4936AF-7854-4FC5-ACAE-610CF93AD78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8" creationId="{F71E912D-2B60-450B-AAB1-CAD53EFBB83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49" creationId="{9DE45A9B-DC51-4FC3-BB0D-038AD02F32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0" creationId="{A787A5BA-87DC-4AD6-9F7A-117744B2FF0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1" creationId="{7F765C89-E4E8-479B-9272-AC4CD05CEEEC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2" creationId="{F1B0D065-B4E6-48AC-80C6-783AB6D4B6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3" creationId="{A1BEBC20-CB86-4DA3-AAEB-65F11F25282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4" creationId="{2AB980C0-B850-4740-B0DB-6ED91378CA2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5" creationId="{917A8864-378E-4F77-AC59-653EBC2E89A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6" creationId="{D4C9B622-1F16-4CA4-BB2E-AA858C2393D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7" creationId="{C46E6883-F8C4-4E90-B2E4-AA294248B1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8" creationId="{304B6D7E-66F9-4B1E-AE72-B3D3C703B4A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59" creationId="{715F7F6B-A41A-4A27-975C-1412089A0B7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0" creationId="{8932534F-A21A-4B2D-B0CC-499CC8F4F4F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1" creationId="{46458BA2-ED97-4F30-902D-799E55CFC68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2" creationId="{B8F4E140-A98D-47A2-BFC4-25E41E8BE37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3" creationId="{6573F369-8A4A-4297-895A-1FA0A5E39F1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4" creationId="{55BBFDDF-DED8-4EF9-8BE5-DB6491554FE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67" creationId="{AE7A277E-8457-49AA-96D0-C09F6EE3493E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0" creationId="{0C4071DB-8B3B-4028-ADF3-C3D52D9E195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1" creationId="{07D0DE88-1AC0-4E36-A6F5-37D74FC4E7E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2" creationId="{89D4DFFE-4A24-4F25-B6B4-EB72871DE6C8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3" creationId="{9DA1304E-D549-4670-A46F-DB11278BE167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4" creationId="{22F0E0B8-175C-48E3-A522-0E7E2475075F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5" creationId="{A0411CDE-CD96-4331-B5CA-0A4CD81BC72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6" creationId="{ACC097BB-5E19-40B3-8E64-38DC7AB2C382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7" creationId="{75BEAB72-E59B-4195-B074-0ED6FB0621A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8" creationId="{A9DFA68D-8E44-4C09-938C-6F2737C42CE6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79" creationId="{9CA40EFC-EA6B-440B-97D2-389A64A8B1B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0" creationId="{5BA96F87-B655-4CA9-B9CB-FBEFC7D3E945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1" creationId="{70C8BDB5-BCFF-4969-9A2C-B605A1274E6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2" creationId="{4127D15B-6FB1-4F84-8215-4F8CA3EFAF30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3" creationId="{CF3BA072-FAA6-4EFA-97D3-5D928EE593A9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4" creationId="{A010F108-BB39-4199-A04E-BD4E77EE67F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5" creationId="{9EA5F7FE-B908-476F-A4D5-7E9155755533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6" creationId="{027F0459-EBB1-4FC4-A1F9-FF65A4CB2A41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7" creationId="{B775A416-7425-4CC8-BF83-772C5352E1F4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8" creationId="{A3D9E223-BB15-493F-AA0E-079E22B8924A}"/>
          </ac:spMkLst>
        </pc:spChg>
        <pc:spChg chg="del">
          <ac:chgData name="Syphax Ait oubelli" userId="ecf726b1934da71b" providerId="LiveId" clId="{DBF02EF2-5AE0-440D-B6AD-B5ACDEE03AC8}" dt="2021-08-27T23:29:36.654" v="5943" actId="478"/>
          <ac:spMkLst>
            <pc:docMk/>
            <pc:sldMk cId="2362034014" sldId="536"/>
            <ac:spMk id="89" creationId="{4EECE455-23C4-451D-9936-4F82F26E067C}"/>
          </ac:spMkLst>
        </pc:spChg>
        <pc:picChg chg="del">
          <ac:chgData name="Syphax Ait oubelli" userId="ecf726b1934da71b" providerId="LiveId" clId="{DBF02EF2-5AE0-440D-B6AD-B5ACDEE03AC8}" dt="2021-08-27T23:29:36.654" v="5943" actId="478"/>
          <ac:picMkLst>
            <pc:docMk/>
            <pc:sldMk cId="2362034014" sldId="536"/>
            <ac:picMk id="68" creationId="{85995CCD-9511-4970-84FB-B5612EBDB2A6}"/>
          </ac:picMkLst>
        </pc:picChg>
      </pc:sldChg>
      <pc:sldChg chg="addSp 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1450264423" sldId="537"/>
        </pc:sldMkLst>
        <pc:spChg chg="add mod">
          <ac:chgData name="Syphax Ait oubelli" userId="ecf726b1934da71b" providerId="LiveId" clId="{DBF02EF2-5AE0-440D-B6AD-B5ACDEE03AC8}" dt="2021-08-27T23:41:31.533" v="6134" actId="207"/>
          <ac:spMkLst>
            <pc:docMk/>
            <pc:sldMk cId="1450264423" sldId="537"/>
            <ac:spMk id="2" creationId="{8AA0B226-E149-4559-91F4-368A55977A17}"/>
          </ac:spMkLst>
        </pc:spChg>
        <pc:spChg chg="add mod ord">
          <ac:chgData name="Syphax Ait oubelli" userId="ecf726b1934da71b" providerId="LiveId" clId="{DBF02EF2-5AE0-440D-B6AD-B5ACDEE03AC8}" dt="2021-08-27T23:32:19.406" v="5998" actId="404"/>
          <ac:spMkLst>
            <pc:docMk/>
            <pc:sldMk cId="1450264423" sldId="537"/>
            <ac:spMk id="3" creationId="{B6518A9A-BD4B-4027-B120-C669E63D6932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4" creationId="{50FC0EC0-954C-4B91-94F9-AEE377E07C08}"/>
          </ac:spMkLst>
        </pc:spChg>
        <pc:spChg chg="add mod">
          <ac:chgData name="Syphax Ait oubelli" userId="ecf726b1934da71b" providerId="LiveId" clId="{DBF02EF2-5AE0-440D-B6AD-B5ACDEE03AC8}" dt="2021-08-27T23:35:49.930" v="6015" actId="14100"/>
          <ac:spMkLst>
            <pc:docMk/>
            <pc:sldMk cId="1450264423" sldId="537"/>
            <ac:spMk id="5" creationId="{E0410E75-2957-4458-919D-41F569102007}"/>
          </ac:spMkLst>
        </pc:spChg>
        <pc:spChg chg="add mod">
          <ac:chgData name="Syphax Ait oubelli" userId="ecf726b1934da71b" providerId="LiveId" clId="{DBF02EF2-5AE0-440D-B6AD-B5ACDEE03AC8}" dt="2021-08-27T23:32:24.533" v="6000" actId="948"/>
          <ac:spMkLst>
            <pc:docMk/>
            <pc:sldMk cId="1450264423" sldId="537"/>
            <ac:spMk id="6" creationId="{8B9A809C-93CE-4B94-B281-49DDF62C2CFB}"/>
          </ac:spMkLst>
        </pc:spChg>
        <pc:spChg chg="add mod">
          <ac:chgData name="Syphax Ait oubelli" userId="ecf726b1934da71b" providerId="LiveId" clId="{DBF02EF2-5AE0-440D-B6AD-B5ACDEE03AC8}" dt="2021-08-27T23:43:28.837" v="6136" actId="14100"/>
          <ac:spMkLst>
            <pc:docMk/>
            <pc:sldMk cId="1450264423" sldId="537"/>
            <ac:spMk id="7" creationId="{499A2B5B-22F9-4B9D-B391-247302463421}"/>
          </ac:spMkLst>
        </pc:spChg>
        <pc:spChg chg="add del mod">
          <ac:chgData name="Syphax Ait oubelli" userId="ecf726b1934da71b" providerId="LiveId" clId="{DBF02EF2-5AE0-440D-B6AD-B5ACDEE03AC8}" dt="2021-08-27T23:36:39.389" v="6035" actId="478"/>
          <ac:spMkLst>
            <pc:docMk/>
            <pc:sldMk cId="1450264423" sldId="537"/>
            <ac:spMk id="8" creationId="{4145B9B5-C0F4-4EC6-B08B-BD286AAF5B48}"/>
          </ac:spMkLst>
        </pc:spChg>
        <pc:spChg chg="add mod ord">
          <ac:chgData name="Syphax Ait oubelli" userId="ecf726b1934da71b" providerId="LiveId" clId="{DBF02EF2-5AE0-440D-B6AD-B5ACDEE03AC8}" dt="2021-08-27T23:43:27.189" v="6135" actId="14100"/>
          <ac:spMkLst>
            <pc:docMk/>
            <pc:sldMk cId="1450264423" sldId="537"/>
            <ac:spMk id="9" creationId="{175B5B2F-5004-4806-A0D0-9AAF2A5DBE29}"/>
          </ac:spMkLst>
        </pc:spChg>
        <pc:spChg chg="add mod">
          <ac:chgData name="Syphax Ait oubelli" userId="ecf726b1934da71b" providerId="LiveId" clId="{DBF02EF2-5AE0-440D-B6AD-B5ACDEE03AC8}" dt="2021-08-27T23:36:39.731" v="6036"/>
          <ac:spMkLst>
            <pc:docMk/>
            <pc:sldMk cId="1450264423" sldId="537"/>
            <ac:spMk id="10" creationId="{DCB47C7D-9AA9-47E0-B8FF-FFE3E46A05C1}"/>
          </ac:spMkLst>
        </pc:spChg>
      </pc:sldChg>
      <pc:sldChg chg="delSp modSp add mod modTransition">
        <pc:chgData name="Syphax Ait oubelli" userId="ecf726b1934da71b" providerId="LiveId" clId="{DBF02EF2-5AE0-440D-B6AD-B5ACDEE03AC8}" dt="2021-08-27T23:48:39.463" v="6157"/>
        <pc:sldMkLst>
          <pc:docMk/>
          <pc:sldMk cId="2888197791" sldId="538"/>
        </pc:sldMkLst>
        <pc:spChg chg="mod">
          <ac:chgData name="Syphax Ait oubelli" userId="ecf726b1934da71b" providerId="LiveId" clId="{DBF02EF2-5AE0-440D-B6AD-B5ACDEE03AC8}" dt="2021-08-27T23:48:10.620" v="6150" actId="20577"/>
          <ac:spMkLst>
            <pc:docMk/>
            <pc:sldMk cId="2888197791" sldId="538"/>
            <ac:spMk id="2" creationId="{8AA0B226-E149-4559-91F4-368A55977A17}"/>
          </ac:spMkLst>
        </pc:spChg>
        <pc:spChg chg="mod">
          <ac:chgData name="Syphax Ait oubelli" userId="ecf726b1934da71b" providerId="LiveId" clId="{DBF02EF2-5AE0-440D-B6AD-B5ACDEE03AC8}" dt="2021-08-27T23:48:22.963" v="6155" actId="403"/>
          <ac:spMkLst>
            <pc:docMk/>
            <pc:sldMk cId="2888197791" sldId="538"/>
            <ac:spMk id="3" creationId="{B6518A9A-BD4B-4027-B120-C669E63D6932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4" creationId="{50FC0EC0-954C-4B91-94F9-AEE377E07C08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5" creationId="{E0410E75-2957-4458-919D-41F569102007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6" creationId="{8B9A809C-93CE-4B94-B281-49DDF62C2CFB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7" creationId="{499A2B5B-22F9-4B9D-B391-247302463421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9" creationId="{175B5B2F-5004-4806-A0D0-9AAF2A5DBE29}"/>
          </ac:spMkLst>
        </pc:spChg>
        <pc:spChg chg="del">
          <ac:chgData name="Syphax Ait oubelli" userId="ecf726b1934da71b" providerId="LiveId" clId="{DBF02EF2-5AE0-440D-B6AD-B5ACDEE03AC8}" dt="2021-08-27T23:48:19.725" v="6154" actId="478"/>
          <ac:spMkLst>
            <pc:docMk/>
            <pc:sldMk cId="2888197791" sldId="538"/>
            <ac:spMk id="10" creationId="{DCB47C7D-9AA9-47E0-B8FF-FFE3E46A05C1}"/>
          </ac:spMkLst>
        </pc:spChg>
      </pc:sldChg>
    </pc:docChg>
  </pc:docChgLst>
  <pc:docChgLst>
    <pc:chgData name="Syphax Ait oubelli" userId="ecf726b1934da71b" providerId="LiveId" clId="{E97EF7C8-94C0-4682-9CE0-A336AD0CE52E}"/>
    <pc:docChg chg="undo redo custSel addSld delSld modSld sldOrd modSection">
      <pc:chgData name="Syphax Ait oubelli" userId="ecf726b1934da71b" providerId="LiveId" clId="{E97EF7C8-94C0-4682-9CE0-A336AD0CE52E}" dt="2021-11-28T16:18:05.716" v="1537" actId="207"/>
      <pc:docMkLst>
        <pc:docMk/>
      </pc:docMkLst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572255157" sldId="33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357461882" sldId="33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80965161" sldId="33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44669830" sldId="33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103461827" sldId="33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58752910" sldId="33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88974959" sldId="33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731887336" sldId="34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5316790" sldId="34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10916733" sldId="34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811690695" sldId="34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85561061" sldId="34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089958" sldId="34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064346302" sldId="34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5091509" sldId="34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94537054" sldId="34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921385834" sldId="34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046657921" sldId="35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391287047" sldId="35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11493685" sldId="35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52513567" sldId="35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7296254" sldId="35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968386292" sldId="35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54857827" sldId="35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061826206" sldId="35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852227659" sldId="35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8583673" sldId="35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67802258" sldId="36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222830399" sldId="36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288026711" sldId="36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197069236" sldId="36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219877606" sldId="36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946219361" sldId="36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51953581" sldId="36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754148406" sldId="36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575029875" sldId="368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68054181" sldId="369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774816142" sldId="370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867752168" sldId="371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958821381" sldId="372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1405570303" sldId="373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871633615" sldId="374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79821409" sldId="375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3141368202" sldId="376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74209429" sldId="377"/>
        </pc:sldMkLst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2157782974" sldId="378"/>
        </pc:sldMkLst>
      </pc:sldChg>
      <pc:sldChg chg="addSp delSp modSp mod">
        <pc:chgData name="Syphax Ait oubelli" userId="ecf726b1934da71b" providerId="LiveId" clId="{E97EF7C8-94C0-4682-9CE0-A336AD0CE52E}" dt="2021-11-28T16:16:01.590" v="1515" actId="1076"/>
        <pc:sldMkLst>
          <pc:docMk/>
          <pc:sldMk cId="1173536550" sldId="513"/>
        </pc:sldMkLst>
        <pc:spChg chg="add mod">
          <ac:chgData name="Syphax Ait oubelli" userId="ecf726b1934da71b" providerId="LiveId" clId="{E97EF7C8-94C0-4682-9CE0-A336AD0CE52E}" dt="2021-11-28T16:16:01.590" v="1515" actId="1076"/>
          <ac:spMkLst>
            <pc:docMk/>
            <pc:sldMk cId="1173536550" sldId="513"/>
            <ac:spMk id="2" creationId="{084FE437-1CE7-42BA-A86E-21ED3192ECD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18" creationId="{FA7947E6-7601-4EF6-8DD1-87E6FD82C00A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19" creationId="{26B52747-7E23-441D-85F4-1E96572D2F05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0" creationId="{BFC16197-96FC-48BC-B838-97679981A821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1" creationId="{82CE683C-DF2D-4FBF-82AC-C5EAB7DE61B9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2" creationId="{20AC00E2-7451-49E0-859D-55E4DA4618FC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3" creationId="{827882F7-2D76-46A1-A5C9-454D1A3605C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4" creationId="{899251E6-890C-4360-A0CD-2E263D879FE4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5" creationId="{86DCDC89-8374-4C42-8C10-669D7A51106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6" creationId="{8BC9F41C-C6BE-4944-92FE-CBBD1376D72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7" creationId="{C109C151-DB84-4CB5-B54A-59B88EDDCE9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8" creationId="{9D7B6785-C2C0-43F3-801D-96F40A64874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29" creationId="{520F6050-F092-459D-8CA0-05D30B3569DA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0" creationId="{751EFC68-0718-4E8F-94CF-19BE1BBEDB7E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1" creationId="{0A07CA3F-51C3-408E-9BE2-B855EA5A7D35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2" creationId="{E6C37514-49DC-4A26-8F10-B21ED89179B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3" creationId="{AAD1AE8C-A1DD-405F-9663-E35921A51CA1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4" creationId="{30EEA3BE-1D03-4BFF-93B0-D8D79D17CCC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5" creationId="{B79AAFBD-DBF8-4A70-8813-A6556E3AFD2D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6" creationId="{B7C4A599-B4D3-45EB-A505-05DCE00F756E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7" creationId="{F96D7456-0C6B-4E68-82C4-A53DEB16654F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8" creationId="{C14C2854-10DE-4A27-BFAE-EAAE4643D313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39" creationId="{7E0AD1C2-2122-4FC7-A4BD-25446EA274AF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0" creationId="{D435EA6A-CD5E-43BE-BD1F-53FE45209ADC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1" creationId="{50E18612-09E7-429C-9EED-7D62DAEE7CB8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2" creationId="{240C77A7-7FB7-4EA7-B26D-A3A17C5F3D22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3" creationId="{504F6374-5D75-48FF-8C3A-E56FC8B8AF7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5" creationId="{7F9695AB-E79B-4E13-87E6-32E9D5D167B0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6" creationId="{0EF6D52C-7F4F-4C72-B7DD-1E23E1559556}"/>
          </ac:spMkLst>
        </pc:spChg>
        <pc:spChg chg="del">
          <ac:chgData name="Syphax Ait oubelli" userId="ecf726b1934da71b" providerId="LiveId" clId="{E97EF7C8-94C0-4682-9CE0-A336AD0CE52E}" dt="2021-11-28T13:26:23.460" v="1" actId="478"/>
          <ac:spMkLst>
            <pc:docMk/>
            <pc:sldMk cId="1173536550" sldId="513"/>
            <ac:spMk id="47" creationId="{564430A6-1F7A-4C84-B93E-466CC7764FF0}"/>
          </ac:spMkLst>
        </pc:sp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4" creationId="{1B32AD0A-24B4-4B75-B4D2-D34CBAF98E33}"/>
          </ac:picMkLst>
        </pc:picChg>
        <pc:picChg chg="add mod">
          <ac:chgData name="Syphax Ait oubelli" userId="ecf726b1934da71b" providerId="LiveId" clId="{E97EF7C8-94C0-4682-9CE0-A336AD0CE52E}" dt="2021-11-28T16:15:54.669" v="1513" actId="1076"/>
          <ac:picMkLst>
            <pc:docMk/>
            <pc:sldMk cId="1173536550" sldId="513"/>
            <ac:picMk id="5" creationId="{DFF6FD40-23D3-483D-94EC-0E2609045A5E}"/>
          </ac:picMkLst>
        </pc:pic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6" creationId="{35D3F2BA-7354-4530-AFE5-ED917A87DB35}"/>
          </ac:picMkLst>
        </pc:picChg>
        <pc:picChg chg="del">
          <ac:chgData name="Syphax Ait oubelli" userId="ecf726b1934da71b" providerId="LiveId" clId="{E97EF7C8-94C0-4682-9CE0-A336AD0CE52E}" dt="2021-11-28T13:26:23.460" v="1" actId="478"/>
          <ac:picMkLst>
            <pc:docMk/>
            <pc:sldMk cId="1173536550" sldId="513"/>
            <ac:picMk id="8" creationId="{3AAE2600-04A2-49A2-9464-E8DCB0F5E339}"/>
          </ac:picMkLst>
        </pc:picChg>
      </pc:sldChg>
      <pc:sldChg chg="addSp modSp add mod">
        <pc:chgData name="Syphax Ait oubelli" userId="ecf726b1934da71b" providerId="LiveId" clId="{E97EF7C8-94C0-4682-9CE0-A336AD0CE52E}" dt="2021-11-28T13:29:28.323" v="151" actId="113"/>
        <pc:sldMkLst>
          <pc:docMk/>
          <pc:sldMk cId="640083543" sldId="514"/>
        </pc:sldMkLst>
        <pc:spChg chg="mod">
          <ac:chgData name="Syphax Ait oubelli" userId="ecf726b1934da71b" providerId="LiveId" clId="{E97EF7C8-94C0-4682-9CE0-A336AD0CE52E}" dt="2021-11-28T13:29:28.323" v="151" actId="113"/>
          <ac:spMkLst>
            <pc:docMk/>
            <pc:sldMk cId="640083543" sldId="514"/>
            <ac:spMk id="2" creationId="{084FE437-1CE7-42BA-A86E-21ED3192ECD6}"/>
          </ac:spMkLst>
        </pc:spChg>
        <pc:spChg chg="add mod">
          <ac:chgData name="Syphax Ait oubelli" userId="ecf726b1934da71b" providerId="LiveId" clId="{E97EF7C8-94C0-4682-9CE0-A336AD0CE52E}" dt="2021-11-28T13:29:15.453" v="145" actId="1076"/>
          <ac:spMkLst>
            <pc:docMk/>
            <pc:sldMk cId="640083543" sldId="514"/>
            <ac:spMk id="3" creationId="{1531CB86-74F9-4621-8740-F0296F661F44}"/>
          </ac:spMkLst>
        </pc:spChg>
      </pc:sldChg>
      <pc:sldChg chg="del">
        <pc:chgData name="Syphax Ait oubelli" userId="ecf726b1934da71b" providerId="LiveId" clId="{E97EF7C8-94C0-4682-9CE0-A336AD0CE52E}" dt="2021-11-28T13:26:14.938" v="0" actId="47"/>
        <pc:sldMkLst>
          <pc:docMk/>
          <pc:sldMk cId="4183589653" sldId="514"/>
        </pc:sldMkLst>
      </pc:sldChg>
      <pc:sldChg chg="addSp delSp modSp add mod">
        <pc:chgData name="Syphax Ait oubelli" userId="ecf726b1934da71b" providerId="LiveId" clId="{E97EF7C8-94C0-4682-9CE0-A336AD0CE52E}" dt="2021-11-28T13:35:33.773" v="411" actId="113"/>
        <pc:sldMkLst>
          <pc:docMk/>
          <pc:sldMk cId="169571301" sldId="515"/>
        </pc:sldMkLst>
        <pc:spChg chg="mod">
          <ac:chgData name="Syphax Ait oubelli" userId="ecf726b1934da71b" providerId="LiveId" clId="{E97EF7C8-94C0-4682-9CE0-A336AD0CE52E}" dt="2021-11-28T13:35:31.353" v="409" actId="113"/>
          <ac:spMkLst>
            <pc:docMk/>
            <pc:sldMk cId="169571301" sldId="515"/>
            <ac:spMk id="2" creationId="{084FE437-1CE7-42BA-A86E-21ED3192ECD6}"/>
          </ac:spMkLst>
        </pc:spChg>
        <pc:spChg chg="del">
          <ac:chgData name="Syphax Ait oubelli" userId="ecf726b1934da71b" providerId="LiveId" clId="{E97EF7C8-94C0-4682-9CE0-A336AD0CE52E}" dt="2021-11-28T13:31:33.471" v="242" actId="478"/>
          <ac:spMkLst>
            <pc:docMk/>
            <pc:sldMk cId="169571301" sldId="515"/>
            <ac:spMk id="3" creationId="{1531CB86-74F9-4621-8740-F0296F661F44}"/>
          </ac:spMkLst>
        </pc:spChg>
        <pc:spChg chg="add mod">
          <ac:chgData name="Syphax Ait oubelli" userId="ecf726b1934da71b" providerId="LiveId" clId="{E97EF7C8-94C0-4682-9CE0-A336AD0CE52E}" dt="2021-11-28T13:35:33.773" v="411" actId="113"/>
          <ac:spMkLst>
            <pc:docMk/>
            <pc:sldMk cId="169571301" sldId="515"/>
            <ac:spMk id="5" creationId="{A455B1E6-DFAD-4708-A4E0-829326936ADC}"/>
          </ac:spMkLst>
        </pc:sp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6" creationId="{855D9595-BF97-4117-99F1-78CAE106493B}"/>
          </ac:cxnSpMkLst>
        </pc:cxnChg>
        <pc:cxnChg chg="add del">
          <ac:chgData name="Syphax Ait oubelli" userId="ecf726b1934da71b" providerId="LiveId" clId="{E97EF7C8-94C0-4682-9CE0-A336AD0CE52E}" dt="2021-11-28T13:34:23.655" v="380" actId="478"/>
          <ac:cxnSpMkLst>
            <pc:docMk/>
            <pc:sldMk cId="169571301" sldId="515"/>
            <ac:cxnSpMk id="8" creationId="{074E0EA9-B42E-47B8-97CB-9A7CB5541A25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1" creationId="{1C4EF700-3749-448A-873A-E646DF731B14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4" creationId="{6AE545CF-5703-4262-8C0C-D92D4E851BCE}"/>
          </ac:cxnSpMkLst>
        </pc:cxnChg>
        <pc:cxnChg chg="add del mod">
          <ac:chgData name="Syphax Ait oubelli" userId="ecf726b1934da71b" providerId="LiveId" clId="{E97EF7C8-94C0-4682-9CE0-A336AD0CE52E}" dt="2021-11-28T13:35:00.284" v="394" actId="478"/>
          <ac:cxnSpMkLst>
            <pc:docMk/>
            <pc:sldMk cId="169571301" sldId="515"/>
            <ac:cxnSpMk id="15" creationId="{B1D134F2-0918-4139-B175-58C28798D07E}"/>
          </ac:cxnSpMkLst>
        </pc:cxnChg>
        <pc:cxnChg chg="add del mod">
          <ac:chgData name="Syphax Ait oubelli" userId="ecf726b1934da71b" providerId="LiveId" clId="{E97EF7C8-94C0-4682-9CE0-A336AD0CE52E}" dt="2021-11-28T13:35:01.957" v="395" actId="478"/>
          <ac:cxnSpMkLst>
            <pc:docMk/>
            <pc:sldMk cId="169571301" sldId="515"/>
            <ac:cxnSpMk id="17" creationId="{DD8EA37E-5B21-4A65-BF90-381AEC5E0692}"/>
          </ac:cxnSpMkLst>
        </pc:cxnChg>
      </pc:sldChg>
      <pc:sldChg chg="addSp delSp modSp add mod">
        <pc:chgData name="Syphax Ait oubelli" userId="ecf726b1934da71b" providerId="LiveId" clId="{E97EF7C8-94C0-4682-9CE0-A336AD0CE52E}" dt="2021-11-28T13:52:51.884" v="622" actId="478"/>
        <pc:sldMkLst>
          <pc:docMk/>
          <pc:sldMk cId="2913734457" sldId="516"/>
        </pc:sldMkLst>
        <pc:spChg chg="del">
          <ac:chgData name="Syphax Ait oubelli" userId="ecf726b1934da71b" providerId="LiveId" clId="{E97EF7C8-94C0-4682-9CE0-A336AD0CE52E}" dt="2021-11-28T13:39:44.301" v="413" actId="478"/>
          <ac:spMkLst>
            <pc:docMk/>
            <pc:sldMk cId="2913734457" sldId="516"/>
            <ac:spMk id="2" creationId="{084FE437-1CE7-42BA-A86E-21ED3192ECD6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39:44.301" v="413" actId="478"/>
          <ac:spMkLst>
            <pc:docMk/>
            <pc:sldMk cId="2913734457" sldId="516"/>
            <ac:spMk id="5" creationId="{A455B1E6-DFAD-4708-A4E0-829326936ADC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6" creationId="{BA64967E-5F9A-4C2D-B6C7-A4A8653756B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7" creationId="{AD505A21-B4B0-482A-9AB7-96B75B0BC1C1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8" creationId="{43ECD226-4C4C-4EAE-AE33-CA619B4EE68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9" creationId="{5B8719AE-5682-474C-81EF-390E5F38FDA2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0" creationId="{C9E266A4-70F4-42B5-BBAA-E1D36B3DEC5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1" creationId="{BEA8722B-A97E-485A-839B-70C509B6800D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2" creationId="{ABAFE21D-89F3-4383-B52A-A9F601AC956A}"/>
          </ac:spMkLst>
        </pc:spChg>
        <pc:spChg chg="add mod topLvl">
          <ac:chgData name="Syphax Ait oubelli" userId="ecf726b1934da71b" providerId="LiveId" clId="{E97EF7C8-94C0-4682-9CE0-A336AD0CE52E}" dt="2021-11-28T13:49:44.129" v="462" actId="404"/>
          <ac:spMkLst>
            <pc:docMk/>
            <pc:sldMk cId="2913734457" sldId="516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3:41:29.398" v="456" actId="14100"/>
          <ac:spMkLst>
            <pc:docMk/>
            <pc:sldMk cId="2913734457" sldId="516"/>
            <ac:spMk id="15" creationId="{E9C751F7-C53C-46BA-A959-CB461C3B3D1C}"/>
          </ac:spMkLst>
        </pc:spChg>
        <pc:spChg chg="add del mod">
          <ac:chgData name="Syphax Ait oubelli" userId="ecf726b1934da71b" providerId="LiveId" clId="{E97EF7C8-94C0-4682-9CE0-A336AD0CE52E}" dt="2021-11-28T13:52:51.884" v="622" actId="478"/>
          <ac:spMkLst>
            <pc:docMk/>
            <pc:sldMk cId="2913734457" sldId="516"/>
            <ac:spMk id="16" creationId="{C91DD62A-3252-4F85-8E06-F683FDF7EC0E}"/>
          </ac:spMkLst>
        </pc:spChg>
        <pc:spChg chg="add del mod">
          <ac:chgData name="Syphax Ait oubelli" userId="ecf726b1934da71b" providerId="LiveId" clId="{E97EF7C8-94C0-4682-9CE0-A336AD0CE52E}" dt="2021-11-28T13:52:34.036" v="617" actId="478"/>
          <ac:spMkLst>
            <pc:docMk/>
            <pc:sldMk cId="2913734457" sldId="516"/>
            <ac:spMk id="17" creationId="{950F1231-812A-45DE-A36B-D73EA2A576FC}"/>
          </ac:spMkLst>
        </pc:spChg>
        <pc:spChg chg="add del mod">
          <ac:chgData name="Syphax Ait oubelli" userId="ecf726b1934da71b" providerId="LiveId" clId="{E97EF7C8-94C0-4682-9CE0-A336AD0CE52E}" dt="2021-11-28T13:52:31.988" v="616" actId="478"/>
          <ac:spMkLst>
            <pc:docMk/>
            <pc:sldMk cId="2913734457" sldId="516"/>
            <ac:spMk id="18" creationId="{2FEFAA23-159D-486A-935B-B1F0B071ABCA}"/>
          </ac:spMkLst>
        </pc:spChg>
        <pc:spChg chg="add del mod">
          <ac:chgData name="Syphax Ait oubelli" userId="ecf726b1934da71b" providerId="LiveId" clId="{E97EF7C8-94C0-4682-9CE0-A336AD0CE52E}" dt="2021-11-28T13:52:34.036" v="617" actId="478"/>
          <ac:spMkLst>
            <pc:docMk/>
            <pc:sldMk cId="2913734457" sldId="516"/>
            <ac:spMk id="19" creationId="{80E3C8E1-79D2-4EB1-8DB4-2A318D578264}"/>
          </ac:spMkLst>
        </pc:spChg>
        <pc:grpChg chg="add del mod">
          <ac:chgData name="Syphax Ait oubelli" userId="ecf726b1934da71b" providerId="LiveId" clId="{E97EF7C8-94C0-4682-9CE0-A336AD0CE52E}" dt="2021-11-28T13:40:23.820" v="438"/>
          <ac:grpSpMkLst>
            <pc:docMk/>
            <pc:sldMk cId="2913734457" sldId="516"/>
            <ac:grpSpMk id="4" creationId="{9F7544BC-7170-4DC1-97EE-3D448AA20A2C}"/>
          </ac:grpSpMkLst>
        </pc:grpChg>
        <pc:grpChg chg="add del mod">
          <ac:chgData name="Syphax Ait oubelli" userId="ecf726b1934da71b" providerId="LiveId" clId="{E97EF7C8-94C0-4682-9CE0-A336AD0CE52E}" dt="2021-11-28T13:49:41.280" v="461"/>
          <ac:grpSpMkLst>
            <pc:docMk/>
            <pc:sldMk cId="2913734457" sldId="516"/>
            <ac:grpSpMk id="14" creationId="{76AFF127-9B96-4507-BE27-0FFDBA7F6936}"/>
          </ac:grpSpMkLst>
        </pc:grpChg>
      </pc:sldChg>
      <pc:sldChg chg="addSp delSp modSp add mod">
        <pc:chgData name="Syphax Ait oubelli" userId="ecf726b1934da71b" providerId="LiveId" clId="{E97EF7C8-94C0-4682-9CE0-A336AD0CE52E}" dt="2021-11-28T13:56:03.091" v="647" actId="1076"/>
        <pc:sldMkLst>
          <pc:docMk/>
          <pc:sldMk cId="1625160498" sldId="517"/>
        </pc:sldMkLst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3" creationId="{8CFA8B27-A85C-4ED7-8219-51270A331BDC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3:06.862" v="626" actId="478"/>
          <ac:spMkLst>
            <pc:docMk/>
            <pc:sldMk cId="1625160498" sldId="517"/>
            <ac:spMk id="7" creationId="{AD505A21-B4B0-482A-9AB7-96B75B0BC1C1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8" creationId="{43ECD226-4C4C-4EAE-AE33-CA619B4EE68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9" creationId="{5B8719AE-5682-474C-81EF-390E5F38FDA2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0" creationId="{C9E266A4-70F4-42B5-BBAA-E1D36B3DEC5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1" creationId="{BEA8722B-A97E-485A-839B-70C509B6800D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2" creationId="{ABAFE21D-89F3-4383-B52A-A9F601AC956A}"/>
          </ac:spMkLst>
        </pc:spChg>
        <pc:spChg chg="del mod topLvl">
          <ac:chgData name="Syphax Ait oubelli" userId="ecf726b1934da71b" providerId="LiveId" clId="{E97EF7C8-94C0-4682-9CE0-A336AD0CE52E}" dt="2021-11-28T13:55:57.492" v="644" actId="478"/>
          <ac:spMkLst>
            <pc:docMk/>
            <pc:sldMk cId="1625160498" sldId="517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3:53:28.238" v="633" actId="207"/>
          <ac:spMkLst>
            <pc:docMk/>
            <pc:sldMk cId="1625160498" sldId="517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3:53:31.549" v="634" actId="478"/>
          <ac:spMkLst>
            <pc:docMk/>
            <pc:sldMk cId="1625160498" sldId="517"/>
            <ac:spMk id="19" creationId="{80E3C8E1-79D2-4EB1-8DB4-2A318D578264}"/>
          </ac:spMkLst>
        </pc:spChg>
        <pc:spChg chg="add mod">
          <ac:chgData name="Syphax Ait oubelli" userId="ecf726b1934da71b" providerId="LiveId" clId="{E97EF7C8-94C0-4682-9CE0-A336AD0CE52E}" dt="2021-11-28T13:55:57.815" v="645"/>
          <ac:spMkLst>
            <pc:docMk/>
            <pc:sldMk cId="1625160498" sldId="517"/>
            <ac:spMk id="20" creationId="{A9337DB4-A856-408F-87BC-CA784ABF946A}"/>
          </ac:spMkLst>
        </pc:spChg>
        <pc:spChg chg="add mod">
          <ac:chgData name="Syphax Ait oubelli" userId="ecf726b1934da71b" providerId="LiveId" clId="{E97EF7C8-94C0-4682-9CE0-A336AD0CE52E}" dt="2021-11-28T13:55:57.815" v="645"/>
          <ac:spMkLst>
            <pc:docMk/>
            <pc:sldMk cId="1625160498" sldId="517"/>
            <ac:spMk id="21" creationId="{DA0D1A48-4E7C-482A-8EDE-A63AA171971F}"/>
          </ac:spMkLst>
        </pc:spChg>
        <pc:spChg chg="add del mod">
          <ac:chgData name="Syphax Ait oubelli" userId="ecf726b1934da71b" providerId="LiveId" clId="{E97EF7C8-94C0-4682-9CE0-A336AD0CE52E}" dt="2021-11-28T13:55:59.454" v="646" actId="478"/>
          <ac:spMkLst>
            <pc:docMk/>
            <pc:sldMk cId="1625160498" sldId="517"/>
            <ac:spMk id="22" creationId="{2650ACFA-0140-4CE3-B3F7-7FD9E390834F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3" creationId="{6CCBB2EE-E4B7-4777-A55C-16962D616650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4" creationId="{BFCC7064-FE7B-4174-8383-A709FAC4351A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5" creationId="{734E6B82-6451-4361-9E7C-FEECA156572D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6" creationId="{5BFBB21B-4E1E-4060-A914-EAF30ED3B114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7" creationId="{E0AB43E2-B496-4301-9764-E8366461B1C4}"/>
          </ac:spMkLst>
        </pc:spChg>
        <pc:spChg chg="add mod">
          <ac:chgData name="Syphax Ait oubelli" userId="ecf726b1934da71b" providerId="LiveId" clId="{E97EF7C8-94C0-4682-9CE0-A336AD0CE52E}" dt="2021-11-28T13:56:03.091" v="647" actId="1076"/>
          <ac:spMkLst>
            <pc:docMk/>
            <pc:sldMk cId="1625160498" sldId="517"/>
            <ac:spMk id="28" creationId="{1301C7FE-A8D5-438A-A749-E886CAD06943}"/>
          </ac:spMkLst>
        </pc:spChg>
        <pc:grpChg chg="add del mod">
          <ac:chgData name="Syphax Ait oubelli" userId="ecf726b1934da71b" providerId="LiveId" clId="{E97EF7C8-94C0-4682-9CE0-A336AD0CE52E}" dt="2021-11-28T13:53:15.447" v="630"/>
          <ac:grpSpMkLst>
            <pc:docMk/>
            <pc:sldMk cId="1625160498" sldId="517"/>
            <ac:grpSpMk id="2" creationId="{A312EC2F-FFBC-43D2-81B6-4B6E7219C312}"/>
          </ac:grpSpMkLst>
        </pc:grpChg>
      </pc:sldChg>
      <pc:sldChg chg="add del">
        <pc:chgData name="Syphax Ait oubelli" userId="ecf726b1934da71b" providerId="LiveId" clId="{E97EF7C8-94C0-4682-9CE0-A336AD0CE52E}" dt="2021-11-28T13:53:22.743" v="631" actId="47"/>
        <pc:sldMkLst>
          <pc:docMk/>
          <pc:sldMk cId="1443886315" sldId="518"/>
        </pc:sldMkLst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4279749024" sldId="518"/>
        </pc:sldMkLst>
      </pc:sldChg>
      <pc:sldChg chg="modSp add mod">
        <pc:chgData name="Syphax Ait oubelli" userId="ecf726b1934da71b" providerId="LiveId" clId="{E97EF7C8-94C0-4682-9CE0-A336AD0CE52E}" dt="2021-11-28T13:53:01.746" v="625" actId="113"/>
        <pc:sldMkLst>
          <pc:docMk/>
          <pc:sldMk cId="99174764" sldId="519"/>
        </pc:sldMkLst>
        <pc:spChg chg="mod">
          <ac:chgData name="Syphax Ait oubelli" userId="ecf726b1934da71b" providerId="LiveId" clId="{E97EF7C8-94C0-4682-9CE0-A336AD0CE52E}" dt="2021-11-28T13:53:01.746" v="625" actId="113"/>
          <ac:spMkLst>
            <pc:docMk/>
            <pc:sldMk cId="99174764" sldId="519"/>
            <ac:spMk id="7" creationId="{AD505A21-B4B0-482A-9AB7-96B75B0BC1C1}"/>
          </ac:spMkLst>
        </pc:spChg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1542433349" sldId="519"/>
        </pc:sldMkLst>
      </pc:sldChg>
      <pc:sldChg chg="addSp delSp modSp add mod">
        <pc:chgData name="Syphax Ait oubelli" userId="ecf726b1934da71b" providerId="LiveId" clId="{E97EF7C8-94C0-4682-9CE0-A336AD0CE52E}" dt="2021-11-28T13:56:12.365" v="652" actId="113"/>
        <pc:sldMkLst>
          <pc:docMk/>
          <pc:sldMk cId="2332639005" sldId="520"/>
        </pc:sldMkLst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6" creationId="{BA64967E-5F9A-4C2D-B6C7-A4A8653756BD}"/>
          </ac:spMkLst>
        </pc:spChg>
        <pc:spChg chg="del mod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07.996" v="648" actId="478"/>
          <ac:spMkLst>
            <pc:docMk/>
            <pc:sldMk cId="2332639005" sldId="520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3:55:10.791" v="636" actId="207"/>
          <ac:spMkLst>
            <pc:docMk/>
            <pc:sldMk cId="2332639005" sldId="520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3:55:13.966" v="637" actId="478"/>
          <ac:spMkLst>
            <pc:docMk/>
            <pc:sldMk cId="2332639005" sldId="520"/>
            <ac:spMk id="19" creationId="{80E3C8E1-79D2-4EB1-8DB4-2A318D578264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0" creationId="{D22CF16C-9A1C-42A3-8FC3-BE753DEC7901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1" creationId="{F210DD3D-1EEA-477C-9ABA-A0E02A549B2B}"/>
          </ac:spMkLst>
        </pc:spChg>
        <pc:spChg chg="add mod">
          <ac:chgData name="Syphax Ait oubelli" userId="ecf726b1934da71b" providerId="LiveId" clId="{E97EF7C8-94C0-4682-9CE0-A336AD0CE52E}" dt="2021-11-28T13:56:12.365" v="652" actId="113"/>
          <ac:spMkLst>
            <pc:docMk/>
            <pc:sldMk cId="2332639005" sldId="520"/>
            <ac:spMk id="22" creationId="{445AA8BC-B55C-49E5-93DA-B7DB179FCEEE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3" creationId="{F693D5BC-A237-41E9-93EA-B8FD0483326A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4" creationId="{289222BD-53C3-4618-9A8E-0AB8FC503A2C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5" creationId="{8D4BCBDB-1DB9-40EE-9658-70A78171D7D1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6" creationId="{7E7CE3DD-A237-42C2-B5FF-7A9F0AAEFAB5}"/>
          </ac:spMkLst>
        </pc:spChg>
        <pc:spChg chg="add mod">
          <ac:chgData name="Syphax Ait oubelli" userId="ecf726b1934da71b" providerId="LiveId" clId="{E97EF7C8-94C0-4682-9CE0-A336AD0CE52E}" dt="2021-11-28T13:56:08.255" v="649"/>
          <ac:spMkLst>
            <pc:docMk/>
            <pc:sldMk cId="2332639005" sldId="520"/>
            <ac:spMk id="27" creationId="{F6E8FBC2-FBCE-4A98-B123-2A1DC269E260}"/>
          </ac:spMkLst>
        </pc:spChg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4011705995" sldId="520"/>
        </pc:sldMkLst>
      </pc:sldChg>
      <pc:sldChg chg="add del">
        <pc:chgData name="Syphax Ait oubelli" userId="ecf726b1934da71b" providerId="LiveId" clId="{E97EF7C8-94C0-4682-9CE0-A336AD0CE52E}" dt="2021-11-28T13:52:38.530" v="618" actId="47"/>
        <pc:sldMkLst>
          <pc:docMk/>
          <pc:sldMk cId="253613891" sldId="521"/>
        </pc:sldMkLst>
      </pc:sldChg>
      <pc:sldChg chg="addSp delSp modSp add mod">
        <pc:chgData name="Syphax Ait oubelli" userId="ecf726b1934da71b" providerId="LiveId" clId="{E97EF7C8-94C0-4682-9CE0-A336AD0CE52E}" dt="2021-11-28T13:56:34.976" v="663" actId="113"/>
        <pc:sldMkLst>
          <pc:docMk/>
          <pc:sldMk cId="4030563531" sldId="521"/>
        </pc:sldMkLst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25.797" v="657" actId="478"/>
          <ac:spMkLst>
            <pc:docMk/>
            <pc:sldMk cId="4030563531" sldId="521"/>
            <ac:spMk id="13" creationId="{B3EEA113-38EA-429E-B9FD-5F9976B413E2}"/>
          </ac:spMkLst>
        </pc:spChg>
        <pc:spChg chg="del">
          <ac:chgData name="Syphax Ait oubelli" userId="ecf726b1934da71b" providerId="LiveId" clId="{E97EF7C8-94C0-4682-9CE0-A336AD0CE52E}" dt="2021-11-28T13:56:30.013" v="660" actId="478"/>
          <ac:spMkLst>
            <pc:docMk/>
            <pc:sldMk cId="4030563531" sldId="521"/>
            <ac:spMk id="18" creationId="{2FEFAA23-159D-486A-935B-B1F0B071ABCA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0" creationId="{C9EDFBC4-16E1-405B-B0CE-3C54C49289A4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1" creationId="{024D171E-F130-4552-A79B-758B7856111D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2" creationId="{7708AB22-153F-4C2F-8C91-B19E948568FA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3" creationId="{7E83BB8C-AD5B-462B-93FA-C9ABC1571065}"/>
          </ac:spMkLst>
        </pc:spChg>
        <pc:spChg chg="add mod">
          <ac:chgData name="Syphax Ait oubelli" userId="ecf726b1934da71b" providerId="LiveId" clId="{E97EF7C8-94C0-4682-9CE0-A336AD0CE52E}" dt="2021-11-28T13:56:34.976" v="663" actId="113"/>
          <ac:spMkLst>
            <pc:docMk/>
            <pc:sldMk cId="4030563531" sldId="521"/>
            <ac:spMk id="24" creationId="{A80E4237-3D81-4EAD-A451-934BBFC52C0C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5" creationId="{5DA672D1-171D-47C5-9D03-174786CA38D5}"/>
          </ac:spMkLst>
        </pc:spChg>
        <pc:spChg chg="add mod">
          <ac:chgData name="Syphax Ait oubelli" userId="ecf726b1934da71b" providerId="LiveId" clId="{E97EF7C8-94C0-4682-9CE0-A336AD0CE52E}" dt="2021-11-28T13:56:26.185" v="658"/>
          <ac:spMkLst>
            <pc:docMk/>
            <pc:sldMk cId="4030563531" sldId="521"/>
            <ac:spMk id="26" creationId="{2C00DEF8-1290-4CB1-927C-021A42EE0F84}"/>
          </ac:spMkLst>
        </pc:spChg>
      </pc:sldChg>
      <pc:sldChg chg="addSp delSp modSp add mod">
        <pc:chgData name="Syphax Ait oubelli" userId="ecf726b1934da71b" providerId="LiveId" clId="{E97EF7C8-94C0-4682-9CE0-A336AD0CE52E}" dt="2021-11-28T13:56:21.227" v="656" actId="1076"/>
        <pc:sldMkLst>
          <pc:docMk/>
          <pc:sldMk cId="2948727170" sldId="522"/>
        </pc:sldMkLst>
        <pc:spChg chg="del mod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3" creationId="{8CFA8B27-A85C-4ED7-8219-51270A331BDC}"/>
          </ac:spMkLst>
        </pc:spChg>
        <pc:spChg chg="del mod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3:55:33.180" v="642" actId="478"/>
          <ac:spMkLst>
            <pc:docMk/>
            <pc:sldMk cId="2948727170" sldId="522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3:56:15.365" v="653" actId="478"/>
          <ac:spMkLst>
            <pc:docMk/>
            <pc:sldMk cId="2948727170" sldId="522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3:56:15.678" v="654"/>
          <ac:spMkLst>
            <pc:docMk/>
            <pc:sldMk cId="2948727170" sldId="522"/>
            <ac:spMk id="14" creationId="{E8B6BB10-9229-436E-8434-8ED53B01B611}"/>
          </ac:spMkLst>
        </pc:spChg>
        <pc:spChg chg="add mod">
          <ac:chgData name="Syphax Ait oubelli" userId="ecf726b1934da71b" providerId="LiveId" clId="{E97EF7C8-94C0-4682-9CE0-A336AD0CE52E}" dt="2021-11-28T13:56:15.678" v="654"/>
          <ac:spMkLst>
            <pc:docMk/>
            <pc:sldMk cId="2948727170" sldId="522"/>
            <ac:spMk id="17" creationId="{47A126EB-99BA-4082-BBE8-A5D15A387E50}"/>
          </ac:spMkLst>
        </pc:spChg>
        <pc:spChg chg="add del mod">
          <ac:chgData name="Syphax Ait oubelli" userId="ecf726b1934da71b" providerId="LiveId" clId="{E97EF7C8-94C0-4682-9CE0-A336AD0CE52E}" dt="2021-11-28T13:56:17.423" v="655" actId="478"/>
          <ac:spMkLst>
            <pc:docMk/>
            <pc:sldMk cId="2948727170" sldId="522"/>
            <ac:spMk id="18" creationId="{D58A9BC1-4A41-4F7F-BE34-917CD0AF0013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19" creationId="{99284348-FE63-4952-8274-518740D0ADE0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0" creationId="{10588584-6582-48C1-BBB6-901E817A66EF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1" creationId="{72977FA9-2A6A-4B85-8108-51A9C322198F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2" creationId="{7BE0408D-7BDC-487D-8284-2C3F580E1EE8}"/>
          </ac:spMkLst>
        </pc:spChg>
        <pc:spChg chg="add mod">
          <ac:chgData name="Syphax Ait oubelli" userId="ecf726b1934da71b" providerId="LiveId" clId="{E97EF7C8-94C0-4682-9CE0-A336AD0CE52E}" dt="2021-11-28T13:56:21.227" v="656" actId="1076"/>
          <ac:spMkLst>
            <pc:docMk/>
            <pc:sldMk cId="2948727170" sldId="522"/>
            <ac:spMk id="23" creationId="{07531964-B06C-4A7E-8754-DE63F78C5267}"/>
          </ac:spMkLst>
        </pc:spChg>
      </pc:sldChg>
      <pc:sldChg chg="addSp delSp modSp add mod">
        <pc:chgData name="Syphax Ait oubelli" userId="ecf726b1934da71b" providerId="LiveId" clId="{E97EF7C8-94C0-4682-9CE0-A336AD0CE52E}" dt="2021-11-28T13:57:12.536" v="672" actId="207"/>
        <pc:sldMkLst>
          <pc:docMk/>
          <pc:sldMk cId="4203616856" sldId="523"/>
        </pc:sldMkLst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0" creationId="{C9EDFBC4-16E1-405B-B0CE-3C54C49289A4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1" creationId="{024D171E-F130-4552-A79B-758B7856111D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2" creationId="{7708AB22-153F-4C2F-8C91-B19E948568FA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3" creationId="{7E83BB8C-AD5B-462B-93FA-C9ABC1571065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4" creationId="{A80E4237-3D81-4EAD-A451-934BBFC52C0C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5" creationId="{5DA672D1-171D-47C5-9D03-174786CA38D5}"/>
          </ac:spMkLst>
        </pc:spChg>
        <pc:spChg chg="del">
          <ac:chgData name="Syphax Ait oubelli" userId="ecf726b1934da71b" providerId="LiveId" clId="{E97EF7C8-94C0-4682-9CE0-A336AD0CE52E}" dt="2021-11-28T13:57:02.558" v="667" actId="478"/>
          <ac:spMkLst>
            <pc:docMk/>
            <pc:sldMk cId="4203616856" sldId="523"/>
            <ac:spMk id="26" creationId="{2C00DEF8-1290-4CB1-927C-021A42EE0F84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7" creationId="{C7CC41B7-0D58-4014-A385-19DAF9FD5C5A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8" creationId="{B441135E-73D2-41F8-98AA-E7012B574E36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29" creationId="{54DAE067-F542-45A4-A34A-E855F5A2B8CD}"/>
          </ac:spMkLst>
        </pc:spChg>
        <pc:spChg chg="add mod">
          <ac:chgData name="Syphax Ait oubelli" userId="ecf726b1934da71b" providerId="LiveId" clId="{E97EF7C8-94C0-4682-9CE0-A336AD0CE52E}" dt="2021-11-28T13:57:12.536" v="672" actId="207"/>
          <ac:spMkLst>
            <pc:docMk/>
            <pc:sldMk cId="4203616856" sldId="523"/>
            <ac:spMk id="30" creationId="{049AC2D9-0D12-4A2B-8265-DE9E7FA0EC41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31" creationId="{B8DC3B0C-ED7A-489A-87A3-4D75E30B2ED9}"/>
          </ac:spMkLst>
        </pc:spChg>
        <pc:spChg chg="add mod">
          <ac:chgData name="Syphax Ait oubelli" userId="ecf726b1934da71b" providerId="LiveId" clId="{E97EF7C8-94C0-4682-9CE0-A336AD0CE52E}" dt="2021-11-28T13:57:02.952" v="668"/>
          <ac:spMkLst>
            <pc:docMk/>
            <pc:sldMk cId="4203616856" sldId="523"/>
            <ac:spMk id="32" creationId="{F15C0687-2C55-4136-B920-ADC9A7B4C7F7}"/>
          </ac:spMkLst>
        </pc:spChg>
      </pc:sldChg>
      <pc:sldChg chg="delSp modSp add mod">
        <pc:chgData name="Syphax Ait oubelli" userId="ecf726b1934da71b" providerId="LiveId" clId="{E97EF7C8-94C0-4682-9CE0-A336AD0CE52E}" dt="2021-11-28T13:56:43.083" v="666" actId="1076"/>
        <pc:sldMkLst>
          <pc:docMk/>
          <pc:sldMk cId="211906609" sldId="524"/>
        </pc:sldMkLst>
        <pc:spChg chg="del">
          <ac:chgData name="Syphax Ait oubelli" userId="ecf726b1934da71b" providerId="LiveId" clId="{E97EF7C8-94C0-4682-9CE0-A336AD0CE52E}" dt="2021-11-28T13:56:39.324" v="665" actId="478"/>
          <ac:spMkLst>
            <pc:docMk/>
            <pc:sldMk cId="211906609" sldId="524"/>
            <ac:spMk id="24" creationId="{A80E4237-3D81-4EAD-A451-934BBFC52C0C}"/>
          </ac:spMkLst>
        </pc:spChg>
        <pc:spChg chg="mod">
          <ac:chgData name="Syphax Ait oubelli" userId="ecf726b1934da71b" providerId="LiveId" clId="{E97EF7C8-94C0-4682-9CE0-A336AD0CE52E}" dt="2021-11-28T13:56:43.083" v="666" actId="1076"/>
          <ac:spMkLst>
            <pc:docMk/>
            <pc:sldMk cId="211906609" sldId="524"/>
            <ac:spMk id="25" creationId="{5DA672D1-171D-47C5-9D03-174786CA38D5}"/>
          </ac:spMkLst>
        </pc:spChg>
        <pc:spChg chg="mod">
          <ac:chgData name="Syphax Ait oubelli" userId="ecf726b1934da71b" providerId="LiveId" clId="{E97EF7C8-94C0-4682-9CE0-A336AD0CE52E}" dt="2021-11-28T13:56:43.083" v="666" actId="1076"/>
          <ac:spMkLst>
            <pc:docMk/>
            <pc:sldMk cId="211906609" sldId="524"/>
            <ac:spMk id="26" creationId="{2C00DEF8-1290-4CB1-927C-021A42EE0F84}"/>
          </ac:spMkLst>
        </pc:spChg>
      </pc:sldChg>
      <pc:sldChg chg="addSp delSp modSp add mod">
        <pc:chgData name="Syphax Ait oubelli" userId="ecf726b1934da71b" providerId="LiveId" clId="{E97EF7C8-94C0-4682-9CE0-A336AD0CE52E}" dt="2021-11-28T14:16:20.041" v="688" actId="207"/>
        <pc:sldMkLst>
          <pc:docMk/>
          <pc:sldMk cId="3902131726" sldId="525"/>
        </pc:sldMkLst>
        <pc:spChg chg="add mod">
          <ac:chgData name="Syphax Ait oubelli" userId="ecf726b1934da71b" providerId="LiveId" clId="{E97EF7C8-94C0-4682-9CE0-A336AD0CE52E}" dt="2021-11-28T14:16:20.041" v="688" actId="207"/>
          <ac:spMkLst>
            <pc:docMk/>
            <pc:sldMk cId="3902131726" sldId="525"/>
            <ac:spMk id="2" creationId="{B120CC81-41F0-4B83-BC96-ACF43C073D7D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5" creationId="{E9C751F7-C53C-46BA-A959-CB461C3B3D1C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6" creationId="{C91DD62A-3252-4F85-8E06-F683FDF7EC0E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7" creationId="{950F1231-812A-45DE-A36B-D73EA2A576FC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8" creationId="{2FEFAA23-159D-486A-935B-B1F0B071ABCA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19" creationId="{80E3C8E1-79D2-4EB1-8DB4-2A318D578264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7" creationId="{C7CC41B7-0D58-4014-A385-19DAF9FD5C5A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8" creationId="{B441135E-73D2-41F8-98AA-E7012B574E36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29" creationId="{54DAE067-F542-45A4-A34A-E855F5A2B8CD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0" creationId="{049AC2D9-0D12-4A2B-8265-DE9E7FA0EC41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1" creationId="{B8DC3B0C-ED7A-489A-87A3-4D75E30B2ED9}"/>
          </ac:spMkLst>
        </pc:spChg>
        <pc:spChg chg="del">
          <ac:chgData name="Syphax Ait oubelli" userId="ecf726b1934da71b" providerId="LiveId" clId="{E97EF7C8-94C0-4682-9CE0-A336AD0CE52E}" dt="2021-11-28T14:00:23.411" v="674" actId="478"/>
          <ac:spMkLst>
            <pc:docMk/>
            <pc:sldMk cId="3902131726" sldId="525"/>
            <ac:spMk id="32" creationId="{F15C0687-2C55-4136-B920-ADC9A7B4C7F7}"/>
          </ac:spMkLst>
        </pc:spChg>
      </pc:sldChg>
      <pc:sldChg chg="add">
        <pc:chgData name="Syphax Ait oubelli" userId="ecf726b1934da71b" providerId="LiveId" clId="{E97EF7C8-94C0-4682-9CE0-A336AD0CE52E}" dt="2021-11-28T14:16:16.455" v="687" actId="2890"/>
        <pc:sldMkLst>
          <pc:docMk/>
          <pc:sldMk cId="4161519601" sldId="526"/>
        </pc:sldMkLst>
      </pc:sldChg>
      <pc:sldChg chg="addSp delSp modSp add mod">
        <pc:chgData name="Syphax Ait oubelli" userId="ecf726b1934da71b" providerId="LiveId" clId="{E97EF7C8-94C0-4682-9CE0-A336AD0CE52E}" dt="2021-11-28T14:17:44.834" v="718" actId="478"/>
        <pc:sldMkLst>
          <pc:docMk/>
          <pc:sldMk cId="135750943" sldId="527"/>
        </pc:sldMkLst>
        <pc:spChg chg="mod">
          <ac:chgData name="Syphax Ait oubelli" userId="ecf726b1934da71b" providerId="LiveId" clId="{E97EF7C8-94C0-4682-9CE0-A336AD0CE52E}" dt="2021-11-28T14:17:39.913" v="713" actId="167"/>
          <ac:spMkLst>
            <pc:docMk/>
            <pc:sldMk cId="135750943" sldId="527"/>
            <ac:spMk id="2" creationId="{B120CC81-41F0-4B83-BC96-ACF43C073D7D}"/>
          </ac:spMkLst>
        </pc:spChg>
        <pc:spChg chg="add mod">
          <ac:chgData name="Syphax Ait oubelli" userId="ecf726b1934da71b" providerId="LiveId" clId="{E97EF7C8-94C0-4682-9CE0-A336AD0CE52E}" dt="2021-11-28T14:17:32.829" v="711" actId="1076"/>
          <ac:spMkLst>
            <pc:docMk/>
            <pc:sldMk cId="135750943" sldId="527"/>
            <ac:spMk id="4" creationId="{EDC7BA1D-AF96-4654-9D26-2D0E25D4F738}"/>
          </ac:spMkLst>
        </pc:spChg>
        <pc:spChg chg="add del mod or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5" creationId="{081DD527-FCCD-49F6-9903-32FBBC50FBD8}"/>
          </ac:spMkLst>
        </pc:spChg>
        <pc:spChg chg="add del mo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6" creationId="{161B0E04-E749-4FB2-8117-AC15295E089C}"/>
          </ac:spMkLst>
        </pc:spChg>
        <pc:spChg chg="add del mod">
          <ac:chgData name="Syphax Ait oubelli" userId="ecf726b1934da71b" providerId="LiveId" clId="{E97EF7C8-94C0-4682-9CE0-A336AD0CE52E}" dt="2021-11-28T14:17:44.834" v="718" actId="478"/>
          <ac:spMkLst>
            <pc:docMk/>
            <pc:sldMk cId="135750943" sldId="527"/>
            <ac:spMk id="7" creationId="{760E474C-1F42-407A-9649-F342E0D66670}"/>
          </ac:spMkLst>
        </pc:spChg>
      </pc:sldChg>
      <pc:sldChg chg="delSp add mod">
        <pc:chgData name="Syphax Ait oubelli" userId="ecf726b1934da71b" providerId="LiveId" clId="{E97EF7C8-94C0-4682-9CE0-A336AD0CE52E}" dt="2021-11-28T14:17:47.722" v="719" actId="478"/>
        <pc:sldMkLst>
          <pc:docMk/>
          <pc:sldMk cId="2448518343" sldId="528"/>
        </pc:sldMkLst>
        <pc:spChg chg="del">
          <ac:chgData name="Syphax Ait oubelli" userId="ecf726b1934da71b" providerId="LiveId" clId="{E97EF7C8-94C0-4682-9CE0-A336AD0CE52E}" dt="2021-11-28T14:17:47.722" v="719" actId="478"/>
          <ac:spMkLst>
            <pc:docMk/>
            <pc:sldMk cId="2448518343" sldId="528"/>
            <ac:spMk id="5" creationId="{081DD527-FCCD-49F6-9903-32FBBC50FBD8}"/>
          </ac:spMkLst>
        </pc:spChg>
        <pc:spChg chg="del">
          <ac:chgData name="Syphax Ait oubelli" userId="ecf726b1934da71b" providerId="LiveId" clId="{E97EF7C8-94C0-4682-9CE0-A336AD0CE52E}" dt="2021-11-28T14:17:47.722" v="719" actId="478"/>
          <ac:spMkLst>
            <pc:docMk/>
            <pc:sldMk cId="2448518343" sldId="528"/>
            <ac:spMk id="7" creationId="{760E474C-1F42-407A-9649-F342E0D66670}"/>
          </ac:spMkLst>
        </pc:spChg>
      </pc:sldChg>
      <pc:sldChg chg="delSp add mod">
        <pc:chgData name="Syphax Ait oubelli" userId="ecf726b1934da71b" providerId="LiveId" clId="{E97EF7C8-94C0-4682-9CE0-A336AD0CE52E}" dt="2021-11-28T14:17:50.020" v="720" actId="478"/>
        <pc:sldMkLst>
          <pc:docMk/>
          <pc:sldMk cId="894637586" sldId="529"/>
        </pc:sldMkLst>
        <pc:spChg chg="del">
          <ac:chgData name="Syphax Ait oubelli" userId="ecf726b1934da71b" providerId="LiveId" clId="{E97EF7C8-94C0-4682-9CE0-A336AD0CE52E}" dt="2021-11-28T14:17:50.020" v="720" actId="478"/>
          <ac:spMkLst>
            <pc:docMk/>
            <pc:sldMk cId="894637586" sldId="529"/>
            <ac:spMk id="7" creationId="{760E474C-1F42-407A-9649-F342E0D66670}"/>
          </ac:spMkLst>
        </pc:spChg>
      </pc:sldChg>
      <pc:sldChg chg="add">
        <pc:chgData name="Syphax Ait oubelli" userId="ecf726b1934da71b" providerId="LiveId" clId="{E97EF7C8-94C0-4682-9CE0-A336AD0CE52E}" dt="2021-11-28T14:17:42.159" v="716" actId="2890"/>
        <pc:sldMkLst>
          <pc:docMk/>
          <pc:sldMk cId="1975214179" sldId="530"/>
        </pc:sldMkLst>
      </pc:sldChg>
      <pc:sldChg chg="addSp modSp add mod">
        <pc:chgData name="Syphax Ait oubelli" userId="ecf726b1934da71b" providerId="LiveId" clId="{E97EF7C8-94C0-4682-9CE0-A336AD0CE52E}" dt="2021-11-28T14:19:32.239" v="777" actId="207"/>
        <pc:sldMkLst>
          <pc:docMk/>
          <pc:sldMk cId="3933000350" sldId="531"/>
        </pc:sldMkLst>
        <pc:spChg chg="add mod">
          <ac:chgData name="Syphax Ait oubelli" userId="ecf726b1934da71b" providerId="LiveId" clId="{E97EF7C8-94C0-4682-9CE0-A336AD0CE52E}" dt="2021-11-28T14:19:32.239" v="777" actId="207"/>
          <ac:spMkLst>
            <pc:docMk/>
            <pc:sldMk cId="3933000350" sldId="531"/>
            <ac:spMk id="3" creationId="{EECD3A1C-D814-4E36-9269-AD72B6930584}"/>
          </ac:spMkLst>
        </pc:spChg>
      </pc:sldChg>
      <pc:sldChg chg="delSp modSp add mod">
        <pc:chgData name="Syphax Ait oubelli" userId="ecf726b1934da71b" providerId="LiveId" clId="{E97EF7C8-94C0-4682-9CE0-A336AD0CE52E}" dt="2021-11-28T14:54:11.145" v="791" actId="1076"/>
        <pc:sldMkLst>
          <pc:docMk/>
          <pc:sldMk cId="413578363" sldId="532"/>
        </pc:sldMkLst>
        <pc:spChg chg="mod">
          <ac:chgData name="Syphax Ait oubelli" userId="ecf726b1934da71b" providerId="LiveId" clId="{E97EF7C8-94C0-4682-9CE0-A336AD0CE52E}" dt="2021-11-28T14:54:11.145" v="791" actId="1076"/>
          <ac:spMkLst>
            <pc:docMk/>
            <pc:sldMk cId="413578363" sldId="532"/>
            <ac:spMk id="3" creationId="{EECD3A1C-D814-4E36-9269-AD72B6930584}"/>
          </ac:spMkLst>
        </pc:spChg>
        <pc:spChg chg="mod">
          <ac:chgData name="Syphax Ait oubelli" userId="ecf726b1934da71b" providerId="LiveId" clId="{E97EF7C8-94C0-4682-9CE0-A336AD0CE52E}" dt="2021-11-28T14:53:31.888" v="782" actId="20577"/>
          <ac:spMkLst>
            <pc:docMk/>
            <pc:sldMk cId="413578363" sldId="532"/>
            <ac:spMk id="4" creationId="{EDC7BA1D-AF96-4654-9D26-2D0E25D4F738}"/>
          </ac:spMkLst>
        </pc:spChg>
        <pc:spChg chg="del">
          <ac:chgData name="Syphax Ait oubelli" userId="ecf726b1934da71b" providerId="LiveId" clId="{E97EF7C8-94C0-4682-9CE0-A336AD0CE52E}" dt="2021-11-28T14:53:25.800" v="779" actId="478"/>
          <ac:spMkLst>
            <pc:docMk/>
            <pc:sldMk cId="413578363" sldId="532"/>
            <ac:spMk id="5" creationId="{081DD527-FCCD-49F6-9903-32FBBC50FBD8}"/>
          </ac:spMkLst>
        </pc:spChg>
        <pc:spChg chg="del">
          <ac:chgData name="Syphax Ait oubelli" userId="ecf726b1934da71b" providerId="LiveId" clId="{E97EF7C8-94C0-4682-9CE0-A336AD0CE52E}" dt="2021-11-28T14:53:25.800" v="779" actId="478"/>
          <ac:spMkLst>
            <pc:docMk/>
            <pc:sldMk cId="413578363" sldId="532"/>
            <ac:spMk id="6" creationId="{161B0E04-E749-4FB2-8117-AC15295E089C}"/>
          </ac:spMkLst>
        </pc:spChg>
        <pc:spChg chg="del">
          <ac:chgData name="Syphax Ait oubelli" userId="ecf726b1934da71b" providerId="LiveId" clId="{E97EF7C8-94C0-4682-9CE0-A336AD0CE52E}" dt="2021-11-28T14:53:42.280" v="783" actId="478"/>
          <ac:spMkLst>
            <pc:docMk/>
            <pc:sldMk cId="413578363" sldId="532"/>
            <ac:spMk id="7" creationId="{760E474C-1F42-407A-9649-F342E0D66670}"/>
          </ac:spMkLst>
        </pc:spChg>
      </pc:sldChg>
      <pc:sldChg chg="addSp delSp modSp add mod">
        <pc:chgData name="Syphax Ait oubelli" userId="ecf726b1934da71b" providerId="LiveId" clId="{E97EF7C8-94C0-4682-9CE0-A336AD0CE52E}" dt="2021-11-28T14:55:47.427" v="825" actId="207"/>
        <pc:sldMkLst>
          <pc:docMk/>
          <pc:sldMk cId="3167415789" sldId="533"/>
        </pc:sldMkLst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2" creationId="{B120CC81-41F0-4B83-BC96-ACF43C073D7D}"/>
          </ac:spMkLst>
        </pc:spChg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3" creationId="{EECD3A1C-D814-4E36-9269-AD72B6930584}"/>
          </ac:spMkLst>
        </pc:spChg>
        <pc:spChg chg="del">
          <ac:chgData name="Syphax Ait oubelli" userId="ecf726b1934da71b" providerId="LiveId" clId="{E97EF7C8-94C0-4682-9CE0-A336AD0CE52E}" dt="2021-11-28T14:55:11.392" v="793" actId="478"/>
          <ac:spMkLst>
            <pc:docMk/>
            <pc:sldMk cId="3167415789" sldId="533"/>
            <ac:spMk id="4" creationId="{EDC7BA1D-AF96-4654-9D26-2D0E25D4F738}"/>
          </ac:spMkLst>
        </pc:spChg>
        <pc:spChg chg="add mod">
          <ac:chgData name="Syphax Ait oubelli" userId="ecf726b1934da71b" providerId="LiveId" clId="{E97EF7C8-94C0-4682-9CE0-A336AD0CE52E}" dt="2021-11-28T14:55:47.427" v="825" actId="207"/>
          <ac:spMkLst>
            <pc:docMk/>
            <pc:sldMk cId="3167415789" sldId="533"/>
            <ac:spMk id="6" creationId="{DE5033EA-0E35-4A61-A77C-AC40647929F1}"/>
          </ac:spMkLst>
        </pc:spChg>
      </pc:sldChg>
      <pc:sldChg chg="modSp add mod">
        <pc:chgData name="Syphax Ait oubelli" userId="ecf726b1934da71b" providerId="LiveId" clId="{E97EF7C8-94C0-4682-9CE0-A336AD0CE52E}" dt="2021-11-28T14:56:04.855" v="827" actId="1076"/>
        <pc:sldMkLst>
          <pc:docMk/>
          <pc:sldMk cId="608860070" sldId="534"/>
        </pc:sldMkLst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3" creationId="{8CFA8B27-A85C-4ED7-8219-51270A331BDC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6" creationId="{BA64967E-5F9A-4C2D-B6C7-A4A8653756B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7" creationId="{AD505A21-B4B0-482A-9AB7-96B75B0BC1C1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8" creationId="{43ECD226-4C4C-4EAE-AE33-CA619B4EE68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9" creationId="{5B8719AE-5682-474C-81EF-390E5F38FDA2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0" creationId="{C9E266A4-70F4-42B5-BBAA-E1D36B3DEC5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1" creationId="{BEA8722B-A97E-485A-839B-70C509B6800D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2" creationId="{ABAFE21D-89F3-4383-B52A-A9F601AC956A}"/>
          </ac:spMkLst>
        </pc:spChg>
        <pc:spChg chg="mod">
          <ac:chgData name="Syphax Ait oubelli" userId="ecf726b1934da71b" providerId="LiveId" clId="{E97EF7C8-94C0-4682-9CE0-A336AD0CE52E}" dt="2021-11-28T14:56:04.855" v="827" actId="1076"/>
          <ac:spMkLst>
            <pc:docMk/>
            <pc:sldMk cId="608860070" sldId="534"/>
            <ac:spMk id="13" creationId="{B3EEA113-38EA-429E-B9FD-5F9976B413E2}"/>
          </ac:spMkLst>
        </pc:spChg>
      </pc:sldChg>
      <pc:sldChg chg="addSp delSp modSp add mod modAnim">
        <pc:chgData name="Syphax Ait oubelli" userId="ecf726b1934da71b" providerId="LiveId" clId="{E97EF7C8-94C0-4682-9CE0-A336AD0CE52E}" dt="2021-11-28T15:03:45.251" v="919"/>
        <pc:sldMkLst>
          <pc:docMk/>
          <pc:sldMk cId="924930971" sldId="535"/>
        </pc:sldMkLst>
        <pc:spChg chg="add mod">
          <ac:chgData name="Syphax Ait oubelli" userId="ecf726b1934da71b" providerId="LiveId" clId="{E97EF7C8-94C0-4682-9CE0-A336AD0CE52E}" dt="2021-11-28T14:59:11.282" v="889" actId="1076"/>
          <ac:spMkLst>
            <pc:docMk/>
            <pc:sldMk cId="924930971" sldId="535"/>
            <ac:spMk id="2" creationId="{CDE4B331-A6FF-4DEC-9722-7A36D31073C8}"/>
          </ac:spMkLst>
        </pc:spChg>
        <pc:spChg chg="mod">
          <ac:chgData name="Syphax Ait oubelli" userId="ecf726b1934da71b" providerId="LiveId" clId="{E97EF7C8-94C0-4682-9CE0-A336AD0CE52E}" dt="2021-11-28T14:56:13.712" v="831" actId="20577"/>
          <ac:spMkLst>
            <pc:docMk/>
            <pc:sldMk cId="924930971" sldId="535"/>
            <ac:spMk id="3" creationId="{8CFA8B27-A85C-4ED7-8219-51270A331BDC}"/>
          </ac:spMkLst>
        </pc:spChg>
        <pc:spChg chg="mod">
          <ac:chgData name="Syphax Ait oubelli" userId="ecf726b1934da71b" providerId="LiveId" clId="{E97EF7C8-94C0-4682-9CE0-A336AD0CE52E}" dt="2021-11-28T14:56:15.898" v="832" actId="20577"/>
          <ac:spMkLst>
            <pc:docMk/>
            <pc:sldMk cId="924930971" sldId="535"/>
            <ac:spMk id="7" creationId="{AD505A21-B4B0-482A-9AB7-96B75B0BC1C1}"/>
          </ac:spMkLst>
        </pc:spChg>
        <pc:spChg chg="mod">
          <ac:chgData name="Syphax Ait oubelli" userId="ecf726b1934da71b" providerId="LiveId" clId="{E97EF7C8-94C0-4682-9CE0-A336AD0CE52E}" dt="2021-11-28T14:56:18.134" v="833" actId="20577"/>
          <ac:spMkLst>
            <pc:docMk/>
            <pc:sldMk cId="924930971" sldId="535"/>
            <ac:spMk id="8" creationId="{43ECD226-4C4C-4EAE-AE33-CA619B4EE68D}"/>
          </ac:spMkLst>
        </pc:spChg>
        <pc:spChg chg="mod">
          <ac:chgData name="Syphax Ait oubelli" userId="ecf726b1934da71b" providerId="LiveId" clId="{E97EF7C8-94C0-4682-9CE0-A336AD0CE52E}" dt="2021-11-28T14:56:20.115" v="834" actId="20577"/>
          <ac:spMkLst>
            <pc:docMk/>
            <pc:sldMk cId="924930971" sldId="535"/>
            <ac:spMk id="12" creationId="{ABAFE21D-89F3-4383-B52A-A9F601AC956A}"/>
          </ac:spMkLst>
        </pc:spChg>
        <pc:spChg chg="mod">
          <ac:chgData name="Syphax Ait oubelli" userId="ecf726b1934da71b" providerId="LiveId" clId="{E97EF7C8-94C0-4682-9CE0-A336AD0CE52E}" dt="2021-11-28T14:56:21.979" v="835" actId="20577"/>
          <ac:spMkLst>
            <pc:docMk/>
            <pc:sldMk cId="924930971" sldId="535"/>
            <ac:spMk id="13" creationId="{B3EEA113-38EA-429E-B9FD-5F9976B413E2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4" creationId="{D02963A5-4B65-4F0B-92D1-FC633B51C946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6" creationId="{9EE137D4-3314-4322-8AA4-4C475B874CE4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7" creationId="{DE2005C8-DB11-439D-BB12-4C4B18081A9B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8" creationId="{BB9D652B-F3AA-490D-A960-09A2F90C75DC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19" creationId="{351BFAF1-909B-4C40-8EFF-068611E4BFD8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0" creationId="{38A100D0-84AD-4C54-9913-BE45AF44546B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1" creationId="{C0386D84-FB94-4620-8CBD-0348F762BD2F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2" creationId="{666B82C7-A439-4C58-AD24-7ACBE56F04D7}"/>
          </ac:spMkLst>
        </pc:spChg>
        <pc:spChg chg="add del mod">
          <ac:chgData name="Syphax Ait oubelli" userId="ecf726b1934da71b" providerId="LiveId" clId="{E97EF7C8-94C0-4682-9CE0-A336AD0CE52E}" dt="2021-11-28T14:56:24.328" v="836" actId="478"/>
          <ac:spMkLst>
            <pc:docMk/>
            <pc:sldMk cId="924930971" sldId="535"/>
            <ac:spMk id="23" creationId="{A9049B1F-AC85-4BD6-B794-3AFD317AF670}"/>
          </ac:spMkLst>
        </pc:spChg>
        <pc:spChg chg="add mod">
          <ac:chgData name="Syphax Ait oubelli" userId="ecf726b1934da71b" providerId="LiveId" clId="{E97EF7C8-94C0-4682-9CE0-A336AD0CE52E}" dt="2021-11-28T14:59:08.445" v="888" actId="404"/>
          <ac:spMkLst>
            <pc:docMk/>
            <pc:sldMk cId="924930971" sldId="535"/>
            <ac:spMk id="24" creationId="{38D8D0AB-0FE2-4D81-ACF1-6379E315607B}"/>
          </ac:spMkLst>
        </pc:spChg>
        <pc:spChg chg="add mod">
          <ac:chgData name="Syphax Ait oubelli" userId="ecf726b1934da71b" providerId="LiveId" clId="{E97EF7C8-94C0-4682-9CE0-A336AD0CE52E}" dt="2021-11-28T14:59:11.282" v="889" actId="1076"/>
          <ac:spMkLst>
            <pc:docMk/>
            <pc:sldMk cId="924930971" sldId="535"/>
            <ac:spMk id="25" creationId="{6181D1B8-0BFA-4692-8108-17B4CE0685B8}"/>
          </ac:spMkLst>
        </pc:spChg>
        <pc:spChg chg="add mod">
          <ac:chgData name="Syphax Ait oubelli" userId="ecf726b1934da71b" providerId="LiveId" clId="{E97EF7C8-94C0-4682-9CE0-A336AD0CE52E}" dt="2021-11-28T14:59:08.445" v="888" actId="404"/>
          <ac:spMkLst>
            <pc:docMk/>
            <pc:sldMk cId="924930971" sldId="535"/>
            <ac:spMk id="26" creationId="{D5769FB3-39D7-466B-8BC5-0171249E9D89}"/>
          </ac:spMkLst>
        </pc:spChg>
        <pc:spChg chg="add mod">
          <ac:chgData name="Syphax Ait oubelli" userId="ecf726b1934da71b" providerId="LiveId" clId="{E97EF7C8-94C0-4682-9CE0-A336AD0CE52E}" dt="2021-11-28T15:03:45.251" v="919"/>
          <ac:spMkLst>
            <pc:docMk/>
            <pc:sldMk cId="924930971" sldId="535"/>
            <ac:spMk id="38" creationId="{D6D5ADC4-45F1-4617-9E85-34DB41B7ACDB}"/>
          </ac:spMkLst>
        </pc:spChg>
        <pc:cxnChg chg="add mod">
          <ac:chgData name="Syphax Ait oubelli" userId="ecf726b1934da71b" providerId="LiveId" clId="{E97EF7C8-94C0-4682-9CE0-A336AD0CE52E}" dt="2021-11-28T15:02:20.193" v="894" actId="692"/>
          <ac:cxnSpMkLst>
            <pc:docMk/>
            <pc:sldMk cId="924930971" sldId="535"/>
            <ac:cxnSpMk id="5" creationId="{6193171F-9159-49A6-B09B-D70DC0C31DE4}"/>
          </ac:cxnSpMkLst>
        </pc:cxnChg>
        <pc:cxnChg chg="add mod">
          <ac:chgData name="Syphax Ait oubelli" userId="ecf726b1934da71b" providerId="LiveId" clId="{E97EF7C8-94C0-4682-9CE0-A336AD0CE52E}" dt="2021-11-28T15:02:27.002" v="897" actId="14100"/>
          <ac:cxnSpMkLst>
            <pc:docMk/>
            <pc:sldMk cId="924930971" sldId="535"/>
            <ac:cxnSpMk id="29" creationId="{5EFA2FB6-1004-4846-B02F-C3E8CEFCFAC1}"/>
          </ac:cxnSpMkLst>
        </pc:cxnChg>
        <pc:cxnChg chg="add mod">
          <ac:chgData name="Syphax Ait oubelli" userId="ecf726b1934da71b" providerId="LiveId" clId="{E97EF7C8-94C0-4682-9CE0-A336AD0CE52E}" dt="2021-11-28T15:02:35.426" v="901" actId="14100"/>
          <ac:cxnSpMkLst>
            <pc:docMk/>
            <pc:sldMk cId="924930971" sldId="535"/>
            <ac:cxnSpMk id="32" creationId="{74A71073-6C06-442A-A017-9B5C7BB66FDA}"/>
          </ac:cxnSpMkLst>
        </pc:cxnChg>
        <pc:cxnChg chg="add mod">
          <ac:chgData name="Syphax Ait oubelli" userId="ecf726b1934da71b" providerId="LiveId" clId="{E97EF7C8-94C0-4682-9CE0-A336AD0CE52E}" dt="2021-11-28T15:02:41.990" v="903" actId="14100"/>
          <ac:cxnSpMkLst>
            <pc:docMk/>
            <pc:sldMk cId="924930971" sldId="535"/>
            <ac:cxnSpMk id="36" creationId="{52CAC8AD-3DFF-4BCE-9B46-0625BFA12580}"/>
          </ac:cxnSpMkLst>
        </pc:cxnChg>
      </pc:sldChg>
      <pc:sldChg chg="addSp modSp add mod modAnim">
        <pc:chgData name="Syphax Ait oubelli" userId="ecf726b1934da71b" providerId="LiveId" clId="{E97EF7C8-94C0-4682-9CE0-A336AD0CE52E}" dt="2021-11-28T15:03:43.584" v="918" actId="1076"/>
        <pc:sldMkLst>
          <pc:docMk/>
          <pc:sldMk cId="1905444437" sldId="536"/>
        </pc:sldMkLst>
        <pc:spChg chg="add mod">
          <ac:chgData name="Syphax Ait oubelli" userId="ecf726b1934da71b" providerId="LiveId" clId="{E97EF7C8-94C0-4682-9CE0-A336AD0CE52E}" dt="2021-11-28T15:03:43.584" v="918" actId="1076"/>
          <ac:spMkLst>
            <pc:docMk/>
            <pc:sldMk cId="1905444437" sldId="536"/>
            <ac:spMk id="4" creationId="{84C1D1BA-B7FD-44D1-B46D-B794340B6D9B}"/>
          </ac:spMkLst>
        </pc:spChg>
        <pc:spChg chg="mod">
          <ac:chgData name="Syphax Ait oubelli" userId="ecf726b1934da71b" providerId="LiveId" clId="{E97EF7C8-94C0-4682-9CE0-A336AD0CE52E}" dt="2021-11-28T15:03:31.252" v="912" actId="113"/>
          <ac:spMkLst>
            <pc:docMk/>
            <pc:sldMk cId="1905444437" sldId="536"/>
            <ac:spMk id="10" creationId="{C9E266A4-70F4-42B5-BBAA-E1D36B3DEC5D}"/>
          </ac:spMkLst>
        </pc:spChg>
      </pc:sldChg>
      <pc:sldChg chg="addSp delSp modSp add mod">
        <pc:chgData name="Syphax Ait oubelli" userId="ecf726b1934da71b" providerId="LiveId" clId="{E97EF7C8-94C0-4682-9CE0-A336AD0CE52E}" dt="2021-11-28T15:04:43.348" v="935" actId="12789"/>
        <pc:sldMkLst>
          <pc:docMk/>
          <pc:sldMk cId="3639512716" sldId="537"/>
        </pc:sldMkLst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" creationId="{CDE4B331-A6FF-4DEC-9722-7A36D31073C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4" creationId="{84C1D1BA-B7FD-44D1-B46D-B794340B6D9B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7" creationId="{AD505A21-B4B0-482A-9AB7-96B75B0BC1C1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3" creationId="{B3EEA113-38EA-429E-B9FD-5F9976B413E2}"/>
          </ac:spMkLst>
        </pc:spChg>
        <pc:spChg chg="add mod">
          <ac:chgData name="Syphax Ait oubelli" userId="ecf726b1934da71b" providerId="LiveId" clId="{E97EF7C8-94C0-4682-9CE0-A336AD0CE52E}" dt="2021-11-28T15:04:43.348" v="935" actId="12789"/>
          <ac:spMkLst>
            <pc:docMk/>
            <pc:sldMk cId="3639512716" sldId="537"/>
            <ac:spMk id="14" creationId="{7F3ED8AE-2C6A-47AD-865F-62FAD86B3EA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15" creationId="{E9C751F7-C53C-46BA-A959-CB461C3B3D1C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4" creationId="{38D8D0AB-0FE2-4D81-ACF1-6379E315607B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5" creationId="{6181D1B8-0BFA-4692-8108-17B4CE0685B8}"/>
          </ac:spMkLst>
        </pc:spChg>
        <pc:spChg chg="del">
          <ac:chgData name="Syphax Ait oubelli" userId="ecf726b1934da71b" providerId="LiveId" clId="{E97EF7C8-94C0-4682-9CE0-A336AD0CE52E}" dt="2021-11-28T15:04:38.283" v="921" actId="478"/>
          <ac:spMkLst>
            <pc:docMk/>
            <pc:sldMk cId="3639512716" sldId="537"/>
            <ac:spMk id="26" creationId="{D5769FB3-39D7-466B-8BC5-0171249E9D89}"/>
          </ac:spMkLst>
        </pc:sp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5" creationId="{6193171F-9159-49A6-B09B-D70DC0C31DE4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29" creationId="{5EFA2FB6-1004-4846-B02F-C3E8CEFCFAC1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32" creationId="{74A71073-6C06-442A-A017-9B5C7BB66FDA}"/>
          </ac:cxnSpMkLst>
        </pc:cxnChg>
        <pc:cxnChg chg="del mod">
          <ac:chgData name="Syphax Ait oubelli" userId="ecf726b1934da71b" providerId="LiveId" clId="{E97EF7C8-94C0-4682-9CE0-A336AD0CE52E}" dt="2021-11-28T15:04:38.283" v="921" actId="478"/>
          <ac:cxnSpMkLst>
            <pc:docMk/>
            <pc:sldMk cId="3639512716" sldId="537"/>
            <ac:cxnSpMk id="36" creationId="{52CAC8AD-3DFF-4BCE-9B46-0625BFA12580}"/>
          </ac:cxnSpMkLst>
        </pc:cxnChg>
      </pc:sldChg>
      <pc:sldChg chg="addSp modSp add mod">
        <pc:chgData name="Syphax Ait oubelli" userId="ecf726b1934da71b" providerId="LiveId" clId="{E97EF7C8-94C0-4682-9CE0-A336AD0CE52E}" dt="2021-11-28T15:08:09.165" v="954" actId="20577"/>
        <pc:sldMkLst>
          <pc:docMk/>
          <pc:sldMk cId="2887656680" sldId="538"/>
        </pc:sldMkLst>
        <pc:spChg chg="add mod">
          <ac:chgData name="Syphax Ait oubelli" userId="ecf726b1934da71b" providerId="LiveId" clId="{E97EF7C8-94C0-4682-9CE0-A336AD0CE52E}" dt="2021-11-28T15:08:00.673" v="948" actId="20577"/>
          <ac:spMkLst>
            <pc:docMk/>
            <pc:sldMk cId="2887656680" sldId="538"/>
            <ac:spMk id="4" creationId="{822CD44B-A899-4BA7-A890-B6A9FFDDDE24}"/>
          </ac:spMkLst>
        </pc:spChg>
        <pc:spChg chg="add mod">
          <ac:chgData name="Syphax Ait oubelli" userId="ecf726b1934da71b" providerId="LiveId" clId="{E97EF7C8-94C0-4682-9CE0-A336AD0CE52E}" dt="2021-11-28T15:08:09.165" v="954" actId="20577"/>
          <ac:spMkLst>
            <pc:docMk/>
            <pc:sldMk cId="2887656680" sldId="538"/>
            <ac:spMk id="5" creationId="{5CAD7A90-71CC-4BB0-93C7-DE11065FEB76}"/>
          </ac:spMkLst>
        </pc:spChg>
        <pc:spChg chg="mod">
          <ac:chgData name="Syphax Ait oubelli" userId="ecf726b1934da71b" providerId="LiveId" clId="{E97EF7C8-94C0-4682-9CE0-A336AD0CE52E}" dt="2021-11-28T15:07:44.586" v="937" actId="1076"/>
          <ac:spMkLst>
            <pc:docMk/>
            <pc:sldMk cId="2887656680" sldId="538"/>
            <ac:spMk id="14" creationId="{7F3ED8AE-2C6A-47AD-865F-62FAD86B3EA8}"/>
          </ac:spMkLst>
        </pc:spChg>
      </pc:sldChg>
      <pc:sldChg chg="addSp modSp add mod">
        <pc:chgData name="Syphax Ait oubelli" userId="ecf726b1934da71b" providerId="LiveId" clId="{E97EF7C8-94C0-4682-9CE0-A336AD0CE52E}" dt="2021-11-28T15:08:33.354" v="992" actId="207"/>
        <pc:sldMkLst>
          <pc:docMk/>
          <pc:sldMk cId="288580798" sldId="539"/>
        </pc:sldMkLst>
        <pc:spChg chg="add mod">
          <ac:chgData name="Syphax Ait oubelli" userId="ecf726b1934da71b" providerId="LiveId" clId="{E97EF7C8-94C0-4682-9CE0-A336AD0CE52E}" dt="2021-11-28T15:08:33.354" v="992" actId="207"/>
          <ac:spMkLst>
            <pc:docMk/>
            <pc:sldMk cId="288580798" sldId="539"/>
            <ac:spMk id="2" creationId="{34DB6028-AAB6-4539-99CB-94807817034B}"/>
          </ac:spMkLst>
        </pc:spChg>
      </pc:sldChg>
      <pc:sldChg chg="addSp modSp add mod">
        <pc:chgData name="Syphax Ait oubelli" userId="ecf726b1934da71b" providerId="LiveId" clId="{E97EF7C8-94C0-4682-9CE0-A336AD0CE52E}" dt="2021-11-28T16:16:55.107" v="1520" actId="2085"/>
        <pc:sldMkLst>
          <pc:docMk/>
          <pc:sldMk cId="3379227290" sldId="540"/>
        </pc:sldMkLst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4" creationId="{09789FDC-9D36-42DA-9F8D-F82ABAFBA82D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5" creationId="{3B56C616-9ABF-4A5F-B738-4AEC18DF61F0}"/>
          </ac:spMkLst>
        </pc:spChg>
        <pc:spChg chg="mod">
          <ac:chgData name="Syphax Ait oubelli" userId="ecf726b1934da71b" providerId="LiveId" clId="{E97EF7C8-94C0-4682-9CE0-A336AD0CE52E}" dt="2021-11-28T15:11:27.789" v="999" actId="20577"/>
          <ac:spMkLst>
            <pc:docMk/>
            <pc:sldMk cId="3379227290" sldId="540"/>
            <ac:spMk id="6" creationId="{DE5033EA-0E35-4A61-A77C-AC40647929F1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7" creationId="{650AC8DA-FE08-4C7C-A4DD-ABCB7DEFDF1A}"/>
          </ac:spMkLst>
        </pc:spChg>
        <pc:spChg chg="add mod ord">
          <ac:chgData name="Syphax Ait oubelli" userId="ecf726b1934da71b" providerId="LiveId" clId="{E97EF7C8-94C0-4682-9CE0-A336AD0CE52E}" dt="2021-11-28T16:16:55.107" v="1520" actId="2085"/>
          <ac:spMkLst>
            <pc:docMk/>
            <pc:sldMk cId="3379227290" sldId="540"/>
            <ac:spMk id="8" creationId="{3226D06F-5DF6-4EA6-AC9D-784517A24D23}"/>
          </ac:spMkLst>
        </pc:spChg>
      </pc:sldChg>
      <pc:sldChg chg="addSp delSp modSp add mod">
        <pc:chgData name="Syphax Ait oubelli" userId="ecf726b1934da71b" providerId="LiveId" clId="{E97EF7C8-94C0-4682-9CE0-A336AD0CE52E}" dt="2021-11-28T16:16:48.048" v="1517" actId="948"/>
        <pc:sldMkLst>
          <pc:docMk/>
          <pc:sldMk cId="4027455583" sldId="541"/>
        </pc:sldMkLst>
        <pc:spChg chg="add mod">
          <ac:chgData name="Syphax Ait oubelli" userId="ecf726b1934da71b" providerId="LiveId" clId="{E97EF7C8-94C0-4682-9CE0-A336AD0CE52E}" dt="2021-11-28T15:47:04.616" v="1089" actId="1076"/>
          <ac:spMkLst>
            <pc:docMk/>
            <pc:sldMk cId="4027455583" sldId="541"/>
            <ac:spMk id="2" creationId="{44D62059-75AF-4E97-9443-8489EF8FEC68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3" creationId="{700E6BF6-DF10-4F9A-9C93-6DFC9BCEB6C4}"/>
          </ac:spMkLst>
        </pc:spChg>
        <pc:spChg chg="add mod">
          <ac:chgData name="Syphax Ait oubelli" userId="ecf726b1934da71b" providerId="LiveId" clId="{E97EF7C8-94C0-4682-9CE0-A336AD0CE52E}" dt="2021-11-28T15:47:04.616" v="1089" actId="1076"/>
          <ac:spMkLst>
            <pc:docMk/>
            <pc:sldMk cId="4027455583" sldId="541"/>
            <ac:spMk id="5" creationId="{8D975603-21BE-44A8-92B4-9690FE2B345D}"/>
          </ac:spMkLst>
        </pc:spChg>
        <pc:spChg chg="del">
          <ac:chgData name="Syphax Ait oubelli" userId="ecf726b1934da71b" providerId="LiveId" clId="{E97EF7C8-94C0-4682-9CE0-A336AD0CE52E}" dt="2021-11-28T15:33:57.088" v="1001" actId="478"/>
          <ac:spMkLst>
            <pc:docMk/>
            <pc:sldMk cId="4027455583" sldId="541"/>
            <ac:spMk id="6" creationId="{DE5033EA-0E35-4A61-A77C-AC40647929F1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7" creationId="{4C6A4FC2-D0A6-4E2F-8745-FF4D41952A40}"/>
          </ac:spMkLst>
        </pc:spChg>
        <pc:spChg chg="add mod topLvl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8" creationId="{5F89E96D-E57A-4AF0-AACB-CA3954595F23}"/>
          </ac:spMkLst>
        </pc:spChg>
        <pc:spChg chg="add mod">
          <ac:chgData name="Syphax Ait oubelli" userId="ecf726b1934da71b" providerId="LiveId" clId="{E97EF7C8-94C0-4682-9CE0-A336AD0CE52E}" dt="2021-11-28T16:16:48.048" v="1517" actId="948"/>
          <ac:spMkLst>
            <pc:docMk/>
            <pc:sldMk cId="4027455583" sldId="541"/>
            <ac:spMk id="9" creationId="{DA165601-30A1-49AD-9B9F-317F9A1EA308}"/>
          </ac:spMkLst>
        </pc:spChg>
        <pc:grpChg chg="add del mod">
          <ac:chgData name="Syphax Ait oubelli" userId="ecf726b1934da71b" providerId="LiveId" clId="{E97EF7C8-94C0-4682-9CE0-A336AD0CE52E}" dt="2021-11-28T15:34:47.275" v="1021"/>
          <ac:grpSpMkLst>
            <pc:docMk/>
            <pc:sldMk cId="4027455583" sldId="541"/>
            <ac:grpSpMk id="4" creationId="{0881C771-7D2B-47E4-807E-7A04DCE1A155}"/>
          </ac:grpSpMkLst>
        </pc:grpChg>
        <pc:picChg chg="add mod">
          <ac:chgData name="Syphax Ait oubelli" userId="ecf726b1934da71b" providerId="LiveId" clId="{E97EF7C8-94C0-4682-9CE0-A336AD0CE52E}" dt="2021-11-28T15:47:04.616" v="1089" actId="1076"/>
          <ac:picMkLst>
            <pc:docMk/>
            <pc:sldMk cId="4027455583" sldId="541"/>
            <ac:picMk id="11" creationId="{46F71A83-F888-4FBF-83F8-63057B4FEB73}"/>
          </ac:picMkLst>
        </pc:picChg>
      </pc:sldChg>
      <pc:sldChg chg="addSp modSp add mod setBg">
        <pc:chgData name="Syphax Ait oubelli" userId="ecf726b1934da71b" providerId="LiveId" clId="{E97EF7C8-94C0-4682-9CE0-A336AD0CE52E}" dt="2021-11-28T16:17:16.069" v="1528" actId="207"/>
        <pc:sldMkLst>
          <pc:docMk/>
          <pc:sldMk cId="2005809252" sldId="640"/>
        </pc:sldMkLst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4" creationId="{C46AB0C5-F450-483C-B128-77EB3828F271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6" creationId="{696F3EEF-FF08-4223-813E-1FBF6470ADE8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7" creationId="{30172FCB-8810-4BFC-BA9C-1942EC6F3CB6}"/>
          </ac:spMkLst>
        </pc:spChg>
        <pc:spChg chg="add mod ord">
          <ac:chgData name="Syphax Ait oubelli" userId="ecf726b1934da71b" providerId="LiveId" clId="{E97EF7C8-94C0-4682-9CE0-A336AD0CE52E}" dt="2021-11-28T16:17:16.069" v="1528" actId="207"/>
          <ac:spMkLst>
            <pc:docMk/>
            <pc:sldMk cId="2005809252" sldId="640"/>
            <ac:spMk id="8" creationId="{5AD2B604-A262-4255-90D4-DF8D2630217A}"/>
          </ac:spMkLst>
        </pc:spChg>
      </pc:sldChg>
      <pc:sldChg chg="addSp delSp modSp add mod">
        <pc:chgData name="Syphax Ait oubelli" userId="ecf726b1934da71b" providerId="LiveId" clId="{E97EF7C8-94C0-4682-9CE0-A336AD0CE52E}" dt="2021-11-28T16:00:53.012" v="1221" actId="166"/>
        <pc:sldMkLst>
          <pc:docMk/>
          <pc:sldMk cId="2645076238" sldId="641"/>
        </pc:sldMkLst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3" creationId="{8CFA8B27-A85C-4ED7-8219-51270A331BDC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6" creationId="{BA64967E-5F9A-4C2D-B6C7-A4A8653756B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7" creationId="{AD505A21-B4B0-482A-9AB7-96B75B0BC1C1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8" creationId="{43ECD226-4C4C-4EAE-AE33-CA619B4EE68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9" creationId="{5B8719AE-5682-474C-81EF-390E5F38FDA2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0" creationId="{C9E266A4-70F4-42B5-BBAA-E1D36B3DEC5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1" creationId="{BEA8722B-A97E-485A-839B-70C509B6800D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2" creationId="{ABAFE21D-89F3-4383-B52A-A9F601AC956A}"/>
          </ac:spMkLst>
        </pc:spChg>
        <pc:spChg chg="mod ord">
          <ac:chgData name="Syphax Ait oubelli" userId="ecf726b1934da71b" providerId="LiveId" clId="{E97EF7C8-94C0-4682-9CE0-A336AD0CE52E}" dt="2021-11-28T16:00:53.012" v="1221" actId="166"/>
          <ac:spMkLst>
            <pc:docMk/>
            <pc:sldMk cId="2645076238" sldId="641"/>
            <ac:spMk id="13" creationId="{B3EEA113-38EA-429E-B9FD-5F9976B413E2}"/>
          </ac:spMkLst>
        </pc:spChg>
        <pc:spChg chg="add del mod">
          <ac:chgData name="Syphax Ait oubelli" userId="ecf726b1934da71b" providerId="LiveId" clId="{E97EF7C8-94C0-4682-9CE0-A336AD0CE52E}" dt="2021-11-28T15:52:31.239" v="1109" actId="478"/>
          <ac:spMkLst>
            <pc:docMk/>
            <pc:sldMk cId="2645076238" sldId="641"/>
            <ac:spMk id="14" creationId="{36ECED9A-4125-4680-83AE-9BBDC6FB5791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6" creationId="{F2B3C3E5-4F3F-4349-877F-13A68BFDBE0E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7" creationId="{E8304F17-3EA3-4EC1-8364-627C1B4C83C5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8" creationId="{F82D7832-7DB3-4E7C-A20A-4D8AC96FCE6E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19" creationId="{01310BB0-1DBE-4A21-A2C8-CEE0F9779E0A}"/>
          </ac:spMkLst>
        </pc:spChg>
        <pc:spChg chg="add del mod ord">
          <ac:chgData name="Syphax Ait oubelli" userId="ecf726b1934da71b" providerId="LiveId" clId="{E97EF7C8-94C0-4682-9CE0-A336AD0CE52E}" dt="2021-11-28T16:00:43.219" v="1217" actId="478"/>
          <ac:spMkLst>
            <pc:docMk/>
            <pc:sldMk cId="2645076238" sldId="641"/>
            <ac:spMk id="20" creationId="{D6DF486A-A8CD-433A-B178-C6B408D7E6CD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1" creationId="{B1E6C4B9-BB9B-494A-8E63-C0631278AA90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2" creationId="{897C5DDF-1F98-4574-BDBE-495A1F367965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3" creationId="{0720A825-296A-4723-B2F6-A0B595888EFA}"/>
          </ac:spMkLst>
        </pc:spChg>
        <pc:spChg chg="add mod ord">
          <ac:chgData name="Syphax Ait oubelli" userId="ecf726b1934da71b" providerId="LiveId" clId="{E97EF7C8-94C0-4682-9CE0-A336AD0CE52E}" dt="2021-11-28T16:00:34.189" v="1213" actId="167"/>
          <ac:spMkLst>
            <pc:docMk/>
            <pc:sldMk cId="2645076238" sldId="641"/>
            <ac:spMk id="24" creationId="{35B56A16-CE29-4701-88AB-30C9F32E10D3}"/>
          </ac:spMkLst>
        </pc:spChg>
        <pc:spChg chg="add mod">
          <ac:chgData name="Syphax Ait oubelli" userId="ecf726b1934da71b" providerId="LiveId" clId="{E97EF7C8-94C0-4682-9CE0-A336AD0CE52E}" dt="2021-11-28T16:00:47.640" v="1220" actId="1076"/>
          <ac:spMkLst>
            <pc:docMk/>
            <pc:sldMk cId="2645076238" sldId="641"/>
            <ac:spMk id="25" creationId="{138AFA1F-E148-48A1-8472-DD6E8736B968}"/>
          </ac:spMkLst>
        </pc:spChg>
      </pc:sldChg>
      <pc:sldChg chg="addSp delSp modSp add mod">
        <pc:chgData name="Syphax Ait oubelli" userId="ecf726b1934da71b" providerId="LiveId" clId="{E97EF7C8-94C0-4682-9CE0-A336AD0CE52E}" dt="2021-11-28T16:09:21.596" v="1325" actId="207"/>
        <pc:sldMkLst>
          <pc:docMk/>
          <pc:sldMk cId="2997960484" sldId="642"/>
        </pc:sldMkLst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3" creationId="{8CFA8B27-A85C-4ED7-8219-51270A331BDC}"/>
          </ac:spMkLst>
        </pc:spChg>
        <pc:spChg chg="add mod">
          <ac:chgData name="Syphax Ait oubelli" userId="ecf726b1934da71b" providerId="LiveId" clId="{E97EF7C8-94C0-4682-9CE0-A336AD0CE52E}" dt="2021-11-28T16:09:21.596" v="1325" actId="207"/>
          <ac:spMkLst>
            <pc:docMk/>
            <pc:sldMk cId="2997960484" sldId="642"/>
            <ac:spMk id="4" creationId="{E6CF050A-E194-42CC-B4B8-286E4A06C399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6" creationId="{BA64967E-5F9A-4C2D-B6C7-A4A8653756B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7" creationId="{AD505A21-B4B0-482A-9AB7-96B75B0BC1C1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8" creationId="{43ECD226-4C4C-4EAE-AE33-CA619B4EE68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9" creationId="{5B8719AE-5682-474C-81EF-390E5F38FDA2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0" creationId="{C9E266A4-70F4-42B5-BBAA-E1D36B3DEC5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1" creationId="{BEA8722B-A97E-485A-839B-70C509B6800D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2" creationId="{ABAFE21D-89F3-4383-B52A-A9F601AC956A}"/>
          </ac:spMkLst>
        </pc:spChg>
        <pc:spChg chg="del mod topLv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3" creationId="{B3EEA113-38EA-429E-B9FD-5F9976B413E2}"/>
          </ac:spMkLst>
        </pc:spChg>
        <pc:spChg chg="del">
          <ac:chgData name="Syphax Ait oubelli" userId="ecf726b1934da71b" providerId="LiveId" clId="{E97EF7C8-94C0-4682-9CE0-A336AD0CE52E}" dt="2021-11-28T16:08:24.492" v="1295" actId="478"/>
          <ac:spMkLst>
            <pc:docMk/>
            <pc:sldMk cId="2997960484" sldId="642"/>
            <ac:spMk id="15" creationId="{E9C751F7-C53C-46BA-A959-CB461C3B3D1C}"/>
          </ac:spMkLst>
        </pc:spChg>
        <pc:grpChg chg="add del mod">
          <ac:chgData name="Syphax Ait oubelli" userId="ecf726b1934da71b" providerId="LiveId" clId="{E97EF7C8-94C0-4682-9CE0-A336AD0CE52E}" dt="2021-11-28T15:51:46.135" v="1103"/>
          <ac:grpSpMkLst>
            <pc:docMk/>
            <pc:sldMk cId="2997960484" sldId="642"/>
            <ac:grpSpMk id="2" creationId="{3761D63E-4C09-48A0-A208-E07ED0AB3FC4}"/>
          </ac:grpSpMkLst>
        </pc:grpChg>
      </pc:sldChg>
      <pc:sldChg chg="addSp delSp modSp add mod">
        <pc:chgData name="Syphax Ait oubelli" userId="ecf726b1934da71b" providerId="LiveId" clId="{E97EF7C8-94C0-4682-9CE0-A336AD0CE52E}" dt="2021-11-28T16:00:25.451" v="1211" actId="1076"/>
        <pc:sldMkLst>
          <pc:docMk/>
          <pc:sldMk cId="2963569963" sldId="643"/>
        </pc:sldMkLst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3" creationId="{8CFA8B27-A85C-4ED7-8219-51270A331BDC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6" creationId="{BA64967E-5F9A-4C2D-B6C7-A4A8653756B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7" creationId="{AD505A21-B4B0-482A-9AB7-96B75B0BC1C1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8" creationId="{43ECD226-4C4C-4EAE-AE33-CA619B4EE68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9" creationId="{5B8719AE-5682-474C-81EF-390E5F38FDA2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0" creationId="{C9E266A4-70F4-42B5-BBAA-E1D36B3DEC5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1" creationId="{BEA8722B-A97E-485A-839B-70C509B6800D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2" creationId="{ABAFE21D-89F3-4383-B52A-A9F601AC956A}"/>
          </ac:spMkLst>
        </pc:spChg>
        <pc:spChg chg="del">
          <ac:chgData name="Syphax Ait oubelli" userId="ecf726b1934da71b" providerId="LiveId" clId="{E97EF7C8-94C0-4682-9CE0-A336AD0CE52E}" dt="2021-11-28T15:52:39.862" v="1110" actId="478"/>
          <ac:spMkLst>
            <pc:docMk/>
            <pc:sldMk cId="2963569963" sldId="643"/>
            <ac:spMk id="13" creationId="{B3EEA113-38EA-429E-B9FD-5F9976B413E2}"/>
          </ac:spMkLst>
        </pc:spChg>
        <pc:spChg chg="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14" creationId="{36ECED9A-4125-4680-83AE-9BBDC6FB5791}"/>
          </ac:spMkLst>
        </pc:spChg>
        <pc:spChg chg="add del mod">
          <ac:chgData name="Syphax Ait oubelli" userId="ecf726b1934da71b" providerId="LiveId" clId="{E97EF7C8-94C0-4682-9CE0-A336AD0CE52E}" dt="2021-11-28T15:53:32.575" v="1130" actId="478"/>
          <ac:spMkLst>
            <pc:docMk/>
            <pc:sldMk cId="2963569963" sldId="643"/>
            <ac:spMk id="16" creationId="{AF6B3E00-5F6A-45E8-948C-198B73E3484D}"/>
          </ac:spMkLst>
        </pc:spChg>
        <pc:spChg chg="add del mod">
          <ac:chgData name="Syphax Ait oubelli" userId="ecf726b1934da71b" providerId="LiveId" clId="{E97EF7C8-94C0-4682-9CE0-A336AD0CE52E}" dt="2021-11-28T15:53:32.575" v="1130" actId="478"/>
          <ac:spMkLst>
            <pc:docMk/>
            <pc:sldMk cId="2963569963" sldId="643"/>
            <ac:spMk id="17" creationId="{2DBC22A1-716B-4161-A58B-05285EE869D0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18" creationId="{1ECC4D12-D47C-4415-8206-E6BA78374E4E}"/>
          </ac:spMkLst>
        </pc:spChg>
        <pc:spChg chg="add del mod">
          <ac:chgData name="Syphax Ait oubelli" userId="ecf726b1934da71b" providerId="LiveId" clId="{E97EF7C8-94C0-4682-9CE0-A336AD0CE52E}" dt="2021-11-28T16:00:17.539" v="1207" actId="478"/>
          <ac:spMkLst>
            <pc:docMk/>
            <pc:sldMk cId="2963569963" sldId="643"/>
            <ac:spMk id="19" creationId="{B64E2FFD-B4BA-4EB4-8F4E-1F0DF4AECD69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0" creationId="{1B3B48DC-4D0F-4E63-A9DA-E261B4282965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1" creationId="{B70AAE23-640F-4519-8EF5-74FC4994B6E8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2" creationId="{8FCCBBF6-FC57-4C4E-AD72-E7BD0BC398BA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3" creationId="{0BB98EF9-6AAC-49A3-A564-719E9366083A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4" creationId="{2F75A736-7842-4F32-8107-1162740F6AB4}"/>
          </ac:spMkLst>
        </pc:spChg>
        <pc:spChg chg="add mod">
          <ac:chgData name="Syphax Ait oubelli" userId="ecf726b1934da71b" providerId="LiveId" clId="{E97EF7C8-94C0-4682-9CE0-A336AD0CE52E}" dt="2021-11-28T15:54:05.710" v="1143" actId="208"/>
          <ac:spMkLst>
            <pc:docMk/>
            <pc:sldMk cId="2963569963" sldId="643"/>
            <ac:spMk id="25" creationId="{219706BA-25DD-4132-9613-05EA4DF3E066}"/>
          </ac:spMkLst>
        </pc:spChg>
        <pc:spChg chg="add mod">
          <ac:chgData name="Syphax Ait oubelli" userId="ecf726b1934da71b" providerId="LiveId" clId="{E97EF7C8-94C0-4682-9CE0-A336AD0CE52E}" dt="2021-11-28T16:00:25.451" v="1211" actId="1076"/>
          <ac:spMkLst>
            <pc:docMk/>
            <pc:sldMk cId="2963569963" sldId="643"/>
            <ac:spMk id="35" creationId="{3D674D7B-48E7-4259-B2AA-A00AB0806E24}"/>
          </ac:spMkLst>
        </pc:spChg>
        <pc:cxnChg chg="add mod ord">
          <ac:chgData name="Syphax Ait oubelli" userId="ecf726b1934da71b" providerId="LiveId" clId="{E97EF7C8-94C0-4682-9CE0-A336AD0CE52E}" dt="2021-11-28T15:54:19.371" v="1147" actId="167"/>
          <ac:cxnSpMkLst>
            <pc:docMk/>
            <pc:sldMk cId="2963569963" sldId="643"/>
            <ac:cxnSpMk id="4" creationId="{E57894BB-5B1F-4989-90D9-6E4D1C3F4B80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6" creationId="{23657DC4-8C30-4630-9694-7B6C7BB98448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7" creationId="{4C487000-26A1-479A-91A9-18469E2169DA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29" creationId="{2F831AE5-DC5B-4F29-90EA-B026B0AB1A4B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0" creationId="{F05BF5AA-5A0B-441B-920F-0A376B7BDB71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1" creationId="{120E4E42-6183-43ED-BFDE-3124CA347C97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2" creationId="{C88C4127-6845-4C4F-8044-CB641A32A6F3}"/>
          </ac:cxnSpMkLst>
        </pc:cxnChg>
        <pc:cxnChg chg="add mod ord">
          <ac:chgData name="Syphax Ait oubelli" userId="ecf726b1934da71b" providerId="LiveId" clId="{E97EF7C8-94C0-4682-9CE0-A336AD0CE52E}" dt="2021-11-28T15:55:07.803" v="1163" actId="167"/>
          <ac:cxnSpMkLst>
            <pc:docMk/>
            <pc:sldMk cId="2963569963" sldId="643"/>
            <ac:cxnSpMk id="34" creationId="{B4748DEC-409A-4DF8-87EC-E3DD4AB031C1}"/>
          </ac:cxnSpMkLst>
        </pc:cxnChg>
      </pc:sldChg>
      <pc:sldChg chg="delSp modSp add mod">
        <pc:chgData name="Syphax Ait oubelli" userId="ecf726b1934da71b" providerId="LiveId" clId="{E97EF7C8-94C0-4682-9CE0-A336AD0CE52E}" dt="2021-11-28T16:00:05.853" v="1206" actId="207"/>
        <pc:sldMkLst>
          <pc:docMk/>
          <pc:sldMk cId="4212621317" sldId="644"/>
        </pc:sldMkLst>
        <pc:spChg chg="mod">
          <ac:chgData name="Syphax Ait oubelli" userId="ecf726b1934da71b" providerId="LiveId" clId="{E97EF7C8-94C0-4682-9CE0-A336AD0CE52E}" dt="2021-11-28T16:00:05.853" v="1206" actId="207"/>
          <ac:spMkLst>
            <pc:docMk/>
            <pc:sldMk cId="4212621317" sldId="644"/>
            <ac:spMk id="14" creationId="{36ECED9A-4125-4680-83AE-9BBDC6FB5791}"/>
          </ac:spMkLst>
        </pc:spChg>
        <pc:spChg chg="del">
          <ac:chgData name="Syphax Ait oubelli" userId="ecf726b1934da71b" providerId="LiveId" clId="{E97EF7C8-94C0-4682-9CE0-A336AD0CE52E}" dt="2021-11-28T15:58:17.326" v="1189" actId="478"/>
          <ac:spMkLst>
            <pc:docMk/>
            <pc:sldMk cId="4212621317" sldId="644"/>
            <ac:spMk id="18" creationId="{1ECC4D12-D47C-4415-8206-E6BA78374E4E}"/>
          </ac:spMkLst>
        </pc:spChg>
        <pc:spChg chg="mod">
          <ac:chgData name="Syphax Ait oubelli" userId="ecf726b1934da71b" providerId="LiveId" clId="{E97EF7C8-94C0-4682-9CE0-A336AD0CE52E}" dt="2021-11-28T15:58:29.758" v="1193" actId="20577"/>
          <ac:spMkLst>
            <pc:docMk/>
            <pc:sldMk cId="4212621317" sldId="644"/>
            <ac:spMk id="19" creationId="{B64E2FFD-B4BA-4EB4-8F4E-1F0DF4AECD69}"/>
          </ac:spMkLst>
        </pc:spChg>
        <pc:spChg chg="mod">
          <ac:chgData name="Syphax Ait oubelli" userId="ecf726b1934da71b" providerId="LiveId" clId="{E97EF7C8-94C0-4682-9CE0-A336AD0CE52E}" dt="2021-11-28T15:58:27.537" v="1192" actId="20577"/>
          <ac:spMkLst>
            <pc:docMk/>
            <pc:sldMk cId="4212621317" sldId="644"/>
            <ac:spMk id="24" creationId="{2F75A736-7842-4F32-8107-1162740F6AB4}"/>
          </ac:spMkLst>
        </pc:spChg>
        <pc:cxnChg chg="del">
          <ac:chgData name="Syphax Ait oubelli" userId="ecf726b1934da71b" providerId="LiveId" clId="{E97EF7C8-94C0-4682-9CE0-A336AD0CE52E}" dt="2021-11-28T15:58:17.326" v="1189" actId="478"/>
          <ac:cxnSpMkLst>
            <pc:docMk/>
            <pc:sldMk cId="4212621317" sldId="644"/>
            <ac:cxnSpMk id="34" creationId="{B4748DEC-409A-4DF8-87EC-E3DD4AB031C1}"/>
          </ac:cxnSpMkLst>
        </pc:cxnChg>
      </pc:sldChg>
      <pc:sldChg chg="delSp modSp add mod">
        <pc:chgData name="Syphax Ait oubelli" userId="ecf726b1934da71b" providerId="LiveId" clId="{E97EF7C8-94C0-4682-9CE0-A336AD0CE52E}" dt="2021-11-28T15:59:08.927" v="1200" actId="20577"/>
        <pc:sldMkLst>
          <pc:docMk/>
          <pc:sldMk cId="2463515017" sldId="645"/>
        </pc:sldMkLst>
        <pc:spChg chg="mod">
          <ac:chgData name="Syphax Ait oubelli" userId="ecf726b1934da71b" providerId="LiveId" clId="{E97EF7C8-94C0-4682-9CE0-A336AD0CE52E}" dt="2021-11-28T15:59:03.749" v="1198" actId="20577"/>
          <ac:spMkLst>
            <pc:docMk/>
            <pc:sldMk cId="2463515017" sldId="645"/>
            <ac:spMk id="14" creationId="{36ECED9A-4125-4680-83AE-9BBDC6FB5791}"/>
          </ac:spMkLst>
        </pc:spChg>
        <pc:spChg chg="mod">
          <ac:chgData name="Syphax Ait oubelli" userId="ecf726b1934da71b" providerId="LiveId" clId="{E97EF7C8-94C0-4682-9CE0-A336AD0CE52E}" dt="2021-11-28T15:59:08.927" v="1200" actId="20577"/>
          <ac:spMkLst>
            <pc:docMk/>
            <pc:sldMk cId="2463515017" sldId="645"/>
            <ac:spMk id="20" creationId="{1B3B48DC-4D0F-4E63-A9DA-E261B4282965}"/>
          </ac:spMkLst>
        </pc:spChg>
        <pc:spChg chg="mod">
          <ac:chgData name="Syphax Ait oubelli" userId="ecf726b1934da71b" providerId="LiveId" clId="{E97EF7C8-94C0-4682-9CE0-A336AD0CE52E}" dt="2021-11-28T15:59:06.318" v="1199" actId="20577"/>
          <ac:spMkLst>
            <pc:docMk/>
            <pc:sldMk cId="2463515017" sldId="645"/>
            <ac:spMk id="22" creationId="{8FCCBBF6-FC57-4C4E-AD72-E7BD0BC398BA}"/>
          </ac:spMkLst>
        </pc:spChg>
        <pc:spChg chg="del">
          <ac:chgData name="Syphax Ait oubelli" userId="ecf726b1934da71b" providerId="LiveId" clId="{E97EF7C8-94C0-4682-9CE0-A336AD0CE52E}" dt="2021-11-28T15:58:58.948" v="1196" actId="478"/>
          <ac:spMkLst>
            <pc:docMk/>
            <pc:sldMk cId="2463515017" sldId="645"/>
            <ac:spMk id="25" creationId="{219706BA-25DD-4132-9613-05EA4DF3E066}"/>
          </ac:spMkLst>
        </pc:spChg>
        <pc:cxnChg chg="del">
          <ac:chgData name="Syphax Ait oubelli" userId="ecf726b1934da71b" providerId="LiveId" clId="{E97EF7C8-94C0-4682-9CE0-A336AD0CE52E}" dt="2021-11-28T15:58:58.948" v="1196" actId="478"/>
          <ac:cxnSpMkLst>
            <pc:docMk/>
            <pc:sldMk cId="2463515017" sldId="645"/>
            <ac:cxnSpMk id="32" creationId="{C88C4127-6845-4C4F-8044-CB641A32A6F3}"/>
          </ac:cxnSpMkLst>
        </pc:cxnChg>
      </pc:sldChg>
      <pc:sldChg chg="delSp modSp add mod">
        <pc:chgData name="Syphax Ait oubelli" userId="ecf726b1934da71b" providerId="LiveId" clId="{E97EF7C8-94C0-4682-9CE0-A336AD0CE52E}" dt="2021-11-28T16:01:21.872" v="1228" actId="20577"/>
        <pc:sldMkLst>
          <pc:docMk/>
          <pc:sldMk cId="1438783328" sldId="646"/>
        </pc:sldMkLst>
        <pc:spChg chg="mod">
          <ac:chgData name="Syphax Ait oubelli" userId="ecf726b1934da71b" providerId="LiveId" clId="{E97EF7C8-94C0-4682-9CE0-A336AD0CE52E}" dt="2021-11-28T16:01:17.915" v="1226" actId="20577"/>
          <ac:spMkLst>
            <pc:docMk/>
            <pc:sldMk cId="1438783328" sldId="646"/>
            <ac:spMk id="14" creationId="{36ECED9A-4125-4680-83AE-9BBDC6FB5791}"/>
          </ac:spMkLst>
        </pc:spChg>
        <pc:spChg chg="mod">
          <ac:chgData name="Syphax Ait oubelli" userId="ecf726b1934da71b" providerId="LiveId" clId="{E97EF7C8-94C0-4682-9CE0-A336AD0CE52E}" dt="2021-11-28T16:01:19.878" v="1227" actId="20577"/>
          <ac:spMkLst>
            <pc:docMk/>
            <pc:sldMk cId="1438783328" sldId="646"/>
            <ac:spMk id="20" creationId="{1B3B48DC-4D0F-4E63-A9DA-E261B4282965}"/>
          </ac:spMkLst>
        </pc:spChg>
        <pc:spChg chg="mod">
          <ac:chgData name="Syphax Ait oubelli" userId="ecf726b1934da71b" providerId="LiveId" clId="{E97EF7C8-94C0-4682-9CE0-A336AD0CE52E}" dt="2021-11-28T16:01:21.872" v="1228" actId="20577"/>
          <ac:spMkLst>
            <pc:docMk/>
            <pc:sldMk cId="1438783328" sldId="646"/>
            <ac:spMk id="21" creationId="{B70AAE23-640F-4519-8EF5-74FC4994B6E8}"/>
          </ac:spMkLst>
        </pc:spChg>
        <pc:spChg chg="del">
          <ac:chgData name="Syphax Ait oubelli" userId="ecf726b1934da71b" providerId="LiveId" clId="{E97EF7C8-94C0-4682-9CE0-A336AD0CE52E}" dt="2021-11-28T16:01:13.324" v="1224" actId="478"/>
          <ac:spMkLst>
            <pc:docMk/>
            <pc:sldMk cId="1438783328" sldId="646"/>
            <ac:spMk id="22" creationId="{8FCCBBF6-FC57-4C4E-AD72-E7BD0BC398BA}"/>
          </ac:spMkLst>
        </pc:spChg>
        <pc:cxnChg chg="del">
          <ac:chgData name="Syphax Ait oubelli" userId="ecf726b1934da71b" providerId="LiveId" clId="{E97EF7C8-94C0-4682-9CE0-A336AD0CE52E}" dt="2021-11-28T16:01:13.324" v="1224" actId="478"/>
          <ac:cxnSpMkLst>
            <pc:docMk/>
            <pc:sldMk cId="1438783328" sldId="646"/>
            <ac:cxnSpMk id="30" creationId="{F05BF5AA-5A0B-441B-920F-0A376B7BDB71}"/>
          </ac:cxnSpMkLst>
        </pc:cxnChg>
      </pc:sldChg>
      <pc:sldChg chg="addSp delSp modSp add mod">
        <pc:chgData name="Syphax Ait oubelli" userId="ecf726b1934da71b" providerId="LiveId" clId="{E97EF7C8-94C0-4682-9CE0-A336AD0CE52E}" dt="2021-11-28T16:17:40.938" v="1536" actId="1076"/>
        <pc:sldMkLst>
          <pc:docMk/>
          <pc:sldMk cId="753384654" sldId="647"/>
        </pc:sldMkLst>
        <pc:spChg chg="mod">
          <ac:chgData name="Syphax Ait oubelli" userId="ecf726b1934da71b" providerId="LiveId" clId="{E97EF7C8-94C0-4682-9CE0-A336AD0CE52E}" dt="2021-11-28T16:04:47.899" v="1285" actId="20577"/>
          <ac:spMkLst>
            <pc:docMk/>
            <pc:sldMk cId="753384654" sldId="647"/>
            <ac:spMk id="14" creationId="{36ECED9A-4125-4680-83AE-9BBDC6FB5791}"/>
          </ac:spMkLst>
        </pc:spChg>
        <pc:spChg chg="add mod">
          <ac:chgData name="Syphax Ait oubelli" userId="ecf726b1934da71b" providerId="LiveId" clId="{E97EF7C8-94C0-4682-9CE0-A336AD0CE52E}" dt="2021-11-28T16:05:59.073" v="1293" actId="403"/>
          <ac:spMkLst>
            <pc:docMk/>
            <pc:sldMk cId="753384654" sldId="647"/>
            <ac:spMk id="16" creationId="{53EDB3E8-481E-4C54-AF70-D727E68A2B6E}"/>
          </ac:spMkLst>
        </pc:spChg>
        <pc:spChg chg="add mod">
          <ac:chgData name="Syphax Ait oubelli" userId="ecf726b1934da71b" providerId="LiveId" clId="{E97EF7C8-94C0-4682-9CE0-A336AD0CE52E}" dt="2021-11-28T16:17:40.938" v="1536" actId="1076"/>
          <ac:spMkLst>
            <pc:docMk/>
            <pc:sldMk cId="753384654" sldId="647"/>
            <ac:spMk id="17" creationId="{FBABBF1B-2E3D-465F-9DA9-417CFBDE97EA}"/>
          </ac:spMkLst>
        </pc:spChg>
        <pc:spChg chg="mod">
          <ac:chgData name="Syphax Ait oubelli" userId="ecf726b1934da71b" providerId="LiveId" clId="{E97EF7C8-94C0-4682-9CE0-A336AD0CE52E}" dt="2021-11-28T16:04:50.076" v="1286" actId="20577"/>
          <ac:spMkLst>
            <pc:docMk/>
            <pc:sldMk cId="753384654" sldId="647"/>
            <ac:spMk id="19" creationId="{B64E2FFD-B4BA-4EB4-8F4E-1F0DF4AECD69}"/>
          </ac:spMkLst>
        </pc:spChg>
        <pc:spChg chg="mod">
          <ac:chgData name="Syphax Ait oubelli" userId="ecf726b1934da71b" providerId="LiveId" clId="{E97EF7C8-94C0-4682-9CE0-A336AD0CE52E}" dt="2021-11-28T16:04:45.697" v="1284" actId="20577"/>
          <ac:spMkLst>
            <pc:docMk/>
            <pc:sldMk cId="753384654" sldId="647"/>
            <ac:spMk id="20" creationId="{1B3B48DC-4D0F-4E63-A9DA-E261B4282965}"/>
          </ac:spMkLst>
        </pc:spChg>
        <pc:spChg chg="add del">
          <ac:chgData name="Syphax Ait oubelli" userId="ecf726b1934da71b" providerId="LiveId" clId="{E97EF7C8-94C0-4682-9CE0-A336AD0CE52E}" dt="2021-11-28T16:02:27.362" v="1264" actId="478"/>
          <ac:spMkLst>
            <pc:docMk/>
            <pc:sldMk cId="753384654" sldId="647"/>
            <ac:spMk id="21" creationId="{B70AAE23-640F-4519-8EF5-74FC4994B6E8}"/>
          </ac:spMkLst>
        </pc:spChg>
        <pc:spChg chg="mod">
          <ac:chgData name="Syphax Ait oubelli" userId="ecf726b1934da71b" providerId="LiveId" clId="{E97EF7C8-94C0-4682-9CE0-A336AD0CE52E}" dt="2021-11-28T16:04:52.105" v="1287" actId="20577"/>
          <ac:spMkLst>
            <pc:docMk/>
            <pc:sldMk cId="753384654" sldId="647"/>
            <ac:spMk id="23" creationId="{0BB98EF9-6AAC-49A3-A564-719E9366083A}"/>
          </ac:spMkLst>
        </pc:spChg>
        <pc:cxnChg chg="add del">
          <ac:chgData name="Syphax Ait oubelli" userId="ecf726b1934da71b" providerId="LiveId" clId="{E97EF7C8-94C0-4682-9CE0-A336AD0CE52E}" dt="2021-11-28T16:02:27.362" v="1264" actId="478"/>
          <ac:cxnSpMkLst>
            <pc:docMk/>
            <pc:sldMk cId="753384654" sldId="647"/>
            <ac:cxnSpMk id="31" creationId="{120E4E42-6183-43ED-BFDE-3124CA347C97}"/>
          </ac:cxnSpMkLst>
        </pc:cxnChg>
      </pc:sldChg>
      <pc:sldChg chg="modSp add mod">
        <pc:chgData name="Syphax Ait oubelli" userId="ecf726b1934da71b" providerId="LiveId" clId="{E97EF7C8-94C0-4682-9CE0-A336AD0CE52E}" dt="2021-11-28T16:09:24.995" v="1326" actId="207"/>
        <pc:sldMkLst>
          <pc:docMk/>
          <pc:sldMk cId="2585056048" sldId="648"/>
        </pc:sldMkLst>
        <pc:spChg chg="mod">
          <ac:chgData name="Syphax Ait oubelli" userId="ecf726b1934da71b" providerId="LiveId" clId="{E97EF7C8-94C0-4682-9CE0-A336AD0CE52E}" dt="2021-11-28T16:09:24.995" v="1326" actId="207"/>
          <ac:spMkLst>
            <pc:docMk/>
            <pc:sldMk cId="2585056048" sldId="648"/>
            <ac:spMk id="4" creationId="{E6CF050A-E194-42CC-B4B8-286E4A06C399}"/>
          </ac:spMkLst>
        </pc:spChg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3893798616" sldId="648"/>
        </pc:sldMkLst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009292702" sldId="649"/>
        </pc:sldMkLst>
      </pc:sldChg>
      <pc:sldChg chg="modSp add mod">
        <pc:chgData name="Syphax Ait oubelli" userId="ecf726b1934da71b" providerId="LiveId" clId="{E97EF7C8-94C0-4682-9CE0-A336AD0CE52E}" dt="2021-11-28T16:09:28.194" v="1327" actId="207"/>
        <pc:sldMkLst>
          <pc:docMk/>
          <pc:sldMk cId="3881485923" sldId="649"/>
        </pc:sldMkLst>
        <pc:spChg chg="mod">
          <ac:chgData name="Syphax Ait oubelli" userId="ecf726b1934da71b" providerId="LiveId" clId="{E97EF7C8-94C0-4682-9CE0-A336AD0CE52E}" dt="2021-11-28T16:09:28.194" v="1327" actId="207"/>
          <ac:spMkLst>
            <pc:docMk/>
            <pc:sldMk cId="3881485923" sldId="649"/>
            <ac:spMk id="4" creationId="{E6CF050A-E194-42CC-B4B8-286E4A06C399}"/>
          </ac:spMkLst>
        </pc:spChg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89958345" sldId="650"/>
        </pc:sldMkLst>
      </pc:sldChg>
      <pc:sldChg chg="add">
        <pc:chgData name="Syphax Ait oubelli" userId="ecf726b1934da71b" providerId="LiveId" clId="{E97EF7C8-94C0-4682-9CE0-A336AD0CE52E}" dt="2021-11-28T16:09:18.127" v="1321" actId="2890"/>
        <pc:sldMkLst>
          <pc:docMk/>
          <pc:sldMk cId="817225278" sldId="650"/>
        </pc:sldMkLst>
      </pc:sldChg>
      <pc:sldChg chg="add del">
        <pc:chgData name="Syphax Ait oubelli" userId="ecf726b1934da71b" providerId="LiveId" clId="{E97EF7C8-94C0-4682-9CE0-A336AD0CE52E}" dt="2021-11-28T16:09:14.009" v="1316" actId="47"/>
        <pc:sldMkLst>
          <pc:docMk/>
          <pc:sldMk cId="1164038065" sldId="651"/>
        </pc:sldMkLst>
      </pc:sldChg>
      <pc:sldChg chg="delSp add del">
        <pc:chgData name="Syphax Ait oubelli" userId="ecf726b1934da71b" providerId="LiveId" clId="{E97EF7C8-94C0-4682-9CE0-A336AD0CE52E}" dt="2021-11-28T16:09:55.631" v="1329" actId="47"/>
        <pc:sldMkLst>
          <pc:docMk/>
          <pc:sldMk cId="3637866838" sldId="651"/>
        </pc:sldMkLst>
        <pc:spChg chg="del">
          <ac:chgData name="Syphax Ait oubelli" userId="ecf726b1934da71b" providerId="LiveId" clId="{E97EF7C8-94C0-4682-9CE0-A336AD0CE52E}" dt="2021-11-28T16:09:31.693" v="1328" actId="478"/>
          <ac:spMkLst>
            <pc:docMk/>
            <pc:sldMk cId="3637866838" sldId="651"/>
            <ac:spMk id="4" creationId="{E6CF050A-E194-42CC-B4B8-286E4A06C399}"/>
          </ac:spMkLst>
        </pc:spChg>
      </pc:sldChg>
      <pc:sldChg chg="addSp delSp modSp add mod">
        <pc:chgData name="Syphax Ait oubelli" userId="ecf726b1934da71b" providerId="LiveId" clId="{E97EF7C8-94C0-4682-9CE0-A336AD0CE52E}" dt="2021-11-28T16:11:28.675" v="1379" actId="478"/>
        <pc:sldMkLst>
          <pc:docMk/>
          <pc:sldMk cId="2373337435" sldId="652"/>
        </pc:sldMkLst>
        <pc:spChg chg="mod">
          <ac:chgData name="Syphax Ait oubelli" userId="ecf726b1934da71b" providerId="LiveId" clId="{E97EF7C8-94C0-4682-9CE0-A336AD0CE52E}" dt="2021-11-28T16:10:02.398" v="1335" actId="1076"/>
          <ac:spMkLst>
            <pc:docMk/>
            <pc:sldMk cId="2373337435" sldId="652"/>
            <ac:spMk id="4" creationId="{E6CF050A-E194-42CC-B4B8-286E4A06C399}"/>
          </ac:spMkLst>
        </pc:spChg>
        <pc:spChg chg="add mod">
          <ac:chgData name="Syphax Ait oubelli" userId="ecf726b1934da71b" providerId="LiveId" clId="{E97EF7C8-94C0-4682-9CE0-A336AD0CE52E}" dt="2021-11-28T16:10:29.621" v="1351" actId="20577"/>
          <ac:spMkLst>
            <pc:docMk/>
            <pc:sldMk cId="2373337435" sldId="652"/>
            <ac:spMk id="5" creationId="{6C561AB1-185E-4B0E-B705-D3B07EC73D98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6" creationId="{9D1781BD-02AB-41D5-A3E0-775DD24441D6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7" creationId="{5CE455DB-7ABC-433F-8459-B8ABC442AC0F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8" creationId="{A800625D-01A9-480B-BCE5-2D5A8EDC1E81}"/>
          </ac:spMkLst>
        </pc:spChg>
        <pc:spChg chg="add del mod">
          <ac:chgData name="Syphax Ait oubelli" userId="ecf726b1934da71b" providerId="LiveId" clId="{E97EF7C8-94C0-4682-9CE0-A336AD0CE52E}" dt="2021-11-28T16:11:28.675" v="1379" actId="478"/>
          <ac:spMkLst>
            <pc:docMk/>
            <pc:sldMk cId="2373337435" sldId="652"/>
            <ac:spMk id="9" creationId="{4FF68542-8C46-44BD-9C76-D85495C8BA14}"/>
          </ac:spMkLst>
        </pc:spChg>
      </pc:sldChg>
      <pc:sldChg chg="add del">
        <pc:chgData name="Syphax Ait oubelli" userId="ecf726b1934da71b" providerId="LiveId" clId="{E97EF7C8-94C0-4682-9CE0-A336AD0CE52E}" dt="2021-11-28T16:12:25.151" v="1444" actId="47"/>
        <pc:sldMkLst>
          <pc:docMk/>
          <pc:sldMk cId="884060992" sldId="653"/>
        </pc:sldMkLst>
      </pc:sldChg>
      <pc:sldChg chg="delSp add mod">
        <pc:chgData name="Syphax Ait oubelli" userId="ecf726b1934da71b" providerId="LiveId" clId="{E97EF7C8-94C0-4682-9CE0-A336AD0CE52E}" dt="2021-11-28T16:11:31.556" v="1380" actId="478"/>
        <pc:sldMkLst>
          <pc:docMk/>
          <pc:sldMk cId="3555448112" sldId="654"/>
        </pc:sldMkLst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1:31.556" v="1380" actId="478"/>
          <ac:spMkLst>
            <pc:docMk/>
            <pc:sldMk cId="3555448112" sldId="654"/>
            <ac:spMk id="9" creationId="{4FF68542-8C46-44BD-9C76-D85495C8BA14}"/>
          </ac:spMkLst>
        </pc:spChg>
      </pc:sldChg>
      <pc:sldChg chg="delSp add mod">
        <pc:chgData name="Syphax Ait oubelli" userId="ecf726b1934da71b" providerId="LiveId" clId="{E97EF7C8-94C0-4682-9CE0-A336AD0CE52E}" dt="2021-11-28T16:11:33.860" v="1381" actId="478"/>
        <pc:sldMkLst>
          <pc:docMk/>
          <pc:sldMk cId="196861286" sldId="655"/>
        </pc:sldMkLst>
        <pc:spChg chg="del">
          <ac:chgData name="Syphax Ait oubelli" userId="ecf726b1934da71b" providerId="LiveId" clId="{E97EF7C8-94C0-4682-9CE0-A336AD0CE52E}" dt="2021-11-28T16:11:33.860" v="1381" actId="478"/>
          <ac:spMkLst>
            <pc:docMk/>
            <pc:sldMk cId="196861286" sldId="655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1:33.860" v="1381" actId="478"/>
          <ac:spMkLst>
            <pc:docMk/>
            <pc:sldMk cId="196861286" sldId="655"/>
            <ac:spMk id="9" creationId="{4FF68542-8C46-44BD-9C76-D85495C8BA14}"/>
          </ac:spMkLst>
        </pc:spChg>
      </pc:sldChg>
      <pc:sldChg chg="delSp add mod">
        <pc:chgData name="Syphax Ait oubelli" userId="ecf726b1934da71b" providerId="LiveId" clId="{E97EF7C8-94C0-4682-9CE0-A336AD0CE52E}" dt="2021-11-28T16:11:35.966" v="1382" actId="478"/>
        <pc:sldMkLst>
          <pc:docMk/>
          <pc:sldMk cId="4089122223" sldId="656"/>
        </pc:sldMkLst>
        <pc:spChg chg="del">
          <ac:chgData name="Syphax Ait oubelli" userId="ecf726b1934da71b" providerId="LiveId" clId="{E97EF7C8-94C0-4682-9CE0-A336AD0CE52E}" dt="2021-11-28T16:11:35.966" v="1382" actId="478"/>
          <ac:spMkLst>
            <pc:docMk/>
            <pc:sldMk cId="4089122223" sldId="656"/>
            <ac:spMk id="9" creationId="{4FF68542-8C46-44BD-9C76-D85495C8BA14}"/>
          </ac:spMkLst>
        </pc:spChg>
      </pc:sldChg>
      <pc:sldChg chg="add">
        <pc:chgData name="Syphax Ait oubelli" userId="ecf726b1934da71b" providerId="LiveId" clId="{E97EF7C8-94C0-4682-9CE0-A336AD0CE52E}" dt="2021-11-28T16:11:25.455" v="1376" actId="2890"/>
        <pc:sldMkLst>
          <pc:docMk/>
          <pc:sldMk cId="524075519" sldId="657"/>
        </pc:sldMkLst>
      </pc:sldChg>
      <pc:sldChg chg="addSp modSp add mod">
        <pc:chgData name="Syphax Ait oubelli" userId="ecf726b1934da71b" providerId="LiveId" clId="{E97EF7C8-94C0-4682-9CE0-A336AD0CE52E}" dt="2021-11-28T16:12:19.543" v="1442" actId="207"/>
        <pc:sldMkLst>
          <pc:docMk/>
          <pc:sldMk cId="2978326054" sldId="658"/>
        </pc:sldMkLst>
        <pc:spChg chg="add mod">
          <ac:chgData name="Syphax Ait oubelli" userId="ecf726b1934da71b" providerId="LiveId" clId="{E97EF7C8-94C0-4682-9CE0-A336AD0CE52E}" dt="2021-11-28T16:12:19.543" v="1442" actId="207"/>
          <ac:spMkLst>
            <pc:docMk/>
            <pc:sldMk cId="2978326054" sldId="658"/>
            <ac:spMk id="2" creationId="{A25B85DA-B455-4370-A868-E1C262DF1AD6}"/>
          </ac:spMkLst>
        </pc:spChg>
      </pc:sldChg>
      <pc:sldChg chg="addSp delSp modSp add mod">
        <pc:chgData name="Syphax Ait oubelli" userId="ecf726b1934da71b" providerId="LiveId" clId="{E97EF7C8-94C0-4682-9CE0-A336AD0CE52E}" dt="2021-11-28T16:14:04.477" v="1487" actId="478"/>
        <pc:sldMkLst>
          <pc:docMk/>
          <pc:sldMk cId="701687887" sldId="659"/>
        </pc:sldMkLst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2" creationId="{A25B85DA-B455-4370-A868-E1C262DF1AD6}"/>
          </ac:spMkLst>
        </pc:spChg>
        <pc:spChg chg="add mod topLvl">
          <ac:chgData name="Syphax Ait oubelli" userId="ecf726b1934da71b" providerId="LiveId" clId="{E97EF7C8-94C0-4682-9CE0-A336AD0CE52E}" dt="2021-11-28T16:13:57.333" v="1485"/>
          <ac:spMkLst>
            <pc:docMk/>
            <pc:sldMk cId="701687887" sldId="659"/>
            <ac:spMk id="3" creationId="{E9FB974F-F029-46EE-B8B4-C2D730ECAFC2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4" creationId="{E6CF050A-E194-42CC-B4B8-286E4A06C399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5" creationId="{6C561AB1-185E-4B0E-B705-D3B07EC73D98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6" creationId="{9D1781BD-02AB-41D5-A3E0-775DD24441D6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2:59.517" v="1446" actId="478"/>
          <ac:spMkLst>
            <pc:docMk/>
            <pc:sldMk cId="701687887" sldId="659"/>
            <ac:spMk id="9" creationId="{4FF68542-8C46-44BD-9C76-D85495C8BA14}"/>
          </ac:spMkLst>
        </pc:spChg>
        <pc:spChg chg="add del mod topLvl">
          <ac:chgData name="Syphax Ait oubelli" userId="ecf726b1934da71b" providerId="LiveId" clId="{E97EF7C8-94C0-4682-9CE0-A336AD0CE52E}" dt="2021-11-28T16:14:04.477" v="1487" actId="478"/>
          <ac:spMkLst>
            <pc:docMk/>
            <pc:sldMk cId="701687887" sldId="659"/>
            <ac:spMk id="11" creationId="{85F406A7-D2B3-4AE4-8DDF-DA1E157F8BDB}"/>
          </ac:spMkLst>
        </pc:spChg>
        <pc:grpChg chg="add del mod">
          <ac:chgData name="Syphax Ait oubelli" userId="ecf726b1934da71b" providerId="LiveId" clId="{E97EF7C8-94C0-4682-9CE0-A336AD0CE52E}" dt="2021-11-28T16:13:57.333" v="1485"/>
          <ac:grpSpMkLst>
            <pc:docMk/>
            <pc:sldMk cId="701687887" sldId="659"/>
            <ac:grpSpMk id="10" creationId="{C9900C50-0117-4EA6-93AA-DF5FC6E80F13}"/>
          </ac:grpSpMkLst>
        </pc:grpChg>
      </pc:sldChg>
      <pc:sldChg chg="add del">
        <pc:chgData name="Syphax Ait oubelli" userId="ecf726b1934da71b" providerId="LiveId" clId="{E97EF7C8-94C0-4682-9CE0-A336AD0CE52E}" dt="2021-11-28T16:12:23.003" v="1443" actId="47"/>
        <pc:sldMkLst>
          <pc:docMk/>
          <pc:sldMk cId="1222539338" sldId="659"/>
        </pc:sldMkLst>
      </pc:sldChg>
      <pc:sldChg chg="modSp add">
        <pc:chgData name="Syphax Ait oubelli" userId="ecf726b1934da71b" providerId="LiveId" clId="{E97EF7C8-94C0-4682-9CE0-A336AD0CE52E}" dt="2021-11-28T16:18:05.716" v="1537" actId="207"/>
        <pc:sldMkLst>
          <pc:docMk/>
          <pc:sldMk cId="2709243082" sldId="660"/>
        </pc:sldMkLst>
        <pc:spChg chg="mod">
          <ac:chgData name="Syphax Ait oubelli" userId="ecf726b1934da71b" providerId="LiveId" clId="{E97EF7C8-94C0-4682-9CE0-A336AD0CE52E}" dt="2021-11-28T16:18:05.716" v="1537" actId="207"/>
          <ac:spMkLst>
            <pc:docMk/>
            <pc:sldMk cId="2709243082" sldId="660"/>
            <ac:spMk id="3" creationId="{E9FB974F-F029-46EE-B8B4-C2D730ECAFC2}"/>
          </ac:spMkLst>
        </pc:spChg>
      </pc:sldChg>
      <pc:sldChg chg="delSp modSp add mod ord">
        <pc:chgData name="Syphax Ait oubelli" userId="ecf726b1934da71b" providerId="LiveId" clId="{E97EF7C8-94C0-4682-9CE0-A336AD0CE52E}" dt="2021-11-28T16:14:33.064" v="1505" actId="1076"/>
        <pc:sldMkLst>
          <pc:docMk/>
          <pc:sldMk cId="3931296955" sldId="661"/>
        </pc:sldMkLst>
        <pc:spChg chg="mod">
          <ac:chgData name="Syphax Ait oubelli" userId="ecf726b1934da71b" providerId="LiveId" clId="{E97EF7C8-94C0-4682-9CE0-A336AD0CE52E}" dt="2021-11-28T16:14:33.064" v="1505" actId="1076"/>
          <ac:spMkLst>
            <pc:docMk/>
            <pc:sldMk cId="3931296955" sldId="661"/>
            <ac:spMk id="2" creationId="{A25B85DA-B455-4370-A868-E1C262DF1AD6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6" creationId="{9D1781BD-02AB-41D5-A3E0-775DD24441D6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7" creationId="{5CE455DB-7ABC-433F-8459-B8ABC442AC0F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8" creationId="{A800625D-01A9-480B-BCE5-2D5A8EDC1E81}"/>
          </ac:spMkLst>
        </pc:spChg>
        <pc:spChg chg="del">
          <ac:chgData name="Syphax Ait oubelli" userId="ecf726b1934da71b" providerId="LiveId" clId="{E97EF7C8-94C0-4682-9CE0-A336AD0CE52E}" dt="2021-11-28T16:14:22.150" v="1497" actId="478"/>
          <ac:spMkLst>
            <pc:docMk/>
            <pc:sldMk cId="3931296955" sldId="661"/>
            <ac:spMk id="9" creationId="{4FF68542-8C46-44BD-9C76-D85495C8BA14}"/>
          </ac:spMkLst>
        </pc:spChg>
      </pc:sldChg>
      <pc:sldChg chg="add">
        <pc:chgData name="Syphax Ait oubelli" userId="ecf726b1934da71b" providerId="LiveId" clId="{E97EF7C8-94C0-4682-9CE0-A336AD0CE52E}" dt="2021-11-28T16:16:04.160" v="1516"/>
        <pc:sldMkLst>
          <pc:docMk/>
          <pc:sldMk cId="2559987482" sldId="662"/>
        </pc:sldMkLst>
      </pc:sldChg>
    </pc:docChg>
  </pc:docChgLst>
  <pc:docChgLst>
    <pc:chgData name="Syphax Ait oubelli" userId="ecf726b1934da71b" providerId="LiveId" clId="{BD29B16E-ADA0-4BAB-A498-A19F66DB74B5}"/>
    <pc:docChg chg="undo custSel delSld modSld modSection">
      <pc:chgData name="Syphax Ait oubelli" userId="ecf726b1934da71b" providerId="LiveId" clId="{BD29B16E-ADA0-4BAB-A498-A19F66DB74B5}" dt="2022-01-28T18:37:53.295" v="6" actId="729"/>
      <pc:docMkLst>
        <pc:docMk/>
      </pc:docMkLst>
      <pc:sldChg chg="delSp mod">
        <pc:chgData name="Syphax Ait oubelli" userId="ecf726b1934da71b" providerId="LiveId" clId="{BD29B16E-ADA0-4BAB-A498-A19F66DB74B5}" dt="2022-01-28T18:37:23.479" v="0" actId="478"/>
        <pc:sldMkLst>
          <pc:docMk/>
          <pc:sldMk cId="1173536550" sldId="513"/>
        </pc:sldMkLst>
        <pc:spChg chg="del">
          <ac:chgData name="Syphax Ait oubelli" userId="ecf726b1934da71b" providerId="LiveId" clId="{BD29B16E-ADA0-4BAB-A498-A19F66DB74B5}" dt="2022-01-28T18:37:23.479" v="0" actId="478"/>
          <ac:spMkLst>
            <pc:docMk/>
            <pc:sldMk cId="1173536550" sldId="513"/>
            <ac:spMk id="2" creationId="{084FE437-1CE7-42BA-A86E-21ED3192ECD6}"/>
          </ac:spMkLst>
        </pc:spChg>
        <pc:picChg chg="del">
          <ac:chgData name="Syphax Ait oubelli" userId="ecf726b1934da71b" providerId="LiveId" clId="{BD29B16E-ADA0-4BAB-A498-A19F66DB74B5}" dt="2022-01-28T18:37:23.479" v="0" actId="478"/>
          <ac:picMkLst>
            <pc:docMk/>
            <pc:sldMk cId="1173536550" sldId="513"/>
            <ac:picMk id="5" creationId="{69545C43-F4CE-4FBB-A388-F84186AC8B95}"/>
          </ac:picMkLst>
        </pc:picChg>
      </pc:sldChg>
      <pc:sldChg chg="del">
        <pc:chgData name="Syphax Ait oubelli" userId="ecf726b1934da71b" providerId="LiveId" clId="{BD29B16E-ADA0-4BAB-A498-A19F66DB74B5}" dt="2022-01-28T18:37:40.862" v="2" actId="47"/>
        <pc:sldMkLst>
          <pc:docMk/>
          <pc:sldMk cId="640083543" sldId="514"/>
        </pc:sldMkLst>
      </pc:sldChg>
      <pc:sldChg chg="addSp delSp modSp mod modShow chgLayout">
        <pc:chgData name="Syphax Ait oubelli" userId="ecf726b1934da71b" providerId="LiveId" clId="{BD29B16E-ADA0-4BAB-A498-A19F66DB74B5}" dt="2022-01-28T18:37:53.295" v="6" actId="729"/>
        <pc:sldMkLst>
          <pc:docMk/>
          <pc:sldMk cId="3575765703" sldId="515"/>
        </pc:sldMkLst>
        <pc:spChg chg="add del mod ord">
          <ac:chgData name="Syphax Ait oubelli" userId="ecf726b1934da71b" providerId="LiveId" clId="{BD29B16E-ADA0-4BAB-A498-A19F66DB74B5}" dt="2022-01-28T18:37:51.301" v="5" actId="6264"/>
          <ac:spMkLst>
            <pc:docMk/>
            <pc:sldMk cId="3575765703" sldId="515"/>
            <ac:spMk id="3" creationId="{5AD262F2-D3D0-42C0-9BA0-27AC526F8293}"/>
          </ac:spMkLst>
        </pc:spChg>
        <pc:spChg chg="add del mod ord">
          <ac:chgData name="Syphax Ait oubelli" userId="ecf726b1934da71b" providerId="LiveId" clId="{BD29B16E-ADA0-4BAB-A498-A19F66DB74B5}" dt="2022-01-28T18:37:51.301" v="5" actId="6264"/>
          <ac:spMkLst>
            <pc:docMk/>
            <pc:sldMk cId="3575765703" sldId="515"/>
            <ac:spMk id="5" creationId="{ACD9A218-1543-495B-9956-D70C5FA0D26F}"/>
          </ac:spMkLst>
        </pc:spChg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07688853" sldId="51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437036418" sldId="51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83877847" sldId="51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42881229" sldId="51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78876732" sldId="52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0443885" sldId="52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684544516" sldId="52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23532875" sldId="52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9735694" sldId="52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1167923" sldId="52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76227568" sldId="52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39996576" sldId="52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62995299" sldId="52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56042183" sldId="52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24526007" sldId="53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8603612" sldId="53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02388554" sldId="53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41397078" sldId="53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4937181" sldId="53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89777910" sldId="53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86847274" sldId="53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628437170" sldId="53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6406057" sldId="54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65543096" sldId="54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05045931" sldId="54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10574066" sldId="54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73858466" sldId="54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01376596" sldId="54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233471153" sldId="54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74207681" sldId="54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02510664" sldId="54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6579198" sldId="54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81024315" sldId="55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84459128" sldId="55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94947872" sldId="55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1370499" sldId="55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08273713" sldId="55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37068239" sldId="55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60824098" sldId="55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41044338" sldId="55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217133265" sldId="55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33470375" sldId="55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39962610" sldId="56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18339709" sldId="56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64792066" sldId="56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07706317" sldId="56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81049079" sldId="56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32253428" sldId="56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13397306" sldId="56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1330907" sldId="56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64687054" sldId="56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5605658" sldId="56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15276234" sldId="57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18732920" sldId="57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98667668" sldId="57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67512633" sldId="57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01378622" sldId="57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22070928" sldId="57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64824468" sldId="57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08884878" sldId="57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30538304" sldId="57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19232920" sldId="57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291290875" sldId="58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369552146" sldId="58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58619373" sldId="58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73932257" sldId="58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146314" sldId="58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05041326" sldId="58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62455008" sldId="58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25785978" sldId="58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89755189" sldId="59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50314352" sldId="59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94292279" sldId="59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004185956" sldId="59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6857101" sldId="59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62029865" sldId="60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624850592" sldId="60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8456161" sldId="61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26976477" sldId="61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37293555" sldId="61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179538393" sldId="61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60751294" sldId="61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45433132" sldId="61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281492913" sldId="61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30791833" sldId="61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1158850" sldId="61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134393501" sldId="62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457453" sldId="62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54047962" sldId="62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39213581" sldId="62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62842548" sldId="62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7056619" sldId="62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43158713" sldId="62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39812931" sldId="63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979151308" sldId="63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44184023" sldId="63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2747319" sldId="63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36613497" sldId="63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0388715" sldId="63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47119559" sldId="63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75390714" sldId="63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20801569" sldId="63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719334472" sldId="63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365343566" sldId="64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34378400" sldId="64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78906872" sldId="64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380066768" sldId="64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704974836" sldId="64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05661849" sldId="64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177813749" sldId="64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45060909" sldId="65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268909792" sldId="65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786027442" sldId="65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62730141" sldId="65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51958289" sldId="65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97863378" sldId="65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13296041" sldId="65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87789099" sldId="65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467112272" sldId="65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20346707" sldId="65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61441269" sldId="66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452671048" sldId="66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24125213" sldId="66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023789163" sldId="66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83076910" sldId="66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26582778" sldId="66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914313239" sldId="66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15035461" sldId="66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43801682" sldId="66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58897898" sldId="66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672319" sldId="67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239895609" sldId="67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444284944" sldId="67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86547389" sldId="67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63227564" sldId="67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10701837" sldId="67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71916513" sldId="67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696892562" sldId="67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84308754" sldId="678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100608005" sldId="67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527359128" sldId="68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075978460" sldId="68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49417079" sldId="68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66476891" sldId="68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86710045" sldId="68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09472305" sldId="68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96757296" sldId="68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848013773" sldId="68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569279496" sldId="689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899899244" sldId="690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2945877215" sldId="691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831306683" sldId="692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167775176" sldId="693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343298594" sldId="694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79400767" sldId="695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245890114" sldId="696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3958274575" sldId="697"/>
        </pc:sldMkLst>
      </pc:sldChg>
      <pc:sldChg chg="del">
        <pc:chgData name="Syphax Ait oubelli" userId="ecf726b1934da71b" providerId="LiveId" clId="{BD29B16E-ADA0-4BAB-A498-A19F66DB74B5}" dt="2022-01-28T18:37:32.033" v="1" actId="47"/>
        <pc:sldMkLst>
          <pc:docMk/>
          <pc:sldMk cId="889821263" sldId="698"/>
        </pc:sldMkLst>
      </pc:sldChg>
    </pc:docChg>
  </pc:docChgLst>
  <pc:docChgLst>
    <pc:chgData name="Syphax Ait oubelli" userId="ecf726b1934da71b" providerId="LiveId" clId="{FC1E3467-6FAA-43C4-9762-FD3398CE4A4F}"/>
    <pc:docChg chg="undo custSel addSld delSld modSld sldOrd modSection">
      <pc:chgData name="Syphax Ait oubelli" userId="ecf726b1934da71b" providerId="LiveId" clId="{FC1E3467-6FAA-43C4-9762-FD3398CE4A4F}" dt="2022-02-27T15:25:38.052" v="896" actId="166"/>
      <pc:docMkLst>
        <pc:docMk/>
      </pc:docMkLst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3575765703" sldId="515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4244890861" sldId="538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2072396886" sldId="629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1252376399" sldId="630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3634630920" sldId="631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143434069" sldId="632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2099511094" sldId="633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635724522" sldId="634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4055936627" sldId="635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3261959936" sldId="636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2329285428" sldId="637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3493387048" sldId="638"/>
        </pc:sldMkLst>
      </pc:sldChg>
      <pc:sldChg chg="del">
        <pc:chgData name="Syphax Ait oubelli" userId="ecf726b1934da71b" providerId="LiveId" clId="{FC1E3467-6FAA-43C4-9762-FD3398CE4A4F}" dt="2022-02-27T05:27:38.849" v="0" actId="47"/>
        <pc:sldMkLst>
          <pc:docMk/>
          <pc:sldMk cId="1631791241" sldId="639"/>
        </pc:sldMkLst>
      </pc:sldChg>
      <pc:sldChg chg="addSp delSp modSp add mod">
        <pc:chgData name="Syphax Ait oubelli" userId="ecf726b1934da71b" providerId="LiveId" clId="{FC1E3467-6FAA-43C4-9762-FD3398CE4A4F}" dt="2022-02-27T05:35:20.008" v="339" actId="478"/>
        <pc:sldMkLst>
          <pc:docMk/>
          <pc:sldMk cId="551866667" sldId="641"/>
        </pc:sldMkLst>
        <pc:spChg chg="del">
          <ac:chgData name="Syphax Ait oubelli" userId="ecf726b1934da71b" providerId="LiveId" clId="{FC1E3467-6FAA-43C4-9762-FD3398CE4A4F}" dt="2022-02-27T05:27:59.547" v="3" actId="478"/>
          <ac:spMkLst>
            <pc:docMk/>
            <pc:sldMk cId="551866667" sldId="641"/>
            <ac:spMk id="3" creationId="{15A5FDAD-10C1-41A2-9570-66919CDDC637}"/>
          </ac:spMkLst>
        </pc:spChg>
        <pc:spChg chg="add mod">
          <ac:chgData name="Syphax Ait oubelli" userId="ecf726b1934da71b" providerId="LiveId" clId="{FC1E3467-6FAA-43C4-9762-FD3398CE4A4F}" dt="2022-02-27T05:35:18.244" v="338" actId="207"/>
          <ac:spMkLst>
            <pc:docMk/>
            <pc:sldMk cId="551866667" sldId="641"/>
            <ac:spMk id="6" creationId="{A924E163-DBD1-4D93-AF72-422ECD3F55B4}"/>
          </ac:spMkLst>
        </pc:spChg>
        <pc:spChg chg="add del mod">
          <ac:chgData name="Syphax Ait oubelli" userId="ecf726b1934da71b" providerId="LiveId" clId="{FC1E3467-6FAA-43C4-9762-FD3398CE4A4F}" dt="2022-02-27T05:31:48.768" v="83" actId="478"/>
          <ac:spMkLst>
            <pc:docMk/>
            <pc:sldMk cId="551866667" sldId="641"/>
            <ac:spMk id="23" creationId="{D5A1AD9E-51F9-4544-B099-0147AF09C6C8}"/>
          </ac:spMkLst>
        </pc:spChg>
        <pc:spChg chg="add del mod">
          <ac:chgData name="Syphax Ait oubelli" userId="ecf726b1934da71b" providerId="LiveId" clId="{FC1E3467-6FAA-43C4-9762-FD3398CE4A4F}" dt="2022-02-27T05:35:20.008" v="339" actId="478"/>
          <ac:spMkLst>
            <pc:docMk/>
            <pc:sldMk cId="551866667" sldId="641"/>
            <ac:spMk id="25" creationId="{8BF85623-F086-46A8-AA2E-DC2A936BFAF6}"/>
          </ac:spMkLst>
        </pc:spChg>
        <pc:graphicFrameChg chg="add del mod modGraphic">
          <ac:chgData name="Syphax Ait oubelli" userId="ecf726b1934da71b" providerId="LiveId" clId="{FC1E3467-6FAA-43C4-9762-FD3398CE4A4F}" dt="2022-02-27T05:33:02.438" v="143" actId="478"/>
          <ac:graphicFrameMkLst>
            <pc:docMk/>
            <pc:sldMk cId="551866667" sldId="641"/>
            <ac:graphicFrameMk id="2" creationId="{C87A3F23-2189-4515-8920-9C500F16E531}"/>
          </ac:graphicFrameMkLst>
        </pc:graphicFrame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693923917" sldId="641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555951010" sldId="642"/>
        </pc:sldMkLst>
      </pc:sldChg>
      <pc:sldChg chg="add">
        <pc:chgData name="Syphax Ait oubelli" userId="ecf726b1934da71b" providerId="LiveId" clId="{FC1E3467-6FAA-43C4-9762-FD3398CE4A4F}" dt="2022-02-27T05:32:59.934" v="142" actId="2890"/>
        <pc:sldMkLst>
          <pc:docMk/>
          <pc:sldMk cId="3230859597" sldId="642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853895016" sldId="643"/>
        </pc:sldMkLst>
      </pc:sldChg>
      <pc:sldChg chg="addSp modSp add mod">
        <pc:chgData name="Syphax Ait oubelli" userId="ecf726b1934da71b" providerId="LiveId" clId="{FC1E3467-6FAA-43C4-9762-FD3398CE4A4F}" dt="2022-02-27T05:42:32.747" v="438"/>
        <pc:sldMkLst>
          <pc:docMk/>
          <pc:sldMk cId="2254592413" sldId="643"/>
        </pc:sldMkLst>
        <pc:spChg chg="add mod">
          <ac:chgData name="Syphax Ait oubelli" userId="ecf726b1934da71b" providerId="LiveId" clId="{FC1E3467-6FAA-43C4-9762-FD3398CE4A4F}" dt="2022-02-27T05:38:59.221" v="384" actId="14100"/>
          <ac:spMkLst>
            <pc:docMk/>
            <pc:sldMk cId="2254592413" sldId="643"/>
            <ac:spMk id="3" creationId="{6D44E021-87DC-47FD-90CD-8AF52CD767E2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4" creationId="{0C89509A-1814-4909-835D-2206296EBB69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5" creationId="{174FB787-874B-4EDC-9D8F-726FB1F34ACA}"/>
          </ac:spMkLst>
        </pc:spChg>
        <pc:spChg chg="add mod">
          <ac:chgData name="Syphax Ait oubelli" userId="ecf726b1934da71b" providerId="LiveId" clId="{FC1E3467-6FAA-43C4-9762-FD3398CE4A4F}" dt="2022-02-27T05:39:31.454" v="398" actId="1076"/>
          <ac:spMkLst>
            <pc:docMk/>
            <pc:sldMk cId="2254592413" sldId="643"/>
            <ac:spMk id="6" creationId="{7D3CD7F2-9D8A-4F09-BA33-713166238259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7" creationId="{07AFF768-8962-45C6-A78C-405BE7341AE3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8" creationId="{C8FDD480-C26F-48FA-BDF9-504243F9A0ED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9" creationId="{6D37EA47-AFB4-4ED0-B616-4230F25209FA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10" creationId="{A18FCCEA-206E-4581-8387-2DE15764423D}"/>
          </ac:spMkLst>
        </pc:spChg>
        <pc:spChg chg="mod">
          <ac:chgData name="Syphax Ait oubelli" userId="ecf726b1934da71b" providerId="LiveId" clId="{FC1E3467-6FAA-43C4-9762-FD3398CE4A4F}" dt="2022-02-27T05:37:26.087" v="352" actId="208"/>
          <ac:spMkLst>
            <pc:docMk/>
            <pc:sldMk cId="2254592413" sldId="643"/>
            <ac:spMk id="12" creationId="{4209179A-DFFA-45E0-A88C-86EF466C8176}"/>
          </ac:spMkLst>
        </pc:spChg>
        <pc:spChg chg="mod">
          <ac:chgData name="Syphax Ait oubelli" userId="ecf726b1934da71b" providerId="LiveId" clId="{FC1E3467-6FAA-43C4-9762-FD3398CE4A4F}" dt="2022-02-27T05:37:26.087" v="352" actId="208"/>
          <ac:spMkLst>
            <pc:docMk/>
            <pc:sldMk cId="2254592413" sldId="643"/>
            <ac:spMk id="13" creationId="{AEF77F85-E790-4DBD-8A99-4C88F8AAAA9A}"/>
          </ac:spMkLst>
        </pc:spChg>
        <pc:spChg chg="mod">
          <ac:chgData name="Syphax Ait oubelli" userId="ecf726b1934da71b" providerId="LiveId" clId="{FC1E3467-6FAA-43C4-9762-FD3398CE4A4F}" dt="2022-02-27T05:37:53.421" v="362" actId="207"/>
          <ac:spMkLst>
            <pc:docMk/>
            <pc:sldMk cId="2254592413" sldId="643"/>
            <ac:spMk id="14" creationId="{0D764D68-9B4E-45F9-A365-5ADA5D6F8CD7}"/>
          </ac:spMkLst>
        </pc:spChg>
        <pc:spChg chg="add mod">
          <ac:chgData name="Syphax Ait oubelli" userId="ecf726b1934da71b" providerId="LiveId" clId="{FC1E3467-6FAA-43C4-9762-FD3398CE4A4F}" dt="2022-02-27T05:39:11.176" v="390" actId="1037"/>
          <ac:spMkLst>
            <pc:docMk/>
            <pc:sldMk cId="2254592413" sldId="643"/>
            <ac:spMk id="23" creationId="{3EAC3BD5-3EB3-49FB-B8DD-7AEBD2EB0038}"/>
          </ac:spMkLst>
        </pc:spChg>
        <pc:graphicFrameChg chg="modGraphic">
          <ac:chgData name="Syphax Ait oubelli" userId="ecf726b1934da71b" providerId="LiveId" clId="{FC1E3467-6FAA-43C4-9762-FD3398CE4A4F}" dt="2022-02-27T05:42:32.747" v="438"/>
          <ac:graphicFrameMkLst>
            <pc:docMk/>
            <pc:sldMk cId="2254592413" sldId="643"/>
            <ac:graphicFrameMk id="2" creationId="{C87A3F23-2189-4515-8920-9C500F16E531}"/>
          </ac:graphicFrameMkLst>
        </pc:graphicFrame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11" creationId="{37B0316C-B7FD-4B83-B470-49D44552B9BD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15" creationId="{60A84BBE-F695-4581-B61B-BAB4FCCA910B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16" creationId="{B7E1FB4D-4F3C-4ED4-A733-3CD012B6EAD9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17" creationId="{C07C5443-1450-4257-A4AE-F925CD3659E4}"/>
          </ac:cxnSpMkLst>
        </pc:cxnChg>
        <pc:cxnChg chg="mod">
          <ac:chgData name="Syphax Ait oubelli" userId="ecf726b1934da71b" providerId="LiveId" clId="{FC1E3467-6FAA-43C4-9762-FD3398CE4A4F}" dt="2022-02-27T05:39:36.025" v="399" actId="208"/>
          <ac:cxnSpMkLst>
            <pc:docMk/>
            <pc:sldMk cId="2254592413" sldId="643"/>
            <ac:cxnSpMk id="18" creationId="{AC42F9F1-E4D2-4A86-8344-72DBE11C96F2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19" creationId="{74967446-8761-473F-82BF-EC31D1DD0683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20" creationId="{2B299D23-1FD1-4B4E-9528-251A55F819BF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21" creationId="{B980562C-C673-4473-98D2-0951DD2406D6}"/>
          </ac:cxnSpMkLst>
        </pc:cxnChg>
        <pc:cxnChg chg="mod">
          <ac:chgData name="Syphax Ait oubelli" userId="ecf726b1934da71b" providerId="LiveId" clId="{FC1E3467-6FAA-43C4-9762-FD3398CE4A4F}" dt="2022-02-27T05:37:40.002" v="356" actId="692"/>
          <ac:cxnSpMkLst>
            <pc:docMk/>
            <pc:sldMk cId="2254592413" sldId="643"/>
            <ac:cxnSpMk id="22" creationId="{B085FE40-587B-4E4D-A4F6-4E1D1976C0E7}"/>
          </ac:cxnSpMkLst>
        </pc:cxn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53429586" sldId="644"/>
        </pc:sldMkLst>
      </pc:sldChg>
      <pc:sldChg chg="modSp add mod">
        <pc:chgData name="Syphax Ait oubelli" userId="ecf726b1934da71b" providerId="LiveId" clId="{FC1E3467-6FAA-43C4-9762-FD3398CE4A4F}" dt="2022-02-27T05:42:24.715" v="436"/>
        <pc:sldMkLst>
          <pc:docMk/>
          <pc:sldMk cId="3546880338" sldId="644"/>
        </pc:sldMkLst>
        <pc:spChg chg="mod">
          <ac:chgData name="Syphax Ait oubelli" userId="ecf726b1934da71b" providerId="LiveId" clId="{FC1E3467-6FAA-43C4-9762-FD3398CE4A4F}" dt="2022-02-27T05:41:27.009" v="421" actId="1036"/>
          <ac:spMkLst>
            <pc:docMk/>
            <pc:sldMk cId="3546880338" sldId="644"/>
            <ac:spMk id="3" creationId="{6D44E021-87DC-47FD-90CD-8AF52CD767E2}"/>
          </ac:spMkLst>
        </pc:spChg>
        <pc:spChg chg="mod">
          <ac:chgData name="Syphax Ait oubelli" userId="ecf726b1934da71b" providerId="LiveId" clId="{FC1E3467-6FAA-43C4-9762-FD3398CE4A4F}" dt="2022-02-27T05:41:02.021" v="406" actId="1076"/>
          <ac:spMkLst>
            <pc:docMk/>
            <pc:sldMk cId="3546880338" sldId="644"/>
            <ac:spMk id="6" creationId="{7D3CD7F2-9D8A-4F09-BA33-713166238259}"/>
          </ac:spMkLst>
        </pc:spChg>
        <pc:spChg chg="mod">
          <ac:chgData name="Syphax Ait oubelli" userId="ecf726b1934da71b" providerId="LiveId" clId="{FC1E3467-6FAA-43C4-9762-FD3398CE4A4F}" dt="2022-02-27T05:42:10.417" v="434" actId="113"/>
          <ac:spMkLst>
            <pc:docMk/>
            <pc:sldMk cId="3546880338" sldId="644"/>
            <ac:spMk id="8" creationId="{C8FDD480-C26F-48FA-BDF9-504243F9A0ED}"/>
          </ac:spMkLst>
        </pc:spChg>
        <pc:spChg chg="mod">
          <ac:chgData name="Syphax Ait oubelli" userId="ecf726b1934da71b" providerId="LiveId" clId="{FC1E3467-6FAA-43C4-9762-FD3398CE4A4F}" dt="2022-02-27T05:42:10.417" v="434" actId="113"/>
          <ac:spMkLst>
            <pc:docMk/>
            <pc:sldMk cId="3546880338" sldId="644"/>
            <ac:spMk id="9" creationId="{6D37EA47-AFB4-4ED0-B616-4230F25209FA}"/>
          </ac:spMkLst>
        </pc:spChg>
        <pc:spChg chg="mod">
          <ac:chgData name="Syphax Ait oubelli" userId="ecf726b1934da71b" providerId="LiveId" clId="{FC1E3467-6FAA-43C4-9762-FD3398CE4A4F}" dt="2022-02-27T05:42:03.093" v="432" actId="692"/>
          <ac:spMkLst>
            <pc:docMk/>
            <pc:sldMk cId="3546880338" sldId="644"/>
            <ac:spMk id="12" creationId="{4209179A-DFFA-45E0-A88C-86EF466C8176}"/>
          </ac:spMkLst>
        </pc:spChg>
        <pc:spChg chg="mod">
          <ac:chgData name="Syphax Ait oubelli" userId="ecf726b1934da71b" providerId="LiveId" clId="{FC1E3467-6FAA-43C4-9762-FD3398CE4A4F}" dt="2022-02-27T05:42:03.093" v="432" actId="692"/>
          <ac:spMkLst>
            <pc:docMk/>
            <pc:sldMk cId="3546880338" sldId="644"/>
            <ac:spMk id="13" creationId="{AEF77F85-E790-4DBD-8A99-4C88F8AAAA9A}"/>
          </ac:spMkLst>
        </pc:spChg>
        <pc:spChg chg="mod">
          <ac:chgData name="Syphax Ait oubelli" userId="ecf726b1934da71b" providerId="LiveId" clId="{FC1E3467-6FAA-43C4-9762-FD3398CE4A4F}" dt="2022-02-27T05:40:49.127" v="401" actId="1076"/>
          <ac:spMkLst>
            <pc:docMk/>
            <pc:sldMk cId="3546880338" sldId="644"/>
            <ac:spMk id="23" creationId="{3EAC3BD5-3EB3-49FB-B8DD-7AEBD2EB0038}"/>
          </ac:spMkLst>
        </pc:spChg>
        <pc:graphicFrameChg chg="modGraphic">
          <ac:chgData name="Syphax Ait oubelli" userId="ecf726b1934da71b" providerId="LiveId" clId="{FC1E3467-6FAA-43C4-9762-FD3398CE4A4F}" dt="2022-02-27T05:42:24.715" v="436"/>
          <ac:graphicFrameMkLst>
            <pc:docMk/>
            <pc:sldMk cId="3546880338" sldId="644"/>
            <ac:graphicFrameMk id="2" creationId="{C87A3F23-2189-4515-8920-9C500F16E531}"/>
          </ac:graphicFrameMkLst>
        </pc:graphicFrameChg>
        <pc:cxnChg chg="mod">
          <ac:chgData name="Syphax Ait oubelli" userId="ecf726b1934da71b" providerId="LiveId" clId="{FC1E3467-6FAA-43C4-9762-FD3398CE4A4F}" dt="2022-02-27T05:42:03.473" v="433" actId="692"/>
          <ac:cxnSpMkLst>
            <pc:docMk/>
            <pc:sldMk cId="3546880338" sldId="644"/>
            <ac:cxnSpMk id="18" creationId="{AC42F9F1-E4D2-4A86-8344-72DBE11C96F2}"/>
          </ac:cxnSpMkLst>
        </pc:cxn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863879095" sldId="645"/>
        </pc:sldMkLst>
      </pc:sldChg>
      <pc:sldChg chg="addSp modSp add mod">
        <pc:chgData name="Syphax Ait oubelli" userId="ecf726b1934da71b" providerId="LiveId" clId="{FC1E3467-6FAA-43C4-9762-FD3398CE4A4F}" dt="2022-02-27T05:45:48.625" v="499" actId="166"/>
        <pc:sldMkLst>
          <pc:docMk/>
          <pc:sldMk cId="1768513194" sldId="645"/>
        </pc:sldMkLst>
        <pc:spChg chg="add mod">
          <ac:chgData name="Syphax Ait oubelli" userId="ecf726b1934da71b" providerId="LiveId" clId="{FC1E3467-6FAA-43C4-9762-FD3398CE4A4F}" dt="2022-02-27T05:45:16.929" v="490" actId="1036"/>
          <ac:spMkLst>
            <pc:docMk/>
            <pc:sldMk cId="1768513194" sldId="645"/>
            <ac:spMk id="24" creationId="{7063D668-B5DC-446F-BDB3-2FAD224D7761}"/>
          </ac:spMkLst>
        </pc:spChg>
        <pc:graphicFrameChg chg="modGraphic">
          <ac:chgData name="Syphax Ait oubelli" userId="ecf726b1934da71b" providerId="LiveId" clId="{FC1E3467-6FAA-43C4-9762-FD3398CE4A4F}" dt="2022-02-27T05:44:15.410" v="468" actId="207"/>
          <ac:graphicFrameMkLst>
            <pc:docMk/>
            <pc:sldMk cId="1768513194" sldId="645"/>
            <ac:graphicFrameMk id="2" creationId="{C87A3F23-2189-4515-8920-9C500F16E531}"/>
          </ac:graphicFrameMkLst>
        </pc:graphicFrameChg>
        <pc:cxnChg chg="add mod ord">
          <ac:chgData name="Syphax Ait oubelli" userId="ecf726b1934da71b" providerId="LiveId" clId="{FC1E3467-6FAA-43C4-9762-FD3398CE4A4F}" dt="2022-02-27T05:45:48.625" v="499" actId="166"/>
          <ac:cxnSpMkLst>
            <pc:docMk/>
            <pc:sldMk cId="1768513194" sldId="645"/>
            <ac:cxnSpMk id="6" creationId="{47571950-228C-4BA0-B867-EDD61917AFC1}"/>
          </ac:cxnSpMkLst>
        </pc:cxn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565515127" sldId="646"/>
        </pc:sldMkLst>
      </pc:sldChg>
      <pc:sldChg chg="modSp add mod">
        <pc:chgData name="Syphax Ait oubelli" userId="ecf726b1934da71b" providerId="LiveId" clId="{FC1E3467-6FAA-43C4-9762-FD3398CE4A4F}" dt="2022-02-27T05:46:04.468" v="502" actId="688"/>
        <pc:sldMkLst>
          <pc:docMk/>
          <pc:sldMk cId="3364092400" sldId="646"/>
        </pc:sldMkLst>
        <pc:spChg chg="mod">
          <ac:chgData name="Syphax Ait oubelli" userId="ecf726b1934da71b" providerId="LiveId" clId="{FC1E3467-6FAA-43C4-9762-FD3398CE4A4F}" dt="2022-02-27T05:46:04.468" v="502" actId="688"/>
          <ac:spMkLst>
            <pc:docMk/>
            <pc:sldMk cId="3364092400" sldId="646"/>
            <ac:spMk id="24" creationId="{7063D668-B5DC-446F-BDB3-2FAD224D7761}"/>
          </ac:spMkLst>
        </pc:spChg>
        <pc:cxnChg chg="ord">
          <ac:chgData name="Syphax Ait oubelli" userId="ecf726b1934da71b" providerId="LiveId" clId="{FC1E3467-6FAA-43C4-9762-FD3398CE4A4F}" dt="2022-02-27T05:45:51.368" v="500" actId="166"/>
          <ac:cxnSpMkLst>
            <pc:docMk/>
            <pc:sldMk cId="3364092400" sldId="646"/>
            <ac:cxnSpMk id="6" creationId="{47571950-228C-4BA0-B867-EDD61917AFC1}"/>
          </ac:cxnSpMkLst>
        </pc:cxn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936190273" sldId="647"/>
        </pc:sldMkLst>
      </pc:sldChg>
      <pc:sldChg chg="delSp add mod">
        <pc:chgData name="Syphax Ait oubelli" userId="ecf726b1934da71b" providerId="LiveId" clId="{FC1E3467-6FAA-43C4-9762-FD3398CE4A4F}" dt="2022-02-27T05:46:16.393" v="504" actId="478"/>
        <pc:sldMkLst>
          <pc:docMk/>
          <pc:sldMk cId="3656537580" sldId="647"/>
        </pc:sldMkLst>
        <pc:spChg chg="del">
          <ac:chgData name="Syphax Ait oubelli" userId="ecf726b1934da71b" providerId="LiveId" clId="{FC1E3467-6FAA-43C4-9762-FD3398CE4A4F}" dt="2022-02-27T05:46:16.393" v="504" actId="478"/>
          <ac:spMkLst>
            <pc:docMk/>
            <pc:sldMk cId="3656537580" sldId="647"/>
            <ac:spMk id="24" creationId="{7063D668-B5DC-446F-BDB3-2FAD224D7761}"/>
          </ac:spMkLst>
        </pc:sp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743356418" sldId="648"/>
        </pc:sldMkLst>
      </pc:sldChg>
      <pc:sldChg chg="addSp modSp add mod">
        <pc:chgData name="Syphax Ait oubelli" userId="ecf726b1934da71b" providerId="LiveId" clId="{FC1E3467-6FAA-43C4-9762-FD3398CE4A4F}" dt="2022-02-27T05:56:56.121" v="610"/>
        <pc:sldMkLst>
          <pc:docMk/>
          <pc:sldMk cId="2658054594" sldId="648"/>
        </pc:sldMkLst>
        <pc:spChg chg="add mod">
          <ac:chgData name="Syphax Ait oubelli" userId="ecf726b1934da71b" providerId="LiveId" clId="{FC1E3467-6FAA-43C4-9762-FD3398CE4A4F}" dt="2022-02-27T05:51:15.800" v="522" actId="1076"/>
          <ac:spMkLst>
            <pc:docMk/>
            <pc:sldMk cId="2658054594" sldId="648"/>
            <ac:spMk id="3" creationId="{050B02F8-E1D7-4C5F-BA5A-9236FB046C00}"/>
          </ac:spMkLst>
        </pc:spChg>
        <pc:spChg chg="add mod">
          <ac:chgData name="Syphax Ait oubelli" userId="ecf726b1934da71b" providerId="LiveId" clId="{FC1E3467-6FAA-43C4-9762-FD3398CE4A4F}" dt="2022-02-27T05:51:50.945" v="535" actId="20577"/>
          <ac:spMkLst>
            <pc:docMk/>
            <pc:sldMk cId="2658054594" sldId="648"/>
            <ac:spMk id="23" creationId="{B6B26AA6-178A-4E4E-B661-B2B72ADF51DD}"/>
          </ac:spMkLst>
        </pc:spChg>
        <pc:spChg chg="add mod">
          <ac:chgData name="Syphax Ait oubelli" userId="ecf726b1934da71b" providerId="LiveId" clId="{FC1E3467-6FAA-43C4-9762-FD3398CE4A4F}" dt="2022-02-27T05:51:53.561" v="536" actId="20577"/>
          <ac:spMkLst>
            <pc:docMk/>
            <pc:sldMk cId="2658054594" sldId="648"/>
            <ac:spMk id="24" creationId="{65D06445-7473-4D11-A973-D9447A2EE56B}"/>
          </ac:spMkLst>
        </pc:spChg>
        <pc:spChg chg="add mod">
          <ac:chgData name="Syphax Ait oubelli" userId="ecf726b1934da71b" providerId="LiveId" clId="{FC1E3467-6FAA-43C4-9762-FD3398CE4A4F}" dt="2022-02-27T05:51:47.787" v="533" actId="948"/>
          <ac:spMkLst>
            <pc:docMk/>
            <pc:sldMk cId="2658054594" sldId="648"/>
            <ac:spMk id="25" creationId="{F613AA4E-BC52-4984-97A1-A53102AFD571}"/>
          </ac:spMkLst>
        </pc:spChg>
        <pc:spChg chg="add mod">
          <ac:chgData name="Syphax Ait oubelli" userId="ecf726b1934da71b" providerId="LiveId" clId="{FC1E3467-6FAA-43C4-9762-FD3398CE4A4F}" dt="2022-02-27T05:51:44.346" v="531" actId="20577"/>
          <ac:spMkLst>
            <pc:docMk/>
            <pc:sldMk cId="2658054594" sldId="648"/>
            <ac:spMk id="26" creationId="{ECDBF2B3-9839-4795-A7C3-A3A2A3F401F4}"/>
          </ac:spMkLst>
        </pc:spChg>
        <pc:spChg chg="add mod">
          <ac:chgData name="Syphax Ait oubelli" userId="ecf726b1934da71b" providerId="LiveId" clId="{FC1E3467-6FAA-43C4-9762-FD3398CE4A4F}" dt="2022-02-27T05:51:41.242" v="529" actId="20577"/>
          <ac:spMkLst>
            <pc:docMk/>
            <pc:sldMk cId="2658054594" sldId="648"/>
            <ac:spMk id="27" creationId="{81226E3D-7092-4942-A542-00610EE09FC4}"/>
          </ac:spMkLst>
        </pc:spChg>
        <pc:spChg chg="add mod">
          <ac:chgData name="Syphax Ait oubelli" userId="ecf726b1934da71b" providerId="LiveId" clId="{FC1E3467-6FAA-43C4-9762-FD3398CE4A4F}" dt="2022-02-27T05:52:13.332" v="545" actId="1076"/>
          <ac:spMkLst>
            <pc:docMk/>
            <pc:sldMk cId="2658054594" sldId="648"/>
            <ac:spMk id="28" creationId="{50464F0F-62EC-4094-BC02-924BB4F6C1C4}"/>
          </ac:spMkLst>
        </pc:spChg>
        <pc:spChg chg="add mod">
          <ac:chgData name="Syphax Ait oubelli" userId="ecf726b1934da71b" providerId="LiveId" clId="{FC1E3467-6FAA-43C4-9762-FD3398CE4A4F}" dt="2022-02-27T05:53:55.402" v="582" actId="20577"/>
          <ac:spMkLst>
            <pc:docMk/>
            <pc:sldMk cId="2658054594" sldId="648"/>
            <ac:spMk id="29" creationId="{80B21CBF-DFDB-4157-8231-04E7FAE71F55}"/>
          </ac:spMkLst>
        </pc:spChg>
        <pc:spChg chg="add mod">
          <ac:chgData name="Syphax Ait oubelli" userId="ecf726b1934da71b" providerId="LiveId" clId="{FC1E3467-6FAA-43C4-9762-FD3398CE4A4F}" dt="2022-02-27T05:52:21.674" v="548" actId="20577"/>
          <ac:spMkLst>
            <pc:docMk/>
            <pc:sldMk cId="2658054594" sldId="648"/>
            <ac:spMk id="30" creationId="{E04D05D7-8710-4086-AB0F-8AD15CAAD1C9}"/>
          </ac:spMkLst>
        </pc:spChg>
        <pc:graphicFrameChg chg="mod modGraphic">
          <ac:chgData name="Syphax Ait oubelli" userId="ecf726b1934da71b" providerId="LiveId" clId="{FC1E3467-6FAA-43C4-9762-FD3398CE4A4F}" dt="2022-02-27T05:56:56.121" v="610"/>
          <ac:graphicFrameMkLst>
            <pc:docMk/>
            <pc:sldMk cId="2658054594" sldId="648"/>
            <ac:graphicFrameMk id="2" creationId="{C87A3F23-2189-4515-8920-9C500F16E531}"/>
          </ac:graphicFrameMkLst>
        </pc:graphicFrame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43709187" sldId="649"/>
        </pc:sldMkLst>
      </pc:sldChg>
      <pc:sldChg chg="addSp delSp modSp add mod">
        <pc:chgData name="Syphax Ait oubelli" userId="ecf726b1934da71b" providerId="LiveId" clId="{FC1E3467-6FAA-43C4-9762-FD3398CE4A4F}" dt="2022-02-27T06:08:23.040" v="624" actId="12789"/>
        <pc:sldMkLst>
          <pc:docMk/>
          <pc:sldMk cId="4153215483" sldId="649"/>
        </pc:sldMkLst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3" creationId="{050B02F8-E1D7-4C5F-BA5A-9236FB046C00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4" creationId="{0C89509A-1814-4909-835D-2206296EBB69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5" creationId="{174FB787-874B-4EDC-9D8F-726FB1F34ACA}"/>
          </ac:spMkLst>
        </pc:spChg>
        <pc:spChg chg="add mod">
          <ac:chgData name="Syphax Ait oubelli" userId="ecf726b1934da71b" providerId="LiveId" clId="{FC1E3467-6FAA-43C4-9762-FD3398CE4A4F}" dt="2022-02-27T06:08:23.040" v="624" actId="12789"/>
          <ac:spMkLst>
            <pc:docMk/>
            <pc:sldMk cId="4153215483" sldId="649"/>
            <ac:spMk id="6" creationId="{FF307214-32F6-444B-B17E-74B024E78CE1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7" creationId="{07AFF768-8962-45C6-A78C-405BE7341AE3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8" creationId="{C8FDD480-C26F-48FA-BDF9-504243F9A0ED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9" creationId="{6D37EA47-AFB4-4ED0-B616-4230F25209FA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10" creationId="{A18FCCEA-206E-4581-8387-2DE15764423D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12" creationId="{4209179A-DFFA-45E0-A88C-86EF466C8176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13" creationId="{AEF77F85-E790-4DBD-8A99-4C88F8AAAA9A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14" creationId="{0D764D68-9B4E-45F9-A365-5ADA5D6F8CD7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3" creationId="{B6B26AA6-178A-4E4E-B661-B2B72ADF51DD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4" creationId="{65D06445-7473-4D11-A973-D9447A2EE56B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5" creationId="{F613AA4E-BC52-4984-97A1-A53102AFD571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6" creationId="{ECDBF2B3-9839-4795-A7C3-A3A2A3F401F4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7" creationId="{81226E3D-7092-4942-A542-00610EE09FC4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8" creationId="{50464F0F-62EC-4094-BC02-924BB4F6C1C4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29" creationId="{80B21CBF-DFDB-4157-8231-04E7FAE71F55}"/>
          </ac:spMkLst>
        </pc:spChg>
        <pc:spChg chg="del">
          <ac:chgData name="Syphax Ait oubelli" userId="ecf726b1934da71b" providerId="LiveId" clId="{FC1E3467-6FAA-43C4-9762-FD3398CE4A4F}" dt="2022-02-27T06:04:23.287" v="612" actId="478"/>
          <ac:spMkLst>
            <pc:docMk/>
            <pc:sldMk cId="4153215483" sldId="649"/>
            <ac:spMk id="30" creationId="{E04D05D7-8710-4086-AB0F-8AD15CAAD1C9}"/>
          </ac:spMkLst>
        </pc:spChg>
        <pc:graphicFrameChg chg="del">
          <ac:chgData name="Syphax Ait oubelli" userId="ecf726b1934da71b" providerId="LiveId" clId="{FC1E3467-6FAA-43C4-9762-FD3398CE4A4F}" dt="2022-02-27T06:04:23.287" v="612" actId="478"/>
          <ac:graphicFrameMkLst>
            <pc:docMk/>
            <pc:sldMk cId="4153215483" sldId="649"/>
            <ac:graphicFrameMk id="2" creationId="{C87A3F23-2189-4515-8920-9C500F16E531}"/>
          </ac:graphicFrameMkLst>
        </pc:graphicFrame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11" creationId="{37B0316C-B7FD-4B83-B470-49D44552B9BD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15" creationId="{60A84BBE-F695-4581-B61B-BAB4FCCA910B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16" creationId="{B7E1FB4D-4F3C-4ED4-A733-3CD012B6EAD9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17" creationId="{C07C5443-1450-4257-A4AE-F925CD3659E4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18" creationId="{AC42F9F1-E4D2-4A86-8344-72DBE11C96F2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19" creationId="{74967446-8761-473F-82BF-EC31D1DD0683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20" creationId="{2B299D23-1FD1-4B4E-9528-251A55F819BF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21" creationId="{B980562C-C673-4473-98D2-0951DD2406D6}"/>
          </ac:cxnSpMkLst>
        </pc:cxnChg>
        <pc:cxnChg chg="del mod">
          <ac:chgData name="Syphax Ait oubelli" userId="ecf726b1934da71b" providerId="LiveId" clId="{FC1E3467-6FAA-43C4-9762-FD3398CE4A4F}" dt="2022-02-27T06:04:23.287" v="612" actId="478"/>
          <ac:cxnSpMkLst>
            <pc:docMk/>
            <pc:sldMk cId="4153215483" sldId="649"/>
            <ac:cxnSpMk id="22" creationId="{B085FE40-587B-4E4D-A4F6-4E1D1976C0E7}"/>
          </ac:cxnSpMkLst>
        </pc:cxn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430838724" sldId="650"/>
        </pc:sldMkLst>
      </pc:sldChg>
      <pc:sldChg chg="addSp delSp modSp add mod">
        <pc:chgData name="Syphax Ait oubelli" userId="ecf726b1934da71b" providerId="LiveId" clId="{FC1E3467-6FAA-43C4-9762-FD3398CE4A4F}" dt="2022-02-27T15:21:50.699" v="852" actId="478"/>
        <pc:sldMkLst>
          <pc:docMk/>
          <pc:sldMk cId="940219829" sldId="650"/>
        </pc:sldMkLst>
        <pc:spChg chg="add mod">
          <ac:chgData name="Syphax Ait oubelli" userId="ecf726b1934da71b" providerId="LiveId" clId="{FC1E3467-6FAA-43C4-9762-FD3398CE4A4F}" dt="2022-02-27T14:00:24.007" v="764" actId="404"/>
          <ac:spMkLst>
            <pc:docMk/>
            <pc:sldMk cId="940219829" sldId="650"/>
            <ac:spMk id="5" creationId="{D316575E-882D-4257-9180-F9DD8F077822}"/>
          </ac:spMkLst>
        </pc:spChg>
        <pc:spChg chg="del">
          <ac:chgData name="Syphax Ait oubelli" userId="ecf726b1934da71b" providerId="LiveId" clId="{FC1E3467-6FAA-43C4-9762-FD3398CE4A4F}" dt="2022-02-27T06:08:32.906" v="626" actId="478"/>
          <ac:spMkLst>
            <pc:docMk/>
            <pc:sldMk cId="940219829" sldId="650"/>
            <ac:spMk id="6" creationId="{FF307214-32F6-444B-B17E-74B024E78CE1}"/>
          </ac:spMkLst>
        </pc:spChg>
        <pc:spChg chg="add mod">
          <ac:chgData name="Syphax Ait oubelli" userId="ecf726b1934da71b" providerId="LiveId" clId="{FC1E3467-6FAA-43C4-9762-FD3398CE4A4F}" dt="2022-02-27T14:00:24.007" v="764" actId="404"/>
          <ac:spMkLst>
            <pc:docMk/>
            <pc:sldMk cId="940219829" sldId="650"/>
            <ac:spMk id="7" creationId="{484A0934-5016-4906-B08A-4F475C7B24CD}"/>
          </ac:spMkLst>
        </pc:spChg>
        <pc:spChg chg="add mod">
          <ac:chgData name="Syphax Ait oubelli" userId="ecf726b1934da71b" providerId="LiveId" clId="{FC1E3467-6FAA-43C4-9762-FD3398CE4A4F}" dt="2022-02-27T14:00:24.007" v="764" actId="404"/>
          <ac:spMkLst>
            <pc:docMk/>
            <pc:sldMk cId="940219829" sldId="650"/>
            <ac:spMk id="8" creationId="{4270A557-B9F6-4FA2-9155-C85CA027CAC7}"/>
          </ac:spMkLst>
        </pc:spChg>
        <pc:spChg chg="add mod">
          <ac:chgData name="Syphax Ait oubelli" userId="ecf726b1934da71b" providerId="LiveId" clId="{FC1E3467-6FAA-43C4-9762-FD3398CE4A4F}" dt="2022-02-27T14:00:24.007" v="764" actId="404"/>
          <ac:spMkLst>
            <pc:docMk/>
            <pc:sldMk cId="940219829" sldId="650"/>
            <ac:spMk id="9" creationId="{60E173F1-3D22-49EC-A1D7-327E644CD059}"/>
          </ac:spMkLst>
        </pc:spChg>
        <pc:spChg chg="add mod">
          <ac:chgData name="Syphax Ait oubelli" userId="ecf726b1934da71b" providerId="LiveId" clId="{FC1E3467-6FAA-43C4-9762-FD3398CE4A4F}" dt="2022-02-27T14:00:24.007" v="764" actId="404"/>
          <ac:spMkLst>
            <pc:docMk/>
            <pc:sldMk cId="940219829" sldId="650"/>
            <ac:spMk id="10" creationId="{F874545F-E8C3-4D58-9A4E-627BCD2C5A0C}"/>
          </ac:spMkLst>
        </pc:spChg>
        <pc:spChg chg="add mod">
          <ac:chgData name="Syphax Ait oubelli" userId="ecf726b1934da71b" providerId="LiveId" clId="{FC1E3467-6FAA-43C4-9762-FD3398CE4A4F}" dt="2022-02-27T14:00:24.007" v="764" actId="404"/>
          <ac:spMkLst>
            <pc:docMk/>
            <pc:sldMk cId="940219829" sldId="650"/>
            <ac:spMk id="11" creationId="{EF8B6487-B056-4608-9E02-CBFE58228209}"/>
          </ac:spMkLst>
        </pc:spChg>
        <pc:spChg chg="add mod">
          <ac:chgData name="Syphax Ait oubelli" userId="ecf726b1934da71b" providerId="LiveId" clId="{FC1E3467-6FAA-43C4-9762-FD3398CE4A4F}" dt="2022-02-27T06:09:36.230" v="635" actId="571"/>
          <ac:spMkLst>
            <pc:docMk/>
            <pc:sldMk cId="940219829" sldId="650"/>
            <ac:spMk id="21" creationId="{FFD59178-71F0-4521-B0E4-28A7C6F43B7F}"/>
          </ac:spMkLst>
        </pc:spChg>
        <pc:spChg chg="add mod">
          <ac:chgData name="Syphax Ait oubelli" userId="ecf726b1934da71b" providerId="LiveId" clId="{FC1E3467-6FAA-43C4-9762-FD3398CE4A4F}" dt="2022-02-27T06:09:34.949" v="633" actId="571"/>
          <ac:spMkLst>
            <pc:docMk/>
            <pc:sldMk cId="940219829" sldId="650"/>
            <ac:spMk id="24" creationId="{035AB832-BC1C-4A34-959A-FB3D068FB964}"/>
          </ac:spMkLst>
        </pc:spChg>
        <pc:spChg chg="mod topLvl">
          <ac:chgData name="Syphax Ait oubelli" userId="ecf726b1934da71b" providerId="LiveId" clId="{FC1E3467-6FAA-43C4-9762-FD3398CE4A4F}" dt="2022-02-27T14:02:02.633" v="810"/>
          <ac:spMkLst>
            <pc:docMk/>
            <pc:sldMk cId="940219829" sldId="650"/>
            <ac:spMk id="25" creationId="{0705E94B-CA23-49DC-856E-5E524BED26F0}"/>
          </ac:spMkLst>
        </pc:spChg>
        <pc:spChg chg="mod topLvl">
          <ac:chgData name="Syphax Ait oubelli" userId="ecf726b1934da71b" providerId="LiveId" clId="{FC1E3467-6FAA-43C4-9762-FD3398CE4A4F}" dt="2022-02-27T14:02:02.633" v="810"/>
          <ac:spMkLst>
            <pc:docMk/>
            <pc:sldMk cId="940219829" sldId="650"/>
            <ac:spMk id="26" creationId="{C224614B-A29C-4C23-AB70-9C9D3C99A940}"/>
          </ac:spMkLst>
        </pc:spChg>
        <pc:spChg chg="mod topLvl">
          <ac:chgData name="Syphax Ait oubelli" userId="ecf726b1934da71b" providerId="LiveId" clId="{FC1E3467-6FAA-43C4-9762-FD3398CE4A4F}" dt="2022-02-27T14:02:02.633" v="810"/>
          <ac:spMkLst>
            <pc:docMk/>
            <pc:sldMk cId="940219829" sldId="650"/>
            <ac:spMk id="27" creationId="{E13F31AE-D0AE-4867-A6CD-87FD853FA25D}"/>
          </ac:spMkLst>
        </pc:spChg>
        <pc:spChg chg="mod topLvl">
          <ac:chgData name="Syphax Ait oubelli" userId="ecf726b1934da71b" providerId="LiveId" clId="{FC1E3467-6FAA-43C4-9762-FD3398CE4A4F}" dt="2022-02-27T14:02:02.633" v="810"/>
          <ac:spMkLst>
            <pc:docMk/>
            <pc:sldMk cId="940219829" sldId="650"/>
            <ac:spMk id="28" creationId="{FB72A7C7-B38A-4C84-8999-9804F646007C}"/>
          </ac:spMkLst>
        </pc:spChg>
        <pc:spChg chg="mod topLvl">
          <ac:chgData name="Syphax Ait oubelli" userId="ecf726b1934da71b" providerId="LiveId" clId="{FC1E3467-6FAA-43C4-9762-FD3398CE4A4F}" dt="2022-02-27T14:02:02.633" v="810"/>
          <ac:spMkLst>
            <pc:docMk/>
            <pc:sldMk cId="940219829" sldId="650"/>
            <ac:spMk id="29" creationId="{AE6338AF-D137-425A-AA32-43B2A7FC6390}"/>
          </ac:spMkLst>
        </pc:spChg>
        <pc:spChg chg="mod topLvl">
          <ac:chgData name="Syphax Ait oubelli" userId="ecf726b1934da71b" providerId="LiveId" clId="{FC1E3467-6FAA-43C4-9762-FD3398CE4A4F}" dt="2022-02-27T14:02:02.633" v="810"/>
          <ac:spMkLst>
            <pc:docMk/>
            <pc:sldMk cId="940219829" sldId="650"/>
            <ac:spMk id="30" creationId="{20FD6842-D3D4-4635-8AA8-A6A8D96FF561}"/>
          </ac:spMkLst>
        </pc:spChg>
        <pc:spChg chg="add mod">
          <ac:chgData name="Syphax Ait oubelli" userId="ecf726b1934da71b" providerId="LiveId" clId="{FC1E3467-6FAA-43C4-9762-FD3398CE4A4F}" dt="2022-02-27T14:02:10.631" v="814" actId="20577"/>
          <ac:spMkLst>
            <pc:docMk/>
            <pc:sldMk cId="940219829" sldId="650"/>
            <ac:spMk id="38" creationId="{61F12920-E96F-41F9-9FAC-CC2C969DF8EE}"/>
          </ac:spMkLst>
        </pc:spChg>
        <pc:spChg chg="add mod">
          <ac:chgData name="Syphax Ait oubelli" userId="ecf726b1934da71b" providerId="LiveId" clId="{FC1E3467-6FAA-43C4-9762-FD3398CE4A4F}" dt="2022-02-27T15:21:35.202" v="849" actId="1076"/>
          <ac:spMkLst>
            <pc:docMk/>
            <pc:sldMk cId="940219829" sldId="650"/>
            <ac:spMk id="41" creationId="{E34F49D9-D6D8-4272-B7B0-B31C0EDB87A0}"/>
          </ac:spMkLst>
        </pc:spChg>
        <pc:spChg chg="add mod">
          <ac:chgData name="Syphax Ait oubelli" userId="ecf726b1934da71b" providerId="LiveId" clId="{FC1E3467-6FAA-43C4-9762-FD3398CE4A4F}" dt="2022-02-27T15:21:35.202" v="849" actId="1076"/>
          <ac:spMkLst>
            <pc:docMk/>
            <pc:sldMk cId="940219829" sldId="650"/>
            <ac:spMk id="43" creationId="{D27AEEC2-CA92-40DD-A523-390608993B37}"/>
          </ac:spMkLst>
        </pc:spChg>
        <pc:grpChg chg="add del mod">
          <ac:chgData name="Syphax Ait oubelli" userId="ecf726b1934da71b" providerId="LiveId" clId="{FC1E3467-6FAA-43C4-9762-FD3398CE4A4F}" dt="2022-02-27T14:02:02.633" v="810"/>
          <ac:grpSpMkLst>
            <pc:docMk/>
            <pc:sldMk cId="940219829" sldId="650"/>
            <ac:grpSpMk id="22" creationId="{CE74AAD5-B50E-45E2-B128-711C8F2D9E58}"/>
          </ac:grpSpMkLst>
        </pc:grpChg>
        <pc:grpChg chg="add mod">
          <ac:chgData name="Syphax Ait oubelli" userId="ecf726b1934da71b" providerId="LiveId" clId="{FC1E3467-6FAA-43C4-9762-FD3398CE4A4F}" dt="2022-02-27T14:01:27.830" v="768" actId="1076"/>
          <ac:grpSpMkLst>
            <pc:docMk/>
            <pc:sldMk cId="940219829" sldId="650"/>
            <ac:grpSpMk id="23" creationId="{1769DA51-A0D7-4E96-9474-80D9A2CE83FE}"/>
          </ac:grpSpMkLst>
        </pc:grpChg>
        <pc:graphicFrameChg chg="add mod modGraphic">
          <ac:chgData name="Syphax Ait oubelli" userId="ecf726b1934da71b" providerId="LiveId" clId="{FC1E3467-6FAA-43C4-9762-FD3398CE4A4F}" dt="2022-02-27T14:01:27.830" v="768" actId="1076"/>
          <ac:graphicFrameMkLst>
            <pc:docMk/>
            <pc:sldMk cId="940219829" sldId="650"/>
            <ac:graphicFrameMk id="19" creationId="{1AAE6120-E614-4924-854A-FE67D54469B9}"/>
          </ac:graphicFrameMkLst>
        </pc:graphicFrameChg>
        <pc:graphicFrameChg chg="add mod modGraphic">
          <ac:chgData name="Syphax Ait oubelli" userId="ecf726b1934da71b" providerId="LiveId" clId="{FC1E3467-6FAA-43C4-9762-FD3398CE4A4F}" dt="2022-02-27T14:01:27.830" v="768" actId="1076"/>
          <ac:graphicFrameMkLst>
            <pc:docMk/>
            <pc:sldMk cId="940219829" sldId="650"/>
            <ac:graphicFrameMk id="20" creationId="{4BD713E6-86A6-4CC8-84E9-901074B3ACF1}"/>
          </ac:graphicFrameMkLst>
        </pc:graphicFrameChg>
        <pc:graphicFrameChg chg="add del mod modGraphic">
          <ac:chgData name="Syphax Ait oubelli" userId="ecf726b1934da71b" providerId="LiveId" clId="{FC1E3467-6FAA-43C4-9762-FD3398CE4A4F}" dt="2022-02-27T15:21:50.699" v="852" actId="478"/>
          <ac:graphicFrameMkLst>
            <pc:docMk/>
            <pc:sldMk cId="940219829" sldId="650"/>
            <ac:graphicFrameMk id="21" creationId="{00EBC552-304E-47F2-8E12-FDF712797479}"/>
          </ac:graphicFrameMkLst>
        </pc:graphicFrame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4" creationId="{4D8BDDC3-31BE-4133-8CD9-65E0930787B3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2" creationId="{CB972629-0DD8-4D51-8FD2-A9F435BC6072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3" creationId="{3B883ED6-268E-4634-9EAF-011342DEAA43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4" creationId="{A622175F-A12D-4051-A554-277FD5E4EBB0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5" creationId="{986741BD-2020-4A37-B758-0C3218DA7880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6" creationId="{EDFD4566-2DE8-4136-B63F-115A63D60BE8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7" creationId="{708C4CB9-66D8-4510-9E7B-935B00E7A8E3}"/>
          </ac:cxnSpMkLst>
        </pc:cxnChg>
        <pc:cxnChg chg="add mod">
          <ac:chgData name="Syphax Ait oubelli" userId="ecf726b1934da71b" providerId="LiveId" clId="{FC1E3467-6FAA-43C4-9762-FD3398CE4A4F}" dt="2022-02-27T06:09:44.360" v="636"/>
          <ac:cxnSpMkLst>
            <pc:docMk/>
            <pc:sldMk cId="940219829" sldId="650"/>
            <ac:cxnSpMk id="18" creationId="{8E8456C8-3990-420C-84E0-A43BCFEF70A3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24" creationId="{73331C76-6416-44F1-8EC6-CAF1183A47F6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1" creationId="{8055B482-E5A5-4C09-BF5A-EFB005D9C42D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2" creationId="{C7BF5E32-4CBE-46B4-8EE5-8916A405ABFB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3" creationId="{03FAD015-49F8-4711-9238-C8B4171781EE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4" creationId="{AD3990D8-C121-4984-916B-2B436330BF06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5" creationId="{138243A7-015D-434E-811F-69944DE8EE37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6" creationId="{3DF7A4E7-58CF-442E-8658-D359EB3E3CD8}"/>
          </ac:cxnSpMkLst>
        </pc:cxnChg>
        <pc:cxnChg chg="mod topLvl">
          <ac:chgData name="Syphax Ait oubelli" userId="ecf726b1934da71b" providerId="LiveId" clId="{FC1E3467-6FAA-43C4-9762-FD3398CE4A4F}" dt="2022-02-27T14:02:02.633" v="810"/>
          <ac:cxnSpMkLst>
            <pc:docMk/>
            <pc:sldMk cId="940219829" sldId="650"/>
            <ac:cxnSpMk id="37" creationId="{D667AA37-1742-4745-BB0E-045276969ED9}"/>
          </ac:cxnSpMkLst>
        </pc:cxnChg>
        <pc:cxnChg chg="add mod">
          <ac:chgData name="Syphax Ait oubelli" userId="ecf726b1934da71b" providerId="LiveId" clId="{FC1E3467-6FAA-43C4-9762-FD3398CE4A4F}" dt="2022-02-27T15:20:55.384" v="828" actId="1036"/>
          <ac:cxnSpMkLst>
            <pc:docMk/>
            <pc:sldMk cId="940219829" sldId="650"/>
            <ac:cxnSpMk id="39" creationId="{78417D5E-2143-4246-AADB-094285467433}"/>
          </ac:cxnSpMkLst>
        </pc:cxn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362319827" sldId="651"/>
        </pc:sldMkLst>
      </pc:sldChg>
      <pc:sldChg chg="addSp delSp modSp add mod ord">
        <pc:chgData name="Syphax Ait oubelli" userId="ecf726b1934da71b" providerId="LiveId" clId="{FC1E3467-6FAA-43C4-9762-FD3398CE4A4F}" dt="2022-02-27T15:24:04.166" v="890" actId="1037"/>
        <pc:sldMkLst>
          <pc:docMk/>
          <pc:sldMk cId="4195337812" sldId="651"/>
        </pc:sldMkLst>
        <pc:spChg chg="mod topLvl">
          <ac:chgData name="Syphax Ait oubelli" userId="ecf726b1934da71b" providerId="LiveId" clId="{FC1E3467-6FAA-43C4-9762-FD3398CE4A4F}" dt="2022-02-27T15:22:03.325" v="853"/>
          <ac:spMkLst>
            <pc:docMk/>
            <pc:sldMk cId="4195337812" sldId="651"/>
            <ac:spMk id="25" creationId="{0705E94B-CA23-49DC-856E-5E524BED26F0}"/>
          </ac:spMkLst>
        </pc:spChg>
        <pc:spChg chg="mod topLvl">
          <ac:chgData name="Syphax Ait oubelli" userId="ecf726b1934da71b" providerId="LiveId" clId="{FC1E3467-6FAA-43C4-9762-FD3398CE4A4F}" dt="2022-02-27T15:22:03.325" v="853"/>
          <ac:spMkLst>
            <pc:docMk/>
            <pc:sldMk cId="4195337812" sldId="651"/>
            <ac:spMk id="26" creationId="{C224614B-A29C-4C23-AB70-9C9D3C99A940}"/>
          </ac:spMkLst>
        </pc:spChg>
        <pc:spChg chg="mod topLvl">
          <ac:chgData name="Syphax Ait oubelli" userId="ecf726b1934da71b" providerId="LiveId" clId="{FC1E3467-6FAA-43C4-9762-FD3398CE4A4F}" dt="2022-02-27T15:22:03.325" v="853"/>
          <ac:spMkLst>
            <pc:docMk/>
            <pc:sldMk cId="4195337812" sldId="651"/>
            <ac:spMk id="27" creationId="{E13F31AE-D0AE-4867-A6CD-87FD853FA25D}"/>
          </ac:spMkLst>
        </pc:spChg>
        <pc:spChg chg="mod topLvl">
          <ac:chgData name="Syphax Ait oubelli" userId="ecf726b1934da71b" providerId="LiveId" clId="{FC1E3467-6FAA-43C4-9762-FD3398CE4A4F}" dt="2022-02-27T15:22:03.325" v="853"/>
          <ac:spMkLst>
            <pc:docMk/>
            <pc:sldMk cId="4195337812" sldId="651"/>
            <ac:spMk id="28" creationId="{FB72A7C7-B38A-4C84-8999-9804F646007C}"/>
          </ac:spMkLst>
        </pc:spChg>
        <pc:spChg chg="mod topLvl">
          <ac:chgData name="Syphax Ait oubelli" userId="ecf726b1934da71b" providerId="LiveId" clId="{FC1E3467-6FAA-43C4-9762-FD3398CE4A4F}" dt="2022-02-27T15:22:03.325" v="853"/>
          <ac:spMkLst>
            <pc:docMk/>
            <pc:sldMk cId="4195337812" sldId="651"/>
            <ac:spMk id="29" creationId="{AE6338AF-D137-425A-AA32-43B2A7FC6390}"/>
          </ac:spMkLst>
        </pc:spChg>
        <pc:spChg chg="mod topLvl">
          <ac:chgData name="Syphax Ait oubelli" userId="ecf726b1934da71b" providerId="LiveId" clId="{FC1E3467-6FAA-43C4-9762-FD3398CE4A4F}" dt="2022-02-27T15:22:03.325" v="853"/>
          <ac:spMkLst>
            <pc:docMk/>
            <pc:sldMk cId="4195337812" sldId="651"/>
            <ac:spMk id="30" creationId="{20FD6842-D3D4-4635-8AA8-A6A8D96FF561}"/>
          </ac:spMkLst>
        </pc:spChg>
        <pc:spChg chg="add mod">
          <ac:chgData name="Syphax Ait oubelli" userId="ecf726b1934da71b" providerId="LiveId" clId="{FC1E3467-6FAA-43C4-9762-FD3398CE4A4F}" dt="2022-02-27T14:02:21.130" v="815"/>
          <ac:spMkLst>
            <pc:docMk/>
            <pc:sldMk cId="4195337812" sldId="651"/>
            <ac:spMk id="38" creationId="{4C2B3E41-D64E-4757-94BB-845521C74E5C}"/>
          </ac:spMkLst>
        </pc:spChg>
        <pc:spChg chg="add mod">
          <ac:chgData name="Syphax Ait oubelli" userId="ecf726b1934da71b" providerId="LiveId" clId="{FC1E3467-6FAA-43C4-9762-FD3398CE4A4F}" dt="2022-02-27T15:21:43.769" v="850"/>
          <ac:spMkLst>
            <pc:docMk/>
            <pc:sldMk cId="4195337812" sldId="651"/>
            <ac:spMk id="40" creationId="{914CE672-5D2B-4D42-94D1-355CA7848D82}"/>
          </ac:spMkLst>
        </pc:spChg>
        <pc:spChg chg="add mod">
          <ac:chgData name="Syphax Ait oubelli" userId="ecf726b1934da71b" providerId="LiveId" clId="{FC1E3467-6FAA-43C4-9762-FD3398CE4A4F}" dt="2022-02-27T15:21:43.769" v="850"/>
          <ac:spMkLst>
            <pc:docMk/>
            <pc:sldMk cId="4195337812" sldId="651"/>
            <ac:spMk id="41" creationId="{9CE15702-2240-4DED-A888-C674D89F0467}"/>
          </ac:spMkLst>
        </pc:spChg>
        <pc:grpChg chg="del ord">
          <ac:chgData name="Syphax Ait oubelli" userId="ecf726b1934da71b" providerId="LiveId" clId="{FC1E3467-6FAA-43C4-9762-FD3398CE4A4F}" dt="2022-02-27T15:22:03.325" v="853"/>
          <ac:grpSpMkLst>
            <pc:docMk/>
            <pc:sldMk cId="4195337812" sldId="651"/>
            <ac:grpSpMk id="22" creationId="{CE74AAD5-B50E-45E2-B128-711C8F2D9E58}"/>
          </ac:grpSpMkLst>
        </pc:grpChg>
        <pc:graphicFrameChg chg="del mod">
          <ac:chgData name="Syphax Ait oubelli" userId="ecf726b1934da71b" providerId="LiveId" clId="{FC1E3467-6FAA-43C4-9762-FD3398CE4A4F}" dt="2022-02-27T15:22:56.519" v="866" actId="478"/>
          <ac:graphicFrameMkLst>
            <pc:docMk/>
            <pc:sldMk cId="4195337812" sldId="651"/>
            <ac:graphicFrameMk id="20" creationId="{4BD713E6-86A6-4CC8-84E9-901074B3ACF1}"/>
          </ac:graphicFrameMkLst>
        </pc:graphicFrameChg>
        <pc:graphicFrameChg chg="mod ord modGraphic">
          <ac:chgData name="Syphax Ait oubelli" userId="ecf726b1934da71b" providerId="LiveId" clId="{FC1E3467-6FAA-43C4-9762-FD3398CE4A4F}" dt="2022-02-27T15:24:04.166" v="890" actId="1037"/>
          <ac:graphicFrameMkLst>
            <pc:docMk/>
            <pc:sldMk cId="4195337812" sldId="651"/>
            <ac:graphicFrameMk id="21" creationId="{00EBC552-304E-47F2-8E12-FDF712797479}"/>
          </ac:graphicFrameMkLst>
        </pc:graphicFrame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24" creationId="{73331C76-6416-44F1-8EC6-CAF1183A47F6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1" creationId="{8055B482-E5A5-4C09-BF5A-EFB005D9C42D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2" creationId="{C7BF5E32-4CBE-46B4-8EE5-8916A405ABFB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3" creationId="{03FAD015-49F8-4711-9238-C8B4171781EE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4" creationId="{AD3990D8-C121-4984-916B-2B436330BF06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5" creationId="{138243A7-015D-434E-811F-69944DE8EE37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6" creationId="{3DF7A4E7-58CF-442E-8658-D359EB3E3CD8}"/>
          </ac:cxnSpMkLst>
        </pc:cxnChg>
        <pc:cxnChg chg="mod topLvl">
          <ac:chgData name="Syphax Ait oubelli" userId="ecf726b1934da71b" providerId="LiveId" clId="{FC1E3467-6FAA-43C4-9762-FD3398CE4A4F}" dt="2022-02-27T15:22:03.325" v="853"/>
          <ac:cxnSpMkLst>
            <pc:docMk/>
            <pc:sldMk cId="4195337812" sldId="651"/>
            <ac:cxnSpMk id="37" creationId="{D667AA37-1742-4745-BB0E-045276969ED9}"/>
          </ac:cxnSpMkLst>
        </pc:cxnChg>
        <pc:cxnChg chg="add mod">
          <ac:chgData name="Syphax Ait oubelli" userId="ecf726b1934da71b" providerId="LiveId" clId="{FC1E3467-6FAA-43C4-9762-FD3398CE4A4F}" dt="2022-02-27T15:21:43.769" v="850"/>
          <ac:cxnSpMkLst>
            <pc:docMk/>
            <pc:sldMk cId="4195337812" sldId="651"/>
            <ac:cxnSpMk id="39" creationId="{BB5FC2DD-022D-4227-91C0-A3D15FDBB9E3}"/>
          </ac:cxnSpMkLst>
        </pc:cxnChg>
      </pc:sldChg>
      <pc:sldChg chg="add">
        <pc:chgData name="Syphax Ait oubelli" userId="ecf726b1934da71b" providerId="LiveId" clId="{FC1E3467-6FAA-43C4-9762-FD3398CE4A4F}" dt="2022-02-27T15:21:46.614" v="851" actId="2890"/>
        <pc:sldMkLst>
          <pc:docMk/>
          <pc:sldMk cId="704122521" sldId="652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678939205" sldId="652"/>
        </pc:sldMkLst>
      </pc:sldChg>
      <pc:sldChg chg="delSp add mod">
        <pc:chgData name="Syphax Ait oubelli" userId="ecf726b1934da71b" providerId="LiveId" clId="{FC1E3467-6FAA-43C4-9762-FD3398CE4A4F}" dt="2022-02-27T15:22:31.223" v="855" actId="478"/>
        <pc:sldMkLst>
          <pc:docMk/>
          <pc:sldMk cId="785212910" sldId="653"/>
        </pc:sldMkLst>
        <pc:graphicFrameChg chg="del">
          <ac:chgData name="Syphax Ait oubelli" userId="ecf726b1934da71b" providerId="LiveId" clId="{FC1E3467-6FAA-43C4-9762-FD3398CE4A4F}" dt="2022-02-27T15:22:31.223" v="855" actId="478"/>
          <ac:graphicFrameMkLst>
            <pc:docMk/>
            <pc:sldMk cId="785212910" sldId="653"/>
            <ac:graphicFrameMk id="20" creationId="{4BD713E6-86A6-4CC8-84E9-901074B3ACF1}"/>
          </ac:graphicFrameMkLst>
        </pc:graphicFrame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805457217" sldId="653"/>
        </pc:sldMkLst>
      </pc:sldChg>
      <pc:sldChg chg="add">
        <pc:chgData name="Syphax Ait oubelli" userId="ecf726b1934da71b" providerId="LiveId" clId="{FC1E3467-6FAA-43C4-9762-FD3398CE4A4F}" dt="2022-02-27T15:25:22.294" v="891" actId="2890"/>
        <pc:sldMkLst>
          <pc:docMk/>
          <pc:sldMk cId="2047300217" sldId="654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376872577" sldId="654"/>
        </pc:sldMkLst>
      </pc:sldChg>
      <pc:sldChg chg="modSp add mod">
        <pc:chgData name="Syphax Ait oubelli" userId="ecf726b1934da71b" providerId="LiveId" clId="{FC1E3467-6FAA-43C4-9762-FD3398CE4A4F}" dt="2022-02-27T15:25:38.052" v="896" actId="166"/>
        <pc:sldMkLst>
          <pc:docMk/>
          <pc:sldMk cId="423235768" sldId="655"/>
        </pc:sldMkLst>
        <pc:graphicFrameChg chg="mod ord">
          <ac:chgData name="Syphax Ait oubelli" userId="ecf726b1934da71b" providerId="LiveId" clId="{FC1E3467-6FAA-43C4-9762-FD3398CE4A4F}" dt="2022-02-27T15:25:38.052" v="896" actId="166"/>
          <ac:graphicFrameMkLst>
            <pc:docMk/>
            <pc:sldMk cId="423235768" sldId="655"/>
            <ac:graphicFrameMk id="20" creationId="{4BD713E6-86A6-4CC8-84E9-901074B3ACF1}"/>
          </ac:graphicFrameMkLst>
        </pc:graphicFrameChg>
        <pc:graphicFrameChg chg="modGraphic">
          <ac:chgData name="Syphax Ait oubelli" userId="ecf726b1934da71b" providerId="LiveId" clId="{FC1E3467-6FAA-43C4-9762-FD3398CE4A4F}" dt="2022-02-27T15:25:34.100" v="894" actId="207"/>
          <ac:graphicFrameMkLst>
            <pc:docMk/>
            <pc:sldMk cId="423235768" sldId="655"/>
            <ac:graphicFrameMk id="21" creationId="{00EBC552-304E-47F2-8E12-FDF712797479}"/>
          </ac:graphicFrameMkLst>
        </pc:graphicFrameChg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060280114" sldId="655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108164083" sldId="657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105311051" sldId="658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226226331" sldId="659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117463152" sldId="660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731729372" sldId="661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725994641" sldId="662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495355180" sldId="663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449144711" sldId="664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528516873" sldId="665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840096795" sldId="666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478116588" sldId="667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8328718" sldId="668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66537266" sldId="670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1550727219" sldId="671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711456979" sldId="672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203963495" sldId="673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318884611" sldId="674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3137105889" sldId="675"/>
        </pc:sldMkLst>
      </pc:sldChg>
      <pc:sldChg chg="del">
        <pc:chgData name="Syphax Ait oubelli" userId="ecf726b1934da71b" providerId="LiveId" clId="{FC1E3467-6FAA-43C4-9762-FD3398CE4A4F}" dt="2022-02-27T05:27:46.241" v="1" actId="47"/>
        <pc:sldMkLst>
          <pc:docMk/>
          <pc:sldMk cId="257643923" sldId="676"/>
        </pc:sldMkLst>
      </pc:sldChg>
    </pc:docChg>
  </pc:docChgLst>
  <pc:docChgLst>
    <pc:chgData name="Syphax Ait oubelli" userId="ecf726b1934da71b" providerId="LiveId" clId="{39C3F440-380F-4C67-BAB4-31F007D993CF}"/>
    <pc:docChg chg="undo custSel addSld delSld modSld sldOrd modSection">
      <pc:chgData name="Syphax Ait oubelli" userId="ecf726b1934da71b" providerId="LiveId" clId="{39C3F440-380F-4C67-BAB4-31F007D993CF}" dt="2021-09-04T07:02:12.565" v="1855" actId="1076"/>
      <pc:docMkLst>
        <pc:docMk/>
      </pc:docMkLst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91619" sldId="26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5906171" sldId="26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61684508" sldId="26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31612049" sldId="27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78901722" sldId="27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96" sldId="27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55605615" sldId="2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77835588" sldId="28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09315333" sldId="28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52205712" sldId="2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71190954" sldId="2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42397423" sldId="2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6091988" sldId="2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3101562" sldId="2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7870273" sldId="2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95479322" sldId="2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7941430" sldId="2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62306416" sldId="2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91143816" sldId="2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4014031" sldId="2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59390697" sldId="2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4773123" sldId="2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75022841" sldId="2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96507637" sldId="2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289970130" sldId="2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04745696" sldId="2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30548844" sldId="3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0286037" sldId="3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01236911" sldId="3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67655554" sldId="3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40630153" sldId="3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17094901" sldId="3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00225530" sldId="3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4418925" sldId="3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79779805" sldId="3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1563342" sldId="3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5968039" sldId="3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977637411" sldId="3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2018274" sldId="31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71968658" sldId="3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29686096" sldId="3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64473464" sldId="3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06155254" sldId="3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03697662" sldId="3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185284918" sldId="3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2867618" sldId="3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5448609" sldId="3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1643281" sldId="3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39229797" sldId="3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44208628" sldId="3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957791718" sldId="3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05593065" sldId="3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21618305" sldId="3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69493229" sldId="3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12219612" sldId="3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39C3F440-380F-4C67-BAB4-31F007D993CF}" dt="2021-09-02T16:30:37.371" v="28"/>
        <pc:sldMkLst>
          <pc:docMk/>
          <pc:sldMk cId="14798839" sldId="332"/>
        </pc:sldMkLst>
        <pc:spChg chg="mod">
          <ac:chgData name="Syphax Ait oubelli" userId="ecf726b1934da71b" providerId="LiveId" clId="{39C3F440-380F-4C67-BAB4-31F007D993CF}" dt="2021-09-02T16:25:30.426" v="12" actId="20577"/>
          <ac:spMkLst>
            <pc:docMk/>
            <pc:sldMk cId="14798839" sldId="332"/>
            <ac:spMk id="2" creationId="{3B058406-6079-4C6C-B29B-FFE8036C3DA8}"/>
          </ac:spMkLst>
        </pc:spChg>
        <pc:grpChg chg="add mod">
          <ac:chgData name="Syphax Ait oubelli" userId="ecf726b1934da71b" providerId="LiveId" clId="{39C3F440-380F-4C67-BAB4-31F007D993CF}" dt="2021-09-02T16:30:33.014" v="26" actId="164"/>
          <ac:grpSpMkLst>
            <pc:docMk/>
            <pc:sldMk cId="14798839" sldId="332"/>
            <ac:grpSpMk id="8" creationId="{F43BB191-9B9C-47B4-AB4B-6759F332090E}"/>
          </ac:grpSpMkLst>
        </pc:grpChg>
        <pc:grpChg chg="add mod">
          <ac:chgData name="Syphax Ait oubelli" userId="ecf726b1934da71b" providerId="LiveId" clId="{39C3F440-380F-4C67-BAB4-31F007D993CF}" dt="2021-09-02T16:30:37.371" v="28"/>
          <ac:grpSpMkLst>
            <pc:docMk/>
            <pc:sldMk cId="14798839" sldId="332"/>
            <ac:grpSpMk id="9" creationId="{F94F4149-24F0-4674-B65D-49C18AE501FF}"/>
          </ac:grpSpMkLst>
        </pc:grpChg>
        <pc:picChg chg="add mo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4" creationId="{0A41BDB0-264C-472B-A251-EBCBD1400118}"/>
          </ac:picMkLst>
        </pc:picChg>
        <pc:picChg chg="del">
          <ac:chgData name="Syphax Ait oubelli" userId="ecf726b1934da71b" providerId="LiveId" clId="{39C3F440-380F-4C67-BAB4-31F007D993CF}" dt="2021-09-02T16:28:51.722" v="13" actId="478"/>
          <ac:picMkLst>
            <pc:docMk/>
            <pc:sldMk cId="14798839" sldId="332"/>
            <ac:picMk id="5" creationId="{29A6F10B-C0C9-4447-9CB0-9575E354D977}"/>
          </ac:picMkLst>
        </pc:picChg>
        <pc:picChg chg="add mod ord">
          <ac:chgData name="Syphax Ait oubelli" userId="ecf726b1934da71b" providerId="LiveId" clId="{39C3F440-380F-4C67-BAB4-31F007D993CF}" dt="2021-09-02T16:30:33.014" v="26" actId="164"/>
          <ac:picMkLst>
            <pc:docMk/>
            <pc:sldMk cId="14798839" sldId="332"/>
            <ac:picMk id="7" creationId="{74B3BEEA-3DD0-413D-BAE2-2E3859B34CFC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0" creationId="{683E4B81-E408-49D8-8668-B457C9BDA725}"/>
          </ac:picMkLst>
        </pc:picChg>
        <pc:picChg chg="mod">
          <ac:chgData name="Syphax Ait oubelli" userId="ecf726b1934da71b" providerId="LiveId" clId="{39C3F440-380F-4C67-BAB4-31F007D993CF}" dt="2021-09-02T16:30:37.371" v="28"/>
          <ac:picMkLst>
            <pc:docMk/>
            <pc:sldMk cId="14798839" sldId="332"/>
            <ac:picMk id="11" creationId="{CAD6A959-7B0C-4B9B-A2A3-C375B5831D5B}"/>
          </ac:picMkLst>
        </pc:picChg>
      </pc:sldChg>
      <pc:sldChg chg="addSp delSp modSp add mod">
        <pc:chgData name="Syphax Ait oubelli" userId="ecf726b1934da71b" providerId="LiveId" clId="{39C3F440-380F-4C67-BAB4-31F007D993CF}" dt="2021-09-03T10:46:12.633" v="56" actId="1076"/>
        <pc:sldMkLst>
          <pc:docMk/>
          <pc:sldMk cId="1730545160" sldId="333"/>
        </pc:sldMkLst>
        <pc:spChg chg="del">
          <ac:chgData name="Syphax Ait oubelli" userId="ecf726b1934da71b" providerId="LiveId" clId="{39C3F440-380F-4C67-BAB4-31F007D993CF}" dt="2021-09-03T10:43:13.503" v="30" actId="478"/>
          <ac:spMkLst>
            <pc:docMk/>
            <pc:sldMk cId="1730545160" sldId="333"/>
            <ac:spMk id="2" creationId="{3B058406-6079-4C6C-B29B-FFE8036C3DA8}"/>
          </ac:spMkLst>
        </pc:spChg>
        <pc:grpChg chg="del">
          <ac:chgData name="Syphax Ait oubelli" userId="ecf726b1934da71b" providerId="LiveId" clId="{39C3F440-380F-4C67-BAB4-31F007D993CF}" dt="2021-09-03T10:43:15.192" v="31" actId="478"/>
          <ac:grpSpMkLst>
            <pc:docMk/>
            <pc:sldMk cId="1730545160" sldId="333"/>
            <ac:grpSpMk id="8" creationId="{F43BB191-9B9C-47B4-AB4B-6759F332090E}"/>
          </ac:grpSpMkLst>
        </pc:grpChg>
        <pc:picChg chg="del topLvl">
          <ac:chgData name="Syphax Ait oubelli" userId="ecf726b1934da71b" providerId="LiveId" clId="{39C3F440-380F-4C67-BAB4-31F007D993CF}" dt="2021-09-03T10:43:15.192" v="31" actId="478"/>
          <ac:picMkLst>
            <pc:docMk/>
            <pc:sldMk cId="1730545160" sldId="333"/>
            <ac:picMk id="4" creationId="{0A41BDB0-264C-472B-A251-EBCBD1400118}"/>
          </ac:picMkLst>
        </pc:picChg>
        <pc:picChg chg="add mod">
          <ac:chgData name="Syphax Ait oubelli" userId="ecf726b1934da71b" providerId="LiveId" clId="{39C3F440-380F-4C67-BAB4-31F007D993CF}" dt="2021-09-03T10:45:46.386" v="40" actId="14100"/>
          <ac:picMkLst>
            <pc:docMk/>
            <pc:sldMk cId="1730545160" sldId="333"/>
            <ac:picMk id="6" creationId="{863180F2-9E13-44E5-861B-C2294385A7B8}"/>
          </ac:picMkLst>
        </pc:picChg>
        <pc:picChg chg="del mod topLvl">
          <ac:chgData name="Syphax Ait oubelli" userId="ecf726b1934da71b" providerId="LiveId" clId="{39C3F440-380F-4C67-BAB4-31F007D993CF}" dt="2021-09-03T10:45:49.515" v="41" actId="478"/>
          <ac:picMkLst>
            <pc:docMk/>
            <pc:sldMk cId="1730545160" sldId="333"/>
            <ac:picMk id="7" creationId="{74B3BEEA-3DD0-413D-BAE2-2E3859B34CFC}"/>
          </ac:picMkLst>
        </pc:picChg>
        <pc:picChg chg="add mod">
          <ac:chgData name="Syphax Ait oubelli" userId="ecf726b1934da71b" providerId="LiveId" clId="{39C3F440-380F-4C67-BAB4-31F007D993CF}" dt="2021-09-03T10:45:44.273" v="39" actId="571"/>
          <ac:picMkLst>
            <pc:docMk/>
            <pc:sldMk cId="1730545160" sldId="333"/>
            <ac:picMk id="9" creationId="{22A7C583-9B8E-46EC-BD1C-3EE51F65CEC4}"/>
          </ac:picMkLst>
        </pc:picChg>
        <pc:picChg chg="add mod">
          <ac:chgData name="Syphax Ait oubelli" userId="ecf726b1934da71b" providerId="LiveId" clId="{39C3F440-380F-4C67-BAB4-31F007D993CF}" dt="2021-09-03T10:46:05.262" v="52" actId="1076"/>
          <ac:picMkLst>
            <pc:docMk/>
            <pc:sldMk cId="1730545160" sldId="333"/>
            <ac:picMk id="10" creationId="{23EEF6C5-4CFF-431D-B66A-C4B1B3F10BC1}"/>
          </ac:picMkLst>
        </pc:picChg>
        <pc:picChg chg="add mod">
          <ac:chgData name="Syphax Ait oubelli" userId="ecf726b1934da71b" providerId="LiveId" clId="{39C3F440-380F-4C67-BAB4-31F007D993CF}" dt="2021-09-03T10:45:57.382" v="46" actId="571"/>
          <ac:picMkLst>
            <pc:docMk/>
            <pc:sldMk cId="1730545160" sldId="333"/>
            <ac:picMk id="11" creationId="{F98DE668-F205-4D8C-9786-08631E364B18}"/>
          </ac:picMkLst>
        </pc:picChg>
        <pc:picChg chg="add mod">
          <ac:chgData name="Syphax Ait oubelli" userId="ecf726b1934da71b" providerId="LiveId" clId="{39C3F440-380F-4C67-BAB4-31F007D993CF}" dt="2021-09-03T10:46:03.902" v="51" actId="571"/>
          <ac:picMkLst>
            <pc:docMk/>
            <pc:sldMk cId="1730545160" sldId="333"/>
            <ac:picMk id="12" creationId="{F7D23D24-EB54-4038-BBDE-BB14AC4F761F}"/>
          </ac:picMkLst>
        </pc:picChg>
        <pc:picChg chg="add mod">
          <ac:chgData name="Syphax Ait oubelli" userId="ecf726b1934da71b" providerId="LiveId" clId="{39C3F440-380F-4C67-BAB4-31F007D993CF}" dt="2021-09-03T10:46:03.582" v="50" actId="571"/>
          <ac:picMkLst>
            <pc:docMk/>
            <pc:sldMk cId="1730545160" sldId="333"/>
            <ac:picMk id="13" creationId="{F374978F-865F-49CE-A51A-997120D5734A}"/>
          </ac:picMkLst>
        </pc:picChg>
        <pc:picChg chg="add mod">
          <ac:chgData name="Syphax Ait oubelli" userId="ecf726b1934da71b" providerId="LiveId" clId="{39C3F440-380F-4C67-BAB4-31F007D993CF}" dt="2021-09-03T10:46:06.836" v="53" actId="571"/>
          <ac:picMkLst>
            <pc:docMk/>
            <pc:sldMk cId="1730545160" sldId="333"/>
            <ac:picMk id="14" creationId="{17B3429E-486A-4B86-9D0F-674E5F86A759}"/>
          </ac:picMkLst>
        </pc:picChg>
        <pc:picChg chg="add mod">
          <ac:chgData name="Syphax Ait oubelli" userId="ecf726b1934da71b" providerId="LiveId" clId="{39C3F440-380F-4C67-BAB4-31F007D993CF}" dt="2021-09-03T10:46:08.429" v="54" actId="571"/>
          <ac:picMkLst>
            <pc:docMk/>
            <pc:sldMk cId="1730545160" sldId="333"/>
            <ac:picMk id="15" creationId="{FFDF011B-FEF8-4BF8-99AF-D44A49F48335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6" creationId="{034103B9-2B25-43B7-8C88-8FD6CFDFBD8B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7" creationId="{09534186-A375-45DA-B8E0-084FDD2E6633}"/>
          </ac:picMkLst>
        </pc:picChg>
        <pc:picChg chg="add mod">
          <ac:chgData name="Syphax Ait oubelli" userId="ecf726b1934da71b" providerId="LiveId" clId="{39C3F440-380F-4C67-BAB4-31F007D993CF}" dt="2021-09-03T10:46:12.633" v="56" actId="1076"/>
          <ac:picMkLst>
            <pc:docMk/>
            <pc:sldMk cId="1730545160" sldId="333"/>
            <ac:picMk id="18" creationId="{B459837D-5368-4516-BE47-0B58B178F10F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2447348" sldId="333"/>
        </pc:sldMkLst>
      </pc:sldChg>
      <pc:sldChg chg="addSp modSp add mod">
        <pc:chgData name="Syphax Ait oubelli" userId="ecf726b1934da71b" providerId="LiveId" clId="{39C3F440-380F-4C67-BAB4-31F007D993CF}" dt="2021-09-03T13:45:58.528" v="76" actId="1035"/>
        <pc:sldMkLst>
          <pc:docMk/>
          <pc:sldMk cId="3965280871" sldId="334"/>
        </pc:sldMkLst>
        <pc:spChg chg="add mod">
          <ac:chgData name="Syphax Ait oubelli" userId="ecf726b1934da71b" providerId="LiveId" clId="{39C3F440-380F-4C67-BAB4-31F007D993CF}" dt="2021-09-03T13:45:13.664" v="67" actId="1035"/>
          <ac:spMkLst>
            <pc:docMk/>
            <pc:sldMk cId="3965280871" sldId="334"/>
            <ac:spMk id="2" creationId="{EADD5BC2-D910-42D3-8B04-9CB799251D54}"/>
          </ac:spMkLst>
        </pc:spChg>
        <pc:picChg chg="add mod">
          <ac:chgData name="Syphax Ait oubelli" userId="ecf726b1934da71b" providerId="LiveId" clId="{39C3F440-380F-4C67-BAB4-31F007D993CF}" dt="2021-09-03T13:45:58.528" v="76" actId="1035"/>
          <ac:picMkLst>
            <pc:docMk/>
            <pc:sldMk cId="3965280871" sldId="334"/>
            <ac:picMk id="4" creationId="{56CEB10B-C77B-4C3A-B344-4DD4EC26417F}"/>
          </ac:picMkLst>
        </pc:picChg>
      </pc:sldChg>
      <pc:sldChg chg="addSp modSp add mod ord">
        <pc:chgData name="Syphax Ait oubelli" userId="ecf726b1934da71b" providerId="LiveId" clId="{39C3F440-380F-4C67-BAB4-31F007D993CF}" dt="2021-09-03T13:46:50.675" v="86" actId="571"/>
        <pc:sldMkLst>
          <pc:docMk/>
          <pc:sldMk cId="3089138185" sldId="335"/>
        </pc:sldMkLst>
        <pc:spChg chg="add mod">
          <ac:chgData name="Syphax Ait oubelli" userId="ecf726b1934da71b" providerId="LiveId" clId="{39C3F440-380F-4C67-BAB4-31F007D993CF}" dt="2021-09-03T13:46:46.531" v="84" actId="207"/>
          <ac:spMkLst>
            <pc:docMk/>
            <pc:sldMk cId="3089138185" sldId="335"/>
            <ac:spMk id="2" creationId="{B92FAED4-C371-4375-BB04-8436A43B7B2B}"/>
          </ac:spMkLst>
        </pc:spChg>
        <pc:spChg chg="add mod">
          <ac:chgData name="Syphax Ait oubelli" userId="ecf726b1934da71b" providerId="LiveId" clId="{39C3F440-380F-4C67-BAB4-31F007D993CF}" dt="2021-09-03T13:46:49" v="85" actId="571"/>
          <ac:spMkLst>
            <pc:docMk/>
            <pc:sldMk cId="3089138185" sldId="335"/>
            <ac:spMk id="11" creationId="{1772F940-3276-4841-B7EA-7FE715CDD76C}"/>
          </ac:spMkLst>
        </pc:spChg>
        <pc:spChg chg="add mod">
          <ac:chgData name="Syphax Ait oubelli" userId="ecf726b1934da71b" providerId="LiveId" clId="{39C3F440-380F-4C67-BAB4-31F007D993CF}" dt="2021-09-03T13:46:50.675" v="86" actId="571"/>
          <ac:spMkLst>
            <pc:docMk/>
            <pc:sldMk cId="3089138185" sldId="335"/>
            <ac:spMk id="12" creationId="{95EB93C2-19CD-41A4-9E5E-DC4E8C70EDA2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28117253" sldId="335"/>
        </pc:sldMkLst>
      </pc:sldChg>
      <pc:sldChg chg="addSp modSp add mod">
        <pc:chgData name="Syphax Ait oubelli" userId="ecf726b1934da71b" providerId="LiveId" clId="{39C3F440-380F-4C67-BAB4-31F007D993CF}" dt="2021-09-03T14:00:30.219" v="244" actId="207"/>
        <pc:sldMkLst>
          <pc:docMk/>
          <pc:sldMk cId="838851283" sldId="336"/>
        </pc:sldMkLst>
        <pc:spChg chg="add mod">
          <ac:chgData name="Syphax Ait oubelli" userId="ecf726b1934da71b" providerId="LiveId" clId="{39C3F440-380F-4C67-BAB4-31F007D993CF}" dt="2021-09-03T13:48:28.329" v="97" actId="1036"/>
          <ac:spMkLst>
            <pc:docMk/>
            <pc:sldMk cId="838851283" sldId="336"/>
            <ac:spMk id="3" creationId="{178856E9-1704-4EBC-9DB5-2FAF1CB13ABD}"/>
          </ac:spMkLst>
        </pc:spChg>
        <pc:spChg chg="add mod">
          <ac:chgData name="Syphax Ait oubelli" userId="ecf726b1934da71b" providerId="LiveId" clId="{39C3F440-380F-4C67-BAB4-31F007D993CF}" dt="2021-09-03T13:58:21.955" v="174" actId="113"/>
          <ac:spMkLst>
            <pc:docMk/>
            <pc:sldMk cId="838851283" sldId="336"/>
            <ac:spMk id="7" creationId="{10E255C3-1688-4C04-8240-7C17AEA05754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13" creationId="{B4DC3924-F6AD-4EFA-96DE-F74C1E8D7C3D}"/>
          </ac:spMkLst>
        </pc:spChg>
        <pc:spChg chg="add mod">
          <ac:chgData name="Syphax Ait oubelli" userId="ecf726b1934da71b" providerId="LiveId" clId="{39C3F440-380F-4C67-BAB4-31F007D993CF}" dt="2021-09-03T13:48:33.594" v="99" actId="571"/>
          <ac:spMkLst>
            <pc:docMk/>
            <pc:sldMk cId="838851283" sldId="336"/>
            <ac:spMk id="19" creationId="{30BEE537-8863-428F-AC42-B9170639962A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0" creationId="{42FAD2B1-F47D-4F1E-9CC2-EE2D750DEE27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1" creationId="{5F2BB194-9526-4A9A-B06A-FF516F850E0D}"/>
          </ac:spMkLst>
        </pc:spChg>
        <pc:spChg chg="add mod">
          <ac:chgData name="Syphax Ait oubelli" userId="ecf726b1934da71b" providerId="LiveId" clId="{39C3F440-380F-4C67-BAB4-31F007D993CF}" dt="2021-09-03T14:00:30.219" v="244" actId="207"/>
          <ac:spMkLst>
            <pc:docMk/>
            <pc:sldMk cId="838851283" sldId="336"/>
            <ac:spMk id="22" creationId="{4CB21C4C-8F17-448C-AF04-0C45F9956790}"/>
          </ac:spMkLst>
        </pc:spChg>
        <pc:spChg chg="add mod">
          <ac:chgData name="Syphax Ait oubelli" userId="ecf726b1934da71b" providerId="LiveId" clId="{39C3F440-380F-4C67-BAB4-31F007D993CF}" dt="2021-09-03T13:48:40.150" v="101" actId="571"/>
          <ac:spMkLst>
            <pc:docMk/>
            <pc:sldMk cId="838851283" sldId="336"/>
            <ac:spMk id="23" creationId="{93EBA7C2-DA02-4CBD-BA25-6ABAFDB85E90}"/>
          </ac:spMkLst>
        </pc:spChg>
        <pc:picChg chg="add mod">
          <ac:chgData name="Syphax Ait oubelli" userId="ecf726b1934da71b" providerId="LiveId" clId="{39C3F440-380F-4C67-BAB4-31F007D993CF}" dt="2021-09-03T13:57:19.415" v="121" actId="1076"/>
          <ac:picMkLst>
            <pc:docMk/>
            <pc:sldMk cId="838851283" sldId="336"/>
            <ac:picMk id="5" creationId="{19E2385D-285D-415A-83F4-8DB0007C9C8D}"/>
          </ac:picMkLst>
        </pc:picChg>
        <pc:picChg chg="add mod">
          <ac:chgData name="Syphax Ait oubelli" userId="ecf726b1934da71b" providerId="LiveId" clId="{39C3F440-380F-4C67-BAB4-31F007D993CF}" dt="2021-09-03T13:49:20.546" v="107" actId="1035"/>
          <ac:picMkLst>
            <pc:docMk/>
            <pc:sldMk cId="838851283" sldId="336"/>
            <ac:picMk id="24" creationId="{67250E78-A885-4714-83B6-BADCB31442C9}"/>
          </ac:picMkLst>
        </pc:picChg>
        <pc:picChg chg="add mod">
          <ac:chgData name="Syphax Ait oubelli" userId="ecf726b1934da71b" providerId="LiveId" clId="{39C3F440-380F-4C67-BAB4-31F007D993CF}" dt="2021-09-03T13:49:23.777" v="108" actId="571"/>
          <ac:picMkLst>
            <pc:docMk/>
            <pc:sldMk cId="838851283" sldId="336"/>
            <ac:picMk id="25" creationId="{EE6ABE97-955C-4C1F-8E4C-34A88C446718}"/>
          </ac:picMkLst>
        </pc:picChg>
        <pc:picChg chg="add mod">
          <ac:chgData name="Syphax Ait oubelli" userId="ecf726b1934da71b" providerId="LiveId" clId="{39C3F440-380F-4C67-BAB4-31F007D993CF}" dt="2021-09-03T13:49:27.105" v="109" actId="571"/>
          <ac:picMkLst>
            <pc:docMk/>
            <pc:sldMk cId="838851283" sldId="336"/>
            <ac:picMk id="26" creationId="{C964AECB-0AC7-464D-8B81-7BB7C9978348}"/>
          </ac:picMkLst>
        </pc:picChg>
        <pc:picChg chg="add mod">
          <ac:chgData name="Syphax Ait oubelli" userId="ecf726b1934da71b" providerId="LiveId" clId="{39C3F440-380F-4C67-BAB4-31F007D993CF}" dt="2021-09-03T13:49:31.727" v="111" actId="1076"/>
          <ac:picMkLst>
            <pc:docMk/>
            <pc:sldMk cId="838851283" sldId="336"/>
            <ac:picMk id="27" creationId="{91DF034D-215E-4234-9FFD-71B34BFAF866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8" creationId="{0A88DE96-C63E-41F4-B802-E4B95288611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29" creationId="{FC01DF2D-6FFC-4A76-BFB4-E8658AA0C8B1}"/>
          </ac:picMkLst>
        </pc:picChg>
        <pc:picChg chg="add mod">
          <ac:chgData name="Syphax Ait oubelli" userId="ecf726b1934da71b" providerId="LiveId" clId="{39C3F440-380F-4C67-BAB4-31F007D993CF}" dt="2021-09-03T13:49:38.595" v="112" actId="571"/>
          <ac:picMkLst>
            <pc:docMk/>
            <pc:sldMk cId="838851283" sldId="336"/>
            <ac:picMk id="30" creationId="{5F193ECD-BB68-4745-AF4E-847009A50C63}"/>
          </ac:picMkLst>
        </pc:pic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83755414" sldId="336"/>
        </pc:sldMkLst>
      </pc:sldChg>
      <pc:sldChg chg="add del">
        <pc:chgData name="Syphax Ait oubelli" userId="ecf726b1934da71b" providerId="LiveId" clId="{39C3F440-380F-4C67-BAB4-31F007D993CF}" dt="2021-09-03T13:57:17.175" v="120" actId="2890"/>
        <pc:sldMkLst>
          <pc:docMk/>
          <pc:sldMk cId="2348377307" sldId="3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96962250" sldId="337"/>
        </pc:sldMkLst>
      </pc:sldChg>
      <pc:sldChg chg="addSp delSp modSp add mod">
        <pc:chgData name="Syphax Ait oubelli" userId="ecf726b1934da71b" providerId="LiveId" clId="{39C3F440-380F-4C67-BAB4-31F007D993CF}" dt="2021-09-03T14:00:24.133" v="243" actId="207"/>
        <pc:sldMkLst>
          <pc:docMk/>
          <pc:sldMk cId="4126660452" sldId="337"/>
        </pc:sldMkLst>
        <pc:spChg chg="mod">
          <ac:chgData name="Syphax Ait oubelli" userId="ecf726b1934da71b" providerId="LiveId" clId="{39C3F440-380F-4C67-BAB4-31F007D993CF}" dt="2021-09-03T13:58:59.353" v="176" actId="20577"/>
          <ac:spMkLst>
            <pc:docMk/>
            <pc:sldMk cId="4126660452" sldId="337"/>
            <ac:spMk id="3" creationId="{178856E9-1704-4EBC-9DB5-2FAF1CB13ABD}"/>
          </ac:spMkLst>
        </pc:spChg>
        <pc:spChg chg="mod">
          <ac:chgData name="Syphax Ait oubelli" userId="ecf726b1934da71b" providerId="LiveId" clId="{39C3F440-380F-4C67-BAB4-31F007D993CF}" dt="2021-09-03T13:59:51.688" v="237" actId="113"/>
          <ac:spMkLst>
            <pc:docMk/>
            <pc:sldMk cId="4126660452" sldId="337"/>
            <ac:spMk id="7" creationId="{10E255C3-1688-4C04-8240-7C17AEA05754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13" creationId="{B4DC3924-F6AD-4EFA-96DE-F74C1E8D7C3D}"/>
          </ac:spMkLst>
        </pc:spChg>
        <pc:spChg chg="mod">
          <ac:chgData name="Syphax Ait oubelli" userId="ecf726b1934da71b" providerId="LiveId" clId="{39C3F440-380F-4C67-BAB4-31F007D993CF}" dt="2021-09-03T13:59:04.125" v="180" actId="20577"/>
          <ac:spMkLst>
            <pc:docMk/>
            <pc:sldMk cId="4126660452" sldId="337"/>
            <ac:spMk id="19" creationId="{30BEE537-8863-428F-AC42-B9170639962A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0" creationId="{42FAD2B1-F47D-4F1E-9CC2-EE2D750DEE27}"/>
          </ac:spMkLst>
        </pc:spChg>
        <pc:spChg chg="mod">
          <ac:chgData name="Syphax Ait oubelli" userId="ecf726b1934da71b" providerId="LiveId" clId="{39C3F440-380F-4C67-BAB4-31F007D993CF}" dt="2021-09-03T13:59:07.438" v="182" actId="20577"/>
          <ac:spMkLst>
            <pc:docMk/>
            <pc:sldMk cId="4126660452" sldId="337"/>
            <ac:spMk id="21" creationId="{5F2BB194-9526-4A9A-B06A-FF516F850E0D}"/>
          </ac:spMkLst>
        </pc:spChg>
        <pc:spChg chg="mod">
          <ac:chgData name="Syphax Ait oubelli" userId="ecf726b1934da71b" providerId="LiveId" clId="{39C3F440-380F-4C67-BAB4-31F007D993CF}" dt="2021-09-03T14:00:24.133" v="243" actId="207"/>
          <ac:spMkLst>
            <pc:docMk/>
            <pc:sldMk cId="4126660452" sldId="337"/>
            <ac:spMk id="22" creationId="{4CB21C4C-8F17-448C-AF04-0C45F9956790}"/>
          </ac:spMkLst>
        </pc:spChg>
        <pc:spChg chg="mod">
          <ac:chgData name="Syphax Ait oubelli" userId="ecf726b1934da71b" providerId="LiveId" clId="{39C3F440-380F-4C67-BAB4-31F007D993CF}" dt="2021-09-03T13:59:11.414" v="184" actId="20577"/>
          <ac:spMkLst>
            <pc:docMk/>
            <pc:sldMk cId="4126660452" sldId="337"/>
            <ac:spMk id="23" creationId="{93EBA7C2-DA02-4CBD-BA25-6ABAFDB85E90}"/>
          </ac:spMkLst>
        </pc:spChg>
        <pc:picChg chg="mod">
          <ac:chgData name="Syphax Ait oubelli" userId="ecf726b1934da71b" providerId="LiveId" clId="{39C3F440-380F-4C67-BAB4-31F007D993CF}" dt="2021-09-03T13:59:59.743" v="240" actId="14826"/>
          <ac:picMkLst>
            <pc:docMk/>
            <pc:sldMk cId="4126660452" sldId="337"/>
            <ac:picMk id="5" creationId="{19E2385D-285D-415A-83F4-8DB0007C9C8D}"/>
          </ac:picMkLst>
        </pc:picChg>
        <pc:picChg chg="add del mod">
          <ac:chgData name="Syphax Ait oubelli" userId="ecf726b1934da71b" providerId="LiveId" clId="{39C3F440-380F-4C67-BAB4-31F007D993CF}" dt="2021-09-03T13:59:57.556" v="239" actId="21"/>
          <ac:picMkLst>
            <pc:docMk/>
            <pc:sldMk cId="4126660452" sldId="337"/>
            <ac:picMk id="8" creationId="{F71A5555-1E58-4423-BB68-1B09636056E8}"/>
          </ac:picMkLst>
        </pc:picChg>
      </pc:sldChg>
      <pc:sldChg chg="addSp delSp modSp add mod">
        <pc:chgData name="Syphax Ait oubelli" userId="ecf726b1934da71b" providerId="LiveId" clId="{39C3F440-380F-4C67-BAB4-31F007D993CF}" dt="2021-09-03T14:06:12.962" v="346" actId="207"/>
        <pc:sldMkLst>
          <pc:docMk/>
          <pc:sldMk cId="2187991963" sldId="338"/>
        </pc:sldMkLst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" creationId="{B92FAED4-C371-4375-BB04-8436A43B7B2B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3" creationId="{178856E9-1704-4EBC-9DB5-2FAF1CB13ABD}"/>
          </ac:spMkLst>
        </pc:spChg>
        <pc:spChg chg="add mod or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7" creationId="{10E255C3-1688-4C04-8240-7C17AEA05754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1" creationId="{1772F940-3276-4841-B7EA-7FE715CDD76C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2" creationId="{95EB93C2-19CD-41A4-9E5E-DC4E8C70EDA2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3" creationId="{B4DC3924-F6AD-4EFA-96DE-F74C1E8D7C3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19" creationId="{30BEE537-8863-428F-AC42-B9170639962A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0" creationId="{42FAD2B1-F47D-4F1E-9CC2-EE2D750DEE27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1" creationId="{5F2BB194-9526-4A9A-B06A-FF516F850E0D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2" creationId="{4CB21C4C-8F17-448C-AF04-0C45F9956790}"/>
          </ac:spMkLst>
        </pc:spChg>
        <pc:spChg chg="del">
          <ac:chgData name="Syphax Ait oubelli" userId="ecf726b1934da71b" providerId="LiveId" clId="{39C3F440-380F-4C67-BAB4-31F007D993CF}" dt="2021-09-03T14:02:46.507" v="246" actId="478"/>
          <ac:spMkLst>
            <pc:docMk/>
            <pc:sldMk cId="2187991963" sldId="338"/>
            <ac:spMk id="23" creationId="{93EBA7C2-DA02-4CBD-BA25-6ABAFDB85E90}"/>
          </ac:spMkLst>
        </pc:spChg>
        <pc:spChg chg="add mod ord">
          <ac:chgData name="Syphax Ait oubelli" userId="ecf726b1934da71b" providerId="LiveId" clId="{39C3F440-380F-4C67-BAB4-31F007D993CF}" dt="2021-09-03T14:05:19.008" v="314" actId="20577"/>
          <ac:spMkLst>
            <pc:docMk/>
            <pc:sldMk cId="2187991963" sldId="338"/>
            <ac:spMk id="31" creationId="{7A79794F-271E-44D7-8253-9713DD87EEB1}"/>
          </ac:spMkLst>
        </pc:spChg>
        <pc:spChg chg="add mod ord">
          <ac:chgData name="Syphax Ait oubelli" userId="ecf726b1934da71b" providerId="LiveId" clId="{39C3F440-380F-4C67-BAB4-31F007D993CF}" dt="2021-09-03T14:05:21.050" v="315" actId="20577"/>
          <ac:spMkLst>
            <pc:docMk/>
            <pc:sldMk cId="2187991963" sldId="338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6" creationId="{D673F200-F1E7-450D-8FA7-0D36426740BF}"/>
          </ac:spMkLst>
        </pc:spChg>
        <pc:spChg chg="add mod">
          <ac:chgData name="Syphax Ait oubelli" userId="ecf726b1934da71b" providerId="LiveId" clId="{39C3F440-380F-4C67-BAB4-31F007D993CF}" dt="2021-09-03T14:05:17.057" v="313" actId="1076"/>
          <ac:spMkLst>
            <pc:docMk/>
            <pc:sldMk cId="2187991963" sldId="338"/>
            <ac:spMk id="37" creationId="{3061215B-2C8F-4458-A540-59BA9EBD86A9}"/>
          </ac:spMkLst>
        </pc:spChg>
        <pc:spChg chg="add mod">
          <ac:chgData name="Syphax Ait oubelli" userId="ecf726b1934da71b" providerId="LiveId" clId="{39C3F440-380F-4C67-BAB4-31F007D993CF}" dt="2021-09-03T14:06:12.962" v="346" actId="207"/>
          <ac:spMkLst>
            <pc:docMk/>
            <pc:sldMk cId="2187991963" sldId="338"/>
            <ac:spMk id="38" creationId="{AA9904D1-03DA-4A13-BDBC-9E4E776BDD76}"/>
          </ac:spMkLst>
        </pc:sp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5" creationId="{19E2385D-285D-415A-83F4-8DB0007C9C8D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6" creationId="{863180F2-9E13-44E5-861B-C2294385A7B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0" creationId="{23EEF6C5-4CFF-431D-B66A-C4B1B3F10BC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4" creationId="{17B3429E-486A-4B86-9D0F-674E5F86A75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5" creationId="{FFDF011B-FEF8-4BF8-99AF-D44A49F48335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6" creationId="{034103B9-2B25-43B7-8C88-8FD6CFDFBD8B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7" creationId="{09534186-A375-45DA-B8E0-084FDD2E6633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18" creationId="{B459837D-5368-4516-BE47-0B58B178F10F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4" creationId="{67250E78-A885-4714-83B6-BADCB31442C9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5" creationId="{EE6ABE97-955C-4C1F-8E4C-34A88C44671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6" creationId="{C964AECB-0AC7-464D-8B81-7BB7C9978348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7" creationId="{91DF034D-215E-4234-9FFD-71B34BFAF866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8" creationId="{0A88DE96-C63E-41F4-B802-E4B95288611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29" creationId="{FC01DF2D-6FFC-4A76-BFB4-E8658AA0C8B1}"/>
          </ac:picMkLst>
        </pc:picChg>
        <pc:picChg chg="del">
          <ac:chgData name="Syphax Ait oubelli" userId="ecf726b1934da71b" providerId="LiveId" clId="{39C3F440-380F-4C67-BAB4-31F007D993CF}" dt="2021-09-03T14:02:46.507" v="246" actId="478"/>
          <ac:picMkLst>
            <pc:docMk/>
            <pc:sldMk cId="2187991963" sldId="338"/>
            <ac:picMk id="30" creationId="{5F193ECD-BB68-4745-AF4E-847009A50C63}"/>
          </ac:picMkLst>
        </pc:pic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05:17.057" v="313" actId="1076"/>
          <ac:cxnSpMkLst>
            <pc:docMk/>
            <pc:sldMk cId="2187991963" sldId="338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06:09.106" v="345" actId="14100"/>
          <ac:cxnSpMkLst>
            <pc:docMk/>
            <pc:sldMk cId="2187991963" sldId="338"/>
            <ac:cxnSpMk id="40" creationId="{995DCAB6-35EF-4FB2-8FBB-3B7B401525A6}"/>
          </ac:cxnSpMkLst>
        </pc:cxnChg>
      </pc:sldChg>
      <pc:sldChg chg="addSp delSp modSp add mod">
        <pc:chgData name="Syphax Ait oubelli" userId="ecf726b1934da71b" providerId="LiveId" clId="{39C3F440-380F-4C67-BAB4-31F007D993CF}" dt="2021-09-03T14:10:36.047" v="405" actId="12789"/>
        <pc:sldMkLst>
          <pc:docMk/>
          <pc:sldMk cId="1199121168" sldId="339"/>
        </pc:sldMkLst>
        <pc:spChg chg="add mod">
          <ac:chgData name="Syphax Ait oubelli" userId="ecf726b1934da71b" providerId="LiveId" clId="{39C3F440-380F-4C67-BAB4-31F007D993CF}" dt="2021-09-03T14:10:36.047" v="405" actId="12789"/>
          <ac:spMkLst>
            <pc:docMk/>
            <pc:sldMk cId="1199121168" sldId="339"/>
            <ac:spMk id="2" creationId="{694E9EAC-A7B3-4BF4-9FA7-7EAC6BC243A2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2" creationId="{A18AC4C9-520F-4D4A-8096-255BB7BF108B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0:05.138" v="348" actId="478"/>
          <ac:spMkLst>
            <pc:docMk/>
            <pc:sldMk cId="1199121168" sldId="339"/>
            <ac:spMk id="38" creationId="{AA9904D1-03DA-4A13-BDBC-9E4E776BDD76}"/>
          </ac:spMkLst>
        </pc:sp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9" creationId="{C3F7FE87-9891-4926-AC76-B4C74F922A77}"/>
          </ac:cxnSpMkLst>
        </pc:cxnChg>
        <pc:cxnChg chg="del mod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33" creationId="{28CFB6A9-5525-4FBA-ABB3-5A4981EA56BE}"/>
          </ac:cxnSpMkLst>
        </pc:cxnChg>
        <pc:cxnChg chg="del">
          <ac:chgData name="Syphax Ait oubelli" userId="ecf726b1934da71b" providerId="LiveId" clId="{39C3F440-380F-4C67-BAB4-31F007D993CF}" dt="2021-09-03T14:10:05.138" v="348" actId="478"/>
          <ac:cxnSpMkLst>
            <pc:docMk/>
            <pc:sldMk cId="1199121168" sldId="339"/>
            <ac:cxnSpMk id="40" creationId="{995DCAB6-35EF-4FB2-8FBB-3B7B401525A6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61960488" sldId="339"/>
        </pc:sldMkLst>
      </pc:sldChg>
      <pc:sldChg chg="addSp delSp modSp add mod">
        <pc:chgData name="Syphax Ait oubelli" userId="ecf726b1934da71b" providerId="LiveId" clId="{39C3F440-380F-4C67-BAB4-31F007D993CF}" dt="2021-09-03T14:13:33.602" v="497" actId="1076"/>
        <pc:sldMkLst>
          <pc:docMk/>
          <pc:sldMk cId="1656311552" sldId="340"/>
        </pc:sldMkLst>
        <pc:spChg chg="del mod">
          <ac:chgData name="Syphax Ait oubelli" userId="ecf726b1934da71b" providerId="LiveId" clId="{39C3F440-380F-4C67-BAB4-31F007D993CF}" dt="2021-09-03T14:11:46.698" v="417" actId="478"/>
          <ac:spMkLst>
            <pc:docMk/>
            <pc:sldMk cId="1656311552" sldId="340"/>
            <ac:spMk id="2" creationId="{694E9EAC-A7B3-4BF4-9FA7-7EAC6BC243A2}"/>
          </ac:spMkLst>
        </pc:spChg>
        <pc:spChg chg="add mod">
          <ac:chgData name="Syphax Ait oubelli" userId="ecf726b1934da71b" providerId="LiveId" clId="{39C3F440-380F-4C67-BAB4-31F007D993CF}" dt="2021-09-03T14:13:09.849" v="489" actId="1076"/>
          <ac:spMkLst>
            <pc:docMk/>
            <pc:sldMk cId="1656311552" sldId="340"/>
            <ac:spMk id="3" creationId="{72C31958-5D1C-4311-90A5-47F630B1B16D}"/>
          </ac:spMkLst>
        </pc:spChg>
        <pc:spChg chg="add mod">
          <ac:chgData name="Syphax Ait oubelli" userId="ecf726b1934da71b" providerId="LiveId" clId="{39C3F440-380F-4C67-BAB4-31F007D993CF}" dt="2021-09-03T14:13:23.769" v="494" actId="1076"/>
          <ac:spMkLst>
            <pc:docMk/>
            <pc:sldMk cId="1656311552" sldId="340"/>
            <ac:spMk id="4" creationId="{D716D2DD-A805-4216-B3B0-9545CFD3DB56}"/>
          </ac:spMkLst>
        </pc:spChg>
        <pc:spChg chg="add mod">
          <ac:chgData name="Syphax Ait oubelli" userId="ecf726b1934da71b" providerId="LiveId" clId="{39C3F440-380F-4C67-BAB4-31F007D993CF}" dt="2021-09-03T14:13:26.503" v="495" actId="1076"/>
          <ac:spMkLst>
            <pc:docMk/>
            <pc:sldMk cId="1656311552" sldId="340"/>
            <ac:spMk id="5" creationId="{02D42A06-A5A9-4DF9-93A8-46AF47FF212D}"/>
          </ac:spMkLst>
        </pc:spChg>
        <pc:spChg chg="add mod">
          <ac:chgData name="Syphax Ait oubelli" userId="ecf726b1934da71b" providerId="LiveId" clId="{39C3F440-380F-4C67-BAB4-31F007D993CF}" dt="2021-09-03T14:13:08.039" v="488" actId="1076"/>
          <ac:spMkLst>
            <pc:docMk/>
            <pc:sldMk cId="1656311552" sldId="340"/>
            <ac:spMk id="6" creationId="{CA267784-98C1-4C6C-B071-AD0673C30E60}"/>
          </ac:spMkLst>
        </pc:spChg>
        <pc:spChg chg="add mod">
          <ac:chgData name="Syphax Ait oubelli" userId="ecf726b1934da71b" providerId="LiveId" clId="{39C3F440-380F-4C67-BAB4-31F007D993CF}" dt="2021-09-03T14:13:30.774" v="496" actId="1076"/>
          <ac:spMkLst>
            <pc:docMk/>
            <pc:sldMk cId="1656311552" sldId="340"/>
            <ac:spMk id="7" creationId="{F727AB60-9348-446A-B550-2D1805E095DE}"/>
          </ac:spMkLst>
        </pc:spChg>
        <pc:spChg chg="add mod">
          <ac:chgData name="Syphax Ait oubelli" userId="ecf726b1934da71b" providerId="LiveId" clId="{39C3F440-380F-4C67-BAB4-31F007D993CF}" dt="2021-09-03T14:13:33.602" v="497" actId="1076"/>
          <ac:spMkLst>
            <pc:docMk/>
            <pc:sldMk cId="1656311552" sldId="340"/>
            <ac:spMk id="8" creationId="{EF68DDED-71F1-45B1-83AA-65E9AE8BC746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34458336" sldId="341"/>
        </pc:sldMkLst>
      </pc:sldChg>
      <pc:sldChg chg="addSp delSp modSp add mod">
        <pc:chgData name="Syphax Ait oubelli" userId="ecf726b1934da71b" providerId="LiveId" clId="{39C3F440-380F-4C67-BAB4-31F007D993CF}" dt="2021-09-03T14:17:44.358" v="551" actId="1076"/>
        <pc:sldMkLst>
          <pc:docMk/>
          <pc:sldMk cId="1006680360" sldId="341"/>
        </pc:sldMkLst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3" creationId="{72C31958-5D1C-4311-90A5-47F630B1B16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4" creationId="{D716D2DD-A805-4216-B3B0-9545CFD3DB56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5" creationId="{02D42A06-A5A9-4DF9-93A8-46AF47FF212D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6" creationId="{CA267784-98C1-4C6C-B071-AD0673C30E60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7" creationId="{F727AB60-9348-446A-B550-2D1805E095DE}"/>
          </ac:spMkLst>
        </pc:spChg>
        <pc:spChg chg="mod topLvl">
          <ac:chgData name="Syphax Ait oubelli" userId="ecf726b1934da71b" providerId="LiveId" clId="{39C3F440-380F-4C67-BAB4-31F007D993CF}" dt="2021-09-03T14:17:15.002" v="517" actId="165"/>
          <ac:spMkLst>
            <pc:docMk/>
            <pc:sldMk cId="1006680360" sldId="341"/>
            <ac:spMk id="8" creationId="{EF68DDED-71F1-45B1-83AA-65E9AE8BC746}"/>
          </ac:spMkLst>
        </pc:spChg>
        <pc:spChg chg="add del">
          <ac:chgData name="Syphax Ait oubelli" userId="ecf726b1934da71b" providerId="LiveId" clId="{39C3F440-380F-4C67-BAB4-31F007D993CF}" dt="2021-09-03T14:17:17.755" v="519" actId="22"/>
          <ac:spMkLst>
            <pc:docMk/>
            <pc:sldMk cId="1006680360" sldId="341"/>
            <ac:spMk id="10" creationId="{E6DD3156-5CE3-4024-B707-04B8BA0D94B6}"/>
          </ac:spMkLst>
        </pc:spChg>
        <pc:spChg chg="add mod">
          <ac:chgData name="Syphax Ait oubelli" userId="ecf726b1934da71b" providerId="LiveId" clId="{39C3F440-380F-4C67-BAB4-31F007D993CF}" dt="2021-09-03T14:17:44.358" v="551" actId="1076"/>
          <ac:spMkLst>
            <pc:docMk/>
            <pc:sldMk cId="1006680360" sldId="341"/>
            <ac:spMk id="11" creationId="{6CECD296-D204-4DC5-A8B7-7EB695366C99}"/>
          </ac:spMkLst>
        </pc:spChg>
        <pc:grpChg chg="add del mod">
          <ac:chgData name="Syphax Ait oubelli" userId="ecf726b1934da71b" providerId="LiveId" clId="{39C3F440-380F-4C67-BAB4-31F007D993CF}" dt="2021-09-03T14:17:15.002" v="517" actId="165"/>
          <ac:grpSpMkLst>
            <pc:docMk/>
            <pc:sldMk cId="1006680360" sldId="341"/>
            <ac:grpSpMk id="2" creationId="{294EAB35-7787-4525-8423-9FDDEA1546CA}"/>
          </ac:grpSpMkLst>
        </pc:grpChg>
      </pc:sldChg>
      <pc:sldChg chg="addSp delSp modSp add mod">
        <pc:chgData name="Syphax Ait oubelli" userId="ecf726b1934da71b" providerId="LiveId" clId="{39C3F440-380F-4C67-BAB4-31F007D993CF}" dt="2021-09-03T14:32:16.405" v="674" actId="1076"/>
        <pc:sldMkLst>
          <pc:docMk/>
          <pc:sldMk cId="1793673798" sldId="342"/>
        </pc:sldMkLst>
        <pc:spChg chg="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" creationId="{579528CC-1001-4F5A-A066-37C8EC27FFA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1" creationId="{B9F996D8-FF01-4A0B-A02B-BFD4D27638D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2" creationId="{1B56E0F7-CD95-4CED-BF7A-F4861CA1A06A}"/>
          </ac:spMkLst>
        </pc:spChg>
        <pc:spChg chg="add del mod">
          <ac:chgData name="Syphax Ait oubelli" userId="ecf726b1934da71b" providerId="LiveId" clId="{39C3F440-380F-4C67-BAB4-31F007D993CF}" dt="2021-09-03T14:19:28.779" v="575" actId="478"/>
          <ac:spMkLst>
            <pc:docMk/>
            <pc:sldMk cId="1793673798" sldId="342"/>
            <ac:spMk id="13" creationId="{C1BBE0B6-B59C-4398-A48A-7A499FE0175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4" creationId="{0974F59F-1101-4861-B094-5D2E128323F6}"/>
          </ac:spMkLst>
        </pc:spChg>
        <pc:spChg chg="add del mod">
          <ac:chgData name="Syphax Ait oubelli" userId="ecf726b1934da71b" providerId="LiveId" clId="{39C3F440-380F-4C67-BAB4-31F007D993CF}" dt="2021-09-03T14:20:45.151" v="597" actId="478"/>
          <ac:spMkLst>
            <pc:docMk/>
            <pc:sldMk cId="1793673798" sldId="342"/>
            <ac:spMk id="15" creationId="{2DE7108A-0102-47FC-8C91-FE2270E51A7D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6" creationId="{94E4E8AB-E849-4670-B969-38C8FE9B607A}"/>
          </ac:spMkLst>
        </pc:spChg>
        <pc:spChg chg="add del mod">
          <ac:chgData name="Syphax Ait oubelli" userId="ecf726b1934da71b" providerId="LiveId" clId="{39C3F440-380F-4C67-BAB4-31F007D993CF}" dt="2021-09-03T14:20:42.395" v="596" actId="478"/>
          <ac:spMkLst>
            <pc:docMk/>
            <pc:sldMk cId="1793673798" sldId="342"/>
            <ac:spMk id="17" creationId="{96A36E88-2AB6-4C2C-9D55-DA8AE6BE77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8" creationId="{EC428C92-1C88-416D-888A-AD25D0C1E2B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19" creationId="{6AFA39CA-2FB1-46CC-AC9B-123ACD1D70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0" creationId="{0278AD4F-280A-464A-BB6D-08557D9F610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1" creationId="{68D0D669-1ABA-4C01-A16F-2E69D2CA71BF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2" creationId="{2870A833-D9CA-43C1-83C7-1559E656ED6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3" creationId="{B41AB76A-6D49-405A-9D57-B6C45347B0AC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4" creationId="{AB32E51B-2614-4632-9DEC-4C8A473FFD99}"/>
          </ac:spMkLst>
        </pc:spChg>
        <pc:spChg chg="add mod">
          <ac:chgData name="Syphax Ait oubelli" userId="ecf726b1934da71b" providerId="LiveId" clId="{39C3F440-380F-4C67-BAB4-31F007D993CF}" dt="2021-09-03T14:20:39.381" v="595" actId="571"/>
          <ac:spMkLst>
            <pc:docMk/>
            <pc:sldMk cId="1793673798" sldId="342"/>
            <ac:spMk id="25" creationId="{52F03E76-7858-41EC-885E-56839BC9EAB9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6" creationId="{6C3F97F9-06FF-426F-8943-FCBCF209FA1C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7" creationId="{70C53E98-AB17-4B98-898A-E796C727710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8" creationId="{340F3416-4196-40E9-9768-8ECB19640C9D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29" creationId="{E4FA5F29-0795-4CC9-9C53-BB44F3CD0648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1" creationId="{7A79794F-271E-44D7-8253-9713DD87EEB1}"/>
          </ac:spMkLst>
        </pc:spChg>
        <pc:spChg chg="del">
          <ac:chgData name="Syphax Ait oubelli" userId="ecf726b1934da71b" providerId="LiveId" clId="{39C3F440-380F-4C67-BAB4-31F007D993CF}" dt="2021-09-03T14:18:49.650" v="555" actId="478"/>
          <ac:spMkLst>
            <pc:docMk/>
            <pc:sldMk cId="1793673798" sldId="342"/>
            <ac:spMk id="32" creationId="{A18AC4C9-520F-4D4A-8096-255BB7BF108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6" creationId="{D673F200-F1E7-450D-8FA7-0D36426740BF}"/>
          </ac:spMkLst>
        </pc:spChg>
        <pc:spChg chg="del">
          <ac:chgData name="Syphax Ait oubelli" userId="ecf726b1934da71b" providerId="LiveId" clId="{39C3F440-380F-4C67-BAB4-31F007D993CF}" dt="2021-09-03T14:18:47.130" v="554" actId="478"/>
          <ac:spMkLst>
            <pc:docMk/>
            <pc:sldMk cId="1793673798" sldId="342"/>
            <ac:spMk id="37" creationId="{3061215B-2C8F-4458-A540-59BA9EBD86A9}"/>
          </ac:spMkLst>
        </pc:spChg>
        <pc:spChg chg="del">
          <ac:chgData name="Syphax Ait oubelli" userId="ecf726b1934da71b" providerId="LiveId" clId="{39C3F440-380F-4C67-BAB4-31F007D993CF}" dt="2021-09-03T14:18:44.858" v="553" actId="478"/>
          <ac:spMkLst>
            <pc:docMk/>
            <pc:sldMk cId="1793673798" sldId="342"/>
            <ac:spMk id="38" creationId="{AA9904D1-03DA-4A13-BDBC-9E4E776BDD76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6" creationId="{5A09F96C-372C-43CD-B859-F9B2360A8151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7" creationId="{30A5567F-D436-4D64-B2E2-CEA4FCA73722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8" creationId="{5CF1C74D-51B0-468D-860B-360039DB683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49" creationId="{414E7C03-A422-4D84-AE64-A5D49F321717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0" creationId="{2D677B83-1E62-4B7B-9047-C7DCAFC5E0C5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1" creationId="{C3951B15-810C-483D-A03D-22D46681B89B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2" creationId="{CAED1800-9A7C-4AAD-8FAC-06842EB75A70}"/>
          </ac:spMkLst>
        </pc:spChg>
        <pc:spChg chg="add mod">
          <ac:chgData name="Syphax Ait oubelli" userId="ecf726b1934da71b" providerId="LiveId" clId="{39C3F440-380F-4C67-BAB4-31F007D993CF}" dt="2021-09-03T14:32:16.405" v="674" actId="1076"/>
          <ac:spMkLst>
            <pc:docMk/>
            <pc:sldMk cId="1793673798" sldId="342"/>
            <ac:spMk id="53" creationId="{E676B80D-AE53-40ED-9819-8F4EE68CEFE4}"/>
          </ac:spMkLst>
        </pc:sp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9" creationId="{C3F7FE87-9891-4926-AC76-B4C74F922A77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4" creationId="{794D3E47-D7D8-49C2-ABFE-F82A726A47A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25" creationId="{CAA1AFF8-2894-4797-9DD5-51641677AF73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1" creationId="{65AEE5D5-6D66-4422-AAAA-E6441AEB17BC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2" creationId="{EF24B529-3990-4CE3-B7BA-E8942B08CD44}"/>
          </ac:cxnSpMkLst>
        </pc:cxnChg>
        <pc:cxnChg chg="del mod">
          <ac:chgData name="Syphax Ait oubelli" userId="ecf726b1934da71b" providerId="LiveId" clId="{39C3F440-380F-4C67-BAB4-31F007D993CF}" dt="2021-09-03T14:18:49.650" v="555" actId="478"/>
          <ac:cxnSpMkLst>
            <pc:docMk/>
            <pc:sldMk cId="1793673798" sldId="342"/>
            <ac:cxnSpMk id="33" creationId="{28CFB6A9-5525-4FBA-ABB3-5A4981EA56B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3" creationId="{B84B1BCE-9F52-4DDA-91EA-3DA87FFF8462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5" creationId="{E673B391-74C4-4057-ACCF-6406336D2CB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6" creationId="{FECF974F-43B9-4669-BC6D-EA9F2BEE073A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7" creationId="{15EEAA2B-E159-4F2C-A4AD-9801641A5D60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18:44.858" v="553" actId="478"/>
          <ac:cxnSpMkLst>
            <pc:docMk/>
            <pc:sldMk cId="1793673798" sldId="342"/>
            <ac:cxnSpMk id="40" creationId="{995DCAB6-35EF-4FB2-8FBB-3B7B401525A6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2" creationId="{2A892397-6F74-4E27-AB2B-5DC04082B5C8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3" creationId="{CDA7B37A-FF68-4EB7-9F64-1441B702C39E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4" creationId="{DFC4B756-772B-4D73-A455-730821E04EB9}"/>
          </ac:cxnSpMkLst>
        </pc:cxnChg>
        <pc:cxnChg chg="add mod">
          <ac:chgData name="Syphax Ait oubelli" userId="ecf726b1934da71b" providerId="LiveId" clId="{39C3F440-380F-4C67-BAB4-31F007D993CF}" dt="2021-09-03T14:32:16.405" v="674" actId="1076"/>
          <ac:cxnSpMkLst>
            <pc:docMk/>
            <pc:sldMk cId="1793673798" sldId="342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58070502" sldId="342"/>
        </pc:sldMkLst>
      </pc:sldChg>
      <pc:sldChg chg="addSp delSp modSp add mod">
        <pc:chgData name="Syphax Ait oubelli" userId="ecf726b1934da71b" providerId="LiveId" clId="{39C3F440-380F-4C67-BAB4-31F007D993CF}" dt="2021-09-03T14:33:31.173" v="733" actId="12789"/>
        <pc:sldMkLst>
          <pc:docMk/>
          <pc:sldMk cId="1224891720" sldId="343"/>
        </pc:sldMkLst>
        <pc:spChg chg="add mod">
          <ac:chgData name="Syphax Ait oubelli" userId="ecf726b1934da71b" providerId="LiveId" clId="{39C3F440-380F-4C67-BAB4-31F007D993CF}" dt="2021-09-03T14:33:31.173" v="733" actId="12789"/>
          <ac:spMkLst>
            <pc:docMk/>
            <pc:sldMk cId="1224891720" sldId="343"/>
            <ac:spMk id="2" creationId="{7D8BFDFB-4657-4998-AAEB-A66FC907B646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" creationId="{579528CC-1001-4F5A-A066-37C8EC27FFA9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1" creationId="{B9F996D8-FF01-4A0B-A02B-BFD4D27638D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2" creationId="{1B56E0F7-CD95-4CED-BF7A-F4861CA1A06A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8" creationId="{EC428C92-1C88-416D-888A-AD25D0C1E2B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19" creationId="{6AFA39CA-2FB1-46CC-AC9B-123ACD1D70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0" creationId="{0278AD4F-280A-464A-BB6D-08557D9F610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1" creationId="{68D0D669-1ABA-4C01-A16F-2E69D2CA71BF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2" creationId="{2870A833-D9CA-43C1-83C7-1559E656ED6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3" creationId="{B41AB76A-6D49-405A-9D57-B6C45347B0A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6" creationId="{6C3F97F9-06FF-426F-8943-FCBCF209FA1C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7" creationId="{70C53E98-AB17-4B98-898A-E796C727710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8" creationId="{340F3416-4196-40E9-9768-8ECB19640C9D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29" creationId="{E4FA5F29-0795-4CC9-9C53-BB44F3CD0648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0" creationId="{BF15B7E0-D720-4FD4-9946-82F44217116E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34" creationId="{0FD36985-80F7-445C-AD57-DC1C1330BAC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6" creationId="{5A09F96C-372C-43CD-B859-F9B2360A8151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7" creationId="{30A5567F-D436-4D64-B2E2-CEA4FCA73722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8" creationId="{5CF1C74D-51B0-468D-860B-360039DB683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49" creationId="{414E7C03-A422-4D84-AE64-A5D49F321717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0" creationId="{2D677B83-1E62-4B7B-9047-C7DCAFC5E0C5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1" creationId="{C3951B15-810C-483D-A03D-22D46681B89B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2" creationId="{CAED1800-9A7C-4AAD-8FAC-06842EB75A70}"/>
          </ac:spMkLst>
        </pc:spChg>
        <pc:spChg chg="del">
          <ac:chgData name="Syphax Ait oubelli" userId="ecf726b1934da71b" providerId="LiveId" clId="{39C3F440-380F-4C67-BAB4-31F007D993CF}" dt="2021-09-03T14:32:35.431" v="676" actId="478"/>
          <ac:spMkLst>
            <pc:docMk/>
            <pc:sldMk cId="1224891720" sldId="343"/>
            <ac:spMk id="53" creationId="{E676B80D-AE53-40ED-9819-8F4EE68CEFE4}"/>
          </ac:spMkLst>
        </pc:sp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" creationId="{9FB22305-4FF9-4DCF-8E5A-7F59131E5C0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4" creationId="{794D3E47-D7D8-49C2-ABFE-F82A726A47A9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25" creationId="{CAA1AFF8-2894-4797-9DD5-51641677AF73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1" creationId="{65AEE5D5-6D66-4422-AAAA-E6441AEB17BC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2" creationId="{EF24B529-3990-4CE3-B7BA-E8942B08CD44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3" creationId="{B84B1BCE-9F52-4DDA-91EA-3DA87FFF8462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5" creationId="{E673B391-74C4-4057-ACCF-6406336D2CB6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6" creationId="{FECF974F-43B9-4669-BC6D-EA9F2BEE073A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7" creationId="{15EEAA2B-E159-4F2C-A4AD-9801641A5D60}"/>
          </ac:cxnSpMkLst>
        </pc:cxnChg>
        <pc:cxnChg chg="del mod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39" creationId="{03FDEF51-E2E5-4C1E-A042-0274665974F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2" creationId="{2A892397-6F74-4E27-AB2B-5DC04082B5C8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3" creationId="{CDA7B37A-FF68-4EB7-9F64-1441B702C39E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4" creationId="{DFC4B756-772B-4D73-A455-730821E04EB9}"/>
          </ac:cxnSpMkLst>
        </pc:cxnChg>
        <pc:cxnChg chg="del">
          <ac:chgData name="Syphax Ait oubelli" userId="ecf726b1934da71b" providerId="LiveId" clId="{39C3F440-380F-4C67-BAB4-31F007D993CF}" dt="2021-09-03T14:32:35.431" v="676" actId="478"/>
          <ac:cxnSpMkLst>
            <pc:docMk/>
            <pc:sldMk cId="1224891720" sldId="343"/>
            <ac:cxnSpMk id="45" creationId="{196897C9-7A7F-47AC-890A-7481233CB31A}"/>
          </ac:cxnSpMkLst>
        </pc:cxn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88370669" sldId="343"/>
        </pc:sldMkLst>
      </pc:sldChg>
      <pc:sldChg chg="addSp delSp modSp add mod">
        <pc:chgData name="Syphax Ait oubelli" userId="ecf726b1934da71b" providerId="LiveId" clId="{39C3F440-380F-4C67-BAB4-31F007D993CF}" dt="2021-09-03T14:36:25.521" v="779" actId="20577"/>
        <pc:sldMkLst>
          <pc:docMk/>
          <pc:sldMk cId="1469424833" sldId="344"/>
        </pc:sldMkLst>
        <pc:spChg chg="del mod">
          <ac:chgData name="Syphax Ait oubelli" userId="ecf726b1934da71b" providerId="LiveId" clId="{39C3F440-380F-4C67-BAB4-31F007D993CF}" dt="2021-09-03T14:34:58.469" v="753" actId="478"/>
          <ac:spMkLst>
            <pc:docMk/>
            <pc:sldMk cId="1469424833" sldId="344"/>
            <ac:spMk id="2" creationId="{7D8BFDFB-4657-4998-AAEB-A66FC907B646}"/>
          </ac:spMkLst>
        </pc:spChg>
        <pc:spChg chg="add mod">
          <ac:chgData name="Syphax Ait oubelli" userId="ecf726b1934da71b" providerId="LiveId" clId="{39C3F440-380F-4C67-BAB4-31F007D993CF}" dt="2021-09-03T14:36:05.331" v="763" actId="1076"/>
          <ac:spMkLst>
            <pc:docMk/>
            <pc:sldMk cId="1469424833" sldId="344"/>
            <ac:spMk id="3" creationId="{FF248684-B4E3-4E60-B099-899270EFE89F}"/>
          </ac:spMkLst>
        </pc:spChg>
        <pc:spChg chg="add mod">
          <ac:chgData name="Syphax Ait oubelli" userId="ecf726b1934da71b" providerId="LiveId" clId="{39C3F440-380F-4C67-BAB4-31F007D993CF}" dt="2021-09-03T14:36:25.521" v="779" actId="20577"/>
          <ac:spMkLst>
            <pc:docMk/>
            <pc:sldMk cId="1469424833" sldId="344"/>
            <ac:spMk id="4" creationId="{017386AD-B4D7-4649-A202-90544563DDB9}"/>
          </ac:spMkLst>
        </pc:spChg>
        <pc:spChg chg="add mod">
          <ac:chgData name="Syphax Ait oubelli" userId="ecf726b1934da71b" providerId="LiveId" clId="{39C3F440-380F-4C67-BAB4-31F007D993CF}" dt="2021-09-03T14:36:24.119" v="778" actId="20577"/>
          <ac:spMkLst>
            <pc:docMk/>
            <pc:sldMk cId="1469424833" sldId="344"/>
            <ac:spMk id="5" creationId="{4C5CDCE8-1C46-4632-B0BB-F0B6C89BBA81}"/>
          </ac:spMkLst>
        </pc:spChg>
        <pc:spChg chg="add mod">
          <ac:chgData name="Syphax Ait oubelli" userId="ecf726b1934da71b" providerId="LiveId" clId="{39C3F440-380F-4C67-BAB4-31F007D993CF}" dt="2021-09-03T14:36:21.976" v="777" actId="20577"/>
          <ac:spMkLst>
            <pc:docMk/>
            <pc:sldMk cId="1469424833" sldId="344"/>
            <ac:spMk id="6" creationId="{B0B84CED-5E9A-4E09-9122-EC5FD86BF7CA}"/>
          </ac:spMkLst>
        </pc:spChg>
        <pc:spChg chg="add mod">
          <ac:chgData name="Syphax Ait oubelli" userId="ecf726b1934da71b" providerId="LiveId" clId="{39C3F440-380F-4C67-BAB4-31F007D993CF}" dt="2021-09-03T14:36:19.560" v="776" actId="20577"/>
          <ac:spMkLst>
            <pc:docMk/>
            <pc:sldMk cId="1469424833" sldId="344"/>
            <ac:spMk id="7" creationId="{70CB582C-72C7-4A66-A6AA-ADF22102BF2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8" creationId="{4C1539C2-8F8D-4C39-9B84-DD0468D5706B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9" creationId="{F4DEB535-7860-4959-A434-20BDA4FE6DF3}"/>
          </ac:spMkLst>
        </pc:spChg>
        <pc:spChg chg="add mod">
          <ac:chgData name="Syphax Ait oubelli" userId="ecf726b1934da71b" providerId="LiveId" clId="{39C3F440-380F-4C67-BAB4-31F007D993CF}" dt="2021-09-03T14:36:00.539" v="760" actId="1076"/>
          <ac:spMkLst>
            <pc:docMk/>
            <pc:sldMk cId="1469424833" sldId="344"/>
            <ac:spMk id="10" creationId="{DC02051A-705C-4B81-BF26-138A85BEA213}"/>
          </ac:spMkLst>
        </pc:spChg>
      </pc:sldChg>
      <pc:sldChg chg="addSp delSp modSp add mod">
        <pc:chgData name="Syphax Ait oubelli" userId="ecf726b1934da71b" providerId="LiveId" clId="{39C3F440-380F-4C67-BAB4-31F007D993CF}" dt="2021-09-03T14:52:18.181" v="904" actId="207"/>
        <pc:sldMkLst>
          <pc:docMk/>
          <pc:sldMk cId="217032862" sldId="345"/>
        </pc:sldMkLst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3" creationId="{FF248684-B4E3-4E60-B099-899270EFE89F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4" creationId="{017386AD-B4D7-4649-A202-90544563DDB9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5" creationId="{4C5CDCE8-1C46-4632-B0BB-F0B6C89BBA81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6" creationId="{B0B84CED-5E9A-4E09-9122-EC5FD86BF7CA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7" creationId="{70CB582C-72C7-4A66-A6AA-ADF22102BF2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8" creationId="{4C1539C2-8F8D-4C39-9B84-DD0468D5706B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9" creationId="{F4DEB535-7860-4959-A434-20BDA4FE6DF3}"/>
          </ac:spMkLst>
        </pc:spChg>
        <pc:spChg chg="del">
          <ac:chgData name="Syphax Ait oubelli" userId="ecf726b1934da71b" providerId="LiveId" clId="{39C3F440-380F-4C67-BAB4-31F007D993CF}" dt="2021-09-03T14:42:05.436" v="781" actId="478"/>
          <ac:spMkLst>
            <pc:docMk/>
            <pc:sldMk cId="217032862" sldId="345"/>
            <ac:spMk id="10" creationId="{DC02051A-705C-4B81-BF26-138A85BEA213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1" creationId="{ECC6DB2C-74BA-4E37-976E-F7CDAF27BCC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2" creationId="{E2F3D9E0-90C3-4F23-B2F0-04A0F3DFD96B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3" creationId="{7EB90BA7-2616-4006-B32D-0107FF07975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4" creationId="{578AD307-617C-4F81-984D-521E2827D39D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5" creationId="{BC097D2C-EC4E-4B81-8A95-0C83E105C880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6" creationId="{38173B16-EC6C-4F87-8898-DC40A1126D39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7" creationId="{0E27959D-8535-4028-8882-B5A7B1F0E104}"/>
          </ac:spMkLst>
        </pc:spChg>
        <pc:spChg chg="add mod topLvl">
          <ac:chgData name="Syphax Ait oubelli" userId="ecf726b1934da71b" providerId="LiveId" clId="{39C3F440-380F-4C67-BAB4-31F007D993CF}" dt="2021-09-03T14:49:57.748" v="832" actId="165"/>
          <ac:spMkLst>
            <pc:docMk/>
            <pc:sldMk cId="217032862" sldId="345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4:52:18.181" v="904" actId="207"/>
          <ac:spMkLst>
            <pc:docMk/>
            <pc:sldMk cId="217032862" sldId="345"/>
            <ac:spMk id="69" creationId="{BA5EF42B-4DD3-401D-92DA-716E1E682A6D}"/>
          </ac:spMkLst>
        </pc:spChg>
        <pc:grpChg chg="add del mod">
          <ac:chgData name="Syphax Ait oubelli" userId="ecf726b1934da71b" providerId="LiveId" clId="{39C3F440-380F-4C67-BAB4-31F007D993CF}" dt="2021-09-03T14:42:55.136" v="799" actId="165"/>
          <ac:grpSpMkLst>
            <pc:docMk/>
            <pc:sldMk cId="217032862" sldId="345"/>
            <ac:grpSpMk id="2" creationId="{44B2E0F6-5940-4C54-833E-4273D78C6480}"/>
          </ac:grpSpMkLst>
        </pc:grpChg>
        <pc:grpChg chg="add del mod">
          <ac:chgData name="Syphax Ait oubelli" userId="ecf726b1934da71b" providerId="LiveId" clId="{39C3F440-380F-4C67-BAB4-31F007D993CF}" dt="2021-09-03T14:49:57.748" v="832" actId="165"/>
          <ac:grpSpMkLst>
            <pc:docMk/>
            <pc:sldMk cId="217032862" sldId="345"/>
            <ac:grpSpMk id="31" creationId="{9E03014A-EAF4-4BFB-B996-2D8BB5A00561}"/>
          </ac:grpSpMkLst>
        </pc:grpChg>
        <pc:cxnChg chg="add del mod">
          <ac:chgData name="Syphax Ait oubelli" userId="ecf726b1934da71b" providerId="LiveId" clId="{39C3F440-380F-4C67-BAB4-31F007D993CF}" dt="2021-09-03T14:43:47.090" v="817" actId="21"/>
          <ac:cxnSpMkLst>
            <pc:docMk/>
            <pc:sldMk cId="217032862" sldId="345"/>
            <ac:cxnSpMk id="20" creationId="{A8F8A7A8-7B3E-41B0-BDCE-CBCFA2A6E27B}"/>
          </ac:cxnSpMkLst>
        </pc:cxnChg>
        <pc:cxnChg chg="add del mod">
          <ac:chgData name="Syphax Ait oubelli" userId="ecf726b1934da71b" providerId="LiveId" clId="{39C3F440-380F-4C67-BAB4-31F007D993CF}" dt="2021-09-03T14:43:45.549" v="816" actId="478"/>
          <ac:cxnSpMkLst>
            <pc:docMk/>
            <pc:sldMk cId="217032862" sldId="345"/>
            <ac:cxnSpMk id="21" creationId="{CDAA9AD4-A0BB-4FFC-B211-604FD0F90A8A}"/>
          </ac:cxnSpMkLst>
        </pc:cxnChg>
        <pc:cxnChg chg="add del mod">
          <ac:chgData name="Syphax Ait oubelli" userId="ecf726b1934da71b" providerId="LiveId" clId="{39C3F440-380F-4C67-BAB4-31F007D993CF}" dt="2021-09-03T14:43:44.644" v="815" actId="478"/>
          <ac:cxnSpMkLst>
            <pc:docMk/>
            <pc:sldMk cId="217032862" sldId="345"/>
            <ac:cxnSpMk id="25" creationId="{75B5E4A8-FFAB-41F5-889F-F78404AAF194}"/>
          </ac:cxnSpMkLst>
        </pc:cxnChg>
        <pc:cxnChg chg="add del mod">
          <ac:chgData name="Syphax Ait oubelli" userId="ecf726b1934da71b" providerId="LiveId" clId="{39C3F440-380F-4C67-BAB4-31F007D993CF}" dt="2021-09-03T14:43:43.887" v="814" actId="478"/>
          <ac:cxnSpMkLst>
            <pc:docMk/>
            <pc:sldMk cId="217032862" sldId="345"/>
            <ac:cxnSpMk id="28" creationId="{2887847F-668A-4930-AAFB-8447D6D02974}"/>
          </ac:cxnSpMkLst>
        </pc:cxnChg>
        <pc:cxnChg chg="add mod">
          <ac:chgData name="Syphax Ait oubelli" userId="ecf726b1934da71b" providerId="LiveId" clId="{39C3F440-380F-4C67-BAB4-31F007D993CF}" dt="2021-09-03T14:50:01.877" v="835" actId="14100"/>
          <ac:cxnSpMkLst>
            <pc:docMk/>
            <pc:sldMk cId="217032862" sldId="345"/>
            <ac:cxnSpMk id="32" creationId="{FA35A2F2-82AA-46C8-A3A8-7F7FE64C66F1}"/>
          </ac:cxnSpMkLst>
        </pc:cxnChg>
        <pc:cxnChg chg="add mod">
          <ac:chgData name="Syphax Ait oubelli" userId="ecf726b1934da71b" providerId="LiveId" clId="{39C3F440-380F-4C67-BAB4-31F007D993CF}" dt="2021-09-03T14:50:06.456" v="838" actId="14100"/>
          <ac:cxnSpMkLst>
            <pc:docMk/>
            <pc:sldMk cId="217032862" sldId="345"/>
            <ac:cxnSpMk id="35" creationId="{B88464E3-9AF0-4494-86EC-9B8BAC4D5C50}"/>
          </ac:cxnSpMkLst>
        </pc:cxnChg>
        <pc:cxnChg chg="add mod">
          <ac:chgData name="Syphax Ait oubelli" userId="ecf726b1934da71b" providerId="LiveId" clId="{39C3F440-380F-4C67-BAB4-31F007D993CF}" dt="2021-09-03T14:50:10.533" v="841" actId="14100"/>
          <ac:cxnSpMkLst>
            <pc:docMk/>
            <pc:sldMk cId="217032862" sldId="345"/>
            <ac:cxnSpMk id="38" creationId="{59F6BC54-523E-4316-8869-54B078F25C85}"/>
          </ac:cxnSpMkLst>
        </pc:cxnChg>
        <pc:cxnChg chg="add mod">
          <ac:chgData name="Syphax Ait oubelli" userId="ecf726b1934da71b" providerId="LiveId" clId="{39C3F440-380F-4C67-BAB4-31F007D993CF}" dt="2021-09-03T14:50:15.665" v="844" actId="14100"/>
          <ac:cxnSpMkLst>
            <pc:docMk/>
            <pc:sldMk cId="217032862" sldId="345"/>
            <ac:cxnSpMk id="41" creationId="{300BA3A7-16AF-48AB-8737-4EC6AA3C11A8}"/>
          </ac:cxnSpMkLst>
        </pc:cxnChg>
        <pc:cxnChg chg="add mod">
          <ac:chgData name="Syphax Ait oubelli" userId="ecf726b1934da71b" providerId="LiveId" clId="{39C3F440-380F-4C67-BAB4-31F007D993CF}" dt="2021-09-03T14:50:19.962" v="847" actId="14100"/>
          <ac:cxnSpMkLst>
            <pc:docMk/>
            <pc:sldMk cId="217032862" sldId="345"/>
            <ac:cxnSpMk id="44" creationId="{08752240-5B31-4FF6-9E94-FE63C04DC50E}"/>
          </ac:cxnSpMkLst>
        </pc:cxnChg>
        <pc:cxnChg chg="add mod">
          <ac:chgData name="Syphax Ait oubelli" userId="ecf726b1934da71b" providerId="LiveId" clId="{39C3F440-380F-4C67-BAB4-31F007D993CF}" dt="2021-09-03T14:50:24.769" v="850" actId="14100"/>
          <ac:cxnSpMkLst>
            <pc:docMk/>
            <pc:sldMk cId="217032862" sldId="345"/>
            <ac:cxnSpMk id="47" creationId="{BD33398E-25A0-4B0C-86A7-EEAC64767FFF}"/>
          </ac:cxnSpMkLst>
        </pc:cxnChg>
        <pc:cxnChg chg="add mod">
          <ac:chgData name="Syphax Ait oubelli" userId="ecf726b1934da71b" providerId="LiveId" clId="{39C3F440-380F-4C67-BAB4-31F007D993CF}" dt="2021-09-03T14:50:29.326" v="853" actId="14100"/>
          <ac:cxnSpMkLst>
            <pc:docMk/>
            <pc:sldMk cId="217032862" sldId="345"/>
            <ac:cxnSpMk id="50" creationId="{8C3A95E3-104A-41DA-B2D2-9DD6CF6A372C}"/>
          </ac:cxnSpMkLst>
        </pc:cxnChg>
        <pc:cxnChg chg="add mod">
          <ac:chgData name="Syphax Ait oubelli" userId="ecf726b1934da71b" providerId="LiveId" clId="{39C3F440-380F-4C67-BAB4-31F007D993CF}" dt="2021-09-03T14:50:32.749" v="856" actId="14100"/>
          <ac:cxnSpMkLst>
            <pc:docMk/>
            <pc:sldMk cId="217032862" sldId="345"/>
            <ac:cxnSpMk id="53" creationId="{9FDD6363-556F-43C7-8FEC-7E25939B65AC}"/>
          </ac:cxnSpMkLst>
        </pc:cxnChg>
        <pc:cxnChg chg="add mod">
          <ac:chgData name="Syphax Ait oubelli" userId="ecf726b1934da71b" providerId="LiveId" clId="{39C3F440-380F-4C67-BAB4-31F007D993CF}" dt="2021-09-03T14:50:40.497" v="859" actId="14100"/>
          <ac:cxnSpMkLst>
            <pc:docMk/>
            <pc:sldMk cId="217032862" sldId="345"/>
            <ac:cxnSpMk id="56" creationId="{0A071709-C984-47D7-90CF-BBD2AAB59750}"/>
          </ac:cxnSpMkLst>
        </pc:cxnChg>
        <pc:cxnChg chg="add mod">
          <ac:chgData name="Syphax Ait oubelli" userId="ecf726b1934da71b" providerId="LiveId" clId="{39C3F440-380F-4C67-BAB4-31F007D993CF}" dt="2021-09-03T14:50:57.532" v="862" actId="14100"/>
          <ac:cxnSpMkLst>
            <pc:docMk/>
            <pc:sldMk cId="217032862" sldId="345"/>
            <ac:cxnSpMk id="59" creationId="{74DDF154-9716-49A8-BFC5-C90E124D79AC}"/>
          </ac:cxnSpMkLst>
        </pc:cxnChg>
        <pc:cxnChg chg="add mod">
          <ac:chgData name="Syphax Ait oubelli" userId="ecf726b1934da71b" providerId="LiveId" clId="{39C3F440-380F-4C67-BAB4-31F007D993CF}" dt="2021-09-03T14:51:17.635" v="866" actId="14100"/>
          <ac:cxnSpMkLst>
            <pc:docMk/>
            <pc:sldMk cId="217032862" sldId="345"/>
            <ac:cxnSpMk id="62" creationId="{3379E83F-29E7-4188-AEE0-9B86C675CDFD}"/>
          </ac:cxnSpMkLst>
        </pc:cxnChg>
        <pc:cxnChg chg="add mod">
          <ac:chgData name="Syphax Ait oubelli" userId="ecf726b1934da71b" providerId="LiveId" clId="{39C3F440-380F-4C67-BAB4-31F007D993CF}" dt="2021-09-03T14:51:22.010" v="869" actId="14100"/>
          <ac:cxnSpMkLst>
            <pc:docMk/>
            <pc:sldMk cId="217032862" sldId="345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4:27.562" v="976" actId="571"/>
        <pc:sldMkLst>
          <pc:docMk/>
          <pc:sldMk cId="1586446267" sldId="346"/>
        </pc:sldMkLst>
        <pc:spChg chg="add mod">
          <ac:chgData name="Syphax Ait oubelli" userId="ecf726b1934da71b" providerId="LiveId" clId="{39C3F440-380F-4C67-BAB4-31F007D993CF}" dt="2021-09-03T18:03:28.015" v="967" actId="20577"/>
          <ac:spMkLst>
            <pc:docMk/>
            <pc:sldMk cId="1586446267" sldId="346"/>
            <ac:spMk id="2" creationId="{36FEF9C2-8F2D-4ABA-953F-FB74B1F6F3CE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1" creationId="{ECC6DB2C-74BA-4E37-976E-F7CDAF27BCC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2" creationId="{E2F3D9E0-90C3-4F23-B2F0-04A0F3DFD96B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3" creationId="{7EB90BA7-2616-4006-B32D-0107FF07975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4" creationId="{578AD307-617C-4F81-984D-521E2827D39D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5" creationId="{BC097D2C-EC4E-4B81-8A95-0C83E105C880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6" creationId="{38173B16-EC6C-4F87-8898-DC40A1126D39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7" creationId="{0E27959D-8535-4028-8882-B5A7B1F0E104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18" creationId="{E748A32A-9C25-4F1E-8496-886D27D707A2}"/>
          </ac:spMkLst>
        </pc:spChg>
        <pc:spChg chg="add mod">
          <ac:chgData name="Syphax Ait oubelli" userId="ecf726b1934da71b" providerId="LiveId" clId="{39C3F440-380F-4C67-BAB4-31F007D993CF}" dt="2021-09-03T18:01:37.260" v="929" actId="1035"/>
          <ac:spMkLst>
            <pc:docMk/>
            <pc:sldMk cId="1586446267" sldId="346"/>
            <ac:spMk id="24" creationId="{3E3985FE-BA80-43C8-8DEF-A9986FC3C42F}"/>
          </ac:spMkLst>
        </pc:spChg>
        <pc:spChg chg="add mod">
          <ac:chgData name="Syphax Ait oubelli" userId="ecf726b1934da71b" providerId="LiveId" clId="{39C3F440-380F-4C67-BAB4-31F007D993CF}" dt="2021-09-03T18:02:10.235" v="940" actId="14100"/>
          <ac:spMkLst>
            <pc:docMk/>
            <pc:sldMk cId="1586446267" sldId="346"/>
            <ac:spMk id="25" creationId="{B6CDB7FD-6BEA-4623-A4E9-459A077D77E2}"/>
          </ac:spMkLst>
        </pc:spChg>
        <pc:spChg chg="add mod">
          <ac:chgData name="Syphax Ait oubelli" userId="ecf726b1934da71b" providerId="LiveId" clId="{39C3F440-380F-4C67-BAB4-31F007D993CF}" dt="2021-09-03T18:02:25.714" v="949" actId="14100"/>
          <ac:spMkLst>
            <pc:docMk/>
            <pc:sldMk cId="1586446267" sldId="346"/>
            <ac:spMk id="26" creationId="{123E7088-3079-4320-869D-6B48AD001962}"/>
          </ac:spMkLst>
        </pc:spChg>
        <pc:spChg chg="add mod">
          <ac:chgData name="Syphax Ait oubelli" userId="ecf726b1934da71b" providerId="LiveId" clId="{39C3F440-380F-4C67-BAB4-31F007D993CF}" dt="2021-09-03T18:03:05.439" v="958" actId="14100"/>
          <ac:spMkLst>
            <pc:docMk/>
            <pc:sldMk cId="1586446267" sldId="346"/>
            <ac:spMk id="27" creationId="{1F7672B2-EDBD-4F71-B473-67728EAE90F1}"/>
          </ac:spMkLst>
        </pc:spChg>
        <pc:spChg chg="add del mod">
          <ac:chgData name="Syphax Ait oubelli" userId="ecf726b1934da71b" providerId="LiveId" clId="{39C3F440-380F-4C67-BAB4-31F007D993CF}" dt="2021-09-03T18:03:20.565" v="962" actId="478"/>
          <ac:spMkLst>
            <pc:docMk/>
            <pc:sldMk cId="1586446267" sldId="346"/>
            <ac:spMk id="28" creationId="{CE36709B-7844-4713-9AAA-37AFF7EF32B4}"/>
          </ac:spMkLst>
        </pc:spChg>
        <pc:spChg chg="add mod">
          <ac:chgData name="Syphax Ait oubelli" userId="ecf726b1934da71b" providerId="LiveId" clId="{39C3F440-380F-4C67-BAB4-31F007D993CF}" dt="2021-09-03T18:01:44.280" v="931" actId="1076"/>
          <ac:spMkLst>
            <pc:docMk/>
            <pc:sldMk cId="1586446267" sldId="346"/>
            <ac:spMk id="29" creationId="{733E04B7-E338-4D09-83B4-71F85E7C0967}"/>
          </ac:spMkLst>
        </pc:spChg>
        <pc:spChg chg="add mod">
          <ac:chgData name="Syphax Ait oubelli" userId="ecf726b1934da71b" providerId="LiveId" clId="{39C3F440-380F-4C67-BAB4-31F007D993CF}" dt="2021-09-03T18:03:10.365" v="959" actId="1076"/>
          <ac:spMkLst>
            <pc:docMk/>
            <pc:sldMk cId="1586446267" sldId="346"/>
            <ac:spMk id="30" creationId="{F47C40D1-FAA2-47B0-B3F3-A0464A51BB3C}"/>
          </ac:spMkLst>
        </pc:spChg>
        <pc:spChg chg="add mod">
          <ac:chgData name="Syphax Ait oubelli" userId="ecf726b1934da71b" providerId="LiveId" clId="{39C3F440-380F-4C67-BAB4-31F007D993CF}" dt="2021-09-03T18:03:13.014" v="960" actId="1076"/>
          <ac:spMkLst>
            <pc:docMk/>
            <pc:sldMk cId="1586446267" sldId="346"/>
            <ac:spMk id="31" creationId="{CB91DEE8-5325-4773-8C8D-35F70F87E333}"/>
          </ac:spMkLst>
        </pc:spChg>
        <pc:spChg chg="add mod">
          <ac:chgData name="Syphax Ait oubelli" userId="ecf726b1934da71b" providerId="LiveId" clId="{39C3F440-380F-4C67-BAB4-31F007D993CF}" dt="2021-09-03T18:03:18.419" v="961" actId="1076"/>
          <ac:spMkLst>
            <pc:docMk/>
            <pc:sldMk cId="1586446267" sldId="346"/>
            <ac:spMk id="33" creationId="{81C66416-1C40-44DA-ABCF-23893CAB2295}"/>
          </ac:spMkLst>
        </pc:spChg>
        <pc:spChg chg="add del mod">
          <ac:chgData name="Syphax Ait oubelli" userId="ecf726b1934da71b" providerId="LiveId" clId="{39C3F440-380F-4C67-BAB4-31F007D993CF}" dt="2021-09-03T18:04:09.788" v="969" actId="478"/>
          <ac:spMkLst>
            <pc:docMk/>
            <pc:sldMk cId="1586446267" sldId="346"/>
            <ac:spMk id="34" creationId="{548EDED3-07FC-4ABC-8251-7F9AF244CEC3}"/>
          </ac:spMkLst>
        </pc:spChg>
        <pc:spChg chg="add mod">
          <ac:chgData name="Syphax Ait oubelli" userId="ecf726b1934da71b" providerId="LiveId" clId="{39C3F440-380F-4C67-BAB4-31F007D993CF}" dt="2021-09-03T18:04:23.713" v="975" actId="14100"/>
          <ac:spMkLst>
            <pc:docMk/>
            <pc:sldMk cId="1586446267" sldId="346"/>
            <ac:spMk id="36" creationId="{EE859E3E-056C-4DF5-89A8-D3CF16BD6469}"/>
          </ac:spMkLst>
        </pc:spChg>
        <pc:spChg chg="add mod">
          <ac:chgData name="Syphax Ait oubelli" userId="ecf726b1934da71b" providerId="LiveId" clId="{39C3F440-380F-4C67-BAB4-31F007D993CF}" dt="2021-09-03T18:04:27.562" v="976" actId="571"/>
          <ac:spMkLst>
            <pc:docMk/>
            <pc:sldMk cId="1586446267" sldId="346"/>
            <ac:spMk id="37" creationId="{0D268165-B46A-4246-9591-C7D17CF652CA}"/>
          </ac:spMkLst>
        </pc:spChg>
        <pc:spChg chg="del">
          <ac:chgData name="Syphax Ait oubelli" userId="ecf726b1934da71b" providerId="LiveId" clId="{39C3F440-380F-4C67-BAB4-31F007D993CF}" dt="2021-09-03T18:00:18.677" v="906" actId="478"/>
          <ac:spMkLst>
            <pc:docMk/>
            <pc:sldMk cId="1586446267" sldId="346"/>
            <ac:spMk id="69" creationId="{BA5EF42B-4DD3-401D-92DA-716E1E682A6D}"/>
          </ac:spMkLst>
        </pc:sp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2" creationId="{FA35A2F2-82AA-46C8-A3A8-7F7FE64C66F1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5" creationId="{B88464E3-9AF0-4494-86EC-9B8BAC4D5C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38" creationId="{59F6BC54-523E-4316-8869-54B078F25C85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1" creationId="{300BA3A7-16AF-48AB-8737-4EC6AA3C11A8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4" creationId="{08752240-5B31-4FF6-9E94-FE63C04DC50E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47" creationId="{BD33398E-25A0-4B0C-86A7-EEAC64767FFF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0" creationId="{8C3A95E3-104A-41DA-B2D2-9DD6CF6A372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3" creationId="{9FDD6363-556F-43C7-8FEC-7E25939B65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6" creationId="{0A071709-C984-47D7-90CF-BBD2AAB59750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59" creationId="{74DDF154-9716-49A8-BFC5-C90E124D79AC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2" creationId="{3379E83F-29E7-4188-AEE0-9B86C675CDFD}"/>
          </ac:cxnSpMkLst>
        </pc:cxnChg>
        <pc:cxnChg chg="del mod">
          <ac:chgData name="Syphax Ait oubelli" userId="ecf726b1934da71b" providerId="LiveId" clId="{39C3F440-380F-4C67-BAB4-31F007D993CF}" dt="2021-09-03T18:00:18.677" v="906" actId="478"/>
          <ac:cxnSpMkLst>
            <pc:docMk/>
            <pc:sldMk cId="1586446267" sldId="346"/>
            <ac:cxnSpMk id="66" creationId="{FBD56E58-A75B-455A-B5BE-9015E21A09D2}"/>
          </ac:cxnSpMkLst>
        </pc:cxnChg>
      </pc:sldChg>
      <pc:sldChg chg="addSp delSp modSp add mod">
        <pc:chgData name="Syphax Ait oubelli" userId="ecf726b1934da71b" providerId="LiveId" clId="{39C3F440-380F-4C67-BAB4-31F007D993CF}" dt="2021-09-03T18:07:29.101" v="1051" actId="478"/>
        <pc:sldMkLst>
          <pc:docMk/>
          <pc:sldMk cId="841119375" sldId="347"/>
        </pc:sldMkLst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" creationId="{36FEF9C2-8F2D-4ABA-953F-FB74B1F6F3CE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3" creationId="{AD575483-DCDE-4C43-AFE1-FFB202DC91B0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4" creationId="{70913F3E-AB00-44B6-AADD-1651252E40F8}"/>
          </ac:spMkLst>
        </pc:spChg>
        <pc:spChg chg="add mod">
          <ac:chgData name="Syphax Ait oubelli" userId="ecf726b1934da71b" providerId="LiveId" clId="{39C3F440-380F-4C67-BAB4-31F007D993CF}" dt="2021-09-03T18:07:23.007" v="1049" actId="1076"/>
          <ac:spMkLst>
            <pc:docMk/>
            <pc:sldMk cId="841119375" sldId="347"/>
            <ac:spMk id="5" creationId="{681982A0-78DB-419E-9B3A-729EED1CE7E0}"/>
          </ac:spMkLst>
        </pc:spChg>
        <pc:spChg chg="add del mod">
          <ac:chgData name="Syphax Ait oubelli" userId="ecf726b1934da71b" providerId="LiveId" clId="{39C3F440-380F-4C67-BAB4-31F007D993CF}" dt="2021-09-03T18:07:29.101" v="1051" actId="478"/>
          <ac:spMkLst>
            <pc:docMk/>
            <pc:sldMk cId="841119375" sldId="347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4" creationId="{3E3985FE-BA80-43C8-8DEF-A9986FC3C42F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5" creationId="{B6CDB7FD-6BEA-4623-A4E9-459A077D77E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6" creationId="{123E7088-3079-4320-869D-6B48AD001962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7" creationId="{1F7672B2-EDBD-4F71-B473-67728EAE90F1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29" creationId="{733E04B7-E338-4D09-83B4-71F85E7C0967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0" creationId="{F47C40D1-FAA2-47B0-B3F3-A0464A51BB3C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1" creationId="{CB91DEE8-5325-4773-8C8D-35F70F87E333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3" creationId="{81C66416-1C40-44DA-ABCF-23893CAB2295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6" creationId="{EE859E3E-056C-4DF5-89A8-D3CF16BD6469}"/>
          </ac:spMkLst>
        </pc:spChg>
        <pc:spChg chg="del">
          <ac:chgData name="Syphax Ait oubelli" userId="ecf726b1934da71b" providerId="LiveId" clId="{39C3F440-380F-4C67-BAB4-31F007D993CF}" dt="2021-09-03T18:05:54.415" v="978" actId="478"/>
          <ac:spMkLst>
            <pc:docMk/>
            <pc:sldMk cId="841119375" sldId="347"/>
            <ac:spMk id="37" creationId="{0D268165-B46A-4246-9591-C7D17CF652CA}"/>
          </ac:spMkLst>
        </pc:spChg>
      </pc:sldChg>
      <pc:sldChg chg="add">
        <pc:chgData name="Syphax Ait oubelli" userId="ecf726b1934da71b" providerId="LiveId" clId="{39C3F440-380F-4C67-BAB4-31F007D993CF}" dt="2021-09-03T18:07:27.804" v="1050" actId="2890"/>
        <pc:sldMkLst>
          <pc:docMk/>
          <pc:sldMk cId="1123889802" sldId="348"/>
        </pc:sldMkLst>
      </pc:sldChg>
      <pc:sldChg chg="addSp delSp modSp add mod">
        <pc:chgData name="Syphax Ait oubelli" userId="ecf726b1934da71b" providerId="LiveId" clId="{39C3F440-380F-4C67-BAB4-31F007D993CF}" dt="2021-09-03T18:08:06.307" v="1069" actId="1076"/>
        <pc:sldMkLst>
          <pc:docMk/>
          <pc:sldMk cId="1644755392" sldId="349"/>
        </pc:sldMkLst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3" creationId="{AD575483-DCDE-4C43-AFE1-FFB202DC91B0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4" creationId="{70913F3E-AB00-44B6-AADD-1651252E40F8}"/>
          </ac:spMkLst>
        </pc:spChg>
        <pc:spChg chg="del">
          <ac:chgData name="Syphax Ait oubelli" userId="ecf726b1934da71b" providerId="LiveId" clId="{39C3F440-380F-4C67-BAB4-31F007D993CF}" dt="2021-09-03T18:07:32.357" v="1053" actId="478"/>
          <ac:spMkLst>
            <pc:docMk/>
            <pc:sldMk cId="1644755392" sldId="349"/>
            <ac:spMk id="5" creationId="{681982A0-78DB-419E-9B3A-729EED1CE7E0}"/>
          </ac:spMkLst>
        </pc:spChg>
        <pc:spChg chg="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6" creationId="{DDBD743E-8637-47D9-AF8D-E339A52EB8F9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7" creationId="{78A72C28-FF35-4B7A-84AE-ECC83F15B4C4}"/>
          </ac:spMkLst>
        </pc:spChg>
        <pc:spChg chg="add mod">
          <ac:chgData name="Syphax Ait oubelli" userId="ecf726b1934da71b" providerId="LiveId" clId="{39C3F440-380F-4C67-BAB4-31F007D993CF}" dt="2021-09-03T18:08:06.307" v="1069" actId="1076"/>
          <ac:spMkLst>
            <pc:docMk/>
            <pc:sldMk cId="1644755392" sldId="349"/>
            <ac:spMk id="8" creationId="{3F1394EE-E7E1-419A-9141-29855DFE634C}"/>
          </ac:spMkLst>
        </pc:spChg>
      </pc:sldChg>
      <pc:sldChg chg="addSp delSp modSp add mod">
        <pc:chgData name="Syphax Ait oubelli" userId="ecf726b1934da71b" providerId="LiveId" clId="{39C3F440-380F-4C67-BAB4-31F007D993CF}" dt="2021-09-04T06:26:10.576" v="1348" actId="20577"/>
        <pc:sldMkLst>
          <pc:docMk/>
          <pc:sldMk cId="1038380066" sldId="350"/>
        </pc:sldMkLst>
        <pc:spChg chg="add mod">
          <ac:chgData name="Syphax Ait oubelli" userId="ecf726b1934da71b" providerId="LiveId" clId="{39C3F440-380F-4C67-BAB4-31F007D993CF}" dt="2021-09-04T06:26:10.576" v="1348" actId="20577"/>
          <ac:spMkLst>
            <pc:docMk/>
            <pc:sldMk cId="1038380066" sldId="350"/>
            <ac:spMk id="2" creationId="{A7998A7D-6017-4A23-8829-280E9656CBAD}"/>
          </ac:spMkLst>
        </pc:spChg>
        <pc:spChg chg="add del mod">
          <ac:chgData name="Syphax Ait oubelli" userId="ecf726b1934da71b" providerId="LiveId" clId="{39C3F440-380F-4C67-BAB4-31F007D993CF}" dt="2021-09-03T18:57:25.453" v="1092"/>
          <ac:spMkLst>
            <pc:docMk/>
            <pc:sldMk cId="1038380066" sldId="350"/>
            <ac:spMk id="3" creationId="{058B5C2A-9D3F-4C65-A8BC-9E6FB740B9D5}"/>
          </ac:spMkLst>
        </pc:spChg>
        <pc:spChg chg="add del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4" creationId="{FB8E2385-59AC-4A1E-A022-2D7933DED9A6}"/>
          </ac:spMkLst>
        </pc:spChg>
        <pc:spChg chg="add del mod">
          <ac:chgData name="Syphax Ait oubelli" userId="ecf726b1934da71b" providerId="LiveId" clId="{39C3F440-380F-4C67-BAB4-31F007D993CF}" dt="2021-09-03T18:56:49.372" v="1077"/>
          <ac:spMkLst>
            <pc:docMk/>
            <pc:sldMk cId="1038380066" sldId="350"/>
            <ac:spMk id="5" creationId="{FB9EDC2B-A449-445B-87FF-18018818C486}"/>
          </ac:spMkLst>
        </pc:spChg>
        <pc:spChg chg="del">
          <ac:chgData name="Syphax Ait oubelli" userId="ecf726b1934da71b" providerId="LiveId" clId="{39C3F440-380F-4C67-BAB4-31F007D993CF}" dt="2021-09-03T18:56:34.441" v="1072" actId="478"/>
          <ac:spMkLst>
            <pc:docMk/>
            <pc:sldMk cId="1038380066" sldId="350"/>
            <ac:spMk id="6" creationId="{DDBD743E-8637-47D9-AF8D-E339A52EB8F9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7" creationId="{78A72C28-FF35-4B7A-84AE-ECC83F15B4C4}"/>
          </ac:spMkLst>
        </pc:spChg>
        <pc:spChg chg="del">
          <ac:chgData name="Syphax Ait oubelli" userId="ecf726b1934da71b" providerId="LiveId" clId="{39C3F440-380F-4C67-BAB4-31F007D993CF}" dt="2021-09-03T18:56:33.146" v="1071" actId="478"/>
          <ac:spMkLst>
            <pc:docMk/>
            <pc:sldMk cId="1038380066" sldId="350"/>
            <ac:spMk id="8" creationId="{3F1394EE-E7E1-419A-9141-29855DFE634C}"/>
          </ac:spMkLst>
        </pc:spChg>
        <pc:spChg chg="add del mod">
          <ac:chgData name="Syphax Ait oubelli" userId="ecf726b1934da71b" providerId="LiveId" clId="{39C3F440-380F-4C67-BAB4-31F007D993CF}" dt="2021-09-03T18:57:25.481" v="1103"/>
          <ac:spMkLst>
            <pc:docMk/>
            <pc:sldMk cId="1038380066" sldId="350"/>
            <ac:spMk id="9" creationId="{C5A68A4A-566E-411D-8A90-DC3637DAF317}"/>
          </ac:spMkLst>
        </pc:spChg>
        <pc:spChg chg="del mod">
          <ac:chgData name="Syphax Ait oubelli" userId="ecf726b1934da71b" providerId="LiveId" clId="{39C3F440-380F-4C67-BAB4-31F007D993CF}" dt="2021-09-03T19:01:50.537" v="1233"/>
          <ac:spMkLst>
            <pc:docMk/>
            <pc:sldMk cId="1038380066" sldId="350"/>
            <ac:spMk id="10" creationId="{EFBDE0BC-D97C-491A-8B09-0532F005EAE2}"/>
          </ac:spMkLst>
        </pc:spChg>
        <pc:spChg chg="add del mod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1" creationId="{8B12DFD1-FB4D-4F11-A1D9-94A9B6F77CA9}"/>
          </ac:spMkLst>
        </pc:spChg>
        <pc:spChg chg="add del">
          <ac:chgData name="Syphax Ait oubelli" userId="ecf726b1934da71b" providerId="LiveId" clId="{39C3F440-380F-4C67-BAB4-31F007D993CF}" dt="2021-09-03T18:57:25.509" v="1114"/>
          <ac:spMkLst>
            <pc:docMk/>
            <pc:sldMk cId="1038380066" sldId="350"/>
            <ac:spMk id="12" creationId="{6AC1205D-F9C6-4486-9FE3-490D98324D1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3" creationId="{4A471EE7-D16A-47B4-8017-61525886C322}"/>
          </ac:spMkLst>
        </pc:spChg>
        <pc:spChg chg="add del mod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4" creationId="{4D241437-9961-41A8-9B76-E94FDD16E8BC}"/>
          </ac:spMkLst>
        </pc:spChg>
        <pc:spChg chg="add del">
          <ac:chgData name="Syphax Ait oubelli" userId="ecf726b1934da71b" providerId="LiveId" clId="{39C3F440-380F-4C67-BAB4-31F007D993CF}" dt="2021-09-03T18:57:25.524" v="1125"/>
          <ac:spMkLst>
            <pc:docMk/>
            <pc:sldMk cId="1038380066" sldId="350"/>
            <ac:spMk id="15" creationId="{88F92E5D-C6AF-49BB-8E21-CBF6B3655A6F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6" creationId="{C873C965-9A51-44AC-813B-68EAEF2C404E}"/>
          </ac:spMkLst>
        </pc:spChg>
        <pc:spChg chg="add del mod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7" creationId="{B2989893-F457-41C4-8310-BA1AF4070C77}"/>
          </ac:spMkLst>
        </pc:spChg>
        <pc:spChg chg="add del">
          <ac:chgData name="Syphax Ait oubelli" userId="ecf726b1934da71b" providerId="LiveId" clId="{39C3F440-380F-4C67-BAB4-31F007D993CF}" dt="2021-09-03T18:57:25.539" v="1136"/>
          <ac:spMkLst>
            <pc:docMk/>
            <pc:sldMk cId="1038380066" sldId="350"/>
            <ac:spMk id="18" creationId="{CF67459B-AB49-4BEF-88C7-464FA735718B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19" creationId="{4D7B0787-06E6-4C93-B605-08BCD0DB65E3}"/>
          </ac:spMkLst>
        </pc:spChg>
        <pc:spChg chg="add del mod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0" creationId="{1D736844-CFF6-4DE2-ABEF-ED042775DCAF}"/>
          </ac:spMkLst>
        </pc:spChg>
        <pc:spChg chg="add del">
          <ac:chgData name="Syphax Ait oubelli" userId="ecf726b1934da71b" providerId="LiveId" clId="{39C3F440-380F-4C67-BAB4-31F007D993CF}" dt="2021-09-03T18:57:25.559" v="1147"/>
          <ac:spMkLst>
            <pc:docMk/>
            <pc:sldMk cId="1038380066" sldId="350"/>
            <ac:spMk id="21" creationId="{B1320D51-D200-4F85-82DA-2B091D165A6C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2" creationId="{2E63D4DF-E51F-43AE-BDEB-684807D43417}"/>
          </ac:spMkLst>
        </pc:spChg>
        <pc:spChg chg="add del mod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3" creationId="{5F6A2915-54EC-456C-98BC-31A3CF4061BC}"/>
          </ac:spMkLst>
        </pc:spChg>
        <pc:spChg chg="add del">
          <ac:chgData name="Syphax Ait oubelli" userId="ecf726b1934da71b" providerId="LiveId" clId="{39C3F440-380F-4C67-BAB4-31F007D993CF}" dt="2021-09-03T18:57:25.572" v="1158"/>
          <ac:spMkLst>
            <pc:docMk/>
            <pc:sldMk cId="1038380066" sldId="350"/>
            <ac:spMk id="24" creationId="{CBEF4D29-FD18-4D0C-B600-6B0528FF5E06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5" creationId="{31FC96CC-1179-4CB1-ACA8-6CF2F4C87CC7}"/>
          </ac:spMkLst>
        </pc:spChg>
        <pc:spChg chg="add del mod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6" creationId="{99B7713C-EB5F-4DB5-BDE7-D7531F04D677}"/>
          </ac:spMkLst>
        </pc:spChg>
        <pc:spChg chg="add del">
          <ac:chgData name="Syphax Ait oubelli" userId="ecf726b1934da71b" providerId="LiveId" clId="{39C3F440-380F-4C67-BAB4-31F007D993CF}" dt="2021-09-03T18:57:25.586" v="1169"/>
          <ac:spMkLst>
            <pc:docMk/>
            <pc:sldMk cId="1038380066" sldId="350"/>
            <ac:spMk id="27" creationId="{8EBA6186-4C7A-492A-9A4B-026C004C0DA5}"/>
          </ac:spMkLst>
        </pc:spChg>
        <pc:spChg chg="del mod">
          <ac:chgData name="Syphax Ait oubelli" userId="ecf726b1934da71b" providerId="LiveId" clId="{39C3F440-380F-4C67-BAB4-31F007D993CF}" dt="2021-09-03T19:01:20.466" v="1226" actId="478"/>
          <ac:spMkLst>
            <pc:docMk/>
            <pc:sldMk cId="1038380066" sldId="350"/>
            <ac:spMk id="28" creationId="{65488A27-B303-4333-9E83-44122CCED7C2}"/>
          </ac:spMkLst>
        </pc:spChg>
        <pc:spChg chg="add mod">
          <ac:chgData name="Syphax Ait oubelli" userId="ecf726b1934da71b" providerId="LiveId" clId="{39C3F440-380F-4C67-BAB4-31F007D993CF}" dt="2021-09-03T19:01:57.022" v="1334" actId="1076"/>
          <ac:spMkLst>
            <pc:docMk/>
            <pc:sldMk cId="1038380066" sldId="350"/>
            <ac:spMk id="29" creationId="{918639CB-8E3A-4678-A940-868100AC00C0}"/>
          </ac:spMkLst>
        </pc:spChg>
        <pc:spChg chg="add mod">
          <ac:chgData name="Syphax Ait oubelli" userId="ecf726b1934da71b" providerId="LiveId" clId="{39C3F440-380F-4C67-BAB4-31F007D993CF}" dt="2021-09-03T19:01:59.798" v="1335" actId="1076"/>
          <ac:spMkLst>
            <pc:docMk/>
            <pc:sldMk cId="1038380066" sldId="350"/>
            <ac:spMk id="30" creationId="{E4334325-563B-4BAD-9FCA-922182652067}"/>
          </ac:spMkLst>
        </pc:spChg>
        <pc:spChg chg="add del 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1" creationId="{F90B87D6-D858-4698-8BAE-7C14C0E303B4}"/>
          </ac:spMkLst>
        </pc:spChg>
        <pc:spChg chg="add del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2" creationId="{2818B83A-E1CB-451E-BA96-BC9DBA8C3952}"/>
          </ac:spMkLst>
        </pc:spChg>
        <pc:spChg chg="mod">
          <ac:chgData name="Syphax Ait oubelli" userId="ecf726b1934da71b" providerId="LiveId" clId="{39C3F440-380F-4C67-BAB4-31F007D993CF}" dt="2021-09-03T19:01:50.558" v="1244"/>
          <ac:spMkLst>
            <pc:docMk/>
            <pc:sldMk cId="1038380066" sldId="350"/>
            <ac:spMk id="33" creationId="{8BD58D78-4B11-44B3-9404-E102D72B1AAC}"/>
          </ac:spMkLst>
        </pc:spChg>
        <pc:spChg chg="add del 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4" creationId="{4E40F822-F860-4FC8-A75C-555CB3A28AF4}"/>
          </ac:spMkLst>
        </pc:spChg>
        <pc:spChg chg="add del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5" creationId="{CE3686CE-11BA-4DB5-BFAC-E18B5E8C2B53}"/>
          </ac:spMkLst>
        </pc:spChg>
        <pc:spChg chg="mod">
          <ac:chgData name="Syphax Ait oubelli" userId="ecf726b1934da71b" providerId="LiveId" clId="{39C3F440-380F-4C67-BAB4-31F007D993CF}" dt="2021-09-03T19:01:50.586" v="1255"/>
          <ac:spMkLst>
            <pc:docMk/>
            <pc:sldMk cId="1038380066" sldId="350"/>
            <ac:spMk id="36" creationId="{027AAA92-00CF-4962-90DA-7C98CB8A646B}"/>
          </ac:spMkLst>
        </pc:spChg>
        <pc:spChg chg="add del 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7" creationId="{92B6F9BA-4C4C-4EF1-A905-C45B198EACF1}"/>
          </ac:spMkLst>
        </pc:spChg>
        <pc:spChg chg="add del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8" creationId="{C952DBF5-9527-48B4-985C-241DA75A3C47}"/>
          </ac:spMkLst>
        </pc:spChg>
        <pc:spChg chg="mod">
          <ac:chgData name="Syphax Ait oubelli" userId="ecf726b1934da71b" providerId="LiveId" clId="{39C3F440-380F-4C67-BAB4-31F007D993CF}" dt="2021-09-03T19:01:50.602" v="1266"/>
          <ac:spMkLst>
            <pc:docMk/>
            <pc:sldMk cId="1038380066" sldId="350"/>
            <ac:spMk id="39" creationId="{D95212FE-547E-4D14-8029-65CAC48A59F1}"/>
          </ac:spMkLst>
        </pc:spChg>
        <pc:spChg chg="add del 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0" creationId="{0966A7AE-23D8-4007-8257-D77ED6C94C85}"/>
          </ac:spMkLst>
        </pc:spChg>
        <pc:spChg chg="add del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1" creationId="{E41A0E5F-05A1-4C93-A800-BFA600CEF34B}"/>
          </ac:spMkLst>
        </pc:spChg>
        <pc:spChg chg="mod">
          <ac:chgData name="Syphax Ait oubelli" userId="ecf726b1934da71b" providerId="LiveId" clId="{39C3F440-380F-4C67-BAB4-31F007D993CF}" dt="2021-09-03T19:01:50.617" v="1277"/>
          <ac:spMkLst>
            <pc:docMk/>
            <pc:sldMk cId="1038380066" sldId="350"/>
            <ac:spMk id="42" creationId="{E50F7396-ED0B-4C51-8A9E-0CEFBCCFEED8}"/>
          </ac:spMkLst>
        </pc:spChg>
        <pc:spChg chg="add del 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3" creationId="{4FA9B377-F0E2-4115-9A82-1A3ADAF4EFB4}"/>
          </ac:spMkLst>
        </pc:spChg>
        <pc:spChg chg="add del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4" creationId="{FEAADB6A-E466-4342-A969-70A08CB646E6}"/>
          </ac:spMkLst>
        </pc:spChg>
        <pc:spChg chg="mod">
          <ac:chgData name="Syphax Ait oubelli" userId="ecf726b1934da71b" providerId="LiveId" clId="{39C3F440-380F-4C67-BAB4-31F007D993CF}" dt="2021-09-03T19:01:50.634" v="1288"/>
          <ac:spMkLst>
            <pc:docMk/>
            <pc:sldMk cId="1038380066" sldId="350"/>
            <ac:spMk id="45" creationId="{F153B39C-996B-40B4-AF72-04C03AFD8826}"/>
          </ac:spMkLst>
        </pc:spChg>
        <pc:spChg chg="add del 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6" creationId="{88F5CFF1-F117-4943-BBAF-457059938E23}"/>
          </ac:spMkLst>
        </pc:spChg>
        <pc:spChg chg="add del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7" creationId="{542B4157-38AA-45CB-9373-CCE82B0A6DB2}"/>
          </ac:spMkLst>
        </pc:spChg>
        <pc:spChg chg="mod">
          <ac:chgData name="Syphax Ait oubelli" userId="ecf726b1934da71b" providerId="LiveId" clId="{39C3F440-380F-4C67-BAB4-31F007D993CF}" dt="2021-09-03T19:01:50.654" v="1299"/>
          <ac:spMkLst>
            <pc:docMk/>
            <pc:sldMk cId="1038380066" sldId="350"/>
            <ac:spMk id="48" creationId="{1823D210-9BD4-4CD3-A999-C0AEB8F4A7FD}"/>
          </ac:spMkLst>
        </pc:spChg>
        <pc:spChg chg="add del 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49" creationId="{1018B0AD-C9A8-4869-A2C0-C0DB9A39A587}"/>
          </ac:spMkLst>
        </pc:spChg>
        <pc:spChg chg="add del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0" creationId="{17A35FE8-4D22-4262-B854-76203A2AB8CC}"/>
          </ac:spMkLst>
        </pc:spChg>
        <pc:spChg chg="mod">
          <ac:chgData name="Syphax Ait oubelli" userId="ecf726b1934da71b" providerId="LiveId" clId="{39C3F440-380F-4C67-BAB4-31F007D993CF}" dt="2021-09-03T19:01:50.665" v="1310"/>
          <ac:spMkLst>
            <pc:docMk/>
            <pc:sldMk cId="1038380066" sldId="350"/>
            <ac:spMk id="51" creationId="{C55C9319-44B5-47E8-AE61-171900675A18}"/>
          </ac:spMkLst>
        </pc:spChg>
        <pc:spChg chg="add del 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2" creationId="{B025D1A9-8ED7-462C-BB99-927233E44154}"/>
          </ac:spMkLst>
        </pc:spChg>
        <pc:spChg chg="add del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3" creationId="{FEAA39D0-15D1-4FA9-90B7-2B57F4B425AF}"/>
          </ac:spMkLst>
        </pc:spChg>
        <pc:spChg chg="mod">
          <ac:chgData name="Syphax Ait oubelli" userId="ecf726b1934da71b" providerId="LiveId" clId="{39C3F440-380F-4C67-BAB4-31F007D993CF}" dt="2021-09-03T19:01:50.679" v="1321"/>
          <ac:spMkLst>
            <pc:docMk/>
            <pc:sldMk cId="1038380066" sldId="350"/>
            <ac:spMk id="54" creationId="{69A2D07D-2BCC-4419-A482-EB3ECDB74EDB}"/>
          </ac:spMkLst>
        </pc:spChg>
        <pc:spChg chg="add del 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5" creationId="{0BDCD279-84F8-4A42-BB0F-13772900E710}"/>
          </ac:spMkLst>
        </pc:spChg>
        <pc:spChg chg="add del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6" creationId="{2BD55C59-5AB4-4A32-978C-AEAD71231CB8}"/>
          </ac:spMkLst>
        </pc:spChg>
        <pc:spChg chg="mod">
          <ac:chgData name="Syphax Ait oubelli" userId="ecf726b1934da71b" providerId="LiveId" clId="{39C3F440-380F-4C67-BAB4-31F007D993CF}" dt="2021-09-03T19:01:50.696" v="1332"/>
          <ac:spMkLst>
            <pc:docMk/>
            <pc:sldMk cId="1038380066" sldId="350"/>
            <ac:spMk id="57" creationId="{7A9F5B8C-8418-4401-AC03-06B82252F027}"/>
          </ac:spMkLst>
        </pc:spChg>
      </pc:sldChg>
      <pc:sldChg chg="addSp delSp modSp add mod">
        <pc:chgData name="Syphax Ait oubelli" userId="ecf726b1934da71b" providerId="LiveId" clId="{39C3F440-380F-4C67-BAB4-31F007D993CF}" dt="2021-09-04T06:38:10.614" v="1574" actId="1076"/>
        <pc:sldMkLst>
          <pc:docMk/>
          <pc:sldMk cId="2316753016" sldId="351"/>
        </pc:sldMkLst>
        <pc:spChg chg="add mod">
          <ac:chgData name="Syphax Ait oubelli" userId="ecf726b1934da71b" providerId="LiveId" clId="{39C3F440-380F-4C67-BAB4-31F007D993CF}" dt="2021-09-04T06:38:10.614" v="1574" actId="1076"/>
          <ac:spMkLst>
            <pc:docMk/>
            <pc:sldMk cId="2316753016" sldId="351"/>
            <ac:spMk id="3" creationId="{3D49568A-6EA0-4B61-B1BE-4F701876A49F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4" creationId="{0D0B03D5-E40E-4E6A-BE5E-157652111C5C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5" creationId="{98DF0510-C257-4BD8-9F8D-6A07FA99FE47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6" creationId="{756B8726-68DC-4012-A3B5-76E8EA8C59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7" creationId="{A8E150F9-4762-4A28-A480-6C0F6BA56736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8" creationId="{9EF440C6-CA65-419E-A5B5-FBEB6CB5E760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19" creationId="{0A251B51-34C9-4294-9C5E-EEB9B0DB164E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0" creationId="{7CA10AD0-8315-4227-BA9B-51A2FDD4B548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1" creationId="{C1D433C2-B284-4EE9-9D34-39D0572F34E1}"/>
          </ac:spMkLst>
        </pc:spChg>
        <pc:spChg chg="add mod">
          <ac:chgData name="Syphax Ait oubelli" userId="ecf726b1934da71b" providerId="LiveId" clId="{39C3F440-380F-4C67-BAB4-31F007D993CF}" dt="2021-09-04T06:27:14.534" v="1376" actId="1036"/>
          <ac:spMkLst>
            <pc:docMk/>
            <pc:sldMk cId="2316753016" sldId="351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29" creationId="{918639CB-8E3A-4678-A940-868100AC00C0}"/>
          </ac:spMkLst>
        </pc:spChg>
        <pc:spChg chg="del">
          <ac:chgData name="Syphax Ait oubelli" userId="ecf726b1934da71b" providerId="LiveId" clId="{39C3F440-380F-4C67-BAB4-31F007D993CF}" dt="2021-09-04T06:26:28.822" v="1351" actId="478"/>
          <ac:spMkLst>
            <pc:docMk/>
            <pc:sldMk cId="2316753016" sldId="351"/>
            <ac:spMk id="30" creationId="{E4334325-563B-4BAD-9FCA-922182652067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27:50.501" v="1382" actId="403"/>
          <ac:spMkLst>
            <pc:docMk/>
            <pc:sldMk cId="2316753016" sldId="351"/>
            <ac:spMk id="57" creationId="{7A9F5B8C-8418-4401-AC03-06B82252F027}"/>
          </ac:spMkLst>
        </pc:spChg>
      </pc:sldChg>
      <pc:sldChg chg="addSp delSp modSp add del mod">
        <pc:chgData name="Syphax Ait oubelli" userId="ecf726b1934da71b" providerId="LiveId" clId="{39C3F440-380F-4C67-BAB4-31F007D993CF}" dt="2021-09-04T06:26:25.395" v="1349" actId="47"/>
        <pc:sldMkLst>
          <pc:docMk/>
          <pc:sldMk cId="3041207103" sldId="351"/>
        </pc:sldMkLst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0" creationId="{EFBDE0BC-D97C-491A-8B09-0532F005EAE2}"/>
          </ac:spMkLst>
        </pc:spChg>
        <pc:spChg chg="add mod">
          <ac:chgData name="Syphax Ait oubelli" userId="ecf726b1934da71b" providerId="LiveId" clId="{39C3F440-380F-4C67-BAB4-31F007D993CF}" dt="2021-09-03T18:58:53.261" v="1202" actId="20577"/>
          <ac:spMkLst>
            <pc:docMk/>
            <pc:sldMk cId="3041207103" sldId="351"/>
            <ac:spMk id="12" creationId="{48563AF2-51AC-4DFE-AC56-6B4BFA88539B}"/>
          </ac:spMkLst>
        </pc:spChg>
        <pc:spChg chg="mod">
          <ac:chgData name="Syphax Ait oubelli" userId="ecf726b1934da71b" providerId="LiveId" clId="{39C3F440-380F-4C67-BAB4-31F007D993CF}" dt="2021-09-03T18:59:35.530" v="1225" actId="20577"/>
          <ac:spMkLst>
            <pc:docMk/>
            <pc:sldMk cId="3041207103" sldId="351"/>
            <ac:spMk id="13" creationId="{4A471EE7-D16A-47B4-8017-61525886C322}"/>
          </ac:spMkLst>
        </pc:spChg>
        <pc:spChg chg="add mod">
          <ac:chgData name="Syphax Ait oubelli" userId="ecf726b1934da71b" providerId="LiveId" clId="{39C3F440-380F-4C67-BAB4-31F007D993CF}" dt="2021-09-03T18:58:55.231" v="1203" actId="20577"/>
          <ac:spMkLst>
            <pc:docMk/>
            <pc:sldMk cId="3041207103" sldId="351"/>
            <ac:spMk id="14" creationId="{4473051B-10D5-4E38-A4B7-C7252A2D5AA4}"/>
          </ac:spMkLst>
        </pc:spChg>
        <pc:spChg chg="add mod">
          <ac:chgData name="Syphax Ait oubelli" userId="ecf726b1934da71b" providerId="LiveId" clId="{39C3F440-380F-4C67-BAB4-31F007D993CF}" dt="2021-09-03T18:58:56.838" v="1204" actId="20577"/>
          <ac:spMkLst>
            <pc:docMk/>
            <pc:sldMk cId="3041207103" sldId="351"/>
            <ac:spMk id="15" creationId="{D5ED6D07-2329-45F6-8612-69ADAA11886C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6" creationId="{C873C965-9A51-44AC-813B-68EAEF2C404E}"/>
          </ac:spMkLst>
        </pc:spChg>
        <pc:spChg chg="add mod">
          <ac:chgData name="Syphax Ait oubelli" userId="ecf726b1934da71b" providerId="LiveId" clId="{39C3F440-380F-4C67-BAB4-31F007D993CF}" dt="2021-09-03T18:58:58.458" v="1205" actId="20577"/>
          <ac:spMkLst>
            <pc:docMk/>
            <pc:sldMk cId="3041207103" sldId="351"/>
            <ac:spMk id="17" creationId="{941B6705-D93C-4D2A-9B75-5AF6318ED7FC}"/>
          </ac:spMkLst>
        </pc:spChg>
        <pc:spChg chg="add mod">
          <ac:chgData name="Syphax Ait oubelli" userId="ecf726b1934da71b" providerId="LiveId" clId="{39C3F440-380F-4C67-BAB4-31F007D993CF}" dt="2021-09-03T18:59:00.796" v="1206" actId="20577"/>
          <ac:spMkLst>
            <pc:docMk/>
            <pc:sldMk cId="3041207103" sldId="351"/>
            <ac:spMk id="18" creationId="{7870618B-B158-4382-894C-2848FEB36775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19" creationId="{4D7B0787-06E6-4C93-B605-08BCD0DB65E3}"/>
          </ac:spMkLst>
        </pc:spChg>
        <pc:spChg chg="add mod">
          <ac:chgData name="Syphax Ait oubelli" userId="ecf726b1934da71b" providerId="LiveId" clId="{39C3F440-380F-4C67-BAB4-31F007D993CF}" dt="2021-09-03T18:59:03.465" v="1207" actId="20577"/>
          <ac:spMkLst>
            <pc:docMk/>
            <pc:sldMk cId="3041207103" sldId="351"/>
            <ac:spMk id="20" creationId="{9002AE1A-FD63-4D88-A654-9EDCA81A1AE8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2" creationId="{2E63D4DF-E51F-43AE-BDEB-684807D4341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5" creationId="{31FC96CC-1179-4CB1-ACA8-6CF2F4C87CC7}"/>
          </ac:spMkLst>
        </pc:spChg>
        <pc:spChg chg="mod">
          <ac:chgData name="Syphax Ait oubelli" userId="ecf726b1934da71b" providerId="LiveId" clId="{39C3F440-380F-4C67-BAB4-31F007D993CF}" dt="2021-09-03T18:59:21.889" v="1219" actId="403"/>
          <ac:spMkLst>
            <pc:docMk/>
            <pc:sldMk cId="3041207103" sldId="351"/>
            <ac:spMk id="28" creationId="{65488A27-B303-4333-9E83-44122CCED7C2}"/>
          </ac:spMkLst>
        </pc:spChg>
        <pc:spChg chg="del">
          <ac:chgData name="Syphax Ait oubelli" userId="ecf726b1934da71b" providerId="LiveId" clId="{39C3F440-380F-4C67-BAB4-31F007D993CF}" dt="2021-09-03T18:58:14.827" v="1183" actId="478"/>
          <ac:spMkLst>
            <pc:docMk/>
            <pc:sldMk cId="3041207103" sldId="351"/>
            <ac:spMk id="29" creationId="{918639CB-8E3A-4678-A940-868100AC00C0}"/>
          </ac:spMkLst>
        </pc:spChg>
        <pc:spChg chg="mod">
          <ac:chgData name="Syphax Ait oubelli" userId="ecf726b1934da71b" providerId="LiveId" clId="{39C3F440-380F-4C67-BAB4-31F007D993CF}" dt="2021-09-03T18:58:51.501" v="1201" actId="207"/>
          <ac:spMkLst>
            <pc:docMk/>
            <pc:sldMk cId="3041207103" sldId="351"/>
            <ac:spMk id="30" creationId="{E4334325-563B-4BAD-9FCA-922182652067}"/>
          </ac:spMkLst>
        </pc:spChg>
      </pc:sldChg>
      <pc:sldChg chg="modSp add mod">
        <pc:chgData name="Syphax Ait oubelli" userId="ecf726b1934da71b" providerId="LiveId" clId="{39C3F440-380F-4C67-BAB4-31F007D993CF}" dt="2021-09-04T06:27:57.825" v="1384" actId="20577"/>
        <pc:sldMkLst>
          <pc:docMk/>
          <pc:sldMk cId="89554395" sldId="352"/>
        </pc:sldMkLst>
        <pc:spChg chg="mod">
          <ac:chgData name="Syphax Ait oubelli" userId="ecf726b1934da71b" providerId="LiveId" clId="{39C3F440-380F-4C67-BAB4-31F007D993CF}" dt="2021-09-04T06:27:57.825" v="1384" actId="20577"/>
          <ac:spMkLst>
            <pc:docMk/>
            <pc:sldMk cId="89554395" sldId="352"/>
            <ac:spMk id="36" creationId="{027AAA92-00CF-4962-90DA-7C98CB8A646B}"/>
          </ac:spMkLst>
        </pc:spChg>
      </pc:sldChg>
      <pc:sldChg chg="add del">
        <pc:chgData name="Syphax Ait oubelli" userId="ecf726b1934da71b" providerId="LiveId" clId="{39C3F440-380F-4C67-BAB4-31F007D993CF}" dt="2021-09-04T06:26:25.395" v="1349" actId="47"/>
        <pc:sldMkLst>
          <pc:docMk/>
          <pc:sldMk cId="1028410702" sldId="352"/>
        </pc:sldMkLst>
      </pc:sldChg>
      <pc:sldChg chg="addSp del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22068349" sldId="353"/>
        </pc:sldMkLst>
        <pc:spChg chg="mod">
          <ac:chgData name="Syphax Ait oubelli" userId="ecf726b1934da71b" providerId="LiveId" clId="{39C3F440-380F-4C67-BAB4-31F007D993CF}" dt="2021-09-04T06:37:46.310" v="1557" actId="207"/>
          <ac:spMkLst>
            <pc:docMk/>
            <pc:sldMk cId="922068349" sldId="353"/>
            <ac:spMk id="2" creationId="{A7998A7D-6017-4A23-8829-280E9656CBAD}"/>
          </ac:spMkLst>
        </pc:spChg>
        <pc:spChg chg="mod">
          <ac:chgData name="Syphax Ait oubelli" userId="ecf726b1934da71b" providerId="LiveId" clId="{39C3F440-380F-4C67-BAB4-31F007D993CF}" dt="2021-09-04T06:35:44.647" v="1511" actId="207"/>
          <ac:spMkLst>
            <pc:docMk/>
            <pc:sldMk cId="922068349" sldId="353"/>
            <ac:spMk id="39" creationId="{D95212FE-547E-4D14-8029-65CAC48A59F1}"/>
          </ac:spMkLst>
        </pc:spChg>
        <pc:spChg chg="add mod">
          <ac:chgData name="Syphax Ait oubelli" userId="ecf726b1934da71b" providerId="LiveId" clId="{39C3F440-380F-4C67-BAB4-31F007D993CF}" dt="2021-09-04T06:37:43.940" v="1556"/>
          <ac:spMkLst>
            <pc:docMk/>
            <pc:sldMk cId="922068349" sldId="353"/>
            <ac:spMk id="60" creationId="{609AA441-ABAF-434D-AAD2-6325064F7327}"/>
          </ac:spMkLst>
        </pc:spChg>
        <pc:spChg chg="add mod">
          <ac:chgData name="Syphax Ait oubelli" userId="ecf726b1934da71b" providerId="LiveId" clId="{39C3F440-380F-4C67-BAB4-31F007D993CF}" dt="2021-09-04T06:40:10.086" v="1648" actId="207"/>
          <ac:spMkLst>
            <pc:docMk/>
            <pc:sldMk cId="922068349" sldId="353"/>
            <ac:spMk id="61" creationId="{6AB179BA-7FBF-4366-915D-E6B832B89D16}"/>
          </ac:spMkLst>
        </pc:spChg>
        <pc:grpChg chg="add mod">
          <ac:chgData name="Syphax Ait oubelli" userId="ecf726b1934da71b" providerId="LiveId" clId="{39C3F440-380F-4C67-BAB4-31F007D993CF}" dt="2021-09-04T06:31:59.941" v="1439" actId="164"/>
          <ac:grpSpMkLst>
            <pc:docMk/>
            <pc:sldMk cId="922068349" sldId="353"/>
            <ac:grpSpMk id="59" creationId="{4C452689-9C7D-4706-B337-0DFA1908747A}"/>
          </ac:grpSpMkLst>
        </pc:grpChg>
        <pc:cxnChg chg="add del mod">
          <ac:chgData name="Syphax Ait oubelli" userId="ecf726b1934da71b" providerId="LiveId" clId="{39C3F440-380F-4C67-BAB4-31F007D993CF}" dt="2021-09-04T06:28:43.454" v="1388" actId="478"/>
          <ac:cxnSpMkLst>
            <pc:docMk/>
            <pc:sldMk cId="922068349" sldId="353"/>
            <ac:cxnSpMk id="4" creationId="{2FF78A70-CFF4-49A2-B980-697CECE20FD0}"/>
          </ac:cxnSpMkLst>
        </pc:cxnChg>
        <pc:cxnChg chg="add del mod">
          <ac:chgData name="Syphax Ait oubelli" userId="ecf726b1934da71b" providerId="LiveId" clId="{39C3F440-380F-4C67-BAB4-31F007D993CF}" dt="2021-09-04T06:28:58.159" v="1392" actId="478"/>
          <ac:cxnSpMkLst>
            <pc:docMk/>
            <pc:sldMk cId="922068349" sldId="353"/>
            <ac:cxnSpMk id="7" creationId="{3032CB12-3EA4-44B3-89CA-45253AFD8402}"/>
          </ac:cxnSpMkLst>
        </pc:cxnChg>
        <pc:cxnChg chg="add del mod">
          <ac:chgData name="Syphax Ait oubelli" userId="ecf726b1934da71b" providerId="LiveId" clId="{39C3F440-380F-4C67-BAB4-31F007D993CF}" dt="2021-09-04T06:30:27.558" v="1415" actId="478"/>
          <ac:cxnSpMkLst>
            <pc:docMk/>
            <pc:sldMk cId="922068349" sldId="353"/>
            <ac:cxnSpMk id="11" creationId="{CB093809-0DE8-4CEE-8049-A78074219C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37" creationId="{00210637-84C9-4219-BCD0-1C8C67D17B7F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49" creationId="{EC6F90A2-8710-4CF7-814B-7AB8F2AA6D8C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3" creationId="{1E51DA79-39C8-45C5-9F3B-E300C4D23A32}"/>
          </ac:cxnSpMkLst>
        </pc:cxnChg>
        <pc:cxnChg chg="add mod">
          <ac:chgData name="Syphax Ait oubelli" userId="ecf726b1934da71b" providerId="LiveId" clId="{39C3F440-380F-4C67-BAB4-31F007D993CF}" dt="2021-09-04T06:31:59.941" v="1439" actId="164"/>
          <ac:cxnSpMkLst>
            <pc:docMk/>
            <pc:sldMk cId="922068349" sldId="353"/>
            <ac:cxnSpMk id="58" creationId="{CC4599B3-1102-4D61-BDE7-E2D6EB185DEA}"/>
          </ac:cxnSpMkLst>
        </pc:cxnChg>
      </pc:sldChg>
      <pc:sldChg chg="addSp modSp add mod">
        <pc:chgData name="Syphax Ait oubelli" userId="ecf726b1934da71b" providerId="LiveId" clId="{39C3F440-380F-4C67-BAB4-31F007D993CF}" dt="2021-09-04T06:45:16.869" v="1766" actId="207"/>
        <pc:sldMkLst>
          <pc:docMk/>
          <pc:sldMk cId="3383307321" sldId="354"/>
        </pc:sldMkLst>
        <pc:spChg chg="mod">
          <ac:chgData name="Syphax Ait oubelli" userId="ecf726b1934da71b" providerId="LiveId" clId="{39C3F440-380F-4C67-BAB4-31F007D993CF}" dt="2021-09-04T06:37:42.944" v="1555" actId="207"/>
          <ac:spMkLst>
            <pc:docMk/>
            <pc:sldMk cId="3383307321" sldId="35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9.297" v="1554" actId="1038"/>
          <ac:spMkLst>
            <pc:docMk/>
            <pc:sldMk cId="3383307321" sldId="354"/>
            <ac:spMk id="26" creationId="{15CEEFA1-C5F4-4A01-A707-A1510DF6814E}"/>
          </ac:spMkLst>
        </pc:spChg>
        <pc:spChg chg="add mod">
          <ac:chgData name="Syphax Ait oubelli" userId="ecf726b1934da71b" providerId="LiveId" clId="{39C3F440-380F-4C67-BAB4-31F007D993CF}" dt="2021-09-04T06:45:16.869" v="1766" actId="207"/>
          <ac:spMkLst>
            <pc:docMk/>
            <pc:sldMk cId="3383307321" sldId="354"/>
            <ac:spMk id="27" creationId="{EF8896F3-D817-47D6-9123-3A5EE2F32275}"/>
          </ac:spMkLst>
        </pc:spChg>
        <pc:spChg chg="mod">
          <ac:chgData name="Syphax Ait oubelli" userId="ecf726b1934da71b" providerId="LiveId" clId="{39C3F440-380F-4C67-BAB4-31F007D993CF}" dt="2021-09-04T06:44:08.500" v="1742" actId="207"/>
          <ac:spMkLst>
            <pc:docMk/>
            <pc:sldMk cId="3383307321" sldId="354"/>
            <ac:spMk id="33" creationId="{8BD58D78-4B11-44B3-9404-E102D72B1AAC}"/>
          </ac:spMkLst>
        </pc:spChg>
        <pc:spChg chg="mod">
          <ac:chgData name="Syphax Ait oubelli" userId="ecf726b1934da71b" providerId="LiveId" clId="{39C3F440-380F-4C67-BAB4-31F007D993CF}" dt="2021-09-04T06:44:25.850" v="1746" actId="207"/>
          <ac:spMkLst>
            <pc:docMk/>
            <pc:sldMk cId="3383307321" sldId="354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35:42.232" v="1510" actId="207"/>
          <ac:spMkLst>
            <pc:docMk/>
            <pc:sldMk cId="3383307321" sldId="354"/>
            <ac:spMk id="39" creationId="{D95212FE-547E-4D14-8029-65CAC48A59F1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898405923" sldId="355"/>
        </pc:sldMkLst>
        <pc:spChg chg="mod">
          <ac:chgData name="Syphax Ait oubelli" userId="ecf726b1934da71b" providerId="LiveId" clId="{39C3F440-380F-4C67-BAB4-31F007D993CF}" dt="2021-09-04T06:37:33.551" v="1550" actId="207"/>
          <ac:spMkLst>
            <pc:docMk/>
            <pc:sldMk cId="3898405923" sldId="35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31.716" v="1549"/>
          <ac:spMkLst>
            <pc:docMk/>
            <pc:sldMk cId="3898405923" sldId="355"/>
            <ac:spMk id="26" creationId="{414BC4BF-3EED-4C93-ADA5-E08F1DAF11A1}"/>
          </ac:spMkLst>
        </pc:spChg>
        <pc:spChg chg="add mod">
          <ac:chgData name="Syphax Ait oubelli" userId="ecf726b1934da71b" providerId="LiveId" clId="{39C3F440-380F-4C67-BAB4-31F007D993CF}" dt="2021-09-04T06:40:30.066" v="1658" actId="20577"/>
          <ac:spMkLst>
            <pc:docMk/>
            <pc:sldMk cId="3898405923" sldId="355"/>
            <ac:spMk id="27" creationId="{F73CDC87-1BFA-44AD-BF9B-6A0299F272B7}"/>
          </ac:spMkLst>
        </pc:spChg>
        <pc:spChg chg="mod">
          <ac:chgData name="Syphax Ait oubelli" userId="ecf726b1934da71b" providerId="LiveId" clId="{39C3F440-380F-4C67-BAB4-31F007D993CF}" dt="2021-09-04T06:35:38.173" v="1508" actId="207"/>
          <ac:spMkLst>
            <pc:docMk/>
            <pc:sldMk cId="3898405923" sldId="355"/>
            <ac:spMk id="42" creationId="{E50F7396-ED0B-4C51-8A9E-0CEFBCCFEED8}"/>
          </ac:spMkLst>
        </pc:spChg>
        <pc:grpChg chg="mod">
          <ac:chgData name="Syphax Ait oubelli" userId="ecf726b1934da71b" providerId="LiveId" clId="{39C3F440-380F-4C67-BAB4-31F007D993CF}" dt="2021-09-04T06:32:16.464" v="1446" actId="1037"/>
          <ac:grpSpMkLst>
            <pc:docMk/>
            <pc:sldMk cId="3898405923" sldId="35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1.325" v="1767" actId="207"/>
        <pc:sldMkLst>
          <pc:docMk/>
          <pc:sldMk cId="1185282971" sldId="356"/>
        </pc:sldMkLst>
        <pc:spChg chg="mod">
          <ac:chgData name="Syphax Ait oubelli" userId="ecf726b1934da71b" providerId="LiveId" clId="{39C3F440-380F-4C67-BAB4-31F007D993CF}" dt="2021-09-04T06:37:28.869" v="1548" actId="207"/>
          <ac:spMkLst>
            <pc:docMk/>
            <pc:sldMk cId="1185282971" sldId="35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7.177" v="1547" actId="1076"/>
          <ac:spMkLst>
            <pc:docMk/>
            <pc:sldMk cId="1185282971" sldId="356"/>
            <ac:spMk id="26" creationId="{909F846D-5595-4DEA-9F18-927130453859}"/>
          </ac:spMkLst>
        </pc:spChg>
        <pc:spChg chg="add mod">
          <ac:chgData name="Syphax Ait oubelli" userId="ecf726b1934da71b" providerId="LiveId" clId="{39C3F440-380F-4C67-BAB4-31F007D993CF}" dt="2021-09-04T06:45:21.325" v="1767" actId="207"/>
          <ac:spMkLst>
            <pc:docMk/>
            <pc:sldMk cId="1185282971" sldId="356"/>
            <ac:spMk id="27" creationId="{90449687-68C7-472D-A8B9-1BF0756DDFDB}"/>
          </ac:spMkLst>
        </pc:spChg>
        <pc:spChg chg="mod">
          <ac:chgData name="Syphax Ait oubelli" userId="ecf726b1934da71b" providerId="LiveId" clId="{39C3F440-380F-4C67-BAB4-31F007D993CF}" dt="2021-09-04T06:44:12.886" v="1744" actId="207"/>
          <ac:spMkLst>
            <pc:docMk/>
            <pc:sldMk cId="1185282971" sldId="356"/>
            <ac:spMk id="36" creationId="{027AAA92-00CF-4962-90DA-7C98CB8A646B}"/>
          </ac:spMkLst>
        </pc:spChg>
        <pc:spChg chg="mod">
          <ac:chgData name="Syphax Ait oubelli" userId="ecf726b1934da71b" providerId="LiveId" clId="{39C3F440-380F-4C67-BAB4-31F007D993CF}" dt="2021-09-04T06:44:29.734" v="1748" actId="207"/>
          <ac:spMkLst>
            <pc:docMk/>
            <pc:sldMk cId="1185282971" sldId="356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35:35.852" v="1507" actId="207"/>
          <ac:spMkLst>
            <pc:docMk/>
            <pc:sldMk cId="1185282971" sldId="356"/>
            <ac:spMk id="42" creationId="{E50F7396-ED0B-4C51-8A9E-0CEFBCCFEED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4053796904" sldId="357"/>
        </pc:sldMkLst>
        <pc:spChg chg="mod">
          <ac:chgData name="Syphax Ait oubelli" userId="ecf726b1934da71b" providerId="LiveId" clId="{39C3F440-380F-4C67-BAB4-31F007D993CF}" dt="2021-09-04T06:37:24.168" v="1545" actId="207"/>
          <ac:spMkLst>
            <pc:docMk/>
            <pc:sldMk cId="4053796904" sldId="357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22.654" v="1544"/>
          <ac:spMkLst>
            <pc:docMk/>
            <pc:sldMk cId="4053796904" sldId="357"/>
            <ac:spMk id="26" creationId="{B20CF12A-A0A5-4A17-9DFE-D785715ECACC}"/>
          </ac:spMkLst>
        </pc:spChg>
        <pc:spChg chg="add mod">
          <ac:chgData name="Syphax Ait oubelli" userId="ecf726b1934da71b" providerId="LiveId" clId="{39C3F440-380F-4C67-BAB4-31F007D993CF}" dt="2021-09-04T06:41:22.866" v="1676" actId="20577"/>
          <ac:spMkLst>
            <pc:docMk/>
            <pc:sldMk cId="4053796904" sldId="357"/>
            <ac:spMk id="27" creationId="{39948E8F-8799-4749-9431-B5710D862326}"/>
          </ac:spMkLst>
        </pc:spChg>
        <pc:spChg chg="mod">
          <ac:chgData name="Syphax Ait oubelli" userId="ecf726b1934da71b" providerId="LiveId" clId="{39C3F440-380F-4C67-BAB4-31F007D993CF}" dt="2021-09-04T06:35:33.017" v="1505" actId="207"/>
          <ac:spMkLst>
            <pc:docMk/>
            <pc:sldMk cId="4053796904" sldId="357"/>
            <ac:spMk id="45" creationId="{F153B39C-996B-40B4-AF72-04C03AFD8826}"/>
          </ac:spMkLst>
        </pc:spChg>
        <pc:grpChg chg="mod">
          <ac:chgData name="Syphax Ait oubelli" userId="ecf726b1934da71b" providerId="LiveId" clId="{39C3F440-380F-4C67-BAB4-31F007D993CF}" dt="2021-09-04T06:33:13.832" v="1451" actId="1076"/>
          <ac:grpSpMkLst>
            <pc:docMk/>
            <pc:sldMk cId="4053796904" sldId="357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24.526" v="1768" actId="207"/>
        <pc:sldMkLst>
          <pc:docMk/>
          <pc:sldMk cId="2730379573" sldId="358"/>
        </pc:sldMkLst>
        <pc:spChg chg="mod">
          <ac:chgData name="Syphax Ait oubelli" userId="ecf726b1934da71b" providerId="LiveId" clId="{39C3F440-380F-4C67-BAB4-31F007D993CF}" dt="2021-09-04T06:37:21.043" v="1543" actId="207"/>
          <ac:spMkLst>
            <pc:docMk/>
            <pc:sldMk cId="2730379573" sldId="35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9.210" v="1542" actId="1076"/>
          <ac:spMkLst>
            <pc:docMk/>
            <pc:sldMk cId="2730379573" sldId="358"/>
            <ac:spMk id="26" creationId="{74FBFDBD-3D51-4B4F-9B7A-E706BB23DD83}"/>
          </ac:spMkLst>
        </pc:spChg>
        <pc:spChg chg="add mod">
          <ac:chgData name="Syphax Ait oubelli" userId="ecf726b1934da71b" providerId="LiveId" clId="{39C3F440-380F-4C67-BAB4-31F007D993CF}" dt="2021-09-04T06:45:24.526" v="1768" actId="207"/>
          <ac:spMkLst>
            <pc:docMk/>
            <pc:sldMk cId="2730379573" sldId="358"/>
            <ac:spMk id="27" creationId="{F0FE1F28-745F-4E12-BF25-6F382F233FE4}"/>
          </ac:spMkLst>
        </pc:spChg>
        <pc:spChg chg="mod">
          <ac:chgData name="Syphax Ait oubelli" userId="ecf726b1934da71b" providerId="LiveId" clId="{39C3F440-380F-4C67-BAB4-31F007D993CF}" dt="2021-09-04T06:43:49.325" v="1739" actId="207"/>
          <ac:spMkLst>
            <pc:docMk/>
            <pc:sldMk cId="2730379573" sldId="358"/>
            <ac:spMk id="39" creationId="{D95212FE-547E-4D14-8029-65CAC48A59F1}"/>
          </ac:spMkLst>
        </pc:spChg>
        <pc:spChg chg="mod">
          <ac:chgData name="Syphax Ait oubelli" userId="ecf726b1934da71b" providerId="LiveId" clId="{39C3F440-380F-4C67-BAB4-31F007D993CF}" dt="2021-09-04T06:44:32.974" v="1750" actId="207"/>
          <ac:spMkLst>
            <pc:docMk/>
            <pc:sldMk cId="2730379573" sldId="358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31.060" v="1504" actId="207"/>
          <ac:spMkLst>
            <pc:docMk/>
            <pc:sldMk cId="2730379573" sldId="358"/>
            <ac:spMk id="45" creationId="{F153B39C-996B-40B4-AF72-04C03AFD8826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2918093317" sldId="359"/>
        </pc:sldMkLst>
        <pc:spChg chg="mod">
          <ac:chgData name="Syphax Ait oubelli" userId="ecf726b1934da71b" providerId="LiveId" clId="{39C3F440-380F-4C67-BAB4-31F007D993CF}" dt="2021-09-04T06:37:16.293" v="1540" actId="207"/>
          <ac:spMkLst>
            <pc:docMk/>
            <pc:sldMk cId="2918093317" sldId="359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4.445" v="1539"/>
          <ac:spMkLst>
            <pc:docMk/>
            <pc:sldMk cId="2918093317" sldId="359"/>
            <ac:spMk id="26" creationId="{182F4CEF-842C-46A3-B91C-0F8B850D5A4E}"/>
          </ac:spMkLst>
        </pc:spChg>
        <pc:spChg chg="add mod">
          <ac:chgData name="Syphax Ait oubelli" userId="ecf726b1934da71b" providerId="LiveId" clId="{39C3F440-380F-4C67-BAB4-31F007D993CF}" dt="2021-09-04T06:42:00.784" v="1690" actId="20577"/>
          <ac:spMkLst>
            <pc:docMk/>
            <pc:sldMk cId="2918093317" sldId="359"/>
            <ac:spMk id="27" creationId="{14FC2257-74B8-4F5C-9CB1-A3050958E32B}"/>
          </ac:spMkLst>
        </pc:spChg>
        <pc:spChg chg="mod">
          <ac:chgData name="Syphax Ait oubelli" userId="ecf726b1934da71b" providerId="LiveId" clId="{39C3F440-380F-4C67-BAB4-31F007D993CF}" dt="2021-09-04T06:43:45.614" v="1737" actId="207"/>
          <ac:spMkLst>
            <pc:docMk/>
            <pc:sldMk cId="2918093317" sldId="359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35:26.577" v="1502" actId="207"/>
          <ac:spMkLst>
            <pc:docMk/>
            <pc:sldMk cId="2918093317" sldId="359"/>
            <ac:spMk id="48" creationId="{1823D210-9BD4-4CD3-A999-C0AEB8F4A7FD}"/>
          </ac:spMkLst>
        </pc:spChg>
        <pc:grpChg chg="mod">
          <ac:chgData name="Syphax Ait oubelli" userId="ecf726b1934da71b" providerId="LiveId" clId="{39C3F440-380F-4C67-BAB4-31F007D993CF}" dt="2021-09-04T06:33:43.122" v="1460" actId="1037"/>
          <ac:grpSpMkLst>
            <pc:docMk/>
            <pc:sldMk cId="2918093317" sldId="359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27.829" v="1769" actId="207"/>
        <pc:sldMkLst>
          <pc:docMk/>
          <pc:sldMk cId="1531841675" sldId="360"/>
        </pc:sldMkLst>
        <pc:spChg chg="mod">
          <ac:chgData name="Syphax Ait oubelli" userId="ecf726b1934da71b" providerId="LiveId" clId="{39C3F440-380F-4C67-BAB4-31F007D993CF}" dt="2021-09-04T06:37:13.528" v="1538" actId="207"/>
          <ac:spMkLst>
            <pc:docMk/>
            <pc:sldMk cId="1531841675" sldId="360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11.075" v="1537" actId="1076"/>
          <ac:spMkLst>
            <pc:docMk/>
            <pc:sldMk cId="1531841675" sldId="360"/>
            <ac:spMk id="26" creationId="{6CF13057-EFD1-470A-9ED8-628FBC51ED61}"/>
          </ac:spMkLst>
        </pc:spChg>
        <pc:spChg chg="add del mod">
          <ac:chgData name="Syphax Ait oubelli" userId="ecf726b1934da71b" providerId="LiveId" clId="{39C3F440-380F-4C67-BAB4-31F007D993CF}" dt="2021-09-04T06:41:35.731" v="1679"/>
          <ac:spMkLst>
            <pc:docMk/>
            <pc:sldMk cId="1531841675" sldId="360"/>
            <ac:spMk id="27" creationId="{842EF4C5-517F-420F-9AFA-0D8A5268B74D}"/>
          </ac:spMkLst>
        </pc:spChg>
        <pc:spChg chg="add mod">
          <ac:chgData name="Syphax Ait oubelli" userId="ecf726b1934da71b" providerId="LiveId" clId="{39C3F440-380F-4C67-BAB4-31F007D993CF}" dt="2021-09-04T06:45:27.829" v="1769" actId="207"/>
          <ac:spMkLst>
            <pc:docMk/>
            <pc:sldMk cId="1531841675" sldId="360"/>
            <ac:spMk id="28" creationId="{9EEB613E-F490-4D6D-9031-933F60A4D868}"/>
          </ac:spMkLst>
        </pc:spChg>
        <pc:spChg chg="mod">
          <ac:chgData name="Syphax Ait oubelli" userId="ecf726b1934da71b" providerId="LiveId" clId="{39C3F440-380F-4C67-BAB4-31F007D993CF}" dt="2021-09-04T06:43:42.258" v="1735" actId="207"/>
          <ac:spMkLst>
            <pc:docMk/>
            <pc:sldMk cId="1531841675" sldId="360"/>
            <ac:spMk id="42" creationId="{E50F7396-ED0B-4C51-8A9E-0CEFBCCFEED8}"/>
          </ac:spMkLst>
        </pc:spChg>
        <pc:spChg chg="mod">
          <ac:chgData name="Syphax Ait oubelli" userId="ecf726b1934da71b" providerId="LiveId" clId="{39C3F440-380F-4C67-BAB4-31F007D993CF}" dt="2021-09-04T06:44:36.320" v="1752" actId="207"/>
          <ac:spMkLst>
            <pc:docMk/>
            <pc:sldMk cId="1531841675" sldId="360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4.240" v="1501" actId="207"/>
          <ac:spMkLst>
            <pc:docMk/>
            <pc:sldMk cId="1531841675" sldId="360"/>
            <ac:spMk id="48" creationId="{1823D210-9BD4-4CD3-A999-C0AEB8F4A7FD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3533241585" sldId="361"/>
        </pc:sldMkLst>
        <pc:spChg chg="mod">
          <ac:chgData name="Syphax Ait oubelli" userId="ecf726b1934da71b" providerId="LiveId" clId="{39C3F440-380F-4C67-BAB4-31F007D993CF}" dt="2021-09-04T06:37:06.649" v="1535" actId="207"/>
          <ac:spMkLst>
            <pc:docMk/>
            <pc:sldMk cId="3533241585" sldId="361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4.648" v="1534"/>
          <ac:spMkLst>
            <pc:docMk/>
            <pc:sldMk cId="3533241585" sldId="361"/>
            <ac:spMk id="26" creationId="{BB66E67A-1BB1-4C99-9553-11D146ECEDEC}"/>
          </ac:spMkLst>
        </pc:spChg>
        <pc:spChg chg="add mod">
          <ac:chgData name="Syphax Ait oubelli" userId="ecf726b1934da71b" providerId="LiveId" clId="{39C3F440-380F-4C67-BAB4-31F007D993CF}" dt="2021-09-04T06:42:25.409" v="1701" actId="20577"/>
          <ac:spMkLst>
            <pc:docMk/>
            <pc:sldMk cId="3533241585" sldId="361"/>
            <ac:spMk id="27" creationId="{2A03D7AA-5AF4-4E92-8DFC-EC902293074D}"/>
          </ac:spMkLst>
        </pc:spChg>
        <pc:spChg chg="mod">
          <ac:chgData name="Syphax Ait oubelli" userId="ecf726b1934da71b" providerId="LiveId" clId="{39C3F440-380F-4C67-BAB4-31F007D993CF}" dt="2021-09-04T06:43:38.742" v="1733" actId="207"/>
          <ac:spMkLst>
            <pc:docMk/>
            <pc:sldMk cId="3533241585" sldId="361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35:21.301" v="1499" actId="207"/>
          <ac:spMkLst>
            <pc:docMk/>
            <pc:sldMk cId="3533241585" sldId="361"/>
            <ac:spMk id="51" creationId="{C55C9319-44B5-47E8-AE61-171900675A18}"/>
          </ac:spMkLst>
        </pc:spChg>
        <pc:grpChg chg="mod">
          <ac:chgData name="Syphax Ait oubelli" userId="ecf726b1934da71b" providerId="LiveId" clId="{39C3F440-380F-4C67-BAB4-31F007D993CF}" dt="2021-09-04T06:33:58.744" v="1465" actId="1076"/>
          <ac:grpSpMkLst>
            <pc:docMk/>
            <pc:sldMk cId="3533241585" sldId="361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1.386" v="1770" actId="207"/>
        <pc:sldMkLst>
          <pc:docMk/>
          <pc:sldMk cId="377282333" sldId="362"/>
        </pc:sldMkLst>
        <pc:spChg chg="mod">
          <ac:chgData name="Syphax Ait oubelli" userId="ecf726b1934da71b" providerId="LiveId" clId="{39C3F440-380F-4C67-BAB4-31F007D993CF}" dt="2021-09-04T06:37:02.850" v="1533" actId="207"/>
          <ac:spMkLst>
            <pc:docMk/>
            <pc:sldMk cId="377282333" sldId="362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7:00.993" v="1532" actId="1076"/>
          <ac:spMkLst>
            <pc:docMk/>
            <pc:sldMk cId="377282333" sldId="362"/>
            <ac:spMk id="26" creationId="{7A6F2C97-5727-49D8-8679-69CB48A99976}"/>
          </ac:spMkLst>
        </pc:spChg>
        <pc:spChg chg="add mod">
          <ac:chgData name="Syphax Ait oubelli" userId="ecf726b1934da71b" providerId="LiveId" clId="{39C3F440-380F-4C67-BAB4-31F007D993CF}" dt="2021-09-04T06:45:31.386" v="1770" actId="207"/>
          <ac:spMkLst>
            <pc:docMk/>
            <pc:sldMk cId="377282333" sldId="362"/>
            <ac:spMk id="27" creationId="{A09676C5-49BB-4B75-8ABF-679A22CDA155}"/>
          </ac:spMkLst>
        </pc:spChg>
        <pc:spChg chg="mod">
          <ac:chgData name="Syphax Ait oubelli" userId="ecf726b1934da71b" providerId="LiveId" clId="{39C3F440-380F-4C67-BAB4-31F007D993CF}" dt="2021-09-04T06:43:35.349" v="1731" actId="207"/>
          <ac:spMkLst>
            <pc:docMk/>
            <pc:sldMk cId="377282333" sldId="362"/>
            <ac:spMk id="45" creationId="{F153B39C-996B-40B4-AF72-04C03AFD8826}"/>
          </ac:spMkLst>
        </pc:spChg>
        <pc:spChg chg="mod">
          <ac:chgData name="Syphax Ait oubelli" userId="ecf726b1934da71b" providerId="LiveId" clId="{39C3F440-380F-4C67-BAB4-31F007D993CF}" dt="2021-09-04T06:44:39.487" v="1754" actId="207"/>
          <ac:spMkLst>
            <pc:docMk/>
            <pc:sldMk cId="377282333" sldId="362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9.033" v="1498" actId="207"/>
          <ac:spMkLst>
            <pc:docMk/>
            <pc:sldMk cId="377282333" sldId="362"/>
            <ac:spMk id="51" creationId="{C55C9319-44B5-47E8-AE61-171900675A18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3750552" sldId="363"/>
        </pc:sldMkLst>
        <pc:spChg chg="mod">
          <ac:chgData name="Syphax Ait oubelli" userId="ecf726b1934da71b" providerId="LiveId" clId="{39C3F440-380F-4C67-BAB4-31F007D993CF}" dt="2021-09-04T06:36:58.302" v="1530" actId="207"/>
          <ac:spMkLst>
            <pc:docMk/>
            <pc:sldMk cId="993750552" sldId="363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56.572" v="1529"/>
          <ac:spMkLst>
            <pc:docMk/>
            <pc:sldMk cId="993750552" sldId="363"/>
            <ac:spMk id="26" creationId="{5C9053A1-DF05-448D-A534-B268BA823780}"/>
          </ac:spMkLst>
        </pc:spChg>
        <pc:spChg chg="add mod">
          <ac:chgData name="Syphax Ait oubelli" userId="ecf726b1934da71b" providerId="LiveId" clId="{39C3F440-380F-4C67-BAB4-31F007D993CF}" dt="2021-09-04T06:42:47.237" v="1712" actId="20577"/>
          <ac:spMkLst>
            <pc:docMk/>
            <pc:sldMk cId="993750552" sldId="363"/>
            <ac:spMk id="27" creationId="{EBFEA7DE-2F73-415F-8FB4-02B4719E61D0}"/>
          </ac:spMkLst>
        </pc:spChg>
        <pc:spChg chg="mod">
          <ac:chgData name="Syphax Ait oubelli" userId="ecf726b1934da71b" providerId="LiveId" clId="{39C3F440-380F-4C67-BAB4-31F007D993CF}" dt="2021-09-04T06:43:31.971" v="1729" actId="207"/>
          <ac:spMkLst>
            <pc:docMk/>
            <pc:sldMk cId="993750552" sldId="363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35:15.568" v="1496" actId="207"/>
          <ac:spMkLst>
            <pc:docMk/>
            <pc:sldMk cId="993750552" sldId="363"/>
            <ac:spMk id="54" creationId="{69A2D07D-2BCC-4419-A482-EB3ECDB74EDB}"/>
          </ac:spMkLst>
        </pc:spChg>
        <pc:grpChg chg="mod">
          <ac:chgData name="Syphax Ait oubelli" userId="ecf726b1934da71b" providerId="LiveId" clId="{39C3F440-380F-4C67-BAB4-31F007D993CF}" dt="2021-09-04T06:34:13.014" v="1473" actId="1038"/>
          <ac:grpSpMkLst>
            <pc:docMk/>
            <pc:sldMk cId="993750552" sldId="363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45:34.712" v="1771" actId="207"/>
        <pc:sldMkLst>
          <pc:docMk/>
          <pc:sldMk cId="3040924474" sldId="364"/>
        </pc:sldMkLst>
        <pc:spChg chg="mod">
          <ac:chgData name="Syphax Ait oubelli" userId="ecf726b1934da71b" providerId="LiveId" clId="{39C3F440-380F-4C67-BAB4-31F007D993CF}" dt="2021-09-04T06:36:55.608" v="1528" actId="207"/>
          <ac:spMkLst>
            <pc:docMk/>
            <pc:sldMk cId="3040924474" sldId="364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9.972" v="1525" actId="1076"/>
          <ac:spMkLst>
            <pc:docMk/>
            <pc:sldMk cId="3040924474" sldId="364"/>
            <ac:spMk id="26" creationId="{A22A6EC6-2C5C-4791-8348-09DD81DB2B93}"/>
          </ac:spMkLst>
        </pc:spChg>
        <pc:spChg chg="add del mod">
          <ac:chgData name="Syphax Ait oubelli" userId="ecf726b1934da71b" providerId="LiveId" clId="{39C3F440-380F-4C67-BAB4-31F007D993CF}" dt="2021-09-04T06:36:52.361" v="1527"/>
          <ac:spMkLst>
            <pc:docMk/>
            <pc:sldMk cId="3040924474" sldId="364"/>
            <ac:spMk id="27" creationId="{9FD40D8E-C812-4EA9-BF37-1CD6446B52C5}"/>
          </ac:spMkLst>
        </pc:spChg>
        <pc:spChg chg="add mod">
          <ac:chgData name="Syphax Ait oubelli" userId="ecf726b1934da71b" providerId="LiveId" clId="{39C3F440-380F-4C67-BAB4-31F007D993CF}" dt="2021-09-04T06:45:34.712" v="1771" actId="207"/>
          <ac:spMkLst>
            <pc:docMk/>
            <pc:sldMk cId="3040924474" sldId="364"/>
            <ac:spMk id="28" creationId="{910BC657-E4A6-478F-8A2D-F2D897F34F99}"/>
          </ac:spMkLst>
        </pc:spChg>
        <pc:spChg chg="mod">
          <ac:chgData name="Syphax Ait oubelli" userId="ecf726b1934da71b" providerId="LiveId" clId="{39C3F440-380F-4C67-BAB4-31F007D993CF}" dt="2021-09-04T06:43:28.546" v="1727" actId="207"/>
          <ac:spMkLst>
            <pc:docMk/>
            <pc:sldMk cId="3040924474" sldId="364"/>
            <ac:spMk id="48" creationId="{1823D210-9BD4-4CD3-A999-C0AEB8F4A7FD}"/>
          </ac:spMkLst>
        </pc:spChg>
        <pc:spChg chg="mod">
          <ac:chgData name="Syphax Ait oubelli" userId="ecf726b1934da71b" providerId="LiveId" clId="{39C3F440-380F-4C67-BAB4-31F007D993CF}" dt="2021-09-04T06:44:44.173" v="1756" actId="207"/>
          <ac:spMkLst>
            <pc:docMk/>
            <pc:sldMk cId="3040924474" sldId="364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13.197" v="1495" actId="207"/>
          <ac:spMkLst>
            <pc:docMk/>
            <pc:sldMk cId="3040924474" sldId="364"/>
            <ac:spMk id="54" creationId="{69A2D07D-2BCC-4419-A482-EB3ECDB74EDB}"/>
          </ac:spMkLst>
        </pc:spChg>
      </pc:sldChg>
      <pc:sldChg chg="addSp modSp add del mod">
        <pc:chgData name="Syphax Ait oubelli" userId="ecf726b1934da71b" providerId="LiveId" clId="{39C3F440-380F-4C67-BAB4-31F007D993CF}" dt="2021-09-04T06:44:02.654" v="1740" actId="47"/>
        <pc:sldMkLst>
          <pc:docMk/>
          <pc:sldMk cId="992186598" sldId="365"/>
        </pc:sldMkLst>
        <pc:spChg chg="mod">
          <ac:chgData name="Syphax Ait oubelli" userId="ecf726b1934da71b" providerId="LiveId" clId="{39C3F440-380F-4C67-BAB4-31F007D993CF}" dt="2021-09-04T06:36:44.205" v="1523" actId="207"/>
          <ac:spMkLst>
            <pc:docMk/>
            <pc:sldMk cId="992186598" sldId="365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40.356" v="1522"/>
          <ac:spMkLst>
            <pc:docMk/>
            <pc:sldMk cId="992186598" sldId="365"/>
            <ac:spMk id="26" creationId="{F65462B7-0B29-4231-BC54-0C9FD95AD444}"/>
          </ac:spMkLst>
        </pc:spChg>
        <pc:spChg chg="add mod">
          <ac:chgData name="Syphax Ait oubelli" userId="ecf726b1934da71b" providerId="LiveId" clId="{39C3F440-380F-4C67-BAB4-31F007D993CF}" dt="2021-09-04T06:43:13.479" v="1722" actId="20577"/>
          <ac:spMkLst>
            <pc:docMk/>
            <pc:sldMk cId="992186598" sldId="365"/>
            <ac:spMk id="27" creationId="{F0B5CCF4-440A-4C4A-A427-50DB69C401CB}"/>
          </ac:spMkLst>
        </pc:spChg>
        <pc:spChg chg="mod">
          <ac:chgData name="Syphax Ait oubelli" userId="ecf726b1934da71b" providerId="LiveId" clId="{39C3F440-380F-4C67-BAB4-31F007D993CF}" dt="2021-09-04T06:43:24.475" v="1725" actId="207"/>
          <ac:spMkLst>
            <pc:docMk/>
            <pc:sldMk cId="992186598" sldId="365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35:09.723" v="1493" actId="207"/>
          <ac:spMkLst>
            <pc:docMk/>
            <pc:sldMk cId="992186598" sldId="365"/>
            <ac:spMk id="57" creationId="{7A9F5B8C-8418-4401-AC03-06B82252F027}"/>
          </ac:spMkLst>
        </pc:spChg>
        <pc:grpChg chg="mod">
          <ac:chgData name="Syphax Ait oubelli" userId="ecf726b1934da71b" providerId="LiveId" clId="{39C3F440-380F-4C67-BAB4-31F007D993CF}" dt="2021-09-04T06:34:35.719" v="1482" actId="1038"/>
          <ac:grpSpMkLst>
            <pc:docMk/>
            <pc:sldMk cId="992186598" sldId="365"/>
            <ac:grpSpMk id="59" creationId="{4C452689-9C7D-4706-B337-0DFA1908747A}"/>
          </ac:grpSpMkLst>
        </pc:grpChg>
      </pc:sldChg>
      <pc:sldChg chg="addSp modSp add mod">
        <pc:chgData name="Syphax Ait oubelli" userId="ecf726b1934da71b" providerId="LiveId" clId="{39C3F440-380F-4C67-BAB4-31F007D993CF}" dt="2021-09-04T06:45:38.344" v="1772" actId="207"/>
        <pc:sldMkLst>
          <pc:docMk/>
          <pc:sldMk cId="1515482038" sldId="366"/>
        </pc:sldMkLst>
        <pc:spChg chg="mod">
          <ac:chgData name="Syphax Ait oubelli" userId="ecf726b1934da71b" providerId="LiveId" clId="{39C3F440-380F-4C67-BAB4-31F007D993CF}" dt="2021-09-04T06:36:32.508" v="1519" actId="207"/>
          <ac:spMkLst>
            <pc:docMk/>
            <pc:sldMk cId="1515482038" sldId="366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36:00.561" v="1518" actId="1037"/>
          <ac:spMkLst>
            <pc:docMk/>
            <pc:sldMk cId="1515482038" sldId="366"/>
            <ac:spMk id="3" creationId="{CF460055-B182-441A-AB7A-D1FE50BCA807}"/>
          </ac:spMkLst>
        </pc:spChg>
        <pc:spChg chg="add mod">
          <ac:chgData name="Syphax Ait oubelli" userId="ecf726b1934da71b" providerId="LiveId" clId="{39C3F440-380F-4C67-BAB4-31F007D993CF}" dt="2021-09-04T06:45:38.344" v="1772" actId="207"/>
          <ac:spMkLst>
            <pc:docMk/>
            <pc:sldMk cId="1515482038" sldId="366"/>
            <ac:spMk id="27" creationId="{39DF8F81-EE02-4878-89A2-F2439F2C08B3}"/>
          </ac:spMkLst>
        </pc:spChg>
        <pc:spChg chg="mod">
          <ac:chgData name="Syphax Ait oubelli" userId="ecf726b1934da71b" providerId="LiveId" clId="{39C3F440-380F-4C67-BAB4-31F007D993CF}" dt="2021-09-04T06:36:37.760" v="1521" actId="207"/>
          <ac:spMkLst>
            <pc:docMk/>
            <pc:sldMk cId="1515482038" sldId="366"/>
            <ac:spMk id="51" creationId="{C55C9319-44B5-47E8-AE61-171900675A18}"/>
          </ac:spMkLst>
        </pc:spChg>
        <pc:spChg chg="mod">
          <ac:chgData name="Syphax Ait oubelli" userId="ecf726b1934da71b" providerId="LiveId" clId="{39C3F440-380F-4C67-BAB4-31F007D993CF}" dt="2021-09-04T06:44:47.586" v="1758" actId="207"/>
          <ac:spMkLst>
            <pc:docMk/>
            <pc:sldMk cId="1515482038" sldId="366"/>
            <ac:spMk id="54" creationId="{69A2D07D-2BCC-4419-A482-EB3ECDB74EDB}"/>
          </ac:spMkLst>
        </pc:spChg>
        <pc:spChg chg="mod">
          <ac:chgData name="Syphax Ait oubelli" userId="ecf726b1934da71b" providerId="LiveId" clId="{39C3F440-380F-4C67-BAB4-31F007D993CF}" dt="2021-09-04T06:35:07.030" v="1492" actId="207"/>
          <ac:spMkLst>
            <pc:docMk/>
            <pc:sldMk cId="1515482038" sldId="366"/>
            <ac:spMk id="57" creationId="{7A9F5B8C-8418-4401-AC03-06B82252F027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082866921" sldId="366"/>
        </pc:sldMkLst>
      </pc:sldChg>
      <pc:sldChg chg="delSp modSp add mod">
        <pc:chgData name="Syphax Ait oubelli" userId="ecf726b1934da71b" providerId="LiveId" clId="{39C3F440-380F-4C67-BAB4-31F007D993CF}" dt="2021-09-04T06:34:51.725" v="1489" actId="207"/>
        <pc:sldMkLst>
          <pc:docMk/>
          <pc:sldMk cId="662587493" sldId="367"/>
        </pc:sldMkLst>
        <pc:spChg chg="mod">
          <ac:chgData name="Syphax Ait oubelli" userId="ecf726b1934da71b" providerId="LiveId" clId="{39C3F440-380F-4C67-BAB4-31F007D993CF}" dt="2021-09-04T06:34:51.725" v="1489" actId="207"/>
          <ac:spMkLst>
            <pc:docMk/>
            <pc:sldMk cId="662587493" sldId="367"/>
            <ac:spMk id="57" creationId="{7A9F5B8C-8418-4401-AC03-06B82252F027}"/>
          </ac:spMkLst>
        </pc:spChg>
        <pc:grpChg chg="del">
          <ac:chgData name="Syphax Ait oubelli" userId="ecf726b1934da71b" providerId="LiveId" clId="{39C3F440-380F-4C67-BAB4-31F007D993CF}" dt="2021-09-04T06:34:45.846" v="1487" actId="478"/>
          <ac:grpSpMkLst>
            <pc:docMk/>
            <pc:sldMk cId="662587493" sldId="367"/>
            <ac:grpSpMk id="59" creationId="{4C452689-9C7D-4706-B337-0DFA1908747A}"/>
          </ac:grpSpMkLst>
        </pc:grpChg>
      </pc:sldChg>
      <pc:sldChg chg="addSp delSp modSp add mod">
        <pc:chgData name="Syphax Ait oubelli" userId="ecf726b1934da71b" providerId="LiveId" clId="{39C3F440-380F-4C67-BAB4-31F007D993CF}" dt="2021-09-04T06:53:10.722" v="1794" actId="207"/>
        <pc:sldMkLst>
          <pc:docMk/>
          <pc:sldMk cId="190038105" sldId="368"/>
        </pc:sldMkLst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" creationId="{A7998A7D-6017-4A23-8829-280E9656CBAD}"/>
          </ac:spMkLst>
        </pc:spChg>
        <pc:spChg chg="add mod">
          <ac:chgData name="Syphax Ait oubelli" userId="ecf726b1934da71b" providerId="LiveId" clId="{39C3F440-380F-4C67-BAB4-31F007D993CF}" dt="2021-09-04T06:53:10.722" v="1794" actId="207"/>
          <ac:spMkLst>
            <pc:docMk/>
            <pc:sldMk cId="190038105" sldId="368"/>
            <ac:spMk id="3" creationId="{1E7F346A-C500-4856-9A4A-A4E88B747143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4" creationId="{0D0B03D5-E40E-4E6A-BE5E-157652111C5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5" creationId="{98DF0510-C257-4BD8-9F8D-6A07FA99FE47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6" creationId="{756B8726-68DC-4012-A3B5-76E8EA8C59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7" creationId="{A8E150F9-4762-4A28-A480-6C0F6BA5673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8" creationId="{9EF440C6-CA65-419E-A5B5-FBEB6CB5E76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19" creationId="{0A251B51-34C9-4294-9C5E-EEB9B0DB164E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0" creationId="{7CA10AD0-8315-4227-BA9B-51A2FDD4B54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1" creationId="{C1D433C2-B284-4EE9-9D34-39D0572F34E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22" creationId="{74AE5B24-A215-4B6C-9D06-E71E036A9710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3" creationId="{8BD58D78-4B11-44B3-9404-E102D72B1AAC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6" creationId="{027AAA92-00CF-4962-90DA-7C98CB8A646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39" creationId="{D95212FE-547E-4D14-8029-65CAC48A59F1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2" creationId="{E50F7396-ED0B-4C51-8A9E-0CEFBCCFEED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5" creationId="{F153B39C-996B-40B4-AF72-04C03AFD8826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48" creationId="{1823D210-9BD4-4CD3-A999-C0AEB8F4A7FD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1" creationId="{C55C9319-44B5-47E8-AE61-171900675A18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4" creationId="{69A2D07D-2BCC-4419-A482-EB3ECDB74EDB}"/>
          </ac:spMkLst>
        </pc:spChg>
        <pc:spChg chg="del">
          <ac:chgData name="Syphax Ait oubelli" userId="ecf726b1934da71b" providerId="LiveId" clId="{39C3F440-380F-4C67-BAB4-31F007D993CF}" dt="2021-09-04T06:52:29.344" v="1774" actId="478"/>
          <ac:spMkLst>
            <pc:docMk/>
            <pc:sldMk cId="190038105" sldId="368"/>
            <ac:spMk id="57" creationId="{7A9F5B8C-8418-4401-AC03-06B82252F027}"/>
          </ac:spMkLst>
        </pc:spChg>
      </pc:sldChg>
      <pc:sldChg chg="modSp add mod">
        <pc:chgData name="Syphax Ait oubelli" userId="ecf726b1934da71b" providerId="LiveId" clId="{39C3F440-380F-4C67-BAB4-31F007D993CF}" dt="2021-09-04T06:53:13.611" v="1795" actId="207"/>
        <pc:sldMkLst>
          <pc:docMk/>
          <pc:sldMk cId="3463129231" sldId="369"/>
        </pc:sldMkLst>
        <pc:spChg chg="mod">
          <ac:chgData name="Syphax Ait oubelli" userId="ecf726b1934da71b" providerId="LiveId" clId="{39C3F440-380F-4C67-BAB4-31F007D993CF}" dt="2021-09-04T06:53:13.611" v="1795" actId="207"/>
          <ac:spMkLst>
            <pc:docMk/>
            <pc:sldMk cId="3463129231" sldId="369"/>
            <ac:spMk id="3" creationId="{1E7F346A-C500-4856-9A4A-A4E88B747143}"/>
          </ac:spMkLst>
        </pc:spChg>
      </pc:sldChg>
      <pc:sldChg chg="modSp add mod">
        <pc:chgData name="Syphax Ait oubelli" userId="ecf726b1934da71b" providerId="LiveId" clId="{39C3F440-380F-4C67-BAB4-31F007D993CF}" dt="2021-09-04T06:53:17.149" v="1796" actId="207"/>
        <pc:sldMkLst>
          <pc:docMk/>
          <pc:sldMk cId="4250519515" sldId="370"/>
        </pc:sldMkLst>
        <pc:spChg chg="mod">
          <ac:chgData name="Syphax Ait oubelli" userId="ecf726b1934da71b" providerId="LiveId" clId="{39C3F440-380F-4C67-BAB4-31F007D993CF}" dt="2021-09-04T06:53:17.149" v="1796" actId="207"/>
          <ac:spMkLst>
            <pc:docMk/>
            <pc:sldMk cId="4250519515" sldId="370"/>
            <ac:spMk id="3" creationId="{1E7F346A-C500-4856-9A4A-A4E88B747143}"/>
          </ac:spMkLst>
        </pc:spChg>
      </pc:sldChg>
      <pc:sldChg chg="add">
        <pc:chgData name="Syphax Ait oubelli" userId="ecf726b1934da71b" providerId="LiveId" clId="{39C3F440-380F-4C67-BAB4-31F007D993CF}" dt="2021-09-04T06:53:05.947" v="1793" actId="2890"/>
        <pc:sldMkLst>
          <pc:docMk/>
          <pc:sldMk cId="823556173" sldId="371"/>
        </pc:sldMkLst>
      </pc:sldChg>
      <pc:sldChg chg="addSp delSp modSp add mod">
        <pc:chgData name="Syphax Ait oubelli" userId="ecf726b1934da71b" providerId="LiveId" clId="{39C3F440-380F-4C67-BAB4-31F007D993CF}" dt="2021-09-04T06:54:06.140" v="1826" actId="207"/>
        <pc:sldMkLst>
          <pc:docMk/>
          <pc:sldMk cId="2674189952" sldId="372"/>
        </pc:sldMkLst>
        <pc:spChg chg="add mod">
          <ac:chgData name="Syphax Ait oubelli" userId="ecf726b1934da71b" providerId="LiveId" clId="{39C3F440-380F-4C67-BAB4-31F007D993CF}" dt="2021-09-04T06:54:06.140" v="1826" actId="207"/>
          <ac:spMkLst>
            <pc:docMk/>
            <pc:sldMk cId="2674189952" sldId="372"/>
            <ac:spMk id="2" creationId="{3BBB535D-BD8D-44A0-9CA3-8ADEFE6CE505}"/>
          </ac:spMkLst>
        </pc:spChg>
        <pc:spChg chg="del">
          <ac:chgData name="Syphax Ait oubelli" userId="ecf726b1934da71b" providerId="LiveId" clId="{39C3F440-380F-4C67-BAB4-31F007D993CF}" dt="2021-09-04T06:53:45.706" v="1798" actId="478"/>
          <ac:spMkLst>
            <pc:docMk/>
            <pc:sldMk cId="2674189952" sldId="372"/>
            <ac:spMk id="3" creationId="{1E7F346A-C500-4856-9A4A-A4E88B747143}"/>
          </ac:spMkLst>
        </pc:spChg>
      </pc:sldChg>
      <pc:sldChg chg="modSp add">
        <pc:chgData name="Syphax Ait oubelli" userId="ecf726b1934da71b" providerId="LiveId" clId="{39C3F440-380F-4C67-BAB4-31F007D993CF}" dt="2021-09-04T06:54:24.167" v="1830" actId="20577"/>
        <pc:sldMkLst>
          <pc:docMk/>
          <pc:sldMk cId="193559171" sldId="373"/>
        </pc:sldMkLst>
        <pc:spChg chg="mod">
          <ac:chgData name="Syphax Ait oubelli" userId="ecf726b1934da71b" providerId="LiveId" clId="{39C3F440-380F-4C67-BAB4-31F007D993CF}" dt="2021-09-04T06:54:24.167" v="1830" actId="20577"/>
          <ac:spMkLst>
            <pc:docMk/>
            <pc:sldMk cId="193559171" sldId="373"/>
            <ac:spMk id="2" creationId="{3BBB535D-BD8D-44A0-9CA3-8ADEFE6CE505}"/>
          </ac:spMkLst>
        </pc:spChg>
      </pc:sldChg>
      <pc:sldChg chg="addSp delSp modSp add mod">
        <pc:chgData name="Syphax Ait oubelli" userId="ecf726b1934da71b" providerId="LiveId" clId="{39C3F440-380F-4C67-BAB4-31F007D993CF}" dt="2021-09-04T07:01:39.316" v="1845" actId="12788"/>
        <pc:sldMkLst>
          <pc:docMk/>
          <pc:sldMk cId="4021862682" sldId="374"/>
        </pc:sldMkLst>
        <pc:spChg chg="del">
          <ac:chgData name="Syphax Ait oubelli" userId="ecf726b1934da71b" providerId="LiveId" clId="{39C3F440-380F-4C67-BAB4-31F007D993CF}" dt="2021-09-04T07:01:19.937" v="1832" actId="478"/>
          <ac:spMkLst>
            <pc:docMk/>
            <pc:sldMk cId="4021862682" sldId="374"/>
            <ac:spMk id="2" creationId="{3BBB535D-BD8D-44A0-9CA3-8ADEFE6CE505}"/>
          </ac:spMkLst>
        </pc:spChg>
        <pc:spChg chg="add del">
          <ac:chgData name="Syphax Ait oubelli" userId="ecf726b1934da71b" providerId="LiveId" clId="{39C3F440-380F-4C67-BAB4-31F007D993CF}" dt="2021-09-04T07:01:21.309" v="1834" actId="22"/>
          <ac:spMkLst>
            <pc:docMk/>
            <pc:sldMk cId="4021862682" sldId="374"/>
            <ac:spMk id="4" creationId="{5C617293-6148-47BC-A6D6-C196EBE9DD2E}"/>
          </ac:spMkLst>
        </pc:spChg>
        <pc:spChg chg="add mod">
          <ac:chgData name="Syphax Ait oubelli" userId="ecf726b1934da71b" providerId="LiveId" clId="{39C3F440-380F-4C67-BAB4-31F007D993CF}" dt="2021-09-04T07:01:39.316" v="1845" actId="12788"/>
          <ac:spMkLst>
            <pc:docMk/>
            <pc:sldMk cId="4021862682" sldId="374"/>
            <ac:spMk id="5" creationId="{07378502-8EEE-4EB5-A78A-760981E7BA8A}"/>
          </ac:spMkLst>
        </pc:spChg>
      </pc:sldChg>
      <pc:sldChg chg="addSp modSp add mod">
        <pc:chgData name="Syphax Ait oubelli" userId="ecf726b1934da71b" providerId="LiveId" clId="{39C3F440-380F-4C67-BAB4-31F007D993CF}" dt="2021-09-04T07:02:12.565" v="1855" actId="1076"/>
        <pc:sldMkLst>
          <pc:docMk/>
          <pc:sldMk cId="4025930557" sldId="375"/>
        </pc:sldMkLst>
        <pc:spChg chg="add mod">
          <ac:chgData name="Syphax Ait oubelli" userId="ecf726b1934da71b" providerId="LiveId" clId="{39C3F440-380F-4C67-BAB4-31F007D993CF}" dt="2021-09-04T07:02:09.859" v="1854" actId="20577"/>
          <ac:spMkLst>
            <pc:docMk/>
            <pc:sldMk cId="4025930557" sldId="375"/>
            <ac:spMk id="3" creationId="{AC23DDD1-4861-42D4-8FE2-865C31818809}"/>
          </ac:spMkLst>
        </pc:spChg>
        <pc:spChg chg="mod">
          <ac:chgData name="Syphax Ait oubelli" userId="ecf726b1934da71b" providerId="LiveId" clId="{39C3F440-380F-4C67-BAB4-31F007D993CF}" dt="2021-09-04T07:02:12.565" v="1855" actId="1076"/>
          <ac:spMkLst>
            <pc:docMk/>
            <pc:sldMk cId="4025930557" sldId="375"/>
            <ac:spMk id="5" creationId="{07378502-8EEE-4EB5-A78A-760981E7BA8A}"/>
          </ac:spMkLst>
        </pc:spChg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26586084" sldId="38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22942258" sldId="38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7730008" sldId="38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88928757" sldId="38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31338309" sldId="38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11323531" sldId="38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25520310" sldId="38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2314854" sldId="38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923311039" sldId="39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7023331" sldId="39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140649189" sldId="39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7392423" sldId="39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106395168" sldId="39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72242601" sldId="39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45734000" sldId="39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860005684" sldId="39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877114372" sldId="39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171277" sldId="39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3515961" sldId="40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4218865314" sldId="40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55481945" sldId="40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240333046" sldId="40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118629501" sldId="40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34070578" sldId="40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45550528" sldId="40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304201268" sldId="40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511047704" sldId="40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57410665" sldId="40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93562201" sldId="41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467037376" sldId="41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09573526" sldId="41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1920742" sldId="41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80173466" sldId="41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89959393" sldId="41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49938648" sldId="41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00174199" sldId="41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74398083" sldId="41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94129227" sldId="42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682395658" sldId="42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55712460" sldId="42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858946" sldId="42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09310973" sldId="42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82580850" sldId="42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669725834" sldId="42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82955372" sldId="42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683972794" sldId="42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20513002" sldId="42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70873950" sldId="43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393221034" sldId="43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310818522" sldId="432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755072810" sldId="433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767237477" sldId="434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867637553" sldId="435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51586877" sldId="436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500839100" sldId="437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2484638930" sldId="438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575949580" sldId="439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1070080625" sldId="440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3062616009" sldId="441"/>
        </pc:sldMkLst>
      </pc:sldChg>
      <pc:sldChg chg="del">
        <pc:chgData name="Syphax Ait oubelli" userId="ecf726b1934da71b" providerId="LiveId" clId="{39C3F440-380F-4C67-BAB4-31F007D993CF}" dt="2021-09-02T16:25:21.666" v="0" actId="47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2F415764-E968-4E12-8DD4-F8626AC1AE15}"/>
    <pc:docChg chg="undo redo custSel addSld delSld modSld sldOrd modSection">
      <pc:chgData name="Syphax Ait oubelli" userId="ecf726b1934da71b" providerId="LiveId" clId="{2F415764-E968-4E12-8DD4-F8626AC1AE15}" dt="2021-12-14T19:05:02.158" v="3145" actId="20577"/>
      <pc:docMkLst>
        <pc:docMk/>
      </pc:docMkLst>
      <pc:sldChg chg="addSp delSp modSp mod">
        <pc:chgData name="Syphax Ait oubelli" userId="ecf726b1934da71b" providerId="LiveId" clId="{2F415764-E968-4E12-8DD4-F8626AC1AE15}" dt="2021-12-14T18:14:20.940" v="3086" actId="1076"/>
        <pc:sldMkLst>
          <pc:docMk/>
          <pc:sldMk cId="1173536550" sldId="513"/>
        </pc:sldMkLst>
        <pc:spChg chg="mod">
          <ac:chgData name="Syphax Ait oubelli" userId="ecf726b1934da71b" providerId="LiveId" clId="{2F415764-E968-4E12-8DD4-F8626AC1AE15}" dt="2021-12-14T09:22:03.367" v="14" actId="20577"/>
          <ac:spMkLst>
            <pc:docMk/>
            <pc:sldMk cId="1173536550" sldId="513"/>
            <ac:spMk id="2" creationId="{084FE437-1CE7-42BA-A86E-21ED3192ECD6}"/>
          </ac:spMkLst>
        </pc:spChg>
        <pc:picChg chg="del">
          <ac:chgData name="Syphax Ait oubelli" userId="ecf726b1934da71b" providerId="LiveId" clId="{2F415764-E968-4E12-8DD4-F8626AC1AE15}" dt="2021-12-14T18:14:17.543" v="3084" actId="478"/>
          <ac:picMkLst>
            <pc:docMk/>
            <pc:sldMk cId="1173536550" sldId="513"/>
            <ac:picMk id="3" creationId="{2C3BA049-8E14-40A6-86CE-56D91733FAD8}"/>
          </ac:picMkLst>
        </pc:picChg>
        <pc:picChg chg="add mod">
          <ac:chgData name="Syphax Ait oubelli" userId="ecf726b1934da71b" providerId="LiveId" clId="{2F415764-E968-4E12-8DD4-F8626AC1AE15}" dt="2021-12-14T18:14:20.940" v="3086" actId="1076"/>
          <ac:picMkLst>
            <pc:docMk/>
            <pc:sldMk cId="1173536550" sldId="513"/>
            <ac:picMk id="5" creationId="{69545C43-F4CE-4FBB-A388-F84186AC8B95}"/>
          </ac:picMkLst>
        </pc:picChg>
      </pc:sldChg>
      <pc:sldChg chg="modSp mod">
        <pc:chgData name="Syphax Ait oubelli" userId="ecf726b1934da71b" providerId="LiveId" clId="{2F415764-E968-4E12-8DD4-F8626AC1AE15}" dt="2021-12-14T09:25:10.197" v="127"/>
        <pc:sldMkLst>
          <pc:docMk/>
          <pc:sldMk cId="640083543" sldId="514"/>
        </pc:sldMkLst>
        <pc:spChg chg="mod">
          <ac:chgData name="Syphax Ait oubelli" userId="ecf726b1934da71b" providerId="LiveId" clId="{2F415764-E968-4E12-8DD4-F8626AC1AE15}" dt="2021-12-14T09:25:10.197" v="127"/>
          <ac:spMkLst>
            <pc:docMk/>
            <pc:sldMk cId="640083543" sldId="514"/>
            <ac:spMk id="2" creationId="{084FE437-1CE7-42BA-A86E-21ED3192ECD6}"/>
          </ac:spMkLst>
        </pc:spChg>
      </pc:sldChg>
      <pc:sldChg chg="addSp delSp modSp mod">
        <pc:chgData name="Syphax Ait oubelli" userId="ecf726b1934da71b" providerId="LiveId" clId="{2F415764-E968-4E12-8DD4-F8626AC1AE15}" dt="2021-12-14T11:31:22.329" v="539" actId="14100"/>
        <pc:sldMkLst>
          <pc:docMk/>
          <pc:sldMk cId="3575765703" sldId="515"/>
        </pc:sldMkLst>
        <pc:spChg chg="mod">
          <ac:chgData name="Syphax Ait oubelli" userId="ecf726b1934da71b" providerId="LiveId" clId="{2F415764-E968-4E12-8DD4-F8626AC1AE15}" dt="2021-12-14T11:31:22.329" v="539" actId="14100"/>
          <ac:spMkLst>
            <pc:docMk/>
            <pc:sldMk cId="3575765703" sldId="515"/>
            <ac:spMk id="2" creationId="{084FE437-1CE7-42BA-A86E-21ED3192ECD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3" creationId="{D6A47FD5-2774-417D-B74B-FE108B664923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4" creationId="{7902FE14-63F5-463F-8D8E-20C823B8E9B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5" creationId="{132E8B93-F09D-478F-9203-E09CD106422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6" creationId="{9E143D88-6844-4F4B-AF61-41558A0C860B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7" creationId="{61E8D3F2-545C-4284-A14F-3BDE46F5472C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8" creationId="{497D2074-6254-4660-916C-4D2FE855C90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9" creationId="{315C1867-1969-494E-A742-23802F766B0E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0" creationId="{04FDF7C8-981E-4C96-AED0-8C46A7AFF14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1" creationId="{34C94571-2678-470B-A73A-CA79B8F1CCF5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2" creationId="{DA199AC3-A4B7-4C88-B699-3A6BCD1CBA84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3" creationId="{FB183384-5D9E-446E-B069-2EF6C42F110E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6" creationId="{902E93DE-FACD-4BBB-ACDC-F86DBA969222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7" creationId="{19B1FD80-E485-4F45-B91D-F91C66954CFB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8" creationId="{0154BC8D-8998-4AF5-A898-D617151436A0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19" creationId="{12B60990-1B5E-42B4-95EA-E38287B0F8CF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0" creationId="{FC51AF57-75FB-4089-AA85-14A77E55A955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1" creationId="{49755E20-B246-4A39-8E72-2223F710B100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2" creationId="{3FC2664A-EE32-4915-A2B3-D3DC4255C8C3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3" creationId="{D547D476-B74D-4571-9207-756936336472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4" creationId="{78AF7EF8-27B6-415A-AE02-C12F7EEC5636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5" creationId="{D101EA91-E646-4840-AF7E-BDA31B4E3037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6" creationId="{CA934D4A-B51A-4F59-ADE6-71404C946A9F}"/>
          </ac:spMkLst>
        </pc:spChg>
        <pc:spChg chg="del">
          <ac:chgData name="Syphax Ait oubelli" userId="ecf726b1934da71b" providerId="LiveId" clId="{2F415764-E968-4E12-8DD4-F8626AC1AE15}" dt="2021-12-14T09:28:35.313" v="134" actId="478"/>
          <ac:spMkLst>
            <pc:docMk/>
            <pc:sldMk cId="3575765703" sldId="515"/>
            <ac:spMk id="28" creationId="{E72F5350-0703-45D2-99FF-7CA376C58DE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0" creationId="{62D3CEA5-DBA3-4D03-932C-B4D0C43B2781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2" creationId="{0FF9480F-BEC4-42CB-B54F-9F46D11C9B55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3" creationId="{7582A7E9-1363-4D9A-844B-9130E6A49D9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4" creationId="{A1BD871C-924A-4CE2-BAD1-D5BB73101A6E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35" creationId="{7436DF80-E5A3-49CD-B02E-64FFCED76631}"/>
          </ac:spMkLst>
        </pc:spChg>
        <pc:spChg chg="add del mod">
          <ac:chgData name="Syphax Ait oubelli" userId="ecf726b1934da71b" providerId="LiveId" clId="{2F415764-E968-4E12-8DD4-F8626AC1AE15}" dt="2021-12-14T09:31:58.888" v="170" actId="478"/>
          <ac:spMkLst>
            <pc:docMk/>
            <pc:sldMk cId="3575765703" sldId="515"/>
            <ac:spMk id="36" creationId="{015BC3A0-81FF-4F8A-B5DE-A7CC4FAF70F9}"/>
          </ac:spMkLst>
        </pc:spChg>
        <pc:spChg chg="add del mod">
          <ac:chgData name="Syphax Ait oubelli" userId="ecf726b1934da71b" providerId="LiveId" clId="{2F415764-E968-4E12-8DD4-F8626AC1AE15}" dt="2021-12-14T09:31:58.888" v="170" actId="478"/>
          <ac:spMkLst>
            <pc:docMk/>
            <pc:sldMk cId="3575765703" sldId="515"/>
            <ac:spMk id="37" creationId="{A378516F-C4C5-4CA8-AD51-768BEE3CA80D}"/>
          </ac:spMkLst>
        </pc:spChg>
        <pc:spChg chg="add del mod">
          <ac:chgData name="Syphax Ait oubelli" userId="ecf726b1934da71b" providerId="LiveId" clId="{2F415764-E968-4E12-8DD4-F8626AC1AE15}" dt="2021-12-14T10:01:58.164" v="297" actId="478"/>
          <ac:spMkLst>
            <pc:docMk/>
            <pc:sldMk cId="3575765703" sldId="515"/>
            <ac:spMk id="65" creationId="{A99CA213-2580-4912-A3D4-D022B5F9C27A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66" creationId="{FCAADBE0-29AC-4F4B-B901-617A5115BD37}"/>
          </ac:spMkLst>
        </pc:spChg>
        <pc:spChg chg="add mod topLvl">
          <ac:chgData name="Syphax Ait oubelli" userId="ecf726b1934da71b" providerId="LiveId" clId="{2F415764-E968-4E12-8DD4-F8626AC1AE15}" dt="2021-12-14T10:04:33.585" v="333"/>
          <ac:spMkLst>
            <pc:docMk/>
            <pc:sldMk cId="3575765703" sldId="515"/>
            <ac:spMk id="67" creationId="{C3AB367E-E516-4F8A-B9A9-7D11FAFA3901}"/>
          </ac:spMkLst>
        </pc:spChg>
        <pc:grpChg chg="add del mod">
          <ac:chgData name="Syphax Ait oubelli" userId="ecf726b1934da71b" providerId="LiveId" clId="{2F415764-E968-4E12-8DD4-F8626AC1AE15}" dt="2021-12-14T09:32:14.079" v="175"/>
          <ac:grpSpMkLst>
            <pc:docMk/>
            <pc:sldMk cId="3575765703" sldId="515"/>
            <ac:grpSpMk id="14" creationId="{6DE40DDC-639F-4565-97CC-C69032605149}"/>
          </ac:grpSpMkLst>
        </pc:grpChg>
        <pc:grpChg chg="add del mod">
          <ac:chgData name="Syphax Ait oubelli" userId="ecf726b1934da71b" providerId="LiveId" clId="{2F415764-E968-4E12-8DD4-F8626AC1AE15}" dt="2021-12-14T09:38:01.042" v="215" actId="165"/>
          <ac:grpSpMkLst>
            <pc:docMk/>
            <pc:sldMk cId="3575765703" sldId="515"/>
            <ac:grpSpMk id="63" creationId="{70FC4317-FD31-4F00-B5E2-FDDE10647B99}"/>
          </ac:grpSpMkLst>
        </pc:grpChg>
        <pc:grpChg chg="add del mod">
          <ac:chgData name="Syphax Ait oubelli" userId="ecf726b1934da71b" providerId="LiveId" clId="{2F415764-E968-4E12-8DD4-F8626AC1AE15}" dt="2021-12-14T10:01:06.787" v="288"/>
          <ac:grpSpMkLst>
            <pc:docMk/>
            <pc:sldMk cId="3575765703" sldId="515"/>
            <ac:grpSpMk id="64" creationId="{398E3064-CCA0-4C3D-B2A2-73EDEB16F054}"/>
          </ac:grpSpMkLst>
        </pc:grpChg>
        <pc:grpChg chg="add del mod">
          <ac:chgData name="Syphax Ait oubelli" userId="ecf726b1934da71b" providerId="LiveId" clId="{2F415764-E968-4E12-8DD4-F8626AC1AE15}" dt="2021-12-14T10:04:33.585" v="333"/>
          <ac:grpSpMkLst>
            <pc:docMk/>
            <pc:sldMk cId="3575765703" sldId="515"/>
            <ac:grpSpMk id="68" creationId="{EBF38F59-D2BA-42D6-8A9C-46C9559EF6FF}"/>
          </ac:grpSpMkLst>
        </pc:grpChg>
        <pc:cxnChg chg="add mod or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27" creationId="{E3B4EE58-303C-4A91-93F7-DF02DF4EFB6B}"/>
          </ac:cxnSpMkLst>
        </pc:cxnChg>
        <pc:cxnChg chg="del mod">
          <ac:chgData name="Syphax Ait oubelli" userId="ecf726b1934da71b" providerId="LiveId" clId="{2F415764-E968-4E12-8DD4-F8626AC1AE15}" dt="2021-12-14T09:28:35.313" v="134" actId="478"/>
          <ac:cxnSpMkLst>
            <pc:docMk/>
            <pc:sldMk cId="3575765703" sldId="515"/>
            <ac:cxnSpMk id="29" creationId="{C9C675DA-4176-47AD-87BF-1F61FB73DDE3}"/>
          </ac:cxnSpMkLst>
        </pc:cxnChg>
        <pc:cxnChg chg="del mod">
          <ac:chgData name="Syphax Ait oubelli" userId="ecf726b1934da71b" providerId="LiveId" clId="{2F415764-E968-4E12-8DD4-F8626AC1AE15}" dt="2021-12-14T09:28:35.313" v="134" actId="478"/>
          <ac:cxnSpMkLst>
            <pc:docMk/>
            <pc:sldMk cId="3575765703" sldId="515"/>
            <ac:cxnSpMk id="31" creationId="{47DD5BA5-055C-4D3E-966C-C6DC8BEC2C63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39" creationId="{EF82020A-0648-49C6-A891-A7425BA7AFE3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2" creationId="{C775624F-CF3C-46E5-BE35-088B224AC65F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6" creationId="{188EB657-4B61-486D-BBE3-E131A21E7C2B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49" creationId="{66DFB97C-650E-405F-8E30-D09A8F6EA8D0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2" creationId="{69F138F4-CDBC-42ED-B06A-63FE4F968E61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5" creationId="{EF07730F-3A26-4DE5-A365-265D33ED4C49}"/>
          </ac:cxnSpMkLst>
        </pc:cxnChg>
        <pc:cxnChg chg="add mod topLvl">
          <ac:chgData name="Syphax Ait oubelli" userId="ecf726b1934da71b" providerId="LiveId" clId="{2F415764-E968-4E12-8DD4-F8626AC1AE15}" dt="2021-12-14T10:04:33.585" v="333"/>
          <ac:cxnSpMkLst>
            <pc:docMk/>
            <pc:sldMk cId="3575765703" sldId="515"/>
            <ac:cxnSpMk id="59" creationId="{BB848905-A6E3-4FF1-9110-F944B39E3F04}"/>
          </ac:cxnSpMkLst>
        </pc:cxnChg>
      </pc:sldChg>
      <pc:sldChg chg="delSp modSp add mod">
        <pc:chgData name="Syphax Ait oubelli" userId="ecf726b1934da71b" providerId="LiveId" clId="{2F415764-E968-4E12-8DD4-F8626AC1AE15}" dt="2021-12-14T11:31:15.919" v="536"/>
        <pc:sldMkLst>
          <pc:docMk/>
          <pc:sldMk cId="1907688853" sldId="516"/>
        </pc:sldMkLst>
        <pc:spChg chg="mod">
          <ac:chgData name="Syphax Ait oubelli" userId="ecf726b1934da71b" providerId="LiveId" clId="{2F415764-E968-4E12-8DD4-F8626AC1AE15}" dt="2021-12-14T11:31:15.919" v="536"/>
          <ac:spMkLst>
            <pc:docMk/>
            <pc:sldMk cId="1907688853" sldId="516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4" creationId="{7902FE14-63F5-463F-8D8E-20C823B8E9B6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0" creationId="{62D3CEA5-DBA3-4D03-932C-B4D0C43B2781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2" creationId="{0FF9480F-BEC4-42CB-B54F-9F46D11C9B55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3" creationId="{7582A7E9-1363-4D9A-844B-9130E6A49D97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4" creationId="{A1BD871C-924A-4CE2-BAD1-D5BB73101A6E}"/>
          </ac:spMkLst>
        </pc:spChg>
        <pc:spChg chg="mod">
          <ac:chgData name="Syphax Ait oubelli" userId="ecf726b1934da71b" providerId="LiveId" clId="{2F415764-E968-4E12-8DD4-F8626AC1AE15}" dt="2021-12-14T10:05:39.078" v="345" actId="1076"/>
          <ac:spMkLst>
            <pc:docMk/>
            <pc:sldMk cId="1907688853" sldId="516"/>
            <ac:spMk id="35" creationId="{7436DF80-E5A3-49CD-B02E-64FFCED76631}"/>
          </ac:spMkLst>
        </pc:spChg>
        <pc:spChg chg="del">
          <ac:chgData name="Syphax Ait oubelli" userId="ecf726b1934da71b" providerId="LiveId" clId="{2F415764-E968-4E12-8DD4-F8626AC1AE15}" dt="2021-12-14T10:04:50.562" v="335" actId="478"/>
          <ac:spMkLst>
            <pc:docMk/>
            <pc:sldMk cId="1907688853" sldId="516"/>
            <ac:spMk id="66" creationId="{FCAADBE0-29AC-4F4B-B901-617A5115BD37}"/>
          </ac:spMkLst>
        </pc:spChg>
        <pc:spChg chg="del">
          <ac:chgData name="Syphax Ait oubelli" userId="ecf726b1934da71b" providerId="LiveId" clId="{2F415764-E968-4E12-8DD4-F8626AC1AE15}" dt="2021-12-14T10:04:50.562" v="335" actId="478"/>
          <ac:spMkLst>
            <pc:docMk/>
            <pc:sldMk cId="1907688853" sldId="516"/>
            <ac:spMk id="67" creationId="{C3AB367E-E516-4F8A-B9A9-7D11FAFA3901}"/>
          </ac:spMkLst>
        </pc:spChg>
        <pc:cxnChg chg="del mod">
          <ac:chgData name="Syphax Ait oubelli" userId="ecf726b1934da71b" providerId="LiveId" clId="{2F415764-E968-4E12-8DD4-F8626AC1AE15}" dt="2021-12-14T10:04:53.123" v="336" actId="478"/>
          <ac:cxnSpMkLst>
            <pc:docMk/>
            <pc:sldMk cId="1907688853" sldId="516"/>
            <ac:cxnSpMk id="27" creationId="{E3B4EE58-303C-4A91-93F7-DF02DF4EFB6B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39" creationId="{EF82020A-0648-49C6-A891-A7425BA7AFE3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2" creationId="{C775624F-CF3C-46E5-BE35-088B224AC65F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6" creationId="{188EB657-4B61-486D-BBE3-E131A21E7C2B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49" creationId="{66DFB97C-650E-405F-8E30-D09A8F6EA8D0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2" creationId="{69F138F4-CDBC-42ED-B06A-63FE4F968E61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5" creationId="{EF07730F-3A26-4DE5-A365-265D33ED4C49}"/>
          </ac:cxnSpMkLst>
        </pc:cxnChg>
        <pc:cxnChg chg="mod">
          <ac:chgData name="Syphax Ait oubelli" userId="ecf726b1934da71b" providerId="LiveId" clId="{2F415764-E968-4E12-8DD4-F8626AC1AE15}" dt="2021-12-14T10:05:39.078" v="345" actId="1076"/>
          <ac:cxnSpMkLst>
            <pc:docMk/>
            <pc:sldMk cId="1907688853" sldId="516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17867114" sldId="516"/>
        </pc:sldMkLst>
      </pc:sldChg>
      <pc:sldChg chg="addSp modSp add mod">
        <pc:chgData name="Syphax Ait oubelli" userId="ecf726b1934da71b" providerId="LiveId" clId="{2F415764-E968-4E12-8DD4-F8626AC1AE15}" dt="2021-12-14T11:31:14.548" v="535"/>
        <pc:sldMkLst>
          <pc:docMk/>
          <pc:sldMk cId="3437036418" sldId="517"/>
        </pc:sldMkLst>
        <pc:spChg chg="mod">
          <ac:chgData name="Syphax Ait oubelli" userId="ecf726b1934da71b" providerId="LiveId" clId="{2F415764-E968-4E12-8DD4-F8626AC1AE15}" dt="2021-12-14T11:31:14.548" v="535"/>
          <ac:spMkLst>
            <pc:docMk/>
            <pc:sldMk cId="3437036418" sldId="517"/>
            <ac:spMk id="2" creationId="{084FE437-1CE7-42BA-A86E-21ED3192ECD6}"/>
          </ac:spMkLst>
        </pc:spChg>
        <pc:spChg chg="add mod">
          <ac:chgData name="Syphax Ait oubelli" userId="ecf726b1934da71b" providerId="LiveId" clId="{2F415764-E968-4E12-8DD4-F8626AC1AE15}" dt="2021-12-14T10:30:49.929" v="393" actId="207"/>
          <ac:spMkLst>
            <pc:docMk/>
            <pc:sldMk cId="3437036418" sldId="517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2:03.458" v="348" actId="207"/>
          <ac:spMkLst>
            <pc:docMk/>
            <pc:sldMk cId="3437036418" sldId="517"/>
            <ac:spMk id="4" creationId="{7902FE14-63F5-463F-8D8E-20C823B8E9B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487852458" sldId="517"/>
        </pc:sldMkLst>
      </pc:sldChg>
      <pc:sldChg chg="modSp add mod">
        <pc:chgData name="Syphax Ait oubelli" userId="ecf726b1934da71b" providerId="LiveId" clId="{2F415764-E968-4E12-8DD4-F8626AC1AE15}" dt="2021-12-14T11:31:12.600" v="534"/>
        <pc:sldMkLst>
          <pc:docMk/>
          <pc:sldMk cId="583877847" sldId="518"/>
        </pc:sldMkLst>
        <pc:spChg chg="mod">
          <ac:chgData name="Syphax Ait oubelli" userId="ecf726b1934da71b" providerId="LiveId" clId="{2F415764-E968-4E12-8DD4-F8626AC1AE15}" dt="2021-12-14T11:31:12.600" v="534"/>
          <ac:spMkLst>
            <pc:docMk/>
            <pc:sldMk cId="583877847" sldId="518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47.299" v="392" actId="207"/>
          <ac:spMkLst>
            <pc:docMk/>
            <pc:sldMk cId="583877847" sldId="518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9:27.240" v="379" actId="207"/>
          <ac:spMkLst>
            <pc:docMk/>
            <pc:sldMk cId="583877847" sldId="518"/>
            <ac:spMk id="35" creationId="{7436DF80-E5A3-49CD-B02E-64FFCED76631}"/>
          </ac:spMkLst>
        </pc:spChg>
        <pc:cxnChg chg="mod">
          <ac:chgData name="Syphax Ait oubelli" userId="ecf726b1934da71b" providerId="LiveId" clId="{2F415764-E968-4E12-8DD4-F8626AC1AE15}" dt="2021-12-14T10:29:29.917" v="380" actId="208"/>
          <ac:cxnSpMkLst>
            <pc:docMk/>
            <pc:sldMk cId="583877847" sldId="518"/>
            <ac:cxnSpMk id="42" creationId="{C775624F-CF3C-46E5-BE35-088B224AC65F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869957275" sldId="518"/>
        </pc:sldMkLst>
      </pc:sldChg>
      <pc:sldChg chg="modSp add mod">
        <pc:chgData name="Syphax Ait oubelli" userId="ecf726b1934da71b" providerId="LiveId" clId="{2F415764-E968-4E12-8DD4-F8626AC1AE15}" dt="2021-12-14T11:31:11.288" v="533"/>
        <pc:sldMkLst>
          <pc:docMk/>
          <pc:sldMk cId="3342881229" sldId="519"/>
        </pc:sldMkLst>
        <pc:spChg chg="mod">
          <ac:chgData name="Syphax Ait oubelli" userId="ecf726b1934da71b" providerId="LiveId" clId="{2F415764-E968-4E12-8DD4-F8626AC1AE15}" dt="2021-12-14T11:31:11.288" v="533"/>
          <ac:spMkLst>
            <pc:docMk/>
            <pc:sldMk cId="3342881229" sldId="519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42.665" v="391" actId="207"/>
          <ac:spMkLst>
            <pc:docMk/>
            <pc:sldMk cId="3342881229" sldId="519"/>
            <ac:spMk id="3" creationId="{5511B6F7-3963-494B-999C-89FDD51F1C20}"/>
          </ac:spMkLst>
        </pc:spChg>
        <pc:spChg chg="mod">
          <ac:chgData name="Syphax Ait oubelli" userId="ecf726b1934da71b" providerId="LiveId" clId="{2F415764-E968-4E12-8DD4-F8626AC1AE15}" dt="2021-12-14T10:29:58.819" v="384" actId="207"/>
          <ac:spMkLst>
            <pc:docMk/>
            <pc:sldMk cId="3342881229" sldId="519"/>
            <ac:spMk id="30" creationId="{62D3CEA5-DBA3-4D03-932C-B4D0C43B2781}"/>
          </ac:spMkLst>
        </pc:spChg>
        <pc:spChg chg="mod">
          <ac:chgData name="Syphax Ait oubelli" userId="ecf726b1934da71b" providerId="LiveId" clId="{2F415764-E968-4E12-8DD4-F8626AC1AE15}" dt="2021-12-14T10:29:58.819" v="384" actId="207"/>
          <ac:spMkLst>
            <pc:docMk/>
            <pc:sldMk cId="3342881229" sldId="519"/>
            <ac:spMk id="33" creationId="{7582A7E9-1363-4D9A-844B-9130E6A49D97}"/>
          </ac:spMkLst>
        </pc:spChg>
        <pc:cxnChg chg="mod">
          <ac:chgData name="Syphax Ait oubelli" userId="ecf726b1934da71b" providerId="LiveId" clId="{2F415764-E968-4E12-8DD4-F8626AC1AE15}" dt="2021-12-14T10:29:50.098" v="382" actId="208"/>
          <ac:cxnSpMkLst>
            <pc:docMk/>
            <pc:sldMk cId="3342881229" sldId="519"/>
            <ac:cxnSpMk id="39" creationId="{EF82020A-0648-49C6-A891-A7425BA7AFE3}"/>
          </ac:cxnSpMkLst>
        </pc:cxnChg>
        <pc:cxnChg chg="mod">
          <ac:chgData name="Syphax Ait oubelli" userId="ecf726b1934da71b" providerId="LiveId" clId="{2F415764-E968-4E12-8DD4-F8626AC1AE15}" dt="2021-12-14T10:29:50.098" v="382" actId="208"/>
          <ac:cxnSpMkLst>
            <pc:docMk/>
            <pc:sldMk cId="3342881229" sldId="519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810722421" sldId="519"/>
        </pc:sldMkLst>
      </pc:sldChg>
      <pc:sldChg chg="modSp add mod">
        <pc:chgData name="Syphax Ait oubelli" userId="ecf726b1934da71b" providerId="LiveId" clId="{2F415764-E968-4E12-8DD4-F8626AC1AE15}" dt="2021-12-14T11:31:09.760" v="532"/>
        <pc:sldMkLst>
          <pc:docMk/>
          <pc:sldMk cId="1678876732" sldId="520"/>
        </pc:sldMkLst>
        <pc:spChg chg="mod">
          <ac:chgData name="Syphax Ait oubelli" userId="ecf726b1934da71b" providerId="LiveId" clId="{2F415764-E968-4E12-8DD4-F8626AC1AE15}" dt="2021-12-14T11:31:09.760" v="532"/>
          <ac:spMkLst>
            <pc:docMk/>
            <pc:sldMk cId="1678876732" sldId="520"/>
            <ac:spMk id="2" creationId="{084FE437-1CE7-42BA-A86E-21ED3192ECD6}"/>
          </ac:spMkLst>
        </pc:spChg>
        <pc:spChg chg="mod">
          <ac:chgData name="Syphax Ait oubelli" userId="ecf726b1934da71b" providerId="LiveId" clId="{2F415764-E968-4E12-8DD4-F8626AC1AE15}" dt="2021-12-14T10:30:23.299" v="387" actId="207"/>
          <ac:spMkLst>
            <pc:docMk/>
            <pc:sldMk cId="1678876732" sldId="520"/>
            <ac:spMk id="32" creationId="{0FF9480F-BEC4-42CB-B54F-9F46D11C9B55}"/>
          </ac:spMkLst>
        </pc:spChg>
        <pc:spChg chg="mod">
          <ac:chgData name="Syphax Ait oubelli" userId="ecf726b1934da71b" providerId="LiveId" clId="{2F415764-E968-4E12-8DD4-F8626AC1AE15}" dt="2021-12-14T10:30:23.299" v="387" actId="207"/>
          <ac:spMkLst>
            <pc:docMk/>
            <pc:sldMk cId="1678876732" sldId="520"/>
            <ac:spMk id="34" creationId="{A1BD871C-924A-4CE2-BAD1-D5BB73101A6E}"/>
          </ac:spMkLst>
        </pc:spChg>
        <pc:cxnChg chg="mod">
          <ac:chgData name="Syphax Ait oubelli" userId="ecf726b1934da71b" providerId="LiveId" clId="{2F415764-E968-4E12-8DD4-F8626AC1AE15}" dt="2021-12-14T10:30:25.684" v="388" actId="208"/>
          <ac:cxnSpMkLst>
            <pc:docMk/>
            <pc:sldMk cId="1678876732" sldId="520"/>
            <ac:cxnSpMk id="46" creationId="{188EB657-4B61-486D-BBE3-E131A21E7C2B}"/>
          </ac:cxnSpMkLst>
        </pc:cxnChg>
        <pc:cxnChg chg="mod">
          <ac:chgData name="Syphax Ait oubelli" userId="ecf726b1934da71b" providerId="LiveId" clId="{2F415764-E968-4E12-8DD4-F8626AC1AE15}" dt="2021-12-14T10:30:25.684" v="388" actId="208"/>
          <ac:cxnSpMkLst>
            <pc:docMk/>
            <pc:sldMk cId="1678876732" sldId="520"/>
            <ac:cxnSpMk id="49" creationId="{66DFB97C-650E-405F-8E30-D09A8F6EA8D0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968955502" sldId="520"/>
        </pc:sldMkLst>
      </pc:sldChg>
      <pc:sldChg chg="modSp add mod">
        <pc:chgData name="Syphax Ait oubelli" userId="ecf726b1934da71b" providerId="LiveId" clId="{2F415764-E968-4E12-8DD4-F8626AC1AE15}" dt="2021-12-14T11:31:07.951" v="531"/>
        <pc:sldMkLst>
          <pc:docMk/>
          <pc:sldMk cId="1840443885" sldId="521"/>
        </pc:sldMkLst>
        <pc:spChg chg="mod">
          <ac:chgData name="Syphax Ait oubelli" userId="ecf726b1934da71b" providerId="LiveId" clId="{2F415764-E968-4E12-8DD4-F8626AC1AE15}" dt="2021-12-14T11:31:07.951" v="531"/>
          <ac:spMkLst>
            <pc:docMk/>
            <pc:sldMk cId="1840443885" sldId="521"/>
            <ac:spMk id="2" creationId="{084FE437-1CE7-42BA-A86E-21ED3192ECD6}"/>
          </ac:spMkLst>
        </pc:spChg>
        <pc:cxnChg chg="mod">
          <ac:chgData name="Syphax Ait oubelli" userId="ecf726b1934da71b" providerId="LiveId" clId="{2F415764-E968-4E12-8DD4-F8626AC1AE15}" dt="2021-12-14T10:30:37.003" v="390" actId="208"/>
          <ac:cxnSpMkLst>
            <pc:docMk/>
            <pc:sldMk cId="1840443885" sldId="521"/>
            <ac:cxnSpMk id="52" creationId="{69F138F4-CDBC-42ED-B06A-63FE4F968E61}"/>
          </ac:cxnSpMkLst>
        </pc:cxnChg>
        <pc:cxnChg chg="mod">
          <ac:chgData name="Syphax Ait oubelli" userId="ecf726b1934da71b" providerId="LiveId" clId="{2F415764-E968-4E12-8DD4-F8626AC1AE15}" dt="2021-12-14T10:30:37.003" v="390" actId="208"/>
          <ac:cxnSpMkLst>
            <pc:docMk/>
            <pc:sldMk cId="1840443885" sldId="521"/>
            <ac:cxnSpMk id="55" creationId="{EF07730F-3A26-4DE5-A365-265D33ED4C4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563665126" sldId="521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176136981" sldId="522"/>
        </pc:sldMkLst>
      </pc:sldChg>
      <pc:sldChg chg="addSp delSp modSp add mod">
        <pc:chgData name="Syphax Ait oubelli" userId="ecf726b1934da71b" providerId="LiveId" clId="{2F415764-E968-4E12-8DD4-F8626AC1AE15}" dt="2021-12-14T11:33:12.567" v="565" actId="207"/>
        <pc:sldMkLst>
          <pc:docMk/>
          <pc:sldMk cId="2684544516" sldId="522"/>
        </pc:sldMkLst>
        <pc:spChg chg="mod">
          <ac:chgData name="Syphax Ait oubelli" userId="ecf726b1934da71b" providerId="LiveId" clId="{2F415764-E968-4E12-8DD4-F8626AC1AE15}" dt="2021-12-14T11:33:12.567" v="565" actId="207"/>
          <ac:spMkLst>
            <pc:docMk/>
            <pc:sldMk cId="2684544516" sldId="522"/>
            <ac:spMk id="2" creationId="{084FE437-1CE7-42BA-A86E-21ED3192ECD6}"/>
          </ac:spMkLst>
        </pc:spChg>
        <pc:spChg chg="add del mod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" creationId="{59DCB3D7-8293-42E3-919A-A3EC66287230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4" creationId="{7902FE14-63F5-463F-8D8E-20C823B8E9B6}"/>
          </ac:spMkLst>
        </pc:spChg>
        <pc:spChg chg="add del mod">
          <ac:chgData name="Syphax Ait oubelli" userId="ecf726b1934da71b" providerId="LiveId" clId="{2F415764-E968-4E12-8DD4-F8626AC1AE15}" dt="2021-12-14T11:10:09.224" v="466" actId="478"/>
          <ac:spMkLst>
            <pc:docMk/>
            <pc:sldMk cId="2684544516" sldId="522"/>
            <ac:spMk id="5" creationId="{A99958A5-4CAE-42DF-BB06-4343CDD13917}"/>
          </ac:spMkLst>
        </pc:spChg>
        <pc:spChg chg="add del mod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19" creationId="{3DA3D83D-6343-44B4-8360-7ED99E5F5B6C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0" creationId="{62D3CEA5-DBA3-4D03-932C-B4D0C43B2781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2" creationId="{0FF9480F-BEC4-42CB-B54F-9F46D11C9B55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3" creationId="{7582A7E9-1363-4D9A-844B-9130E6A49D97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4" creationId="{A1BD871C-924A-4CE2-BAD1-D5BB73101A6E}"/>
          </ac:spMkLst>
        </pc:spChg>
        <pc:spChg chg="del">
          <ac:chgData name="Syphax Ait oubelli" userId="ecf726b1934da71b" providerId="LiveId" clId="{2F415764-E968-4E12-8DD4-F8626AC1AE15}" dt="2021-12-14T11:33:04.178" v="564" actId="478"/>
          <ac:spMkLst>
            <pc:docMk/>
            <pc:sldMk cId="2684544516" sldId="522"/>
            <ac:spMk id="35" creationId="{7436DF80-E5A3-49CD-B02E-64FFCED76631}"/>
          </ac:spMkLst>
        </pc:sp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39" creationId="{EF82020A-0648-49C6-A891-A7425BA7AFE3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2" creationId="{C775624F-CF3C-46E5-BE35-088B224AC65F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6" creationId="{188EB657-4B61-486D-BBE3-E131A21E7C2B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49" creationId="{66DFB97C-650E-405F-8E30-D09A8F6EA8D0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2" creationId="{69F138F4-CDBC-42ED-B06A-63FE4F968E61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5" creationId="{EF07730F-3A26-4DE5-A365-265D33ED4C49}"/>
          </ac:cxnSpMkLst>
        </pc:cxnChg>
        <pc:cxnChg chg="del mod">
          <ac:chgData name="Syphax Ait oubelli" userId="ecf726b1934da71b" providerId="LiveId" clId="{2F415764-E968-4E12-8DD4-F8626AC1AE15}" dt="2021-12-14T10:52:22.855" v="398" actId="478"/>
          <ac:cxnSpMkLst>
            <pc:docMk/>
            <pc:sldMk cId="2684544516" sldId="522"/>
            <ac:cxnSpMk id="59" creationId="{BB848905-A6E3-4FF1-9110-F944B39E3F04}"/>
          </ac:cxnSpMkLst>
        </pc:cxnChg>
      </pc:sldChg>
      <pc:sldChg chg="add del">
        <pc:chgData name="Syphax Ait oubelli" userId="ecf726b1934da71b" providerId="LiveId" clId="{2F415764-E968-4E12-8DD4-F8626AC1AE15}" dt="2021-12-14T10:52:10.546" v="395"/>
        <pc:sldMkLst>
          <pc:docMk/>
          <pc:sldMk cId="2966149276" sldId="522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77115861" sldId="523"/>
        </pc:sldMkLst>
      </pc:sldChg>
      <pc:sldChg chg="addSp delSp modSp add mod">
        <pc:chgData name="Syphax Ait oubelli" userId="ecf726b1934da71b" providerId="LiveId" clId="{2F415764-E968-4E12-8DD4-F8626AC1AE15}" dt="2021-12-14T18:44:42.686" v="3089" actId="20577"/>
        <pc:sldMkLst>
          <pc:docMk/>
          <pc:sldMk cId="1923532875" sldId="523"/>
        </pc:sldMkLst>
        <pc:spChg chg="mod">
          <ac:chgData name="Syphax Ait oubelli" userId="ecf726b1934da71b" providerId="LiveId" clId="{2F415764-E968-4E12-8DD4-F8626AC1AE15}" dt="2021-12-14T11:33:15.384" v="566" actId="207"/>
          <ac:spMkLst>
            <pc:docMk/>
            <pc:sldMk cId="1923532875" sldId="523"/>
            <ac:spMk id="2" creationId="{084FE437-1CE7-42BA-A86E-21ED3192ECD6}"/>
          </ac:spMkLst>
        </pc:spChg>
        <pc:spChg chg="add del mod">
          <ac:chgData name="Syphax Ait oubelli" userId="ecf726b1934da71b" providerId="LiveId" clId="{2F415764-E968-4E12-8DD4-F8626AC1AE15}" dt="2021-12-14T11:32:27.042" v="554" actId="478"/>
          <ac:spMkLst>
            <pc:docMk/>
            <pc:sldMk cId="1923532875" sldId="523"/>
            <ac:spMk id="3" creationId="{E0A24ECA-C341-479E-A38F-F9ED12CD8C06}"/>
          </ac:spMkLst>
        </pc:spChg>
        <pc:spChg chg="add mod">
          <ac:chgData name="Syphax Ait oubelli" userId="ecf726b1934da71b" providerId="LiveId" clId="{2F415764-E968-4E12-8DD4-F8626AC1AE15}" dt="2021-12-14T18:44:42.686" v="3089" actId="20577"/>
          <ac:spMkLst>
            <pc:docMk/>
            <pc:sldMk cId="1923532875" sldId="523"/>
            <ac:spMk id="17" creationId="{F789341B-41E2-4744-AC7B-AFBAF769BECC}"/>
          </ac:spMkLst>
        </pc:spChg>
        <pc:spChg chg="add del mod">
          <ac:chgData name="Syphax Ait oubelli" userId="ecf726b1934da71b" providerId="LiveId" clId="{2F415764-E968-4E12-8DD4-F8626AC1AE15}" dt="2021-12-14T11:10:04.143" v="464" actId="478"/>
          <ac:spMkLst>
            <pc:docMk/>
            <pc:sldMk cId="1923532875" sldId="523"/>
            <ac:spMk id="18" creationId="{5DE67040-B462-4BF7-8790-5C43F16FDC5B}"/>
          </ac:spMkLst>
        </pc:spChg>
        <pc:spChg chg="add mod">
          <ac:chgData name="Syphax Ait oubelli" userId="ecf726b1934da71b" providerId="LiveId" clId="{2F415764-E968-4E12-8DD4-F8626AC1AE15}" dt="2021-12-14T11:32:08.250" v="546" actId="1076"/>
          <ac:spMkLst>
            <pc:docMk/>
            <pc:sldMk cId="1923532875" sldId="523"/>
            <ac:spMk id="20" creationId="{59471FEF-1C79-444E-87B3-D34582AA690C}"/>
          </ac:spMkLst>
        </pc:spChg>
        <pc:spChg chg="add del mod">
          <ac:chgData name="Syphax Ait oubelli" userId="ecf726b1934da71b" providerId="LiveId" clId="{2F415764-E968-4E12-8DD4-F8626AC1AE15}" dt="2021-12-14T11:31:59.721" v="543" actId="478"/>
          <ac:spMkLst>
            <pc:docMk/>
            <pc:sldMk cId="1923532875" sldId="523"/>
            <ac:spMk id="21" creationId="{9297F37E-98A7-423E-8564-7F1C1047F76D}"/>
          </ac:spMkLst>
        </pc:spChg>
        <pc:cxnChg chg="add mod">
          <ac:chgData name="Syphax Ait oubelli" userId="ecf726b1934da71b" providerId="LiveId" clId="{2F415764-E968-4E12-8DD4-F8626AC1AE15}" dt="2021-12-14T11:32:15.943" v="549" actId="14100"/>
          <ac:cxnSpMkLst>
            <pc:docMk/>
            <pc:sldMk cId="1923532875" sldId="523"/>
            <ac:cxnSpMk id="6" creationId="{70233FBB-DFAC-45AE-A07C-ABC0486F512D}"/>
          </ac:cxnSpMkLst>
        </pc:cxnChg>
        <pc:cxnChg chg="add mod">
          <ac:chgData name="Syphax Ait oubelli" userId="ecf726b1934da71b" providerId="LiveId" clId="{2F415764-E968-4E12-8DD4-F8626AC1AE15}" dt="2021-12-14T11:32:29.405" v="555" actId="14100"/>
          <ac:cxnSpMkLst>
            <pc:docMk/>
            <pc:sldMk cId="1923532875" sldId="523"/>
            <ac:cxnSpMk id="26" creationId="{299FA66E-AF33-4B58-8126-B0FCF2CE3B01}"/>
          </ac:cxnSpMkLst>
        </pc:cxnChg>
        <pc:cxnChg chg="add mod">
          <ac:chgData name="Syphax Ait oubelli" userId="ecf726b1934da71b" providerId="LiveId" clId="{2F415764-E968-4E12-8DD4-F8626AC1AE15}" dt="2021-12-14T11:32:46.913" v="563" actId="14100"/>
          <ac:cxnSpMkLst>
            <pc:docMk/>
            <pc:sldMk cId="1923532875" sldId="523"/>
            <ac:cxnSpMk id="31" creationId="{75A22135-2205-4B8A-A19A-32B98E35299A}"/>
          </ac:cxnSpMkLst>
        </pc:cxnChg>
      </pc:sldChg>
      <pc:sldChg chg="addSp delSp modSp add mod">
        <pc:chgData name="Syphax Ait oubelli" userId="ecf726b1934da71b" providerId="LiveId" clId="{2F415764-E968-4E12-8DD4-F8626AC1AE15}" dt="2021-12-14T11:34:31.814" v="569"/>
        <pc:sldMkLst>
          <pc:docMk/>
          <pc:sldMk cId="1669735694" sldId="524"/>
        </pc:sldMkLst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4" creationId="{7902FE14-63F5-463F-8D8E-20C823B8E9B6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17" creationId="{F789341B-41E2-4744-AC7B-AFBAF769BECC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20" creationId="{59471FEF-1C79-444E-87B3-D34582AA690C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3" creationId="{A343E2EA-B45F-456C-A4CC-0B5F278040B4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4" creationId="{1F1DE071-96B1-46F1-81DE-CF96EF5D30E9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5" creationId="{7C45CDF7-B2BC-4664-B92C-D66336E3BBB9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7" creationId="{F5EA5954-9056-41F4-AC8D-8F24AC6AC1C8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8" creationId="{6E5A848A-252D-43BD-A6E2-11AF87A76490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29" creationId="{F87EC3B9-0F44-4D6E-BD63-7D3CF8D1C716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0" creationId="{62D3CEA5-DBA3-4D03-932C-B4D0C43B2781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2" creationId="{0FF9480F-BEC4-42CB-B54F-9F46D11C9B55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3" creationId="{7582A7E9-1363-4D9A-844B-9130E6A49D97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4" creationId="{A1BD871C-924A-4CE2-BAD1-D5BB73101A6E}"/>
          </ac:spMkLst>
        </pc:spChg>
        <pc:spChg chg="del">
          <ac:chgData name="Syphax Ait oubelli" userId="ecf726b1934da71b" providerId="LiveId" clId="{2F415764-E968-4E12-8DD4-F8626AC1AE15}" dt="2021-12-14T11:34:25.346" v="568" actId="478"/>
          <ac:spMkLst>
            <pc:docMk/>
            <pc:sldMk cId="1669735694" sldId="524"/>
            <ac:spMk id="35" creationId="{7436DF80-E5A3-49CD-B02E-64FFCED76631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47" creationId="{6282CB85-6359-45E9-A537-AA1C1034301A}"/>
          </ac:spMkLst>
        </pc:spChg>
        <pc:spChg chg="add mod">
          <ac:chgData name="Syphax Ait oubelli" userId="ecf726b1934da71b" providerId="LiveId" clId="{2F415764-E968-4E12-8DD4-F8626AC1AE15}" dt="2021-12-14T11:34:31.814" v="569"/>
          <ac:spMkLst>
            <pc:docMk/>
            <pc:sldMk cId="1669735694" sldId="524"/>
            <ac:spMk id="48" creationId="{C7CFCC38-61C1-4FB4-9452-EC8E4C1E04D4}"/>
          </ac:spMkLst>
        </pc:sp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6" creationId="{70233FBB-DFAC-45AE-A07C-ABC0486F512D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22" creationId="{D01B27A1-3C1C-4CA6-B10B-949315C7EABC}"/>
          </ac:cxnSpMkLst>
        </pc:cxnChg>
        <pc:cxnChg chg="del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26" creationId="{299FA66E-AF33-4B58-8126-B0FCF2CE3B01}"/>
          </ac:cxnSpMkLst>
        </pc:cxnChg>
        <pc:cxnChg chg="del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31" creationId="{75A22135-2205-4B8A-A19A-32B98E35299A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6" creationId="{DE06E6A9-7EF2-497C-8402-56559542CF97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7" creationId="{E63FDC40-B65C-40D1-89F1-F9F9EB36BC15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38" creationId="{4D4A0AC3-5F94-47EE-9531-3DDBA39A32A1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39" creationId="{EF82020A-0648-49C6-A891-A7425BA7AFE3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0" creationId="{3E1E5E1B-45F2-4EC4-BA7A-678F73A34F3A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1" creationId="{4A9BF334-3C80-44AA-B772-288DC316B3DA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2" creationId="{C775624F-CF3C-46E5-BE35-088B224AC65F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3" creationId="{07D98380-AEA7-4677-9030-61E878E62C72}"/>
          </ac:cxnSpMkLst>
        </pc:cxnChg>
        <pc:cxnChg chg="add mod">
          <ac:chgData name="Syphax Ait oubelli" userId="ecf726b1934da71b" providerId="LiveId" clId="{2F415764-E968-4E12-8DD4-F8626AC1AE15}" dt="2021-12-14T11:34:31.814" v="569"/>
          <ac:cxnSpMkLst>
            <pc:docMk/>
            <pc:sldMk cId="1669735694" sldId="524"/>
            <ac:cxnSpMk id="45" creationId="{5EFFF523-E194-4FDC-95FB-D8D6337A5745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6" creationId="{188EB657-4B61-486D-BBE3-E131A21E7C2B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49" creationId="{66DFB97C-650E-405F-8E30-D09A8F6EA8D0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2" creationId="{69F138F4-CDBC-42ED-B06A-63FE4F968E61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5" creationId="{EF07730F-3A26-4DE5-A365-265D33ED4C49}"/>
          </ac:cxnSpMkLst>
        </pc:cxnChg>
        <pc:cxnChg chg="del mod">
          <ac:chgData name="Syphax Ait oubelli" userId="ecf726b1934da71b" providerId="LiveId" clId="{2F415764-E968-4E12-8DD4-F8626AC1AE15}" dt="2021-12-14T11:34:25.346" v="568" actId="478"/>
          <ac:cxnSpMkLst>
            <pc:docMk/>
            <pc:sldMk cId="1669735694" sldId="524"/>
            <ac:cxnSpMk id="59" creationId="{BB848905-A6E3-4FF1-9110-F944B39E3F04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804282424" sldId="52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621351737" sldId="525"/>
        </pc:sldMkLst>
      </pc:sldChg>
      <pc:sldChg chg="addSp delSp modSp add mod modTransition">
        <pc:chgData name="Syphax Ait oubelli" userId="ecf726b1934da71b" providerId="LiveId" clId="{2F415764-E968-4E12-8DD4-F8626AC1AE15}" dt="2021-12-14T18:44:53.690" v="3092"/>
        <pc:sldMkLst>
          <pc:docMk/>
          <pc:sldMk cId="961167923" sldId="525"/>
        </pc:sldMkLst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2" creationId="{084FE437-1CE7-42BA-A86E-21ED3192ECD6}"/>
          </ac:spMkLst>
        </pc:spChg>
        <pc:spChg chg="add del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23" creationId="{A343E2EA-B45F-456C-A4CC-0B5F278040B4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4" creationId="{1F1DE071-96B1-46F1-81DE-CF96EF5D30E9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5" creationId="{7C45CDF7-B2BC-4664-B92C-D66336E3BBB9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26" creationId="{130E1673-BF43-4588-9C1A-D415238C8088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7" creationId="{F5EA5954-9056-41F4-AC8D-8F24AC6AC1C8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8" creationId="{6E5A848A-252D-43BD-A6E2-11AF87A76490}"/>
          </ac:spMkLst>
        </pc:spChg>
        <pc:spChg chg="add del">
          <ac:chgData name="Syphax Ait oubelli" userId="ecf726b1934da71b" providerId="LiveId" clId="{2F415764-E968-4E12-8DD4-F8626AC1AE15}" dt="2021-12-14T11:47:13.573" v="575" actId="478"/>
          <ac:spMkLst>
            <pc:docMk/>
            <pc:sldMk cId="961167923" sldId="525"/>
            <ac:spMk id="29" creationId="{F87EC3B9-0F44-4D6E-BD63-7D3CF8D1C716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0" creationId="{B6F5B249-3169-4993-BB03-8AACA9C86031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1" creationId="{FFECF1E1-DF2D-4F5F-B7C8-B5F1E47B8211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2" creationId="{568765D7-550C-4311-ABFB-34DB16D9B996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3" creationId="{FE1D1779-C54E-4557-87C6-52F59A6D2D63}"/>
          </ac:spMkLst>
        </pc:spChg>
        <pc:spChg chg="add mod topLvl">
          <ac:chgData name="Syphax Ait oubelli" userId="ecf726b1934da71b" providerId="LiveId" clId="{2F415764-E968-4E12-8DD4-F8626AC1AE15}" dt="2021-12-14T11:49:07.356" v="628"/>
          <ac:spMkLst>
            <pc:docMk/>
            <pc:sldMk cId="961167923" sldId="525"/>
            <ac:spMk id="34" creationId="{1994B786-9DAB-4DCA-ABB5-86DDA3AE9ABF}"/>
          </ac:spMkLst>
        </pc:spChg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47" creationId="{6282CB85-6359-45E9-A537-AA1C1034301A}"/>
          </ac:spMkLst>
        </pc:spChg>
        <pc:spChg chg="add del">
          <ac:chgData name="Syphax Ait oubelli" userId="ecf726b1934da71b" providerId="LiveId" clId="{2F415764-E968-4E12-8DD4-F8626AC1AE15}" dt="2021-12-14T11:47:06.594" v="573" actId="478"/>
          <ac:spMkLst>
            <pc:docMk/>
            <pc:sldMk cId="961167923" sldId="525"/>
            <ac:spMk id="48" creationId="{C7CFCC38-61C1-4FB4-9452-EC8E4C1E04D4}"/>
          </ac:spMkLst>
        </pc:spChg>
        <pc:spChg chg="add del mod">
          <ac:chgData name="Syphax Ait oubelli" userId="ecf726b1934da71b" providerId="LiveId" clId="{2F415764-E968-4E12-8DD4-F8626AC1AE15}" dt="2021-12-14T12:54:49.319" v="671" actId="478"/>
          <ac:spMkLst>
            <pc:docMk/>
            <pc:sldMk cId="961167923" sldId="525"/>
            <ac:spMk id="53" creationId="{64BBDE76-BA72-4691-A459-2151B591A804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59" creationId="{8F28E641-09EC-4678-A739-7D1BD8A83944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0" creationId="{AEC03569-E746-4EFB-9166-679B5203BAAE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1" creationId="{4685C231-9C7F-44E9-8B97-2BB7ED733D36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2" creationId="{FC907D3F-C914-4C1F-9346-4D1F23568FE2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3" creationId="{4DC07691-264D-42DE-B965-694FBCE33DFA}"/>
          </ac:spMkLst>
        </pc:spChg>
        <pc:spChg chg="add mod">
          <ac:chgData name="Syphax Ait oubelli" userId="ecf726b1934da71b" providerId="LiveId" clId="{2F415764-E968-4E12-8DD4-F8626AC1AE15}" dt="2021-12-14T12:54:08.168" v="642" actId="1076"/>
          <ac:spMkLst>
            <pc:docMk/>
            <pc:sldMk cId="961167923" sldId="525"/>
            <ac:spMk id="64" creationId="{FE5DAD3A-8E71-4A2E-8BED-581BB81108B5}"/>
          </ac:spMkLst>
        </pc:spChg>
        <pc:spChg chg="add mod">
          <ac:chgData name="Syphax Ait oubelli" userId="ecf726b1934da71b" providerId="LiveId" clId="{2F415764-E968-4E12-8DD4-F8626AC1AE15}" dt="2021-12-14T12:54:43.914" v="668" actId="1076"/>
          <ac:spMkLst>
            <pc:docMk/>
            <pc:sldMk cId="961167923" sldId="525"/>
            <ac:spMk id="65" creationId="{EC494086-FAC7-47DF-85EF-4A767787F87C}"/>
          </ac:spMkLst>
        </pc:spChg>
        <pc:spChg chg="add mod">
          <ac:chgData name="Syphax Ait oubelli" userId="ecf726b1934da71b" providerId="LiveId" clId="{2F415764-E968-4E12-8DD4-F8626AC1AE15}" dt="2021-12-14T12:54:46.221" v="669" actId="1076"/>
          <ac:spMkLst>
            <pc:docMk/>
            <pc:sldMk cId="961167923" sldId="525"/>
            <ac:spMk id="66" creationId="{9BA324F7-8D90-464C-BE00-5C02CF5CA4B2}"/>
          </ac:spMkLst>
        </pc:spChg>
        <pc:grpChg chg="add del mod">
          <ac:chgData name="Syphax Ait oubelli" userId="ecf726b1934da71b" providerId="LiveId" clId="{2F415764-E968-4E12-8DD4-F8626AC1AE15}" dt="2021-12-14T11:49:07.356" v="628"/>
          <ac:grpSpMkLst>
            <pc:docMk/>
            <pc:sldMk cId="961167923" sldId="525"/>
            <ac:grpSpMk id="52" creationId="{0F162D42-54A3-4D4F-B7EA-53BFF1548F70}"/>
          </ac:grpSpMkLst>
        </pc:grpChg>
        <pc:cxnChg chg="add del mod">
          <ac:chgData name="Syphax Ait oubelli" userId="ecf726b1934da71b" providerId="LiveId" clId="{2F415764-E968-4E12-8DD4-F8626AC1AE15}" dt="2021-12-14T11:47:15.724" v="576" actId="478"/>
          <ac:cxnSpMkLst>
            <pc:docMk/>
            <pc:sldMk cId="961167923" sldId="525"/>
            <ac:cxnSpMk id="22" creationId="{D01B27A1-3C1C-4CA6-B10B-949315C7EABC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5" creationId="{9701E2BD-ED06-4412-AFA3-04BD95D54EAF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36" creationId="{DE06E6A9-7EF2-497C-8402-56559542CF97}"/>
          </ac:cxnSpMkLst>
        </pc:cxnChg>
        <pc:cxnChg chg="add del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7" creationId="{E63FDC40-B65C-40D1-89F1-F9F9EB36BC15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38" creationId="{4D4A0AC3-5F94-47EE-9531-3DDBA39A32A1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39" creationId="{28588D23-5E5E-421A-BC6C-E90D633DD454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0" creationId="{3E1E5E1B-45F2-4EC4-BA7A-678F73A34F3A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1" creationId="{4A9BF334-3C80-44AA-B772-288DC316B3DA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2" creationId="{C46361AB-FD39-4158-A2E1-7C6C8C639532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3" creationId="{07D98380-AEA7-4677-9030-61E878E62C72}"/>
          </ac:cxnSpMkLst>
        </pc:cxnChg>
        <pc:cxnChg chg="add del mod">
          <ac:chgData name="Syphax Ait oubelli" userId="ecf726b1934da71b" providerId="LiveId" clId="{2F415764-E968-4E12-8DD4-F8626AC1AE15}" dt="2021-12-14T11:47:13.573" v="575" actId="478"/>
          <ac:cxnSpMkLst>
            <pc:docMk/>
            <pc:sldMk cId="961167923" sldId="525"/>
            <ac:cxnSpMk id="45" creationId="{5EFFF523-E194-4FDC-95FB-D8D6337A5745}"/>
          </ac:cxnSpMkLst>
        </pc:cxnChg>
        <pc:cxnChg chg="add mo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6" creationId="{12A80E29-719A-469F-81EE-9E88BC73BA9D}"/>
          </ac:cxnSpMkLst>
        </pc:cxnChg>
        <pc:cxnChg chg="add mod or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49" creationId="{D6FF8E95-E849-4ECA-A4F3-4237C403312D}"/>
          </ac:cxnSpMkLst>
        </pc:cxnChg>
        <pc:cxnChg chg="add mod ord topLvl">
          <ac:chgData name="Syphax Ait oubelli" userId="ecf726b1934da71b" providerId="LiveId" clId="{2F415764-E968-4E12-8DD4-F8626AC1AE15}" dt="2021-12-14T11:49:07.356" v="628"/>
          <ac:cxnSpMkLst>
            <pc:docMk/>
            <pc:sldMk cId="961167923" sldId="525"/>
            <ac:cxnSpMk id="50" creationId="{E2073B77-2262-4C50-ADEF-C0B4B302D405}"/>
          </ac:cxnSpMkLst>
        </pc:cxnChg>
      </pc:sldChg>
      <pc:sldChg chg="modSp add mod">
        <pc:chgData name="Syphax Ait oubelli" userId="ecf726b1934da71b" providerId="LiveId" clId="{2F415764-E968-4E12-8DD4-F8626AC1AE15}" dt="2021-12-14T12:54:55.949" v="672" actId="1076"/>
        <pc:sldMkLst>
          <pc:docMk/>
          <pc:sldMk cId="1076227568" sldId="526"/>
        </pc:sldMkLst>
        <pc:spChg chg="mod">
          <ac:chgData name="Syphax Ait oubelli" userId="ecf726b1934da71b" providerId="LiveId" clId="{2F415764-E968-4E12-8DD4-F8626AC1AE15}" dt="2021-12-14T12:54:55.949" v="672" actId="1076"/>
          <ac:spMkLst>
            <pc:docMk/>
            <pc:sldMk cId="1076227568" sldId="526"/>
            <ac:spMk id="59" creationId="{8F28E641-09EC-4678-A739-7D1BD8A8394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230362511" sldId="526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518117650" sldId="527"/>
        </pc:sldMkLst>
      </pc:sldChg>
      <pc:sldChg chg="modSp add mod">
        <pc:chgData name="Syphax Ait oubelli" userId="ecf726b1934da71b" providerId="LiveId" clId="{2F415764-E968-4E12-8DD4-F8626AC1AE15}" dt="2021-12-14T12:55:03.951" v="675" actId="1076"/>
        <pc:sldMkLst>
          <pc:docMk/>
          <pc:sldMk cId="3939996576" sldId="527"/>
        </pc:sldMkLst>
        <pc:spChg chg="mod">
          <ac:chgData name="Syphax Ait oubelli" userId="ecf726b1934da71b" providerId="LiveId" clId="{2F415764-E968-4E12-8DD4-F8626AC1AE15}" dt="2021-12-14T12:55:00.237" v="674" actId="1076"/>
          <ac:spMkLst>
            <pc:docMk/>
            <pc:sldMk cId="3939996576" sldId="527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03.951" v="675" actId="1076"/>
          <ac:spMkLst>
            <pc:docMk/>
            <pc:sldMk cId="3939996576" sldId="527"/>
            <ac:spMk id="60" creationId="{AEC03569-E746-4EFB-9166-679B5203BAAE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85847157" sldId="528"/>
        </pc:sldMkLst>
      </pc:sldChg>
      <pc:sldChg chg="modSp add mod">
        <pc:chgData name="Syphax Ait oubelli" userId="ecf726b1934da71b" providerId="LiveId" clId="{2F415764-E968-4E12-8DD4-F8626AC1AE15}" dt="2021-12-14T12:55:12.783" v="678" actId="1076"/>
        <pc:sldMkLst>
          <pc:docMk/>
          <pc:sldMk cId="3862995299" sldId="528"/>
        </pc:sldMkLst>
        <pc:spChg chg="mod">
          <ac:chgData name="Syphax Ait oubelli" userId="ecf726b1934da71b" providerId="LiveId" clId="{2F415764-E968-4E12-8DD4-F8626AC1AE15}" dt="2021-12-14T12:55:08.900" v="677" actId="1076"/>
          <ac:spMkLst>
            <pc:docMk/>
            <pc:sldMk cId="3862995299" sldId="528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12.783" v="678" actId="1076"/>
          <ac:spMkLst>
            <pc:docMk/>
            <pc:sldMk cId="3862995299" sldId="528"/>
            <ac:spMk id="61" creationId="{4685C231-9C7F-44E9-8B97-2BB7ED733D3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8430917" sldId="529"/>
        </pc:sldMkLst>
      </pc:sldChg>
      <pc:sldChg chg="modSp add mod">
        <pc:chgData name="Syphax Ait oubelli" userId="ecf726b1934da71b" providerId="LiveId" clId="{2F415764-E968-4E12-8DD4-F8626AC1AE15}" dt="2021-12-14T12:55:19.420" v="681" actId="1076"/>
        <pc:sldMkLst>
          <pc:docMk/>
          <pc:sldMk cId="2056042183" sldId="529"/>
        </pc:sldMkLst>
        <pc:spChg chg="mod">
          <ac:chgData name="Syphax Ait oubelli" userId="ecf726b1934da71b" providerId="LiveId" clId="{2F415764-E968-4E12-8DD4-F8626AC1AE15}" dt="2021-12-14T12:55:17.195" v="680" actId="1076"/>
          <ac:spMkLst>
            <pc:docMk/>
            <pc:sldMk cId="2056042183" sldId="529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19.420" v="681" actId="1076"/>
          <ac:spMkLst>
            <pc:docMk/>
            <pc:sldMk cId="2056042183" sldId="529"/>
            <ac:spMk id="62" creationId="{FC907D3F-C914-4C1F-9346-4D1F23568FE2}"/>
          </ac:spMkLst>
        </pc:spChg>
      </pc:sldChg>
      <pc:sldChg chg="modSp add mod">
        <pc:chgData name="Syphax Ait oubelli" userId="ecf726b1934da71b" providerId="LiveId" clId="{2F415764-E968-4E12-8DD4-F8626AC1AE15}" dt="2021-12-14T12:55:30.332" v="684" actId="1076"/>
        <pc:sldMkLst>
          <pc:docMk/>
          <pc:sldMk cId="1424526007" sldId="530"/>
        </pc:sldMkLst>
        <pc:spChg chg="mod">
          <ac:chgData name="Syphax Ait oubelli" userId="ecf726b1934da71b" providerId="LiveId" clId="{2F415764-E968-4E12-8DD4-F8626AC1AE15}" dt="2021-12-14T12:55:30.332" v="684" actId="1076"/>
          <ac:spMkLst>
            <pc:docMk/>
            <pc:sldMk cId="1424526007" sldId="530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24.360" v="683" actId="1076"/>
          <ac:spMkLst>
            <pc:docMk/>
            <pc:sldMk cId="1424526007" sldId="530"/>
            <ac:spMk id="63" creationId="{4DC07691-264D-42DE-B965-694FBCE33DFA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653181300" sldId="530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6460832" sldId="531"/>
        </pc:sldMkLst>
      </pc:sldChg>
      <pc:sldChg chg="modSp add mod">
        <pc:chgData name="Syphax Ait oubelli" userId="ecf726b1934da71b" providerId="LiveId" clId="{2F415764-E968-4E12-8DD4-F8626AC1AE15}" dt="2021-12-14T12:55:39.584" v="687" actId="1076"/>
        <pc:sldMkLst>
          <pc:docMk/>
          <pc:sldMk cId="328603612" sldId="531"/>
        </pc:sldMkLst>
        <pc:spChg chg="mod">
          <ac:chgData name="Syphax Ait oubelli" userId="ecf726b1934da71b" providerId="LiveId" clId="{2F415764-E968-4E12-8DD4-F8626AC1AE15}" dt="2021-12-14T12:55:35.385" v="686" actId="1076"/>
          <ac:spMkLst>
            <pc:docMk/>
            <pc:sldMk cId="328603612" sldId="531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5:39.584" v="687" actId="1076"/>
          <ac:spMkLst>
            <pc:docMk/>
            <pc:sldMk cId="328603612" sldId="531"/>
            <ac:spMk id="64" creationId="{FE5DAD3A-8E71-4A2E-8BED-581BB81108B5}"/>
          </ac:spMkLst>
        </pc:spChg>
      </pc:sldChg>
      <pc:sldChg chg="modSp add mod">
        <pc:chgData name="Syphax Ait oubelli" userId="ecf726b1934da71b" providerId="LiveId" clId="{2F415764-E968-4E12-8DD4-F8626AC1AE15}" dt="2021-12-14T12:56:00.091" v="690" actId="1076"/>
        <pc:sldMkLst>
          <pc:docMk/>
          <pc:sldMk cId="502388554" sldId="532"/>
        </pc:sldMkLst>
        <pc:spChg chg="mod">
          <ac:chgData name="Syphax Ait oubelli" userId="ecf726b1934da71b" providerId="LiveId" clId="{2F415764-E968-4E12-8DD4-F8626AC1AE15}" dt="2021-12-14T12:55:45.105" v="689" actId="1076"/>
          <ac:spMkLst>
            <pc:docMk/>
            <pc:sldMk cId="502388554" sldId="532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6:00.091" v="690" actId="1076"/>
          <ac:spMkLst>
            <pc:docMk/>
            <pc:sldMk cId="502388554" sldId="532"/>
            <ac:spMk id="65" creationId="{EC494086-FAC7-47DF-85EF-4A767787F87C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553468684" sldId="532"/>
        </pc:sldMkLst>
      </pc:sldChg>
      <pc:sldChg chg="modSp add mod">
        <pc:chgData name="Syphax Ait oubelli" userId="ecf726b1934da71b" providerId="LiveId" clId="{2F415764-E968-4E12-8DD4-F8626AC1AE15}" dt="2021-12-14T12:56:09.230" v="694" actId="207"/>
        <pc:sldMkLst>
          <pc:docMk/>
          <pc:sldMk cId="1341397078" sldId="533"/>
        </pc:sldMkLst>
        <pc:spChg chg="mod">
          <ac:chgData name="Syphax Ait oubelli" userId="ecf726b1934da71b" providerId="LiveId" clId="{2F415764-E968-4E12-8DD4-F8626AC1AE15}" dt="2021-12-14T12:56:09.230" v="694" actId="207"/>
          <ac:spMkLst>
            <pc:docMk/>
            <pc:sldMk cId="1341397078" sldId="533"/>
            <ac:spMk id="30" creationId="{B6F5B249-3169-4993-BB03-8AACA9C86031}"/>
          </ac:spMkLst>
        </pc:spChg>
        <pc:spChg chg="mod">
          <ac:chgData name="Syphax Ait oubelli" userId="ecf726b1934da71b" providerId="LiveId" clId="{2F415764-E968-4E12-8DD4-F8626AC1AE15}" dt="2021-12-14T12:56:04.226" v="692" actId="1076"/>
          <ac:spMkLst>
            <pc:docMk/>
            <pc:sldMk cId="1341397078" sldId="533"/>
            <ac:spMk id="53" creationId="{64BBDE76-BA72-4691-A459-2151B591A804}"/>
          </ac:spMkLst>
        </pc:spChg>
        <pc:spChg chg="mod">
          <ac:chgData name="Syphax Ait oubelli" userId="ecf726b1934da71b" providerId="LiveId" clId="{2F415764-E968-4E12-8DD4-F8626AC1AE15}" dt="2021-12-14T12:56:09.230" v="694" actId="207"/>
          <ac:spMkLst>
            <pc:docMk/>
            <pc:sldMk cId="1341397078" sldId="533"/>
            <ac:spMk id="61" creationId="{4685C231-9C7F-44E9-8B97-2BB7ED733D36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51161952" sldId="533"/>
        </pc:sldMkLst>
      </pc:sldChg>
      <pc:sldChg chg="addSp delSp modSp add del mod ord">
        <pc:chgData name="Syphax Ait oubelli" userId="ecf726b1934da71b" providerId="LiveId" clId="{2F415764-E968-4E12-8DD4-F8626AC1AE15}" dt="2021-12-14T13:46:14.519" v="757" actId="47"/>
        <pc:sldMkLst>
          <pc:docMk/>
          <pc:sldMk cId="67404711" sldId="534"/>
        </pc:sldMkLst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23" creationId="{A343E2EA-B45F-456C-A4CC-0B5F278040B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26" creationId="{130E1673-BF43-4588-9C1A-D415238C8088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7" creationId="{6DCDA6F5-1601-4E42-8085-A64706DD909B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8" creationId="{ADA03A5A-8A4C-4FED-AD92-C9E4EFA5D48A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29" creationId="{BAC42D3B-FA65-420F-A9BE-E23ACAF7DC38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1" creationId="{FFECF1E1-DF2D-4F5F-B7C8-B5F1E47B8211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2" creationId="{568765D7-550C-4311-ABFB-34DB16D9B996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3" creationId="{FE1D1779-C54E-4557-87C6-52F59A6D2D63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34" creationId="{1994B786-9DAB-4DCA-ABB5-86DDA3AE9ABF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36" creationId="{3B35FCC3-2AA6-4896-A84D-35C20FD52850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38" creationId="{046D10FB-070D-4132-8E5F-0BD871AE109B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0" creationId="{6CAECF47-5222-41F2-A4EA-8C338BBFA116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1" creationId="{A742AE87-FF34-4ED8-805D-3E1B4000A6C2}"/>
          </ac:spMkLst>
        </pc:spChg>
        <pc:spChg chg="add mod">
          <ac:chgData name="Syphax Ait oubelli" userId="ecf726b1934da71b" providerId="LiveId" clId="{2F415764-E968-4E12-8DD4-F8626AC1AE15}" dt="2021-12-14T13:46:09.934" v="754"/>
          <ac:spMkLst>
            <pc:docMk/>
            <pc:sldMk cId="67404711" sldId="534"/>
            <ac:spMk id="43" creationId="{02D334B8-EA04-441D-897F-EDD3A759A3C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53" creationId="{64BBDE76-BA72-4691-A459-2151B591A80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59" creationId="{8F28E641-09EC-4678-A739-7D1BD8A83944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0" creationId="{AEC03569-E746-4EFB-9166-679B5203BAAE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1" creationId="{4685C231-9C7F-44E9-8B97-2BB7ED733D36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2" creationId="{FC907D3F-C914-4C1F-9346-4D1F23568FE2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3" creationId="{4DC07691-264D-42DE-B965-694FBCE33DFA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4" creationId="{FE5DAD3A-8E71-4A2E-8BED-581BB81108B5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5" creationId="{EC494086-FAC7-47DF-85EF-4A767787F87C}"/>
          </ac:spMkLst>
        </pc:spChg>
        <pc:spChg chg="del">
          <ac:chgData name="Syphax Ait oubelli" userId="ecf726b1934da71b" providerId="LiveId" clId="{2F415764-E968-4E12-8DD4-F8626AC1AE15}" dt="2021-12-14T13:37:02.548" v="696" actId="478"/>
          <ac:spMkLst>
            <pc:docMk/>
            <pc:sldMk cId="67404711" sldId="534"/>
            <ac:spMk id="66" creationId="{9BA324F7-8D90-464C-BE00-5C02CF5CA4B2}"/>
          </ac:spMkLst>
        </pc:sp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5" creationId="{9701E2BD-ED06-4412-AFA3-04BD95D54EAF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7" creationId="{E63FDC40-B65C-40D1-89F1-F9F9EB36BC15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2" creationId="{C46361AB-FD39-4158-A2E1-7C6C8C639532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6" creationId="{12A80E29-719A-469F-81EE-9E88BC73BA9D}"/>
          </ac:cxnSpMkLst>
        </pc:cxnChg>
        <pc:cxnChg chg="del mod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49" creationId="{D6FF8E95-E849-4ECA-A4F3-4237C403312D}"/>
          </ac:cxnSpMkLst>
        </pc:cxnChg>
        <pc:cxnChg chg="del">
          <ac:chgData name="Syphax Ait oubelli" userId="ecf726b1934da71b" providerId="LiveId" clId="{2F415764-E968-4E12-8DD4-F8626AC1AE15}" dt="2021-12-14T13:37:02.548" v="696" actId="478"/>
          <ac:cxnSpMkLst>
            <pc:docMk/>
            <pc:sldMk cId="67404711" sldId="534"/>
            <ac:cxnSpMk id="50" creationId="{E2073B77-2262-4C50-ADEF-C0B4B302D405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2992881" sldId="53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225663965" sldId="535"/>
        </pc:sldMkLst>
      </pc:sldChg>
      <pc:sldChg chg="addSp delSp modSp add mod ord modTransition">
        <pc:chgData name="Syphax Ait oubelli" userId="ecf726b1934da71b" providerId="LiveId" clId="{2F415764-E968-4E12-8DD4-F8626AC1AE15}" dt="2021-12-14T18:45:20.426" v="3101"/>
        <pc:sldMkLst>
          <pc:docMk/>
          <pc:sldMk cId="2424937181" sldId="535"/>
        </pc:sldMkLst>
        <pc:spChg chg="del">
          <ac:chgData name="Syphax Ait oubelli" userId="ecf726b1934da71b" providerId="LiveId" clId="{2F415764-E968-4E12-8DD4-F8626AC1AE15}" dt="2021-12-14T13:38:07.906" v="705" actId="478"/>
          <ac:spMkLst>
            <pc:docMk/>
            <pc:sldMk cId="2424937181" sldId="535"/>
            <ac:spMk id="23" creationId="{A343E2EA-B45F-456C-A4CC-0B5F278040B4}"/>
          </ac:spMkLst>
        </pc:spChg>
        <pc:spChg chg="del">
          <ac:chgData name="Syphax Ait oubelli" userId="ecf726b1934da71b" providerId="LiveId" clId="{2F415764-E968-4E12-8DD4-F8626AC1AE15}" dt="2021-12-14T13:38:07.906" v="705" actId="478"/>
          <ac:spMkLst>
            <pc:docMk/>
            <pc:sldMk cId="2424937181" sldId="535"/>
            <ac:spMk id="26" creationId="{130E1673-BF43-4588-9C1A-D415238C8088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28" creationId="{72DAE4D6-4316-4914-97C2-7ACA0A1B05C9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29" creationId="{FC890292-D9F5-4EBA-859E-E7596D56F064}"/>
          </ac:spMkLst>
        </pc:spChg>
        <pc:spChg chg="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1" creationId="{FFECF1E1-DF2D-4F5F-B7C8-B5F1E47B8211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2" creationId="{568765D7-550C-4311-ABFB-34DB16D9B996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3" creationId="{FE1D1779-C54E-4557-87C6-52F59A6D2D63}"/>
          </ac:spMkLst>
        </pc:spChg>
        <pc:spChg chg="del">
          <ac:chgData name="Syphax Ait oubelli" userId="ecf726b1934da71b" providerId="LiveId" clId="{2F415764-E968-4E12-8DD4-F8626AC1AE15}" dt="2021-12-14T13:38:27.307" v="712" actId="478"/>
          <ac:spMkLst>
            <pc:docMk/>
            <pc:sldMk cId="2424937181" sldId="535"/>
            <ac:spMk id="34" creationId="{1994B786-9DAB-4DCA-ABB5-86DDA3AE9ABF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36" creationId="{C1370F1D-ED95-4365-B57E-28CB7E775521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38" creationId="{DEF63040-2B92-4216-813E-6D669CACAD69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40" creationId="{8E42F8B3-2F1F-49FC-8BF9-CC407D5311D9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41" creationId="{11528B71-520C-4EC4-B4B4-6ECCDE920C16}"/>
          </ac:spMkLst>
        </pc:spChg>
        <pc:spChg chg="add del mod">
          <ac:chgData name="Syphax Ait oubelli" userId="ecf726b1934da71b" providerId="LiveId" clId="{2F415764-E968-4E12-8DD4-F8626AC1AE15}" dt="2021-12-14T13:39:16.986" v="726" actId="478"/>
          <ac:spMkLst>
            <pc:docMk/>
            <pc:sldMk cId="2424937181" sldId="535"/>
            <ac:spMk id="43" creationId="{584012A0-433C-47DC-8141-C5BFEF218891}"/>
          </ac:spMkLst>
        </pc:spChg>
        <pc:spChg chg="add del mod">
          <ac:chgData name="Syphax Ait oubelli" userId="ecf726b1934da71b" providerId="LiveId" clId="{2F415764-E968-4E12-8DD4-F8626AC1AE15}" dt="2021-12-14T13:39:26.018" v="728" actId="478"/>
          <ac:spMkLst>
            <pc:docMk/>
            <pc:sldMk cId="2424937181" sldId="535"/>
            <ac:spMk id="45" creationId="{9494D8D6-A1C0-495C-AEC3-F9A9410628C5}"/>
          </ac:spMkLst>
        </pc:spChg>
        <pc:spChg chg="add del mod">
          <ac:chgData name="Syphax Ait oubelli" userId="ecf726b1934da71b" providerId="LiveId" clId="{2F415764-E968-4E12-8DD4-F8626AC1AE15}" dt="2021-12-14T13:38:50.731" v="719" actId="478"/>
          <ac:spMkLst>
            <pc:docMk/>
            <pc:sldMk cId="2424937181" sldId="535"/>
            <ac:spMk id="47" creationId="{89B9BBD5-5E7D-4C98-897A-38C2247BF7E1}"/>
          </ac:spMkLst>
        </pc:spChg>
        <pc:spChg chg="add del mod">
          <ac:chgData name="Syphax Ait oubelli" userId="ecf726b1934da71b" providerId="LiveId" clId="{2F415764-E968-4E12-8DD4-F8626AC1AE15}" dt="2021-12-14T13:39:26.018" v="728" actId="478"/>
          <ac:spMkLst>
            <pc:docMk/>
            <pc:sldMk cId="2424937181" sldId="535"/>
            <ac:spMk id="48" creationId="{4B2EABEE-012D-42BA-925B-D58BDD4A15FA}"/>
          </ac:spMkLst>
        </pc:spChg>
        <pc:spChg chg="add mod topLvl">
          <ac:chgData name="Syphax Ait oubelli" userId="ecf726b1934da71b" providerId="LiveId" clId="{2F415764-E968-4E12-8DD4-F8626AC1AE15}" dt="2021-12-14T13:46:01.365" v="753"/>
          <ac:spMkLst>
            <pc:docMk/>
            <pc:sldMk cId="2424937181" sldId="535"/>
            <ac:spMk id="51" creationId="{6A5F8DC9-03B2-4A57-9F55-A80EC3B37E6D}"/>
          </ac:spMkLst>
        </pc:spChg>
        <pc:spChg chg="del">
          <ac:chgData name="Syphax Ait oubelli" userId="ecf726b1934da71b" providerId="LiveId" clId="{2F415764-E968-4E12-8DD4-F8626AC1AE15}" dt="2021-12-14T13:38:03.770" v="704" actId="478"/>
          <ac:spMkLst>
            <pc:docMk/>
            <pc:sldMk cId="2424937181" sldId="535"/>
            <ac:spMk id="53" creationId="{64BBDE76-BA72-4691-A459-2151B591A804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59" creationId="{8F28E641-09EC-4678-A739-7D1BD8A83944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0" creationId="{AEC03569-E746-4EFB-9166-679B5203BAAE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1" creationId="{4685C231-9C7F-44E9-8B97-2BB7ED733D36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2" creationId="{FC907D3F-C914-4C1F-9346-4D1F23568FE2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3" creationId="{4DC07691-264D-42DE-B965-694FBCE33DFA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4" creationId="{FE5DAD3A-8E71-4A2E-8BED-581BB81108B5}"/>
          </ac:spMkLst>
        </pc:spChg>
        <pc:spChg chg="del">
          <ac:chgData name="Syphax Ait oubelli" userId="ecf726b1934da71b" providerId="LiveId" clId="{2F415764-E968-4E12-8DD4-F8626AC1AE15}" dt="2021-12-14T13:38:00.323" v="702" actId="478"/>
          <ac:spMkLst>
            <pc:docMk/>
            <pc:sldMk cId="2424937181" sldId="535"/>
            <ac:spMk id="65" creationId="{EC494086-FAC7-47DF-85EF-4A767787F87C}"/>
          </ac:spMkLst>
        </pc:spChg>
        <pc:spChg chg="del">
          <ac:chgData name="Syphax Ait oubelli" userId="ecf726b1934da71b" providerId="LiveId" clId="{2F415764-E968-4E12-8DD4-F8626AC1AE15}" dt="2021-12-14T13:38:01.738" v="703" actId="478"/>
          <ac:spMkLst>
            <pc:docMk/>
            <pc:sldMk cId="2424937181" sldId="535"/>
            <ac:spMk id="66" creationId="{9BA324F7-8D90-464C-BE00-5C02CF5CA4B2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7" creationId="{1E768BF8-E82F-4EB9-9353-F8F9045A3305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8" creationId="{F16855AE-1017-45B1-B864-B4741F64578D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69" creationId="{67F337FA-4350-4C55-A6E2-2DEB38CB797E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70" creationId="{0540D92D-6720-481B-A5B0-0EE802F5CFAD}"/>
          </ac:spMkLst>
        </pc:spChg>
        <pc:spChg chg="add mod">
          <ac:chgData name="Syphax Ait oubelli" userId="ecf726b1934da71b" providerId="LiveId" clId="{2F415764-E968-4E12-8DD4-F8626AC1AE15}" dt="2021-12-14T13:46:31.076" v="759" actId="1076"/>
          <ac:spMkLst>
            <pc:docMk/>
            <pc:sldMk cId="2424937181" sldId="535"/>
            <ac:spMk id="71" creationId="{559C077A-657A-4846-AA3C-EB4A43683D5F}"/>
          </ac:spMkLst>
        </pc:spChg>
        <pc:grpChg chg="add del mod">
          <ac:chgData name="Syphax Ait oubelli" userId="ecf726b1934da71b" providerId="LiveId" clId="{2F415764-E968-4E12-8DD4-F8626AC1AE15}" dt="2021-12-14T13:46:01.365" v="753"/>
          <ac:grpSpMkLst>
            <pc:docMk/>
            <pc:sldMk cId="2424937181" sldId="535"/>
            <ac:grpSpMk id="20" creationId="{A97440CF-CD8F-4397-BB9C-8D8A534A2E94}"/>
          </ac:grpSpMkLst>
        </pc:grpChg>
        <pc:cxnChg chg="del mod">
          <ac:chgData name="Syphax Ait oubelli" userId="ecf726b1934da71b" providerId="LiveId" clId="{2F415764-E968-4E12-8DD4-F8626AC1AE15}" dt="2021-12-14T13:38:07.906" v="705" actId="478"/>
          <ac:cxnSpMkLst>
            <pc:docMk/>
            <pc:sldMk cId="2424937181" sldId="535"/>
            <ac:cxnSpMk id="35" creationId="{9701E2BD-ED06-4412-AFA3-04BD95D54EAF}"/>
          </ac:cxnSpMkLst>
        </pc:cxnChg>
        <pc:cxnChg chg="del mod">
          <ac:chgData name="Syphax Ait oubelli" userId="ecf726b1934da71b" providerId="LiveId" clId="{2F415764-E968-4E12-8DD4-F8626AC1AE15}" dt="2021-12-14T13:38:07.906" v="705" actId="478"/>
          <ac:cxnSpMkLst>
            <pc:docMk/>
            <pc:sldMk cId="2424937181" sldId="535"/>
            <ac:cxnSpMk id="37" creationId="{E63FDC40-B65C-40D1-89F1-F9F9EB36BC15}"/>
          </ac:cxnSpMkLst>
        </pc:cxnChg>
        <pc:cxnChg chg="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2" creationId="{C46361AB-FD39-4158-A2E1-7C6C8C639532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6" creationId="{12A80E29-719A-469F-81EE-9E88BC73BA9D}"/>
          </ac:cxnSpMkLst>
        </pc:cxnChg>
        <pc:cxnChg chg="del mod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49" creationId="{D6FF8E95-E849-4ECA-A4F3-4237C403312D}"/>
          </ac:cxnSpMkLst>
        </pc:cxnChg>
        <pc:cxnChg chg="del">
          <ac:chgData name="Syphax Ait oubelli" userId="ecf726b1934da71b" providerId="LiveId" clId="{2F415764-E968-4E12-8DD4-F8626AC1AE15}" dt="2021-12-14T13:38:27.307" v="712" actId="478"/>
          <ac:cxnSpMkLst>
            <pc:docMk/>
            <pc:sldMk cId="2424937181" sldId="535"/>
            <ac:cxnSpMk id="50" creationId="{E2073B77-2262-4C50-ADEF-C0B4B302D405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2" creationId="{92D4322B-DBA9-486F-BE30-9DD8627628A1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4" creationId="{0500D0E1-1493-4120-9FAC-A6CADF241618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5" creationId="{531DB8D0-A618-4C2B-B450-54770E246849}"/>
          </ac:cxnSpMkLst>
        </pc:cxnChg>
        <pc:cxnChg chg="add mod topLvl">
          <ac:chgData name="Syphax Ait oubelli" userId="ecf726b1934da71b" providerId="LiveId" clId="{2F415764-E968-4E12-8DD4-F8626AC1AE15}" dt="2021-12-14T13:46:01.365" v="753"/>
          <ac:cxnSpMkLst>
            <pc:docMk/>
            <pc:sldMk cId="2424937181" sldId="535"/>
            <ac:cxnSpMk id="56" creationId="{15C1CD7E-14E9-4864-9631-DC906131547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66599532" sldId="536"/>
        </pc:sldMkLst>
      </pc:sldChg>
      <pc:sldChg chg="addSp delSp modSp add del">
        <pc:chgData name="Syphax Ait oubelli" userId="ecf726b1934da71b" providerId="LiveId" clId="{2F415764-E968-4E12-8DD4-F8626AC1AE15}" dt="2021-12-14T13:46:51.773" v="768" actId="47"/>
        <pc:sldMkLst>
          <pc:docMk/>
          <pc:sldMk cId="2545176386" sldId="536"/>
        </pc:sldMkLst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3" creationId="{0807CDD0-7279-4277-AF6B-CAFC78E996FC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4" creationId="{95B41FDA-7004-43A0-A91E-9E049EC7FE66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5" creationId="{341ACC11-681E-4DAB-BE2A-E64341CA0E1D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6" creationId="{9931F558-ABF4-4C3D-AC09-01284C801883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7" creationId="{C66EFE45-AD63-4FB3-9E6E-C6FA22A16941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8" creationId="{99403851-C720-44C0-AA8A-ECE7C2DC5762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19" creationId="{ADD53418-9C60-48E9-BD29-2DC272E2462A}"/>
          </ac:spMkLst>
        </pc:spChg>
        <pc:spChg chg="add mod">
          <ac:chgData name="Syphax Ait oubelli" userId="ecf726b1934da71b" providerId="LiveId" clId="{2F415764-E968-4E12-8DD4-F8626AC1AE15}" dt="2021-12-14T13:46:12.582" v="756"/>
          <ac:spMkLst>
            <pc:docMk/>
            <pc:sldMk cId="2545176386" sldId="536"/>
            <ac:spMk id="20" creationId="{4FCBD830-4F78-46EA-90DA-0CA898E67E93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1" creationId="{7A50AEBD-8B75-486B-B199-4CDFDB54B8B1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2" creationId="{E921891F-426D-4981-84E6-89BE479DC53C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3" creationId="{AA9048CE-B97A-460B-8E95-DF750399D278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4" creationId="{02845182-C4EB-413A-896A-042F9BA3C776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5" creationId="{46CD7614-CC25-4929-8D41-35105A9EFAB3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6" creationId="{E084300E-405B-46DB-9651-C7931D50C037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7" creationId="{DE65A0A8-E593-4447-B165-EFCF2EEF8DF7}"/>
          </ac:spMkLst>
        </pc:spChg>
        <pc:spChg chg="add del mod">
          <ac:chgData name="Syphax Ait oubelli" userId="ecf726b1934da71b" providerId="LiveId" clId="{2F415764-E968-4E12-8DD4-F8626AC1AE15}" dt="2021-12-14T13:46:40.568" v="765"/>
          <ac:spMkLst>
            <pc:docMk/>
            <pc:sldMk cId="2545176386" sldId="536"/>
            <ac:spMk id="28" creationId="{03965B6A-97A3-4ED8-98CB-8F702D3E7647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01317873" sldId="537"/>
        </pc:sldMkLst>
      </pc:sldChg>
      <pc:sldChg chg="addSp delSp modSp add mod">
        <pc:chgData name="Syphax Ait oubelli" userId="ecf726b1934da71b" providerId="LiveId" clId="{2F415764-E968-4E12-8DD4-F8626AC1AE15}" dt="2021-12-14T13:47:02.410" v="772" actId="478"/>
        <pc:sldMkLst>
          <pc:docMk/>
          <pc:sldMk cId="2889777910" sldId="537"/>
        </pc:sldMkLst>
        <pc:spChg chg="add del mod">
          <ac:chgData name="Syphax Ait oubelli" userId="ecf726b1934da71b" providerId="LiveId" clId="{2F415764-E968-4E12-8DD4-F8626AC1AE15}" dt="2021-12-14T13:46:35.638" v="762"/>
          <ac:spMkLst>
            <pc:docMk/>
            <pc:sldMk cId="2889777910" sldId="537"/>
            <ac:spMk id="18" creationId="{7FCCB926-2084-4DCB-A3CE-2AF0490B2DD2}"/>
          </ac:spMkLst>
        </pc:spChg>
        <pc:spChg chg="add mod">
          <ac:chgData name="Syphax Ait oubelli" userId="ecf726b1934da71b" providerId="LiveId" clId="{2F415764-E968-4E12-8DD4-F8626AC1AE15}" dt="2021-12-14T13:46:58.939" v="770" actId="1076"/>
          <ac:spMkLst>
            <pc:docMk/>
            <pc:sldMk cId="2889777910" sldId="537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00.528" v="771" actId="20577"/>
          <ac:spMkLst>
            <pc:docMk/>
            <pc:sldMk cId="2889777910" sldId="537"/>
            <ac:spMk id="20" creationId="{C49651C6-5C90-4B14-A05E-BAC8A3A0D3C7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1" creationId="{AE278646-09F0-4732-9D44-D56A8EE506B3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2" creationId="{7AD1EAEE-0065-4433-A688-7E018671B537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3" creationId="{1C5449DD-502E-460C-9F8C-CE6594CD3FD8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4" creationId="{8A25185B-3C9E-48AB-A9AF-7AB0EE0DA9A3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5" creationId="{2B886BE2-4318-4AE5-9017-309BDF2B0D9A}"/>
          </ac:spMkLst>
        </pc:spChg>
        <pc:spChg chg="add del mod">
          <ac:chgData name="Syphax Ait oubelli" userId="ecf726b1934da71b" providerId="LiveId" clId="{2F415764-E968-4E12-8DD4-F8626AC1AE15}" dt="2021-12-14T13:46:46.363" v="767" actId="478"/>
          <ac:spMkLst>
            <pc:docMk/>
            <pc:sldMk cId="2889777910" sldId="537"/>
            <ac:spMk id="26" creationId="{94FAE54F-E043-4363-96EF-967FD52FA853}"/>
          </ac:spMkLst>
        </pc:spChg>
        <pc:spChg chg="add mod">
          <ac:chgData name="Syphax Ait oubelli" userId="ecf726b1934da71b" providerId="LiveId" clId="{2F415764-E968-4E12-8DD4-F8626AC1AE15}" dt="2021-12-14T13:46:55.197" v="769" actId="1076"/>
          <ac:spMkLst>
            <pc:docMk/>
            <pc:sldMk cId="2889777910" sldId="537"/>
            <ac:spMk id="27" creationId="{26665854-4FBA-49CB-BD56-A1D90A94519A}"/>
          </ac:spMkLst>
        </pc:spChg>
        <pc:spChg chg="del">
          <ac:chgData name="Syphax Ait oubelli" userId="ecf726b1934da71b" providerId="LiveId" clId="{2F415764-E968-4E12-8DD4-F8626AC1AE15}" dt="2021-12-14T13:47:02.410" v="772" actId="478"/>
          <ac:spMkLst>
            <pc:docMk/>
            <pc:sldMk cId="2889777910" sldId="537"/>
            <ac:spMk id="67" creationId="{1E768BF8-E82F-4EB9-9353-F8F9045A3305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91979424" sldId="538"/>
        </pc:sldMkLst>
      </pc:sldChg>
      <pc:sldChg chg="addSp delSp modSp add mod">
        <pc:chgData name="Syphax Ait oubelli" userId="ecf726b1934da71b" providerId="LiveId" clId="{2F415764-E968-4E12-8DD4-F8626AC1AE15}" dt="2021-12-14T13:47:25.532" v="779" actId="20577"/>
        <pc:sldMkLst>
          <pc:docMk/>
          <pc:sldMk cId="3786847274" sldId="538"/>
        </pc:sldMkLst>
        <pc:spChg chg="mod">
          <ac:chgData name="Syphax Ait oubelli" userId="ecf726b1934da71b" providerId="LiveId" clId="{2F415764-E968-4E12-8DD4-F8626AC1AE15}" dt="2021-12-14T13:47:07.118" v="774" actId="1076"/>
          <ac:spMkLst>
            <pc:docMk/>
            <pc:sldMk cId="3786847274" sldId="538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25.532" v="779" actId="20577"/>
          <ac:spMkLst>
            <pc:docMk/>
            <pc:sldMk cId="3786847274" sldId="538"/>
            <ac:spMk id="21" creationId="{CA0AB093-0D73-4E68-863D-2A71063F1EAD}"/>
          </ac:spMkLst>
        </pc:spChg>
        <pc:spChg chg="del mod">
          <ac:chgData name="Syphax Ait oubelli" userId="ecf726b1934da71b" providerId="LiveId" clId="{2F415764-E968-4E12-8DD4-F8626AC1AE15}" dt="2021-12-14T13:47:22.340" v="776" actId="478"/>
          <ac:spMkLst>
            <pc:docMk/>
            <pc:sldMk cId="3786847274" sldId="538"/>
            <ac:spMk id="71" creationId="{559C077A-657A-4846-AA3C-EB4A43683D5F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978406816" sldId="539"/>
        </pc:sldMkLst>
      </pc:sldChg>
      <pc:sldChg chg="addSp delSp modSp add mod">
        <pc:chgData name="Syphax Ait oubelli" userId="ecf726b1934da71b" providerId="LiveId" clId="{2F415764-E968-4E12-8DD4-F8626AC1AE15}" dt="2021-12-14T13:47:39.275" v="784" actId="20577"/>
        <pc:sldMkLst>
          <pc:docMk/>
          <pc:sldMk cId="3628437170" sldId="539"/>
        </pc:sldMkLst>
        <pc:spChg chg="mod">
          <ac:chgData name="Syphax Ait oubelli" userId="ecf726b1934da71b" providerId="LiveId" clId="{2F415764-E968-4E12-8DD4-F8626AC1AE15}" dt="2021-12-14T13:47:34.043" v="781" actId="1076"/>
          <ac:spMkLst>
            <pc:docMk/>
            <pc:sldMk cId="3628437170" sldId="539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39.275" v="784" actId="20577"/>
          <ac:spMkLst>
            <pc:docMk/>
            <pc:sldMk cId="3628437170" sldId="539"/>
            <ac:spMk id="22" creationId="{43DD38F8-B7BF-4D81-A6A4-F51598F051D6}"/>
          </ac:spMkLst>
        </pc:spChg>
        <pc:spChg chg="del">
          <ac:chgData name="Syphax Ait oubelli" userId="ecf726b1934da71b" providerId="LiveId" clId="{2F415764-E968-4E12-8DD4-F8626AC1AE15}" dt="2021-12-14T13:47:35.460" v="782" actId="478"/>
          <ac:spMkLst>
            <pc:docMk/>
            <pc:sldMk cId="3628437170" sldId="539"/>
            <ac:spMk id="68" creationId="{F16855AE-1017-45B1-B864-B4741F64578D}"/>
          </ac:spMkLst>
        </pc:spChg>
      </pc:sldChg>
      <pc:sldChg chg="modSp add mod">
        <pc:chgData name="Syphax Ait oubelli" userId="ecf726b1934da71b" providerId="LiveId" clId="{2F415764-E968-4E12-8DD4-F8626AC1AE15}" dt="2021-12-14T13:47:43.603" v="786" actId="1076"/>
        <pc:sldMkLst>
          <pc:docMk/>
          <pc:sldMk cId="146406057" sldId="540"/>
        </pc:sldMkLst>
        <pc:spChg chg="mod">
          <ac:chgData name="Syphax Ait oubelli" userId="ecf726b1934da71b" providerId="LiveId" clId="{2F415764-E968-4E12-8DD4-F8626AC1AE15}" dt="2021-12-14T13:47:43.603" v="786" actId="1076"/>
          <ac:spMkLst>
            <pc:docMk/>
            <pc:sldMk cId="146406057" sldId="540"/>
            <ac:spMk id="19" creationId="{4D06452A-E3D3-4DC5-8193-2FEB5C7E34C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02750134" sldId="540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796028710" sldId="541"/>
        </pc:sldMkLst>
      </pc:sldChg>
      <pc:sldChg chg="modSp add mod">
        <pc:chgData name="Syphax Ait oubelli" userId="ecf726b1934da71b" providerId="LiveId" clId="{2F415764-E968-4E12-8DD4-F8626AC1AE15}" dt="2021-12-14T13:47:47.564" v="788" actId="1076"/>
        <pc:sldMkLst>
          <pc:docMk/>
          <pc:sldMk cId="2965543096" sldId="541"/>
        </pc:sldMkLst>
        <pc:spChg chg="mod">
          <ac:chgData name="Syphax Ait oubelli" userId="ecf726b1934da71b" providerId="LiveId" clId="{2F415764-E968-4E12-8DD4-F8626AC1AE15}" dt="2021-12-14T13:47:47.564" v="788" actId="1076"/>
          <ac:spMkLst>
            <pc:docMk/>
            <pc:sldMk cId="2965543096" sldId="541"/>
            <ac:spMk id="19" creationId="{4D06452A-E3D3-4DC5-8193-2FEB5C7E34C4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53081098" sldId="542"/>
        </pc:sldMkLst>
      </pc:sldChg>
      <pc:sldChg chg="addSp delSp modSp add mod">
        <pc:chgData name="Syphax Ait oubelli" userId="ecf726b1934da71b" providerId="LiveId" clId="{2F415764-E968-4E12-8DD4-F8626AC1AE15}" dt="2021-12-14T13:47:58.747" v="794" actId="478"/>
        <pc:sldMkLst>
          <pc:docMk/>
          <pc:sldMk cId="2905045931" sldId="542"/>
        </pc:sldMkLst>
        <pc:spChg chg="mod">
          <ac:chgData name="Syphax Ait oubelli" userId="ecf726b1934da71b" providerId="LiveId" clId="{2F415764-E968-4E12-8DD4-F8626AC1AE15}" dt="2021-12-14T13:47:51.511" v="790" actId="1076"/>
          <ac:spMkLst>
            <pc:docMk/>
            <pc:sldMk cId="2905045931" sldId="542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7:57.291" v="793" actId="20577"/>
          <ac:spMkLst>
            <pc:docMk/>
            <pc:sldMk cId="2905045931" sldId="542"/>
            <ac:spMk id="23" creationId="{FC457036-CA6C-4D87-A3B2-185D19BD0C5F}"/>
          </ac:spMkLst>
        </pc:spChg>
        <pc:spChg chg="del">
          <ac:chgData name="Syphax Ait oubelli" userId="ecf726b1934da71b" providerId="LiveId" clId="{2F415764-E968-4E12-8DD4-F8626AC1AE15}" dt="2021-12-14T13:47:58.747" v="794" actId="478"/>
          <ac:spMkLst>
            <pc:docMk/>
            <pc:sldMk cId="2905045931" sldId="542"/>
            <ac:spMk id="69" creationId="{67F337FA-4350-4C55-A6E2-2DEB38CB797E}"/>
          </ac:spMkLst>
        </pc:spChg>
      </pc:sldChg>
      <pc:sldChg chg="addSp delSp modSp add mod">
        <pc:chgData name="Syphax Ait oubelli" userId="ecf726b1934da71b" providerId="LiveId" clId="{2F415764-E968-4E12-8DD4-F8626AC1AE15}" dt="2021-12-14T13:48:08.804" v="799" actId="478"/>
        <pc:sldMkLst>
          <pc:docMk/>
          <pc:sldMk cId="610574066" sldId="543"/>
        </pc:sldMkLst>
        <pc:spChg chg="mod">
          <ac:chgData name="Syphax Ait oubelli" userId="ecf726b1934da71b" providerId="LiveId" clId="{2F415764-E968-4E12-8DD4-F8626AC1AE15}" dt="2021-12-14T13:48:02.617" v="796" actId="1076"/>
          <ac:spMkLst>
            <pc:docMk/>
            <pc:sldMk cId="610574066" sldId="543"/>
            <ac:spMk id="19" creationId="{4D06452A-E3D3-4DC5-8193-2FEB5C7E34C4}"/>
          </ac:spMkLst>
        </pc:spChg>
        <pc:spChg chg="add mod">
          <ac:chgData name="Syphax Ait oubelli" userId="ecf726b1934da71b" providerId="LiveId" clId="{2F415764-E968-4E12-8DD4-F8626AC1AE15}" dt="2021-12-14T13:48:07.328" v="798" actId="20577"/>
          <ac:spMkLst>
            <pc:docMk/>
            <pc:sldMk cId="610574066" sldId="543"/>
            <ac:spMk id="24" creationId="{E8110644-AB34-42F5-843B-F70AC8B3D88D}"/>
          </ac:spMkLst>
        </pc:spChg>
        <pc:spChg chg="del">
          <ac:chgData name="Syphax Ait oubelli" userId="ecf726b1934da71b" providerId="LiveId" clId="{2F415764-E968-4E12-8DD4-F8626AC1AE15}" dt="2021-12-14T13:48:08.804" v="799" actId="478"/>
          <ac:spMkLst>
            <pc:docMk/>
            <pc:sldMk cId="610574066" sldId="543"/>
            <ac:spMk id="70" creationId="{0540D92D-6720-481B-A5B0-0EE802F5CFAD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495452133" sldId="543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689018997" sldId="544"/>
        </pc:sldMkLst>
      </pc:sldChg>
      <pc:sldChg chg="addSp delSp modSp add mod">
        <pc:chgData name="Syphax Ait oubelli" userId="ecf726b1934da71b" providerId="LiveId" clId="{2F415764-E968-4E12-8DD4-F8626AC1AE15}" dt="2021-12-14T13:48:32.015" v="810" actId="207"/>
        <pc:sldMkLst>
          <pc:docMk/>
          <pc:sldMk cId="3973858466" sldId="544"/>
        </pc:sldMkLst>
        <pc:spChg chg="mod">
          <ac:chgData name="Syphax Ait oubelli" userId="ecf726b1934da71b" providerId="LiveId" clId="{2F415764-E968-4E12-8DD4-F8626AC1AE15}" dt="2021-12-14T13:48:16.302" v="802" actId="1076"/>
          <ac:spMkLst>
            <pc:docMk/>
            <pc:sldMk cId="3973858466" sldId="544"/>
            <ac:spMk id="19" creationId="{4D06452A-E3D3-4DC5-8193-2FEB5C7E34C4}"/>
          </ac:spMkLst>
        </pc:spChg>
        <pc:spChg chg="mod">
          <ac:chgData name="Syphax Ait oubelli" userId="ecf726b1934da71b" providerId="LiveId" clId="{2F415764-E968-4E12-8DD4-F8626AC1AE15}" dt="2021-12-14T13:48:32.015" v="810" actId="207"/>
          <ac:spMkLst>
            <pc:docMk/>
            <pc:sldMk cId="3973858466" sldId="544"/>
            <ac:spMk id="22" creationId="{43DD38F8-B7BF-4D81-A6A4-F51598F051D6}"/>
          </ac:spMkLst>
        </pc:spChg>
        <pc:spChg chg="add del mod">
          <ac:chgData name="Syphax Ait oubelli" userId="ecf726b1934da71b" providerId="LiveId" clId="{2F415764-E968-4E12-8DD4-F8626AC1AE15}" dt="2021-12-14T13:48:27.237" v="808" actId="478"/>
          <ac:spMkLst>
            <pc:docMk/>
            <pc:sldMk cId="3973858466" sldId="544"/>
            <ac:spMk id="25" creationId="{A911D656-8032-4F99-A35E-7BE6958857A6}"/>
          </ac:spMkLst>
        </pc:spChg>
        <pc:spChg chg="add del mod">
          <ac:chgData name="Syphax Ait oubelli" userId="ecf726b1934da71b" providerId="LiveId" clId="{2F415764-E968-4E12-8DD4-F8626AC1AE15}" dt="2021-12-14T13:48:32.015" v="810" actId="207"/>
          <ac:spMkLst>
            <pc:docMk/>
            <pc:sldMk cId="3973858466" sldId="544"/>
            <ac:spMk id="38" creationId="{DEF63040-2B92-4216-813E-6D669CACAD69}"/>
          </ac:spMkLst>
        </pc:spChg>
        <pc:cxnChg chg="mod">
          <ac:chgData name="Syphax Ait oubelli" userId="ecf726b1934da71b" providerId="LiveId" clId="{2F415764-E968-4E12-8DD4-F8626AC1AE15}" dt="2021-12-14T13:48:23.352" v="807" actId="1076"/>
          <ac:cxnSpMkLst>
            <pc:docMk/>
            <pc:sldMk cId="3973858466" sldId="544"/>
            <ac:cxnSpMk id="52" creationId="{92D4322B-DBA9-486F-BE30-9DD8627628A1}"/>
          </ac:cxnSpMkLst>
        </pc:cxnChg>
        <pc:cxnChg chg="mod">
          <ac:chgData name="Syphax Ait oubelli" userId="ecf726b1934da71b" providerId="LiveId" clId="{2F415764-E968-4E12-8DD4-F8626AC1AE15}" dt="2021-12-14T13:48:23.352" v="807" actId="1076"/>
          <ac:cxnSpMkLst>
            <pc:docMk/>
            <pc:sldMk cId="3973858466" sldId="544"/>
            <ac:cxnSpMk id="56" creationId="{15C1CD7E-14E9-4864-9631-DC9061315479}"/>
          </ac:cxnSpMkLst>
        </pc:cxnChg>
      </pc:sldChg>
      <pc:sldChg chg="delSp modSp add mod">
        <pc:chgData name="Syphax Ait oubelli" userId="ecf726b1934da71b" providerId="LiveId" clId="{2F415764-E968-4E12-8DD4-F8626AC1AE15}" dt="2021-12-14T13:59:44.738" v="847" actId="207"/>
        <pc:sldMkLst>
          <pc:docMk/>
          <pc:sldMk cId="501376596" sldId="545"/>
        </pc:sldMkLst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19" creationId="{4D06452A-E3D3-4DC5-8193-2FEB5C7E34C4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0" creationId="{C49651C6-5C90-4B14-A05E-BAC8A3A0D3C7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1" creationId="{CA0AB093-0D73-4E68-863D-2A71063F1EAD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2" creationId="{43DD38F8-B7BF-4D81-A6A4-F51598F051D6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3" creationId="{FC457036-CA6C-4D87-A3B2-185D19BD0C5F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24" creationId="{E8110644-AB34-42F5-843B-F70AC8B3D88D}"/>
          </ac:spMkLst>
        </pc:spChg>
        <pc:spChg chg="mod">
          <ac:chgData name="Syphax Ait oubelli" userId="ecf726b1934da71b" providerId="LiveId" clId="{2F415764-E968-4E12-8DD4-F8626AC1AE15}" dt="2021-12-14T13:59:44.738" v="847" actId="207"/>
          <ac:spMkLst>
            <pc:docMk/>
            <pc:sldMk cId="501376596" sldId="545"/>
            <ac:spMk id="27" creationId="{26665854-4FBA-49CB-BD56-A1D90A94519A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30" creationId="{B6F5B249-3169-4993-BB03-8AACA9C86031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38" creationId="{DEF63040-2B92-4216-813E-6D669CACAD69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40" creationId="{8E42F8B3-2F1F-49FC-8BF9-CC407D5311D9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41" creationId="{11528B71-520C-4EC4-B4B4-6ECCDE920C16}"/>
          </ac:spMkLst>
        </pc:spChg>
        <pc:spChg chg="del">
          <ac:chgData name="Syphax Ait oubelli" userId="ecf726b1934da71b" providerId="LiveId" clId="{2F415764-E968-4E12-8DD4-F8626AC1AE15}" dt="2021-12-14T13:59:25.381" v="812" actId="478"/>
          <ac:spMkLst>
            <pc:docMk/>
            <pc:sldMk cId="501376596" sldId="545"/>
            <ac:spMk id="51" creationId="{6A5F8DC9-03B2-4A57-9F55-A80EC3B37E6D}"/>
          </ac:spMkLst>
        </pc:sp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39" creationId="{28588D23-5E5E-421A-BC6C-E90D633DD454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2" creationId="{92D4322B-DBA9-486F-BE30-9DD8627628A1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4" creationId="{0500D0E1-1493-4120-9FAC-A6CADF241618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5" creationId="{531DB8D0-A618-4C2B-B450-54770E246849}"/>
          </ac:cxnSpMkLst>
        </pc:cxnChg>
        <pc:cxnChg chg="del mod">
          <ac:chgData name="Syphax Ait oubelli" userId="ecf726b1934da71b" providerId="LiveId" clId="{2F415764-E968-4E12-8DD4-F8626AC1AE15}" dt="2021-12-14T13:59:25.381" v="812" actId="478"/>
          <ac:cxnSpMkLst>
            <pc:docMk/>
            <pc:sldMk cId="501376596" sldId="545"/>
            <ac:cxnSpMk id="56" creationId="{15C1CD7E-14E9-4864-9631-DC9061315479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799313606" sldId="545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412552032" sldId="546"/>
        </pc:sldMkLst>
      </pc:sldChg>
      <pc:sldChg chg="addSp delSp modSp add mod ord">
        <pc:chgData name="Syphax Ait oubelli" userId="ecf726b1934da71b" providerId="LiveId" clId="{2F415764-E968-4E12-8DD4-F8626AC1AE15}" dt="2021-12-14T14:54:47.925" v="1352" actId="207"/>
        <pc:sldMkLst>
          <pc:docMk/>
          <pc:sldMk cId="4233471153" sldId="546"/>
        </pc:sldMkLst>
        <pc:spChg chg="add mod">
          <ac:chgData name="Syphax Ait oubelli" userId="ecf726b1934da71b" providerId="LiveId" clId="{2F415764-E968-4E12-8DD4-F8626AC1AE15}" dt="2021-12-14T14:54:47.925" v="1352" actId="207"/>
          <ac:spMkLst>
            <pc:docMk/>
            <pc:sldMk cId="4233471153" sldId="546"/>
            <ac:spMk id="4" creationId="{2E164BDC-0070-438F-8AFB-7EB06069B282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5" creationId="{85D864EF-6243-40D1-8477-7C58F84ED28E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6" creationId="{855E54C0-E064-4AC5-8E0A-FEB0F7EAA938}"/>
          </ac:spMkLst>
        </pc:spChg>
        <pc:spChg chg="add del mod">
          <ac:chgData name="Syphax Ait oubelli" userId="ecf726b1934da71b" providerId="LiveId" clId="{2F415764-E968-4E12-8DD4-F8626AC1AE15}" dt="2021-12-14T14:10:19.846" v="876" actId="478"/>
          <ac:spMkLst>
            <pc:docMk/>
            <pc:sldMk cId="4233471153" sldId="546"/>
            <ac:spMk id="7" creationId="{B465B549-F78F-4F5F-8213-F1A1CDF90999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9" creationId="{5CC0E13F-B191-4AB2-9B7C-275B4CB41AD1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1" creationId="{08BC77A8-D2C1-47A0-B70F-79713BF10588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3" creationId="{3ADDA9D8-0643-44E4-A0DD-ED5DB1F755C0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4" creationId="{32BD5CDF-6D32-447D-8980-54B2340E71F3}"/>
          </ac:spMkLst>
        </pc:spChg>
        <pc:spChg chg="add mod">
          <ac:chgData name="Syphax Ait oubelli" userId="ecf726b1934da71b" providerId="LiveId" clId="{2F415764-E968-4E12-8DD4-F8626AC1AE15}" dt="2021-12-14T14:15:12.546" v="943" actId="1076"/>
          <ac:spMkLst>
            <pc:docMk/>
            <pc:sldMk cId="4233471153" sldId="546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4:09:01.804" v="849" actId="478"/>
          <ac:spMkLst>
            <pc:docMk/>
            <pc:sldMk cId="4233471153" sldId="546"/>
            <ac:spMk id="27" creationId="{26665854-4FBA-49CB-BD56-A1D90A94519A}"/>
          </ac:spMkLst>
        </pc:spChg>
        <pc:spChg chg="add mod">
          <ac:chgData name="Syphax Ait oubelli" userId="ecf726b1934da71b" providerId="LiveId" clId="{2F415764-E968-4E12-8DD4-F8626AC1AE15}" dt="2021-12-14T14:23:07.407" v="1160" actId="2711"/>
          <ac:spMkLst>
            <pc:docMk/>
            <pc:sldMk cId="4233471153" sldId="546"/>
            <ac:spMk id="60" creationId="{114DDAB4-5D22-43AD-8DDC-6B1EDD47D568}"/>
          </ac:spMkLst>
        </pc:spChg>
        <pc:spChg chg="add mod">
          <ac:chgData name="Syphax Ait oubelli" userId="ecf726b1934da71b" providerId="LiveId" clId="{2F415764-E968-4E12-8DD4-F8626AC1AE15}" dt="2021-12-14T14:20:10.298" v="1102" actId="207"/>
          <ac:spMkLst>
            <pc:docMk/>
            <pc:sldMk cId="4233471153" sldId="546"/>
            <ac:spMk id="61" creationId="{DE5B7A2E-6869-4F40-9E47-4E3EF15E8697}"/>
          </ac:spMkLst>
        </pc:spChg>
        <pc:spChg chg="add mod">
          <ac:chgData name="Syphax Ait oubelli" userId="ecf726b1934da71b" providerId="LiveId" clId="{2F415764-E968-4E12-8DD4-F8626AC1AE15}" dt="2021-12-14T14:17:28.171" v="1006" actId="571"/>
          <ac:spMkLst>
            <pc:docMk/>
            <pc:sldMk cId="4233471153" sldId="546"/>
            <ac:spMk id="62" creationId="{541E2D17-EEDD-4B9E-AEF1-CA58C7812AEC}"/>
          </ac:spMkLst>
        </pc:spChg>
        <pc:spChg chg="add mod">
          <ac:chgData name="Syphax Ait oubelli" userId="ecf726b1934da71b" providerId="LiveId" clId="{2F415764-E968-4E12-8DD4-F8626AC1AE15}" dt="2021-12-14T14:17:27.833" v="1005" actId="571"/>
          <ac:spMkLst>
            <pc:docMk/>
            <pc:sldMk cId="4233471153" sldId="546"/>
            <ac:spMk id="63" creationId="{2678B166-02F5-4851-86C3-4D4874BCE201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4" creationId="{6D707DBB-DD8E-432A-9FB5-B7F335DBAD33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5" creationId="{23BFB242-2B12-479C-9FFF-D5C20D8481AB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6" creationId="{45611EBA-54E8-401F-9CE6-35357AB7CD73}"/>
          </ac:spMkLst>
        </pc:spChg>
        <pc:spChg chg="add del mod">
          <ac:chgData name="Syphax Ait oubelli" userId="ecf726b1934da71b" providerId="LiveId" clId="{2F415764-E968-4E12-8DD4-F8626AC1AE15}" dt="2021-12-14T14:18:05.471" v="1030" actId="478"/>
          <ac:spMkLst>
            <pc:docMk/>
            <pc:sldMk cId="4233471153" sldId="546"/>
            <ac:spMk id="67" creationId="{FD8CDF63-9AEA-46D0-A23C-4E34E5A287A9}"/>
          </ac:spMkLst>
        </pc:spChg>
        <pc:spChg chg="add mod">
          <ac:chgData name="Syphax Ait oubelli" userId="ecf726b1934da71b" providerId="LiveId" clId="{2F415764-E968-4E12-8DD4-F8626AC1AE15}" dt="2021-12-14T14:18:02.283" v="1029" actId="1076"/>
          <ac:spMkLst>
            <pc:docMk/>
            <pc:sldMk cId="4233471153" sldId="546"/>
            <ac:spMk id="68" creationId="{BB46E8E5-988B-47CE-80F1-92280EE2EB03}"/>
          </ac:spMkLst>
        </pc:spChg>
        <pc:spChg chg="add mod">
          <ac:chgData name="Syphax Ait oubelli" userId="ecf726b1934da71b" providerId="LiveId" clId="{2F415764-E968-4E12-8DD4-F8626AC1AE15}" dt="2021-12-14T14:20:04.232" v="1101" actId="113"/>
          <ac:spMkLst>
            <pc:docMk/>
            <pc:sldMk cId="4233471153" sldId="546"/>
            <ac:spMk id="69" creationId="{96BDDCFC-BAD8-4128-B828-44794981DD06}"/>
          </ac:spMkLst>
        </pc:spChg>
        <pc:spChg chg="add mod">
          <ac:chgData name="Syphax Ait oubelli" userId="ecf726b1934da71b" providerId="LiveId" clId="{2F415764-E968-4E12-8DD4-F8626AC1AE15}" dt="2021-12-14T14:20:19.832" v="1104" actId="1076"/>
          <ac:spMkLst>
            <pc:docMk/>
            <pc:sldMk cId="4233471153" sldId="546"/>
            <ac:spMk id="70" creationId="{222A1A8D-46F4-4CE2-901E-CA1481C6D779}"/>
          </ac:spMkLst>
        </pc:spChg>
        <pc:spChg chg="add mod">
          <ac:chgData name="Syphax Ait oubelli" userId="ecf726b1934da71b" providerId="LiveId" clId="{2F415764-E968-4E12-8DD4-F8626AC1AE15}" dt="2021-12-14T14:46:50.419" v="1204"/>
          <ac:spMkLst>
            <pc:docMk/>
            <pc:sldMk cId="4233471153" sldId="546"/>
            <ac:spMk id="71" creationId="{7471A55E-F663-4EBF-9680-C1376599E4D5}"/>
          </ac:spMkLst>
        </pc:spChg>
        <pc:spChg chg="add mod">
          <ac:chgData name="Syphax Ait oubelli" userId="ecf726b1934da71b" providerId="LiveId" clId="{2F415764-E968-4E12-8DD4-F8626AC1AE15}" dt="2021-12-14T14:46:50.419" v="1204"/>
          <ac:spMkLst>
            <pc:docMk/>
            <pc:sldMk cId="4233471153" sldId="546"/>
            <ac:spMk id="72" creationId="{991BD7F6-B59F-4B76-BA12-69E257673AA5}"/>
          </ac:spMkLst>
        </pc:sp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16" creationId="{D9ED611A-57E5-43C8-B2F8-FD2B9A0F82F5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19" creationId="{F8F450AE-88CD-4A27-B935-A52BF29F69FA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2" creationId="{BC1B6798-81D7-421C-B827-BF4C5BF3B96B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5" creationId="{AB450DB1-DA8F-473C-AA98-9F3BACA4AEF7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28" creationId="{AAB1697E-51B6-4788-A333-E50BFD9B48A8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1" creationId="{3626478B-C109-41FF-95A6-CE7911AAAFA1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4" creationId="{B17629E1-3169-4375-AD3F-EE3A64EE3599}"/>
          </ac:cxnSpMkLst>
        </pc:cxnChg>
        <pc:cxnChg chg="add mod or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37" creationId="{60B77C42-BB92-49D6-BE82-1125CCC08E7B}"/>
          </ac:cxnSpMkLst>
        </pc:cxnChg>
        <pc:cxnChg chg="add mod or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0" creationId="{E3801BAB-3F09-4C28-9851-565D91D79903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5" creationId="{ED69607D-C52B-41A7-AAB2-C518608E0C90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48" creationId="{432E71F3-46FC-4062-B512-48CF8291FAFF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1" creationId="{F34E672D-2AD3-4280-87F7-BFB1D9922293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4" creationId="{792CFEE0-72F1-4BF2-9E88-962A0E5A636C}"/>
          </ac:cxnSpMkLst>
        </pc:cxnChg>
        <pc:cxnChg chg="add mod">
          <ac:chgData name="Syphax Ait oubelli" userId="ecf726b1934da71b" providerId="LiveId" clId="{2F415764-E968-4E12-8DD4-F8626AC1AE15}" dt="2021-12-14T14:15:12.546" v="943" actId="1076"/>
          <ac:cxnSpMkLst>
            <pc:docMk/>
            <pc:sldMk cId="4233471153" sldId="546"/>
            <ac:cxnSpMk id="57" creationId="{FB7AF7E0-B6E5-45AF-99FE-6EA52A870007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182384654" sldId="547"/>
        </pc:sldMkLst>
      </pc:sldChg>
      <pc:sldChg chg="delSp add mod modTransition">
        <pc:chgData name="Syphax Ait oubelli" userId="ecf726b1934da71b" providerId="LiveId" clId="{2F415764-E968-4E12-8DD4-F8626AC1AE15}" dt="2021-12-14T19:03:34.962" v="3144"/>
        <pc:sldMkLst>
          <pc:docMk/>
          <pc:sldMk cId="2474207681" sldId="547"/>
        </pc:sldMkLst>
        <pc:spChg chg="del">
          <ac:chgData name="Syphax Ait oubelli" userId="ecf726b1934da71b" providerId="LiveId" clId="{2F415764-E968-4E12-8DD4-F8626AC1AE15}" dt="2021-12-14T14:20:23.653" v="1106" actId="478"/>
          <ac:spMkLst>
            <pc:docMk/>
            <pc:sldMk cId="2474207681" sldId="547"/>
            <ac:spMk id="60" creationId="{114DDAB4-5D22-43AD-8DDC-6B1EDD47D568}"/>
          </ac:spMkLst>
        </pc:spChg>
        <pc:spChg chg="del">
          <ac:chgData name="Syphax Ait oubelli" userId="ecf726b1934da71b" providerId="LiveId" clId="{2F415764-E968-4E12-8DD4-F8626AC1AE15}" dt="2021-12-14T14:20:23.653" v="1106" actId="478"/>
          <ac:spMkLst>
            <pc:docMk/>
            <pc:sldMk cId="2474207681" sldId="54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22700679" sldId="548"/>
        </pc:sldMkLst>
      </pc:sldChg>
      <pc:sldChg chg="addSp delSp modSp add mod">
        <pc:chgData name="Syphax Ait oubelli" userId="ecf726b1934da71b" providerId="LiveId" clId="{2F415764-E968-4E12-8DD4-F8626AC1AE15}" dt="2021-12-14T14:54:51.726" v="1354" actId="207"/>
        <pc:sldMkLst>
          <pc:docMk/>
          <pc:sldMk cId="3202510664" sldId="548"/>
        </pc:sldMkLst>
        <pc:spChg chg="mod">
          <ac:chgData name="Syphax Ait oubelli" userId="ecf726b1934da71b" providerId="LiveId" clId="{2F415764-E968-4E12-8DD4-F8626AC1AE15}" dt="2021-12-14T14:54:51.726" v="1354" actId="207"/>
          <ac:spMkLst>
            <pc:docMk/>
            <pc:sldMk cId="3202510664" sldId="54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4:51.726" v="1354" actId="207"/>
          <ac:spMkLst>
            <pc:docMk/>
            <pc:sldMk cId="3202510664" sldId="548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4:23:03.415" v="1159" actId="2711"/>
          <ac:spMkLst>
            <pc:docMk/>
            <pc:sldMk cId="3202510664" sldId="548"/>
            <ac:spMk id="33" creationId="{B8CBC586-423A-407F-B8E2-500B32984D75}"/>
          </ac:spMkLst>
        </pc:spChg>
        <pc:spChg chg="add mod">
          <ac:chgData name="Syphax Ait oubelli" userId="ecf726b1934da71b" providerId="LiveId" clId="{2F415764-E968-4E12-8DD4-F8626AC1AE15}" dt="2021-12-14T14:23:03.415" v="1159" actId="2711"/>
          <ac:spMkLst>
            <pc:docMk/>
            <pc:sldMk cId="3202510664" sldId="548"/>
            <ac:spMk id="35" creationId="{1B53A707-1B10-482D-A47E-CA6A5E6AFA65}"/>
          </ac:spMkLst>
        </pc:spChg>
        <pc:spChg chg="add del mod">
          <ac:chgData name="Syphax Ait oubelli" userId="ecf726b1934da71b" providerId="LiveId" clId="{2F415764-E968-4E12-8DD4-F8626AC1AE15}" dt="2021-12-14T14:21:30.663" v="1140" actId="478"/>
          <ac:spMkLst>
            <pc:docMk/>
            <pc:sldMk cId="3202510664" sldId="548"/>
            <ac:spMk id="36" creationId="{A27A6FC7-3F9D-4C21-9134-6D87CD07C1B0}"/>
          </ac:spMkLst>
        </pc:spChg>
        <pc:spChg chg="add del mod">
          <ac:chgData name="Syphax Ait oubelli" userId="ecf726b1934da71b" providerId="LiveId" clId="{2F415764-E968-4E12-8DD4-F8626AC1AE15}" dt="2021-12-14T14:21:30.663" v="1140" actId="478"/>
          <ac:spMkLst>
            <pc:docMk/>
            <pc:sldMk cId="3202510664" sldId="548"/>
            <ac:spMk id="38" creationId="{4C59872D-344B-4F53-81E4-EA4E3481FF30}"/>
          </ac:spMkLst>
        </pc:spChg>
        <pc:spChg chg="add mod">
          <ac:chgData name="Syphax Ait oubelli" userId="ecf726b1934da71b" providerId="LiveId" clId="{2F415764-E968-4E12-8DD4-F8626AC1AE15}" dt="2021-12-14T14:46:49.970" v="1203"/>
          <ac:spMkLst>
            <pc:docMk/>
            <pc:sldMk cId="3202510664" sldId="548"/>
            <ac:spMk id="39" creationId="{C3A57703-DC22-4FB3-93BD-AEAB88A27707}"/>
          </ac:spMkLst>
        </pc:spChg>
        <pc:spChg chg="add mod">
          <ac:chgData name="Syphax Ait oubelli" userId="ecf726b1934da71b" providerId="LiveId" clId="{2F415764-E968-4E12-8DD4-F8626AC1AE15}" dt="2021-12-14T14:46:49.970" v="1203"/>
          <ac:spMkLst>
            <pc:docMk/>
            <pc:sldMk cId="3202510664" sldId="548"/>
            <ac:spMk id="41" creationId="{93B78066-C777-432C-8586-B846B0330804}"/>
          </ac:spMkLst>
        </pc:spChg>
        <pc:spChg chg="del">
          <ac:chgData name="Syphax Ait oubelli" userId="ecf726b1934da71b" providerId="LiveId" clId="{2F415764-E968-4E12-8DD4-F8626AC1AE15}" dt="2021-12-14T14:21:28.311" v="1138" actId="478"/>
          <ac:spMkLst>
            <pc:docMk/>
            <pc:sldMk cId="3202510664" sldId="548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36.372" v="1110" actId="1076"/>
          <ac:spMkLst>
            <pc:docMk/>
            <pc:sldMk cId="3202510664" sldId="548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0989790" sldId="549"/>
        </pc:sldMkLst>
      </pc:sldChg>
      <pc:sldChg chg="addSp delSp modSp add mod">
        <pc:chgData name="Syphax Ait oubelli" userId="ecf726b1934da71b" providerId="LiveId" clId="{2F415764-E968-4E12-8DD4-F8626AC1AE15}" dt="2021-12-14T14:54:56.059" v="1356" actId="207"/>
        <pc:sldMkLst>
          <pc:docMk/>
          <pc:sldMk cId="1836579198" sldId="549"/>
        </pc:sldMkLst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4:56.059" v="1356" actId="207"/>
          <ac:spMkLst>
            <pc:docMk/>
            <pc:sldMk cId="1836579198" sldId="549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3" creationId="{25308F8C-5337-431B-B7ED-1587667ACA94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5" creationId="{7E28EF44-A326-40BE-B1C5-4309B1CE2FE2}"/>
          </ac:spMkLst>
        </pc:spChg>
        <pc:spChg chg="add mod">
          <ac:chgData name="Syphax Ait oubelli" userId="ecf726b1934da71b" providerId="LiveId" clId="{2F415764-E968-4E12-8DD4-F8626AC1AE15}" dt="2021-12-14T14:22:59.360" v="1158" actId="2711"/>
          <ac:spMkLst>
            <pc:docMk/>
            <pc:sldMk cId="1836579198" sldId="549"/>
            <ac:spMk id="36" creationId="{74AF6466-BEAF-4611-AC0D-29FE70E7E13F}"/>
          </ac:spMkLst>
        </pc:spChg>
        <pc:spChg chg="add del mod">
          <ac:chgData name="Syphax Ait oubelli" userId="ecf726b1934da71b" providerId="LiveId" clId="{2F415764-E968-4E12-8DD4-F8626AC1AE15}" dt="2021-12-14T14:21:33.031" v="1141" actId="478"/>
          <ac:spMkLst>
            <pc:docMk/>
            <pc:sldMk cId="1836579198" sldId="549"/>
            <ac:spMk id="38" creationId="{3CB07D07-A0E2-4528-B2A8-965D925B4CC4}"/>
          </ac:spMkLst>
        </pc:spChg>
        <pc:spChg chg="add mod">
          <ac:chgData name="Syphax Ait oubelli" userId="ecf726b1934da71b" providerId="LiveId" clId="{2F415764-E968-4E12-8DD4-F8626AC1AE15}" dt="2021-12-14T14:46:49.574" v="1202"/>
          <ac:spMkLst>
            <pc:docMk/>
            <pc:sldMk cId="1836579198" sldId="549"/>
            <ac:spMk id="39" creationId="{99BD4D0B-8EEB-4157-8415-810322A9C47D}"/>
          </ac:spMkLst>
        </pc:spChg>
        <pc:spChg chg="add mod">
          <ac:chgData name="Syphax Ait oubelli" userId="ecf726b1934da71b" providerId="LiveId" clId="{2F415764-E968-4E12-8DD4-F8626AC1AE15}" dt="2021-12-14T14:46:49.574" v="1202"/>
          <ac:spMkLst>
            <pc:docMk/>
            <pc:sldMk cId="1836579198" sldId="549"/>
            <ac:spMk id="41" creationId="{36174344-7FF9-4405-812C-9487DA6AEFBD}"/>
          </ac:spMkLst>
        </pc:spChg>
        <pc:spChg chg="del">
          <ac:chgData name="Syphax Ait oubelli" userId="ecf726b1934da71b" providerId="LiveId" clId="{2F415764-E968-4E12-8DD4-F8626AC1AE15}" dt="2021-12-14T14:21:25.367" v="1136" actId="478"/>
          <ac:spMkLst>
            <pc:docMk/>
            <pc:sldMk cId="1836579198" sldId="549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44.117" v="1112" actId="1076"/>
          <ac:spMkLst>
            <pc:docMk/>
            <pc:sldMk cId="1836579198" sldId="549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335379449" sldId="550"/>
        </pc:sldMkLst>
      </pc:sldChg>
      <pc:sldChg chg="addSp delSp modSp add mod">
        <pc:chgData name="Syphax Ait oubelli" userId="ecf726b1934da71b" providerId="LiveId" clId="{2F415764-E968-4E12-8DD4-F8626AC1AE15}" dt="2021-12-14T14:55:00.385" v="1358" actId="207"/>
        <pc:sldMkLst>
          <pc:docMk/>
          <pc:sldMk cId="2181024315" sldId="550"/>
        </pc:sldMkLst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00.385" v="1358" actId="207"/>
          <ac:spMkLst>
            <pc:docMk/>
            <pc:sldMk cId="2181024315" sldId="550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3" creationId="{267E8A67-FE66-49AA-AF97-4A9D3BD1E87A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5" creationId="{B7DA727C-1C61-4AF0-9EDB-D497C81D93AA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6" creationId="{624C1DBD-F42F-4B45-883B-8DA613F092B4}"/>
          </ac:spMkLst>
        </pc:spChg>
        <pc:spChg chg="add mod">
          <ac:chgData name="Syphax Ait oubelli" userId="ecf726b1934da71b" providerId="LiveId" clId="{2F415764-E968-4E12-8DD4-F8626AC1AE15}" dt="2021-12-14T14:22:49.248" v="1157" actId="2711"/>
          <ac:spMkLst>
            <pc:docMk/>
            <pc:sldMk cId="2181024315" sldId="550"/>
            <ac:spMk id="38" creationId="{E213BA17-9D62-479B-84F0-37FC4A15E2F1}"/>
          </ac:spMkLst>
        </pc:spChg>
        <pc:spChg chg="add mod">
          <ac:chgData name="Syphax Ait oubelli" userId="ecf726b1934da71b" providerId="LiveId" clId="{2F415764-E968-4E12-8DD4-F8626AC1AE15}" dt="2021-12-14T14:46:49.054" v="1201"/>
          <ac:spMkLst>
            <pc:docMk/>
            <pc:sldMk cId="2181024315" sldId="550"/>
            <ac:spMk id="39" creationId="{2DAF70FB-2777-41E7-B919-6AF9EB7510A8}"/>
          </ac:spMkLst>
        </pc:spChg>
        <pc:spChg chg="add mod">
          <ac:chgData name="Syphax Ait oubelli" userId="ecf726b1934da71b" providerId="LiveId" clId="{2F415764-E968-4E12-8DD4-F8626AC1AE15}" dt="2021-12-14T14:46:49.054" v="1201"/>
          <ac:spMkLst>
            <pc:docMk/>
            <pc:sldMk cId="2181024315" sldId="550"/>
            <ac:spMk id="41" creationId="{B5527451-BBAF-43CB-8662-5C739C51A684}"/>
          </ac:spMkLst>
        </pc:spChg>
        <pc:spChg chg="del">
          <ac:chgData name="Syphax Ait oubelli" userId="ecf726b1934da71b" providerId="LiveId" clId="{2F415764-E968-4E12-8DD4-F8626AC1AE15}" dt="2021-12-14T14:21:22.575" v="1134" actId="478"/>
          <ac:spMkLst>
            <pc:docMk/>
            <pc:sldMk cId="2181024315" sldId="550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0:48.757" v="1114" actId="1076"/>
          <ac:spMkLst>
            <pc:docMk/>
            <pc:sldMk cId="2181024315" sldId="550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4:55:05.130" v="1360" actId="207"/>
        <pc:sldMkLst>
          <pc:docMk/>
          <pc:sldMk cId="1884459128" sldId="551"/>
        </pc:sldMkLst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05.130" v="1360" actId="207"/>
          <ac:spMkLst>
            <pc:docMk/>
            <pc:sldMk cId="1884459128" sldId="551"/>
            <ac:spMk id="12" creationId="{81B85650-0CAE-4DC2-B05F-45F71B776226}"/>
          </ac:spMkLst>
        </pc:spChg>
        <pc:spChg chg="add 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33" creationId="{556A052A-79D3-45F5-8934-2C415C9AE49E}"/>
          </ac:spMkLst>
        </pc:spChg>
        <pc:spChg chg="add 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35" creationId="{C4F72FAE-C947-419E-AB8E-F3F59FADBFB2}"/>
          </ac:spMkLst>
        </pc:spChg>
        <pc:spChg chg="add mod ord">
          <ac:chgData name="Syphax Ait oubelli" userId="ecf726b1934da71b" providerId="LiveId" clId="{2F415764-E968-4E12-8DD4-F8626AC1AE15}" dt="2021-12-14T14:22:07.069" v="1148" actId="167"/>
          <ac:spMkLst>
            <pc:docMk/>
            <pc:sldMk cId="1884459128" sldId="551"/>
            <ac:spMk id="36" creationId="{4298FD3C-42FB-46BD-9009-5530A609EE78}"/>
          </ac:spMkLst>
        </pc:spChg>
        <pc:spChg chg="add mod">
          <ac:chgData name="Syphax Ait oubelli" userId="ecf726b1934da71b" providerId="LiveId" clId="{2F415764-E968-4E12-8DD4-F8626AC1AE15}" dt="2021-12-14T14:46:48.530" v="1200"/>
          <ac:spMkLst>
            <pc:docMk/>
            <pc:sldMk cId="1884459128" sldId="551"/>
            <ac:spMk id="38" creationId="{FC860C4F-D583-4AFA-B671-60A3151563DF}"/>
          </ac:spMkLst>
        </pc:spChg>
        <pc:spChg chg="add mod">
          <ac:chgData name="Syphax Ait oubelli" userId="ecf726b1934da71b" providerId="LiveId" clId="{2F415764-E968-4E12-8DD4-F8626AC1AE15}" dt="2021-12-14T14:46:48.530" v="1200"/>
          <ac:spMkLst>
            <pc:docMk/>
            <pc:sldMk cId="1884459128" sldId="551"/>
            <ac:spMk id="39" creationId="{C44DC11C-15DC-4164-A9A5-AB1D1EB93A66}"/>
          </ac:spMkLst>
        </pc:spChg>
        <pc:spChg chg="mod">
          <ac:chgData name="Syphax Ait oubelli" userId="ecf726b1934da71b" providerId="LiveId" clId="{2F415764-E968-4E12-8DD4-F8626AC1AE15}" dt="2021-12-14T14:22:42.800" v="1154" actId="2711"/>
          <ac:spMkLst>
            <pc:docMk/>
            <pc:sldMk cId="1884459128" sldId="551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1:44.619" v="1142" actId="207"/>
          <ac:spMkLst>
            <pc:docMk/>
            <pc:sldMk cId="1884459128" sldId="551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20:52.618" v="1116" actId="1076"/>
          <ac:spMkLst>
            <pc:docMk/>
            <pc:sldMk cId="1884459128" sldId="551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010400718" sldId="551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77574254" sldId="552"/>
        </pc:sldMkLst>
      </pc:sldChg>
      <pc:sldChg chg="addSp modSp add mod">
        <pc:chgData name="Syphax Ait oubelli" userId="ecf726b1934da71b" providerId="LiveId" clId="{2F415764-E968-4E12-8DD4-F8626AC1AE15}" dt="2021-12-14T14:55:17.369" v="1366" actId="207"/>
        <pc:sldMkLst>
          <pc:docMk/>
          <pc:sldMk cId="3994947872" sldId="552"/>
        </pc:sldMkLst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17.369" v="1366" actId="207"/>
          <ac:spMkLst>
            <pc:docMk/>
            <pc:sldMk cId="3994947872" sldId="552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5:09.013" v="1362" actId="207"/>
          <ac:spMkLst>
            <pc:docMk/>
            <pc:sldMk cId="3994947872" sldId="552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5" creationId="{C4F72FAE-C947-419E-AB8E-F3F59FADBFB2}"/>
          </ac:spMkLst>
        </pc:spChg>
        <pc:spChg chg="add 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38" creationId="{C78D00FE-E3A1-4CC4-997A-DA4BE596677C}"/>
          </ac:spMkLst>
        </pc:spChg>
        <pc:spChg chg="add mod">
          <ac:chgData name="Syphax Ait oubelli" userId="ecf726b1934da71b" providerId="LiveId" clId="{2F415764-E968-4E12-8DD4-F8626AC1AE15}" dt="2021-12-14T14:46:44.534" v="1197" actId="1076"/>
          <ac:spMkLst>
            <pc:docMk/>
            <pc:sldMk cId="3994947872" sldId="552"/>
            <ac:spMk id="39" creationId="{B820AA37-E022-41CA-88CC-70EBFA8586B0}"/>
          </ac:spMkLst>
        </pc:spChg>
        <pc:spChg chg="add mod">
          <ac:chgData name="Syphax Ait oubelli" userId="ecf726b1934da71b" providerId="LiveId" clId="{2F415764-E968-4E12-8DD4-F8626AC1AE15}" dt="2021-12-14T14:46:44.534" v="1197" actId="1076"/>
          <ac:spMkLst>
            <pc:docMk/>
            <pc:sldMk cId="3994947872" sldId="552"/>
            <ac:spMk id="41" creationId="{B3AEB35B-1187-4F5F-B59F-A4674130BF2C}"/>
          </ac:spMkLst>
        </pc:spChg>
        <pc:spChg chg="mod">
          <ac:chgData name="Syphax Ait oubelli" userId="ecf726b1934da71b" providerId="LiveId" clId="{2F415764-E968-4E12-8DD4-F8626AC1AE15}" dt="2021-12-14T14:22:37.192" v="1153" actId="2711"/>
          <ac:spMkLst>
            <pc:docMk/>
            <pc:sldMk cId="3994947872" sldId="552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22:22.790" v="1150" actId="1076"/>
          <ac:spMkLst>
            <pc:docMk/>
            <pc:sldMk cId="3994947872" sldId="552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7973001" sldId="553"/>
        </pc:sldMkLst>
      </pc:sldChg>
      <pc:sldChg chg="addSp delSp modSp add mod">
        <pc:chgData name="Syphax Ait oubelli" userId="ecf726b1934da71b" providerId="LiveId" clId="{2F415764-E968-4E12-8DD4-F8626AC1AE15}" dt="2021-12-14T14:55:14.546" v="1364" actId="207"/>
        <pc:sldMkLst>
          <pc:docMk/>
          <pc:sldMk cId="1041370499" sldId="553"/>
        </pc:sldMkLst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5:14.546" v="1364" actId="207"/>
          <ac:spMkLst>
            <pc:docMk/>
            <pc:sldMk cId="1041370499" sldId="553"/>
            <ac:spMk id="14" creationId="{32BD5CDF-6D32-447D-8980-54B2340E71F3}"/>
          </ac:spMkLst>
        </pc:spChg>
        <pc:spChg chg="add del mod">
          <ac:chgData name="Syphax Ait oubelli" userId="ecf726b1934da71b" providerId="LiveId" clId="{2F415764-E968-4E12-8DD4-F8626AC1AE15}" dt="2021-12-14T14:46:46.966" v="1198" actId="478"/>
          <ac:spMkLst>
            <pc:docMk/>
            <pc:sldMk cId="1041370499" sldId="553"/>
            <ac:spMk id="17" creationId="{70A183F5-8781-46EE-A2F5-26942628B90A}"/>
          </ac:spMkLst>
        </pc:spChg>
        <pc:spChg chg="mod ord">
          <ac:chgData name="Syphax Ait oubelli" userId="ecf726b1934da71b" providerId="LiveId" clId="{2F415764-E968-4E12-8DD4-F8626AC1AE15}" dt="2021-12-14T14:23:32.805" v="1168" actId="207"/>
          <ac:spMkLst>
            <pc:docMk/>
            <pc:sldMk cId="1041370499" sldId="553"/>
            <ac:spMk id="38" creationId="{C78D00FE-E3A1-4CC4-997A-DA4BE596677C}"/>
          </ac:spMkLst>
        </pc:spChg>
        <pc:spChg chg="add del mod">
          <ac:chgData name="Syphax Ait oubelli" userId="ecf726b1934da71b" providerId="LiveId" clId="{2F415764-E968-4E12-8DD4-F8626AC1AE15}" dt="2021-12-14T14:46:46.966" v="1198" actId="478"/>
          <ac:spMkLst>
            <pc:docMk/>
            <pc:sldMk cId="1041370499" sldId="553"/>
            <ac:spMk id="41" creationId="{C5D9775C-8AA9-45EF-8DCE-6E51671513DF}"/>
          </ac:spMkLst>
        </pc:spChg>
        <pc:spChg chg="add mod">
          <ac:chgData name="Syphax Ait oubelli" userId="ecf726b1934da71b" providerId="LiveId" clId="{2F415764-E968-4E12-8DD4-F8626AC1AE15}" dt="2021-12-14T14:46:47.230" v="1199"/>
          <ac:spMkLst>
            <pc:docMk/>
            <pc:sldMk cId="1041370499" sldId="553"/>
            <ac:spMk id="42" creationId="{93665AEC-F40C-4DA4-921E-05C55EF3FDAA}"/>
          </ac:spMkLst>
        </pc:spChg>
        <pc:spChg chg="add mod">
          <ac:chgData name="Syphax Ait oubelli" userId="ecf726b1934da71b" providerId="LiveId" clId="{2F415764-E968-4E12-8DD4-F8626AC1AE15}" dt="2021-12-14T14:46:47.230" v="1199"/>
          <ac:spMkLst>
            <pc:docMk/>
            <pc:sldMk cId="1041370499" sldId="553"/>
            <ac:spMk id="43" creationId="{1DB31042-963C-4806-ADC1-9BDE2F2CE76C}"/>
          </ac:spMkLst>
        </pc:spChg>
        <pc:spChg chg="mod">
          <ac:chgData name="Syphax Ait oubelli" userId="ecf726b1934da71b" providerId="LiveId" clId="{2F415764-E968-4E12-8DD4-F8626AC1AE15}" dt="2021-12-14T14:23:22.353" v="1163" actId="207"/>
          <ac:spMkLst>
            <pc:docMk/>
            <pc:sldMk cId="1041370499" sldId="553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23:15.661" v="1162" actId="1076"/>
          <ac:spMkLst>
            <pc:docMk/>
            <pc:sldMk cId="1041370499" sldId="553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6:07:33.853" v="1870" actId="108"/>
        <pc:sldMkLst>
          <pc:docMk/>
          <pc:sldMk cId="1608273713" sldId="554"/>
        </pc:sldMkLst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33.853" v="1870" actId="108"/>
          <ac:spMkLst>
            <pc:docMk/>
            <pc:sldMk cId="1608273713" sldId="55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09.336" v="1368" actId="207"/>
          <ac:spMkLst>
            <pc:docMk/>
            <pc:sldMk cId="1608273713" sldId="554"/>
            <ac:spMk id="14" creationId="{32BD5CDF-6D32-447D-8980-54B2340E71F3}"/>
          </ac:spMkLst>
        </pc:spChg>
        <pc:spChg chg="add mod">
          <ac:chgData name="Syphax Ait oubelli" userId="ecf726b1934da71b" providerId="LiveId" clId="{2F415764-E968-4E12-8DD4-F8626AC1AE15}" dt="2021-12-14T14:47:17.121" v="1211" actId="1035"/>
          <ac:spMkLst>
            <pc:docMk/>
            <pc:sldMk cId="1608273713" sldId="554"/>
            <ac:spMk id="39" creationId="{CFD50250-66ED-4170-8293-3AB78075C1EA}"/>
          </ac:spMkLst>
        </pc:spChg>
        <pc:spChg chg="mod">
          <ac:chgData name="Syphax Ait oubelli" userId="ecf726b1934da71b" providerId="LiveId" clId="{2F415764-E968-4E12-8DD4-F8626AC1AE15}" dt="2021-12-14T14:47:05.102" v="1206" actId="1076"/>
          <ac:spMkLst>
            <pc:docMk/>
            <pc:sldMk cId="1608273713" sldId="554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830968543" sldId="55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047767071" sldId="555"/>
        </pc:sldMkLst>
      </pc:sldChg>
      <pc:sldChg chg="addSp modSp add mod">
        <pc:chgData name="Syphax Ait oubelli" userId="ecf726b1934da71b" providerId="LiveId" clId="{2F415764-E968-4E12-8DD4-F8626AC1AE15}" dt="2021-12-14T16:07:37.267" v="1871" actId="108"/>
        <pc:sldMkLst>
          <pc:docMk/>
          <pc:sldMk cId="1137068239" sldId="555"/>
        </pc:sldMkLst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37.267" v="1871" actId="108"/>
          <ac:spMkLst>
            <pc:docMk/>
            <pc:sldMk cId="1137068239" sldId="555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16.775" v="1370" actId="207"/>
          <ac:spMkLst>
            <pc:docMk/>
            <pc:sldMk cId="1137068239" sldId="555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47:36.149" v="1226" actId="1036"/>
          <ac:spMkLst>
            <pc:docMk/>
            <pc:sldMk cId="1137068239" sldId="555"/>
            <ac:spMk id="41" creationId="{690EA9DB-64EC-4797-9714-F98F9AB8FE97}"/>
          </ac:spMkLst>
        </pc:spChg>
        <pc:spChg chg="mod">
          <ac:chgData name="Syphax Ait oubelli" userId="ecf726b1934da71b" providerId="LiveId" clId="{2F415764-E968-4E12-8DD4-F8626AC1AE15}" dt="2021-12-14T14:47:24.039" v="1213" actId="1076"/>
          <ac:spMkLst>
            <pc:docMk/>
            <pc:sldMk cId="1137068239" sldId="555"/>
            <ac:spMk id="70" creationId="{222A1A8D-46F4-4CE2-901E-CA1481C6D779}"/>
          </ac:spMkLst>
        </pc:spChg>
      </pc:sldChg>
      <pc:sldChg chg="modSp add mod">
        <pc:chgData name="Syphax Ait oubelli" userId="ecf726b1934da71b" providerId="LiveId" clId="{2F415764-E968-4E12-8DD4-F8626AC1AE15}" dt="2021-12-14T16:07:41.028" v="1872" actId="108"/>
        <pc:sldMkLst>
          <pc:docMk/>
          <pc:sldMk cId="1460824098" sldId="556"/>
        </pc:sldMkLst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1.028" v="1872" actId="108"/>
          <ac:spMkLst>
            <pc:docMk/>
            <pc:sldMk cId="1460824098" sldId="55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22.849" v="1372" actId="207"/>
          <ac:spMkLst>
            <pc:docMk/>
            <pc:sldMk cId="1460824098" sldId="556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7:56.155" v="1235" actId="207"/>
          <ac:spMkLst>
            <pc:docMk/>
            <pc:sldMk cId="1460824098" sldId="556"/>
            <ac:spMk id="41" creationId="{690EA9DB-64EC-4797-9714-F98F9AB8FE97}"/>
          </ac:spMkLst>
        </pc:spChg>
        <pc:spChg chg="mod">
          <ac:chgData name="Syphax Ait oubelli" userId="ecf726b1934da71b" providerId="LiveId" clId="{2F415764-E968-4E12-8DD4-F8626AC1AE15}" dt="2021-12-14T14:47:45.614" v="1229" actId="207"/>
          <ac:spMkLst>
            <pc:docMk/>
            <pc:sldMk cId="1460824098" sldId="556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7:40.904" v="1228" actId="1076"/>
          <ac:spMkLst>
            <pc:docMk/>
            <pc:sldMk cId="1460824098" sldId="556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88428738" sldId="556"/>
        </pc:sldMkLst>
      </pc:sldChg>
      <pc:sldChg chg="modSp add mod">
        <pc:chgData name="Syphax Ait oubelli" userId="ecf726b1934da71b" providerId="LiveId" clId="{2F415764-E968-4E12-8DD4-F8626AC1AE15}" dt="2021-12-14T16:07:44.105" v="1873" actId="108"/>
        <pc:sldMkLst>
          <pc:docMk/>
          <pc:sldMk cId="641044338" sldId="557"/>
        </pc:sldMkLst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4.105" v="1873" actId="108"/>
          <ac:spMkLst>
            <pc:docMk/>
            <pc:sldMk cId="641044338" sldId="55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29.190" v="1374" actId="207"/>
          <ac:spMkLst>
            <pc:docMk/>
            <pc:sldMk cId="641044338" sldId="557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9:15.240" v="1244" actId="207"/>
          <ac:spMkLst>
            <pc:docMk/>
            <pc:sldMk cId="641044338" sldId="557"/>
            <ac:spMk id="39" creationId="{CFD50250-66ED-4170-8293-3AB78075C1EA}"/>
          </ac:spMkLst>
        </pc:spChg>
        <pc:spChg chg="mod">
          <ac:chgData name="Syphax Ait oubelli" userId="ecf726b1934da71b" providerId="LiveId" clId="{2F415764-E968-4E12-8DD4-F8626AC1AE15}" dt="2021-12-14T14:49:07.486" v="1239" actId="207"/>
          <ac:spMkLst>
            <pc:docMk/>
            <pc:sldMk cId="641044338" sldId="557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9:03.060" v="1237" actId="1076"/>
          <ac:spMkLst>
            <pc:docMk/>
            <pc:sldMk cId="641044338" sldId="55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739026238" sldId="557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771051047" sldId="558"/>
        </pc:sldMkLst>
      </pc:sldChg>
      <pc:sldChg chg="modSp add mod">
        <pc:chgData name="Syphax Ait oubelli" userId="ecf726b1934da71b" providerId="LiveId" clId="{2F415764-E968-4E12-8DD4-F8626AC1AE15}" dt="2021-12-14T16:07:48.397" v="1874" actId="108"/>
        <pc:sldMkLst>
          <pc:docMk/>
          <pc:sldMk cId="2217133265" sldId="558"/>
        </pc:sldMkLst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07:48.397" v="1874" actId="108"/>
          <ac:spMkLst>
            <pc:docMk/>
            <pc:sldMk cId="2217133265" sldId="558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35.670" v="1376" actId="207"/>
          <ac:spMkLst>
            <pc:docMk/>
            <pc:sldMk cId="2217133265" sldId="558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49:39.818" v="1253" actId="207"/>
          <ac:spMkLst>
            <pc:docMk/>
            <pc:sldMk cId="2217133265" sldId="558"/>
            <ac:spMk id="35" creationId="{C4F72FAE-C947-419E-AB8E-F3F59FADBFB2}"/>
          </ac:spMkLst>
        </pc:spChg>
        <pc:spChg chg="mod">
          <ac:chgData name="Syphax Ait oubelli" userId="ecf726b1934da71b" providerId="LiveId" clId="{2F415764-E968-4E12-8DD4-F8626AC1AE15}" dt="2021-12-14T14:49:31.205" v="1247" actId="207"/>
          <ac:spMkLst>
            <pc:docMk/>
            <pc:sldMk cId="2217133265" sldId="558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49:27.241" v="1246" actId="1076"/>
          <ac:spMkLst>
            <pc:docMk/>
            <pc:sldMk cId="2217133265" sldId="558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59700814" sldId="559"/>
        </pc:sldMkLst>
      </pc:sldChg>
      <pc:sldChg chg="addSp modSp add mod">
        <pc:chgData name="Syphax Ait oubelli" userId="ecf726b1934da71b" providerId="LiveId" clId="{2F415764-E968-4E12-8DD4-F8626AC1AE15}" dt="2021-12-14T14:57:42.094" v="1378" actId="207"/>
        <pc:sldMkLst>
          <pc:docMk/>
          <pc:sldMk cId="533470375" sldId="559"/>
        </pc:sldMkLst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42.094" v="1378" actId="207"/>
          <ac:spMkLst>
            <pc:docMk/>
            <pc:sldMk cId="533470375" sldId="559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49:50.186" v="1257" actId="20577"/>
          <ac:spMkLst>
            <pc:docMk/>
            <pc:sldMk cId="533470375" sldId="559"/>
            <ac:spMk id="46" creationId="{0408D629-0BC3-448F-B642-242010B964F1}"/>
          </ac:spMkLst>
        </pc:spChg>
        <pc:spChg chg="mod">
          <ac:chgData name="Syphax Ait oubelli" userId="ecf726b1934da71b" providerId="LiveId" clId="{2F415764-E968-4E12-8DD4-F8626AC1AE15}" dt="2021-12-14T14:49:46.465" v="1255" actId="1076"/>
          <ac:spMkLst>
            <pc:docMk/>
            <pc:sldMk cId="533470375" sldId="559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345349292" sldId="560"/>
        </pc:sldMkLst>
      </pc:sldChg>
      <pc:sldChg chg="modSp add mod">
        <pc:chgData name="Syphax Ait oubelli" userId="ecf726b1934da71b" providerId="LiveId" clId="{2F415764-E968-4E12-8DD4-F8626AC1AE15}" dt="2021-12-14T14:57:47.801" v="1380" actId="207"/>
        <pc:sldMkLst>
          <pc:docMk/>
          <pc:sldMk cId="2539962610" sldId="560"/>
        </pc:sldMkLst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47.801" v="1380" actId="207"/>
          <ac:spMkLst>
            <pc:docMk/>
            <pc:sldMk cId="2539962610" sldId="560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0:05.430" v="1264" actId="167"/>
          <ac:spMkLst>
            <pc:docMk/>
            <pc:sldMk cId="2539962610" sldId="560"/>
            <ac:spMk id="46" creationId="{0408D629-0BC3-448F-B642-242010B964F1}"/>
          </ac:spMkLst>
        </pc:spChg>
        <pc:spChg chg="mod">
          <ac:chgData name="Syphax Ait oubelli" userId="ecf726b1934da71b" providerId="LiveId" clId="{2F415764-E968-4E12-8DD4-F8626AC1AE15}" dt="2021-12-14T14:49:58.601" v="1259" actId="207"/>
          <ac:spMkLst>
            <pc:docMk/>
            <pc:sldMk cId="2539962610" sldId="560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0:11.804" v="1265" actId="1076"/>
          <ac:spMkLst>
            <pc:docMk/>
            <pc:sldMk cId="2539962610" sldId="560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555238979" sldId="561"/>
        </pc:sldMkLst>
      </pc:sldChg>
      <pc:sldChg chg="modSp add mod">
        <pc:chgData name="Syphax Ait oubelli" userId="ecf726b1934da71b" providerId="LiveId" clId="{2F415764-E968-4E12-8DD4-F8626AC1AE15}" dt="2021-12-14T14:57:53.872" v="1382" actId="207"/>
        <pc:sldMkLst>
          <pc:docMk/>
          <pc:sldMk cId="2518339709" sldId="561"/>
        </pc:sldMkLst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7:53.872" v="1382" actId="207"/>
          <ac:spMkLst>
            <pc:docMk/>
            <pc:sldMk cId="2518339709" sldId="561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0:36.582" v="1277" actId="207"/>
          <ac:spMkLst>
            <pc:docMk/>
            <pc:sldMk cId="2518339709" sldId="561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4:50:30.176" v="1274" actId="1076"/>
          <ac:spMkLst>
            <pc:docMk/>
            <pc:sldMk cId="2518339709" sldId="561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0:20.968" v="1268" actId="1076"/>
          <ac:spMkLst>
            <pc:docMk/>
            <pc:sldMk cId="2518339709" sldId="561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1020870022" sldId="562"/>
        </pc:sldMkLst>
      </pc:sldChg>
      <pc:sldChg chg="addSp modSp add mod">
        <pc:chgData name="Syphax Ait oubelli" userId="ecf726b1934da71b" providerId="LiveId" clId="{2F415764-E968-4E12-8DD4-F8626AC1AE15}" dt="2021-12-14T14:58:04.868" v="1384" actId="207"/>
        <pc:sldMkLst>
          <pc:docMk/>
          <pc:sldMk cId="3164792066" sldId="562"/>
        </pc:sldMkLst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04.868" v="1384" actId="207"/>
          <ac:spMkLst>
            <pc:docMk/>
            <pc:sldMk cId="3164792066" sldId="562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0:52.906" v="1282" actId="20577"/>
          <ac:spMkLst>
            <pc:docMk/>
            <pc:sldMk cId="3164792066" sldId="562"/>
            <ac:spMk id="47" creationId="{B49E0E88-E813-4DC3-B886-B508A01D1069}"/>
          </ac:spMkLst>
        </pc:spChg>
        <pc:spChg chg="mod">
          <ac:chgData name="Syphax Ait oubelli" userId="ecf726b1934da71b" providerId="LiveId" clId="{2F415764-E968-4E12-8DD4-F8626AC1AE15}" dt="2021-12-14T14:50:44.976" v="1279" actId="1076"/>
          <ac:spMkLst>
            <pc:docMk/>
            <pc:sldMk cId="3164792066" sldId="562"/>
            <ac:spMk id="70" creationId="{222A1A8D-46F4-4CE2-901E-CA1481C6D779}"/>
          </ac:spMkLst>
        </pc:spChg>
      </pc:sldChg>
      <pc:sldChg chg="addSp modSp add mod">
        <pc:chgData name="Syphax Ait oubelli" userId="ecf726b1934da71b" providerId="LiveId" clId="{2F415764-E968-4E12-8DD4-F8626AC1AE15}" dt="2021-12-14T14:58:12.086" v="1386" actId="207"/>
        <pc:sldMkLst>
          <pc:docMk/>
          <pc:sldMk cId="707706317" sldId="563"/>
        </pc:sldMkLst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12.086" v="1386" actId="207"/>
          <ac:spMkLst>
            <pc:docMk/>
            <pc:sldMk cId="707706317" sldId="563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1:03.560" v="1286" actId="20577"/>
          <ac:spMkLst>
            <pc:docMk/>
            <pc:sldMk cId="707706317" sldId="563"/>
            <ac:spMk id="49" creationId="{B85441ED-089E-4DD9-BC23-7BD09126932B}"/>
          </ac:spMkLst>
        </pc:spChg>
        <pc:spChg chg="mod">
          <ac:chgData name="Syphax Ait oubelli" userId="ecf726b1934da71b" providerId="LiveId" clId="{2F415764-E968-4E12-8DD4-F8626AC1AE15}" dt="2021-12-14T14:50:59.125" v="1284" actId="1076"/>
          <ac:spMkLst>
            <pc:docMk/>
            <pc:sldMk cId="707706317" sldId="563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009835950" sldId="563"/>
        </pc:sldMkLst>
      </pc:sldChg>
      <pc:sldChg chg="addSp modSp add mod">
        <pc:chgData name="Syphax Ait oubelli" userId="ecf726b1934da71b" providerId="LiveId" clId="{2F415764-E968-4E12-8DD4-F8626AC1AE15}" dt="2021-12-14T14:58:20.064" v="1388" actId="207"/>
        <pc:sldMkLst>
          <pc:docMk/>
          <pc:sldMk cId="1981049079" sldId="564"/>
        </pc:sldMkLst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20.064" v="1388" actId="207"/>
          <ac:spMkLst>
            <pc:docMk/>
            <pc:sldMk cId="1981049079" sldId="564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4:51:14.189" v="1291" actId="1036"/>
          <ac:spMkLst>
            <pc:docMk/>
            <pc:sldMk cId="1981049079" sldId="564"/>
            <ac:spMk id="50" creationId="{0EABE311-80D9-480B-9AC1-15D4A6ACBCA9}"/>
          </ac:spMkLst>
        </pc:spChg>
        <pc:spChg chg="mod">
          <ac:chgData name="Syphax Ait oubelli" userId="ecf726b1934da71b" providerId="LiveId" clId="{2F415764-E968-4E12-8DD4-F8626AC1AE15}" dt="2021-12-14T14:51:07.854" v="1288" actId="1076"/>
          <ac:spMkLst>
            <pc:docMk/>
            <pc:sldMk cId="1981049079" sldId="564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247753688" sldId="564"/>
        </pc:sldMkLst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2336587" sldId="565"/>
        </pc:sldMkLst>
      </pc:sldChg>
      <pc:sldChg chg="modSp add mod">
        <pc:chgData name="Syphax Ait oubelli" userId="ecf726b1934da71b" providerId="LiveId" clId="{2F415764-E968-4E12-8DD4-F8626AC1AE15}" dt="2021-12-14T14:58:28.404" v="1390" actId="207"/>
        <pc:sldMkLst>
          <pc:docMk/>
          <pc:sldMk cId="1532253428" sldId="565"/>
        </pc:sldMkLst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28.404" v="1390" actId="207"/>
          <ac:spMkLst>
            <pc:docMk/>
            <pc:sldMk cId="1532253428" sldId="565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1:34.882" v="1301" actId="207"/>
          <ac:spMkLst>
            <pc:docMk/>
            <pc:sldMk cId="1532253428" sldId="565"/>
            <ac:spMk id="50" creationId="{0EABE311-80D9-480B-9AC1-15D4A6ACBCA9}"/>
          </ac:spMkLst>
        </pc:spChg>
        <pc:spChg chg="mod">
          <ac:chgData name="Syphax Ait oubelli" userId="ecf726b1934da71b" providerId="LiveId" clId="{2F415764-E968-4E12-8DD4-F8626AC1AE15}" dt="2021-12-14T14:51:23.060" v="1294" actId="207"/>
          <ac:spMkLst>
            <pc:docMk/>
            <pc:sldMk cId="1532253428" sldId="565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1:19.491" v="1293" actId="1076"/>
          <ac:spMkLst>
            <pc:docMk/>
            <pc:sldMk cId="1532253428" sldId="565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2127993003" sldId="566"/>
        </pc:sldMkLst>
      </pc:sldChg>
      <pc:sldChg chg="modSp add mod">
        <pc:chgData name="Syphax Ait oubelli" userId="ecf726b1934da71b" providerId="LiveId" clId="{2F415764-E968-4E12-8DD4-F8626AC1AE15}" dt="2021-12-14T14:58:36.753" v="1392" actId="207"/>
        <pc:sldMkLst>
          <pc:docMk/>
          <pc:sldMk cId="3813397306" sldId="566"/>
        </pc:sldMkLst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36.753" v="1392" actId="207"/>
          <ac:spMkLst>
            <pc:docMk/>
            <pc:sldMk cId="3813397306" sldId="566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1:55.278" v="1310" actId="207"/>
          <ac:spMkLst>
            <pc:docMk/>
            <pc:sldMk cId="3813397306" sldId="566"/>
            <ac:spMk id="49" creationId="{B85441ED-089E-4DD9-BC23-7BD09126932B}"/>
          </ac:spMkLst>
        </pc:spChg>
        <pc:spChg chg="mod">
          <ac:chgData name="Syphax Ait oubelli" userId="ecf726b1934da71b" providerId="LiveId" clId="{2F415764-E968-4E12-8DD4-F8626AC1AE15}" dt="2021-12-14T14:51:47.503" v="1304" actId="207"/>
          <ac:spMkLst>
            <pc:docMk/>
            <pc:sldMk cId="3813397306" sldId="566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1:41.756" v="1303" actId="1076"/>
          <ac:spMkLst>
            <pc:docMk/>
            <pc:sldMk cId="3813397306" sldId="566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977963705" sldId="567"/>
        </pc:sldMkLst>
      </pc:sldChg>
      <pc:sldChg chg="modSp add mod">
        <pc:chgData name="Syphax Ait oubelli" userId="ecf726b1934da71b" providerId="LiveId" clId="{2F415764-E968-4E12-8DD4-F8626AC1AE15}" dt="2021-12-14T14:58:44.320" v="1394" actId="207"/>
        <pc:sldMkLst>
          <pc:docMk/>
          <pc:sldMk cId="1841330907" sldId="567"/>
        </pc:sldMkLst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44.320" v="1394" actId="207"/>
          <ac:spMkLst>
            <pc:docMk/>
            <pc:sldMk cId="1841330907" sldId="567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2:09.044" v="1318" actId="167"/>
          <ac:spMkLst>
            <pc:docMk/>
            <pc:sldMk cId="1841330907" sldId="567"/>
            <ac:spMk id="47" creationId="{B49E0E88-E813-4DC3-B886-B508A01D1069}"/>
          </ac:spMkLst>
        </pc:spChg>
        <pc:spChg chg="mod">
          <ac:chgData name="Syphax Ait oubelli" userId="ecf726b1934da71b" providerId="LiveId" clId="{2F415764-E968-4E12-8DD4-F8626AC1AE15}" dt="2021-12-14T14:52:03.643" v="1313" actId="207"/>
          <ac:spMkLst>
            <pc:docMk/>
            <pc:sldMk cId="1841330907" sldId="567"/>
            <ac:spMk id="61" creationId="{DE5B7A2E-6869-4F40-9E47-4E3EF15E8697}"/>
          </ac:spMkLst>
        </pc:spChg>
        <pc:spChg chg="mod">
          <ac:chgData name="Syphax Ait oubelli" userId="ecf726b1934da71b" providerId="LiveId" clId="{2F415764-E968-4E12-8DD4-F8626AC1AE15}" dt="2021-12-14T14:52:00.536" v="1312" actId="1076"/>
          <ac:spMkLst>
            <pc:docMk/>
            <pc:sldMk cId="1841330907" sldId="567"/>
            <ac:spMk id="70" creationId="{222A1A8D-46F4-4CE2-901E-CA1481C6D779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8877476" sldId="568"/>
        </pc:sldMkLst>
      </pc:sldChg>
      <pc:sldChg chg="delSp modSp add mod">
        <pc:chgData name="Syphax Ait oubelli" userId="ecf726b1934da71b" providerId="LiveId" clId="{2F415764-E968-4E12-8DD4-F8626AC1AE15}" dt="2021-12-14T14:58:53.606" v="1396" actId="207"/>
        <pc:sldMkLst>
          <pc:docMk/>
          <pc:sldMk cId="2564687054" sldId="568"/>
        </pc:sldMkLst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8:53.606" v="1396" actId="207"/>
          <ac:spMkLst>
            <pc:docMk/>
            <pc:sldMk cId="2564687054" sldId="568"/>
            <ac:spMk id="15" creationId="{AA0948A5-CC80-41B6-8FDA-E9F02FFC4F7E}"/>
          </ac:spMkLst>
        </pc:spChg>
        <pc:spChg chg="mod ord">
          <ac:chgData name="Syphax Ait oubelli" userId="ecf726b1934da71b" providerId="LiveId" clId="{2F415764-E968-4E12-8DD4-F8626AC1AE15}" dt="2021-12-14T14:52:22.338" v="1325" actId="167"/>
          <ac:spMkLst>
            <pc:docMk/>
            <pc:sldMk cId="2564687054" sldId="568"/>
            <ac:spMk id="60" creationId="{114DDAB4-5D22-43AD-8DDC-6B1EDD47D568}"/>
          </ac:spMkLst>
        </pc:spChg>
        <pc:spChg chg="mod">
          <ac:chgData name="Syphax Ait oubelli" userId="ecf726b1934da71b" providerId="LiveId" clId="{2F415764-E968-4E12-8DD4-F8626AC1AE15}" dt="2021-12-14T14:52:26.537" v="1326" actId="207"/>
          <ac:spMkLst>
            <pc:docMk/>
            <pc:sldMk cId="2564687054" sldId="568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4:52:14.151" v="1320" actId="478"/>
          <ac:spMkLst>
            <pc:docMk/>
            <pc:sldMk cId="2564687054" sldId="568"/>
            <ac:spMk id="70" creationId="{222A1A8D-46F4-4CE2-901E-CA1481C6D779}"/>
          </ac:spMkLst>
        </pc:spChg>
      </pc:sldChg>
      <pc:sldChg chg="addSp delSp modSp add mod">
        <pc:chgData name="Syphax Ait oubelli" userId="ecf726b1934da71b" providerId="LiveId" clId="{2F415764-E968-4E12-8DD4-F8626AC1AE15}" dt="2021-12-14T14:59:00.115" v="1398" actId="207"/>
        <pc:sldMkLst>
          <pc:docMk/>
          <pc:sldMk cId="2425605658" sldId="569"/>
        </pc:sldMkLst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4:59:00.115" v="1398" actId="207"/>
          <ac:spMkLst>
            <pc:docMk/>
            <pc:sldMk cId="2425605658" sldId="569"/>
            <ac:spMk id="15" creationId="{AA0948A5-CC80-41B6-8FDA-E9F02FFC4F7E}"/>
          </ac:spMkLst>
        </pc:spChg>
        <pc:spChg chg="add del mod">
          <ac:chgData name="Syphax Ait oubelli" userId="ecf726b1934da71b" providerId="LiveId" clId="{2F415764-E968-4E12-8DD4-F8626AC1AE15}" dt="2021-12-14T14:52:54.233" v="1350" actId="478"/>
          <ac:spMkLst>
            <pc:docMk/>
            <pc:sldMk cId="2425605658" sldId="569"/>
            <ac:spMk id="52" creationId="{1B63B83B-8534-4240-AB89-DA654F2C972E}"/>
          </ac:spMkLst>
        </pc:spChg>
        <pc:spChg chg="mod">
          <ac:chgData name="Syphax Ait oubelli" userId="ecf726b1934da71b" providerId="LiveId" clId="{2F415764-E968-4E12-8DD4-F8626AC1AE15}" dt="2021-12-14T14:52:52.015" v="1349" actId="20577"/>
          <ac:spMkLst>
            <pc:docMk/>
            <pc:sldMk cId="2425605658" sldId="569"/>
            <ac:spMk id="61" creationId="{DE5B7A2E-6869-4F40-9E47-4E3EF15E8697}"/>
          </ac:spMkLst>
        </pc:sp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4093314166" sldId="569"/>
        </pc:sldMkLst>
      </pc:sldChg>
      <pc:sldChg chg="addSp delSp modSp add mod">
        <pc:chgData name="Syphax Ait oubelli" userId="ecf726b1934da71b" providerId="LiveId" clId="{2F415764-E968-4E12-8DD4-F8626AC1AE15}" dt="2021-12-14T15:06:48.022" v="1416" actId="207"/>
        <pc:sldMkLst>
          <pc:docMk/>
          <pc:sldMk cId="1815276234" sldId="570"/>
        </pc:sldMkLst>
        <pc:spChg chg="add mod">
          <ac:chgData name="Syphax Ait oubelli" userId="ecf726b1934da71b" providerId="LiveId" clId="{2F415764-E968-4E12-8DD4-F8626AC1AE15}" dt="2021-12-14T15:06:48.022" v="1416" actId="207"/>
          <ac:spMkLst>
            <pc:docMk/>
            <pc:sldMk cId="1815276234" sldId="570"/>
            <ac:spMk id="2" creationId="{5A0C03FB-E8D8-4A0F-BA1B-A660F7C337CD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9" creationId="{5CC0E13F-B191-4AB2-9B7C-275B4CB41AD1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1" creationId="{08BC77A8-D2C1-47A0-B70F-79713BF1058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3" creationId="{3ADDA9D8-0643-44E4-A0DD-ED5DB1F755C0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3" creationId="{556A052A-79D3-45F5-8934-2C415C9AE49E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5" creationId="{C4F72FAE-C947-419E-AB8E-F3F59FADBFB2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6" creationId="{4298FD3C-42FB-46BD-9009-5530A609EE7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8" creationId="{C78D00FE-E3A1-4CC4-997A-DA4BE596677C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39" creationId="{CFD50250-66ED-4170-8293-3AB78075C1EA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1" creationId="{690EA9DB-64EC-4797-9714-F98F9AB8FE97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3" creationId="{1DB31042-963C-4806-ADC1-9BDE2F2CE76C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6" creationId="{0408D629-0BC3-448F-B642-242010B964F1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7" creationId="{B49E0E88-E813-4DC3-B886-B508A01D1069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49" creationId="{B85441ED-089E-4DD9-BC23-7BD09126932B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50" creationId="{0EABE311-80D9-480B-9AC1-15D4A6ACBCA9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0" creationId="{114DDAB4-5D22-43AD-8DDC-6B1EDD47D568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5:05:00.827" v="1400" actId="478"/>
          <ac:spMkLst>
            <pc:docMk/>
            <pc:sldMk cId="1815276234" sldId="570"/>
            <ac:spMk id="69" creationId="{96BDDCFC-BAD8-4128-B828-44794981DD06}"/>
          </ac:spMkLst>
        </pc:sp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2" creationId="{BC1B6798-81D7-421C-B827-BF4C5BF3B96B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5" creationId="{AB450DB1-DA8F-473C-AA98-9F3BACA4AEF7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28" creationId="{AAB1697E-51B6-4788-A333-E50BFD9B48A8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1" creationId="{3626478B-C109-41FF-95A6-CE7911AAAFA1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5" creationId="{ED69607D-C52B-41A7-AAB2-C518608E0C90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48" creationId="{432E71F3-46FC-4062-B512-48CF8291FAFF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5:05:00.827" v="1400" actId="478"/>
          <ac:cxnSpMkLst>
            <pc:docMk/>
            <pc:sldMk cId="1815276234" sldId="570"/>
            <ac:cxnSpMk id="57" creationId="{FB7AF7E0-B6E5-45AF-99FE-6EA52A870007}"/>
          </ac:cxnSpMkLst>
        </pc:cxnChg>
      </pc:sldChg>
      <pc:sldChg chg="del">
        <pc:chgData name="Syphax Ait oubelli" userId="ecf726b1934da71b" providerId="LiveId" clId="{2F415764-E968-4E12-8DD4-F8626AC1AE15}" dt="2021-12-14T09:28:21.865" v="128" actId="47"/>
        <pc:sldMkLst>
          <pc:docMk/>
          <pc:sldMk cId="3197832846" sldId="570"/>
        </pc:sldMkLst>
      </pc:sldChg>
      <pc:sldChg chg="modSp add mod">
        <pc:chgData name="Syphax Ait oubelli" userId="ecf726b1934da71b" providerId="LiveId" clId="{2F415764-E968-4E12-8DD4-F8626AC1AE15}" dt="2021-12-14T15:06:50.897" v="1417" actId="207"/>
        <pc:sldMkLst>
          <pc:docMk/>
          <pc:sldMk cId="1618732920" sldId="571"/>
        </pc:sldMkLst>
        <pc:spChg chg="mod">
          <ac:chgData name="Syphax Ait oubelli" userId="ecf726b1934da71b" providerId="LiveId" clId="{2F415764-E968-4E12-8DD4-F8626AC1AE15}" dt="2021-12-14T15:06:50.897" v="1417" actId="207"/>
          <ac:spMkLst>
            <pc:docMk/>
            <pc:sldMk cId="1618732920" sldId="571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6:54.998" v="1418" actId="207"/>
        <pc:sldMkLst>
          <pc:docMk/>
          <pc:sldMk cId="3098667668" sldId="572"/>
        </pc:sldMkLst>
        <pc:spChg chg="mod">
          <ac:chgData name="Syphax Ait oubelli" userId="ecf726b1934da71b" providerId="LiveId" clId="{2F415764-E968-4E12-8DD4-F8626AC1AE15}" dt="2021-12-14T15:06:54.998" v="1418" actId="207"/>
          <ac:spMkLst>
            <pc:docMk/>
            <pc:sldMk cId="3098667668" sldId="572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6:58.237" v="1419" actId="207"/>
        <pc:sldMkLst>
          <pc:docMk/>
          <pc:sldMk cId="1767512633" sldId="573"/>
        </pc:sldMkLst>
        <pc:spChg chg="mod">
          <ac:chgData name="Syphax Ait oubelli" userId="ecf726b1934da71b" providerId="LiveId" clId="{2F415764-E968-4E12-8DD4-F8626AC1AE15}" dt="2021-12-14T15:06:58.237" v="1419" actId="207"/>
          <ac:spMkLst>
            <pc:docMk/>
            <pc:sldMk cId="1767512633" sldId="573"/>
            <ac:spMk id="2" creationId="{5A0C03FB-E8D8-4A0F-BA1B-A660F7C337CD}"/>
          </ac:spMkLst>
        </pc:spChg>
      </pc:sldChg>
      <pc:sldChg chg="modSp add mod">
        <pc:chgData name="Syphax Ait oubelli" userId="ecf726b1934da71b" providerId="LiveId" clId="{2F415764-E968-4E12-8DD4-F8626AC1AE15}" dt="2021-12-14T15:07:01.495" v="1420" actId="207"/>
        <pc:sldMkLst>
          <pc:docMk/>
          <pc:sldMk cId="3101378622" sldId="574"/>
        </pc:sldMkLst>
        <pc:spChg chg="mod">
          <ac:chgData name="Syphax Ait oubelli" userId="ecf726b1934da71b" providerId="LiveId" clId="{2F415764-E968-4E12-8DD4-F8626AC1AE15}" dt="2021-12-14T15:07:01.495" v="1420" actId="207"/>
          <ac:spMkLst>
            <pc:docMk/>
            <pc:sldMk cId="3101378622" sldId="574"/>
            <ac:spMk id="2" creationId="{5A0C03FB-E8D8-4A0F-BA1B-A660F7C337CD}"/>
          </ac:spMkLst>
        </pc:spChg>
      </pc:sldChg>
      <pc:sldChg chg="add">
        <pc:chgData name="Syphax Ait oubelli" userId="ecf726b1934da71b" providerId="LiveId" clId="{2F415764-E968-4E12-8DD4-F8626AC1AE15}" dt="2021-12-14T15:06:45.763" v="1415" actId="2890"/>
        <pc:sldMkLst>
          <pc:docMk/>
          <pc:sldMk cId="2422070928" sldId="575"/>
        </pc:sldMkLst>
      </pc:sldChg>
      <pc:sldChg chg="addSp delSp modSp add mod">
        <pc:chgData name="Syphax Ait oubelli" userId="ecf726b1934da71b" providerId="LiveId" clId="{2F415764-E968-4E12-8DD4-F8626AC1AE15}" dt="2021-12-14T15:12:48.012" v="1437" actId="207"/>
        <pc:sldMkLst>
          <pc:docMk/>
          <pc:sldMk cId="1964824468" sldId="576"/>
        </pc:sldMkLst>
        <pc:spChg chg="del mod">
          <ac:chgData name="Syphax Ait oubelli" userId="ecf726b1934da71b" providerId="LiveId" clId="{2F415764-E968-4E12-8DD4-F8626AC1AE15}" dt="2021-12-14T15:12:13.954" v="1423" actId="478"/>
          <ac:spMkLst>
            <pc:docMk/>
            <pc:sldMk cId="1964824468" sldId="576"/>
            <ac:spMk id="2" creationId="{5A0C03FB-E8D8-4A0F-BA1B-A660F7C337CD}"/>
          </ac:spMkLst>
        </pc:spChg>
        <pc:spChg chg="add mod">
          <ac:chgData name="Syphax Ait oubelli" userId="ecf726b1934da71b" providerId="LiveId" clId="{2F415764-E968-4E12-8DD4-F8626AC1AE15}" dt="2021-12-14T15:12:48.012" v="1437" actId="207"/>
          <ac:spMkLst>
            <pc:docMk/>
            <pc:sldMk cId="1964824468" sldId="576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1.454" v="1438" actId="207"/>
        <pc:sldMkLst>
          <pc:docMk/>
          <pc:sldMk cId="1908884878" sldId="577"/>
        </pc:sldMkLst>
        <pc:spChg chg="mod">
          <ac:chgData name="Syphax Ait oubelli" userId="ecf726b1934da71b" providerId="LiveId" clId="{2F415764-E968-4E12-8DD4-F8626AC1AE15}" dt="2021-12-14T15:12:51.454" v="1438" actId="207"/>
          <ac:spMkLst>
            <pc:docMk/>
            <pc:sldMk cId="1908884878" sldId="577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4.446" v="1439" actId="207"/>
        <pc:sldMkLst>
          <pc:docMk/>
          <pc:sldMk cId="2430538304" sldId="578"/>
        </pc:sldMkLst>
        <pc:spChg chg="mod">
          <ac:chgData name="Syphax Ait oubelli" userId="ecf726b1934da71b" providerId="LiveId" clId="{2F415764-E968-4E12-8DD4-F8626AC1AE15}" dt="2021-12-14T15:12:54.446" v="1439" actId="207"/>
          <ac:spMkLst>
            <pc:docMk/>
            <pc:sldMk cId="2430538304" sldId="578"/>
            <ac:spMk id="3" creationId="{426F0125-F0EE-4EB4-BF51-92FC677F89EA}"/>
          </ac:spMkLst>
        </pc:spChg>
      </pc:sldChg>
      <pc:sldChg chg="modSp add mod">
        <pc:chgData name="Syphax Ait oubelli" userId="ecf726b1934da71b" providerId="LiveId" clId="{2F415764-E968-4E12-8DD4-F8626AC1AE15}" dt="2021-12-14T15:12:58.291" v="1441" actId="207"/>
        <pc:sldMkLst>
          <pc:docMk/>
          <pc:sldMk cId="819232920" sldId="579"/>
        </pc:sldMkLst>
        <pc:spChg chg="mod">
          <ac:chgData name="Syphax Ait oubelli" userId="ecf726b1934da71b" providerId="LiveId" clId="{2F415764-E968-4E12-8DD4-F8626AC1AE15}" dt="2021-12-14T15:12:58.291" v="1441" actId="207"/>
          <ac:spMkLst>
            <pc:docMk/>
            <pc:sldMk cId="819232920" sldId="579"/>
            <ac:spMk id="3" creationId="{426F0125-F0EE-4EB4-BF51-92FC677F89EA}"/>
          </ac:spMkLst>
        </pc:spChg>
      </pc:sldChg>
      <pc:sldChg chg="add">
        <pc:chgData name="Syphax Ait oubelli" userId="ecf726b1934da71b" providerId="LiveId" clId="{2F415764-E968-4E12-8DD4-F8626AC1AE15}" dt="2021-12-14T15:12:43.620" v="1436" actId="2890"/>
        <pc:sldMkLst>
          <pc:docMk/>
          <pc:sldMk cId="4291290875" sldId="580"/>
        </pc:sldMkLst>
      </pc:sldChg>
      <pc:sldChg chg="modSp add mod">
        <pc:chgData name="Syphax Ait oubelli" userId="ecf726b1934da71b" providerId="LiveId" clId="{2F415764-E968-4E12-8DD4-F8626AC1AE15}" dt="2021-12-14T15:13:01.548" v="1442" actId="207"/>
        <pc:sldMkLst>
          <pc:docMk/>
          <pc:sldMk cId="2369552146" sldId="581"/>
        </pc:sldMkLst>
        <pc:spChg chg="mod">
          <ac:chgData name="Syphax Ait oubelli" userId="ecf726b1934da71b" providerId="LiveId" clId="{2F415764-E968-4E12-8DD4-F8626AC1AE15}" dt="2021-12-14T15:13:01.548" v="1442" actId="207"/>
          <ac:spMkLst>
            <pc:docMk/>
            <pc:sldMk cId="2369552146" sldId="581"/>
            <ac:spMk id="3" creationId="{426F0125-F0EE-4EB4-BF51-92FC677F89EA}"/>
          </ac:spMkLst>
        </pc:spChg>
      </pc:sldChg>
      <pc:sldChg chg="addSp delSp modSp add del mod">
        <pc:chgData name="Syphax Ait oubelli" userId="ecf726b1934da71b" providerId="LiveId" clId="{2F415764-E968-4E12-8DD4-F8626AC1AE15}" dt="2021-12-14T15:35:49.402" v="1522" actId="207"/>
        <pc:sldMkLst>
          <pc:docMk/>
          <pc:sldMk cId="58619373" sldId="582"/>
        </pc:sldMkLst>
        <pc:spChg chg="mod">
          <ac:chgData name="Syphax Ait oubelli" userId="ecf726b1934da71b" providerId="LiveId" clId="{2F415764-E968-4E12-8DD4-F8626AC1AE15}" dt="2021-12-14T15:35:49.402" v="1522" actId="207"/>
          <ac:spMkLst>
            <pc:docMk/>
            <pc:sldMk cId="58619373" sldId="582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27:37.245" v="1459" actId="20577"/>
          <ac:spMkLst>
            <pc:docMk/>
            <pc:sldMk cId="58619373" sldId="582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28:02.492" v="1465" actId="1076"/>
          <ac:spMkLst>
            <pc:docMk/>
            <pc:sldMk cId="58619373" sldId="582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28:35.477" v="1481" actId="20577"/>
          <ac:spMkLst>
            <pc:docMk/>
            <pc:sldMk cId="58619373" sldId="582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5:27:10.668" v="1451" actId="20577"/>
          <ac:spMkLst>
            <pc:docMk/>
            <pc:sldMk cId="58619373" sldId="582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3" creationId="{3ADDA9D8-0643-44E4-A0DD-ED5DB1F755C0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5:27:07.244" v="1450" actId="478"/>
          <ac:spMkLst>
            <pc:docMk/>
            <pc:sldMk cId="58619373" sldId="582"/>
            <ac:spMk id="15" creationId="{AA0948A5-CC80-41B6-8FDA-E9F02FFC4F7E}"/>
          </ac:spMkLst>
        </pc:spChg>
        <pc:spChg chg="add mod">
          <ac:chgData name="Syphax Ait oubelli" userId="ecf726b1934da71b" providerId="LiveId" clId="{2F415764-E968-4E12-8DD4-F8626AC1AE15}" dt="2021-12-14T15:28:39.884" v="1483" actId="20577"/>
          <ac:spMkLst>
            <pc:docMk/>
            <pc:sldMk cId="58619373" sldId="582"/>
            <ac:spMk id="42" creationId="{7FAF20E8-6C98-413B-BB57-1087C2573DAC}"/>
          </ac:spMkLst>
        </pc:spChg>
        <pc:spChg chg="add mod">
          <ac:chgData name="Syphax Ait oubelli" userId="ecf726b1934da71b" providerId="LiveId" clId="{2F415764-E968-4E12-8DD4-F8626AC1AE15}" dt="2021-12-14T15:28:43.259" v="1484" actId="20577"/>
          <ac:spMkLst>
            <pc:docMk/>
            <pc:sldMk cId="58619373" sldId="582"/>
            <ac:spMk id="43" creationId="{0D7CE54E-3273-4207-9807-C14310C7AC8C}"/>
          </ac:spMkLst>
        </pc:spChg>
        <pc:spChg chg="add mod">
          <ac:chgData name="Syphax Ait oubelli" userId="ecf726b1934da71b" providerId="LiveId" clId="{2F415764-E968-4E12-8DD4-F8626AC1AE15}" dt="2021-12-14T15:28:37.861" v="1482" actId="20577"/>
          <ac:spMkLst>
            <pc:docMk/>
            <pc:sldMk cId="58619373" sldId="582"/>
            <ac:spMk id="46" creationId="{5846E006-815E-464A-940F-55A6FB8E51FF}"/>
          </ac:spMkLst>
        </pc:spChg>
        <pc:spChg chg="add mod">
          <ac:chgData name="Syphax Ait oubelli" userId="ecf726b1934da71b" providerId="LiveId" clId="{2F415764-E968-4E12-8DD4-F8626AC1AE15}" dt="2021-12-14T15:28:54.580" v="1485"/>
          <ac:spMkLst>
            <pc:docMk/>
            <pc:sldMk cId="58619373" sldId="582"/>
            <ac:spMk id="58" creationId="{42C3A548-86DB-4EE4-9BB5-A335EBCCDBAB}"/>
          </ac:spMkLst>
        </pc:spChg>
        <pc:spChg chg="add mod">
          <ac:chgData name="Syphax Ait oubelli" userId="ecf726b1934da71b" providerId="LiveId" clId="{2F415764-E968-4E12-8DD4-F8626AC1AE15}" dt="2021-12-14T15:28:54.580" v="1485"/>
          <ac:spMkLst>
            <pc:docMk/>
            <pc:sldMk cId="58619373" sldId="582"/>
            <ac:spMk id="59" creationId="{5CF643E2-1584-4A3A-B0A7-82A8B3032575}"/>
          </ac:spMkLst>
        </pc:spChg>
        <pc:spChg chg="add mod">
          <ac:chgData name="Syphax Ait oubelli" userId="ecf726b1934da71b" providerId="LiveId" clId="{2F415764-E968-4E12-8DD4-F8626AC1AE15}" dt="2021-12-14T15:32:44.500" v="1486"/>
          <ac:spMkLst>
            <pc:docMk/>
            <pc:sldMk cId="58619373" sldId="582"/>
            <ac:spMk id="60" creationId="{6C39E186-B55C-46CA-B86B-84EE959CE0F3}"/>
          </ac:spMkLst>
        </pc:spChg>
        <pc:spChg chg="add del mod">
          <ac:chgData name="Syphax Ait oubelli" userId="ecf726b1934da71b" providerId="LiveId" clId="{2F415764-E968-4E12-8DD4-F8626AC1AE15}" dt="2021-12-14T15:32:56.347" v="1487" actId="478"/>
          <ac:spMkLst>
            <pc:docMk/>
            <pc:sldMk cId="58619373" sldId="582"/>
            <ac:spMk id="62" creationId="{6A057C86-ECBF-4E7D-8F83-7D5B9BEE267E}"/>
          </ac:spMkLst>
        </pc:spChg>
        <pc:spChg chg="add del mod">
          <ac:chgData name="Syphax Ait oubelli" userId="ecf726b1934da71b" providerId="LiveId" clId="{2F415764-E968-4E12-8DD4-F8626AC1AE15}" dt="2021-12-14T15:32:56.347" v="1487" actId="478"/>
          <ac:spMkLst>
            <pc:docMk/>
            <pc:sldMk cId="58619373" sldId="582"/>
            <ac:spMk id="63" creationId="{646A7D43-989C-4F0E-B172-1E899CF67E6D}"/>
          </ac:spMkLst>
        </pc:spChg>
        <pc:spChg chg="add mod">
          <ac:chgData name="Syphax Ait oubelli" userId="ecf726b1934da71b" providerId="LiveId" clId="{2F415764-E968-4E12-8DD4-F8626AC1AE15}" dt="2021-12-14T15:33:04.361" v="1489" actId="1076"/>
          <ac:spMkLst>
            <pc:docMk/>
            <pc:sldMk cId="58619373" sldId="582"/>
            <ac:spMk id="64" creationId="{A0569D42-295F-463F-86EA-DCA930D05777}"/>
          </ac:spMkLst>
        </pc:sp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28" creationId="{AAB1697E-51B6-4788-A333-E50BFD9B48A8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31" creationId="{3626478B-C109-41FF-95A6-CE7911AAAFA1}"/>
          </ac:cxnSpMkLst>
        </pc:cxnChg>
        <pc:cxnChg chg="add 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32" creationId="{7DE66A8E-056D-425A-BC54-F32831CA50DA}"/>
          </ac:cxnSpMkLst>
        </pc:cxnChg>
        <pc:cxnChg chg="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5:27:16.628" v="1453" actId="478"/>
          <ac:cxnSpMkLst>
            <pc:docMk/>
            <pc:sldMk cId="58619373" sldId="582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5:27:07.244" v="1450" actId="478"/>
          <ac:cxnSpMkLst>
            <pc:docMk/>
            <pc:sldMk cId="58619373" sldId="582"/>
            <ac:cxnSpMk id="45" creationId="{ED69607D-C52B-41A7-AAB2-C518608E0C90}"/>
          </ac:cxnSpMkLst>
        </pc:cxnChg>
        <pc:cxnChg chg="add mod">
          <ac:chgData name="Syphax Ait oubelli" userId="ecf726b1934da71b" providerId="LiveId" clId="{2F415764-E968-4E12-8DD4-F8626AC1AE15}" dt="2021-12-14T15:28:19.071" v="1471" actId="14100"/>
          <ac:cxnSpMkLst>
            <pc:docMk/>
            <pc:sldMk cId="58619373" sldId="582"/>
            <ac:cxnSpMk id="47" creationId="{19C27901-A2DA-4C62-934B-80920E7EF898}"/>
          </ac:cxnSpMkLst>
        </pc:cxnChg>
        <pc:cxnChg chg="mod">
          <ac:chgData name="Syphax Ait oubelli" userId="ecf726b1934da71b" providerId="LiveId" clId="{2F415764-E968-4E12-8DD4-F8626AC1AE15}" dt="2021-12-14T15:27:07.244" v="1450" actId="478"/>
          <ac:cxnSpMkLst>
            <pc:docMk/>
            <pc:sldMk cId="58619373" sldId="582"/>
            <ac:cxnSpMk id="48" creationId="{432E71F3-46FC-4062-B512-48CF8291FAFF}"/>
          </ac:cxnSpMkLst>
        </pc:cxnChg>
        <pc:cxnChg chg="add mod">
          <ac:chgData name="Syphax Ait oubelli" userId="ecf726b1934da71b" providerId="LiveId" clId="{2F415764-E968-4E12-8DD4-F8626AC1AE15}" dt="2021-12-14T15:28:22.259" v="1474" actId="14100"/>
          <ac:cxnSpMkLst>
            <pc:docMk/>
            <pc:sldMk cId="58619373" sldId="582"/>
            <ac:cxnSpMk id="49" creationId="{9568B435-E0E3-4967-8645-39FA404F0895}"/>
          </ac:cxnSpMkLst>
        </pc:cxnChg>
        <pc:cxnChg chg="add mod">
          <ac:chgData name="Syphax Ait oubelli" userId="ecf726b1934da71b" providerId="LiveId" clId="{2F415764-E968-4E12-8DD4-F8626AC1AE15}" dt="2021-12-14T15:28:26.702" v="1477" actId="14100"/>
          <ac:cxnSpMkLst>
            <pc:docMk/>
            <pc:sldMk cId="58619373" sldId="582"/>
            <ac:cxnSpMk id="52" creationId="{F05A5AAD-32AF-4261-87B1-87F4843A2982}"/>
          </ac:cxnSpMkLst>
        </pc:cxnChg>
        <pc:cxnChg chg="mod">
          <ac:chgData name="Syphax Ait oubelli" userId="ecf726b1934da71b" providerId="LiveId" clId="{2F415764-E968-4E12-8DD4-F8626AC1AE15}" dt="2021-12-14T15:28:02.492" v="1465" actId="1076"/>
          <ac:cxnSpMkLst>
            <pc:docMk/>
            <pc:sldMk cId="58619373" sldId="582"/>
            <ac:cxnSpMk id="54" creationId="{792CFEE0-72F1-4BF2-9E88-962A0E5A636C}"/>
          </ac:cxnSpMkLst>
        </pc:cxnChg>
        <pc:cxnChg chg="add mod">
          <ac:chgData name="Syphax Ait oubelli" userId="ecf726b1934da71b" providerId="LiveId" clId="{2F415764-E968-4E12-8DD4-F8626AC1AE15}" dt="2021-12-14T15:28:29.933" v="1480" actId="14100"/>
          <ac:cxnSpMkLst>
            <pc:docMk/>
            <pc:sldMk cId="58619373" sldId="582"/>
            <ac:cxnSpMk id="55" creationId="{6D393FBA-5547-4E69-BEC3-D9143B04DA88}"/>
          </ac:cxnSpMkLst>
        </pc:cxnChg>
        <pc:cxnChg chg="mod">
          <ac:chgData name="Syphax Ait oubelli" userId="ecf726b1934da71b" providerId="LiveId" clId="{2F415764-E968-4E12-8DD4-F8626AC1AE15}" dt="2021-12-14T15:27:45.125" v="1462" actId="692"/>
          <ac:cxnSpMkLst>
            <pc:docMk/>
            <pc:sldMk cId="58619373" sldId="582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5:35:53.172" v="1524" actId="207"/>
        <pc:sldMkLst>
          <pc:docMk/>
          <pc:sldMk cId="3173932257" sldId="583"/>
        </pc:sldMkLst>
        <pc:spChg chg="mod">
          <ac:chgData name="Syphax Ait oubelli" userId="ecf726b1934da71b" providerId="LiveId" clId="{2F415764-E968-4E12-8DD4-F8626AC1AE15}" dt="2021-12-14T15:35:53.172" v="1524" actId="207"/>
          <ac:spMkLst>
            <pc:docMk/>
            <pc:sldMk cId="3173932257" sldId="583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5:53.172" v="1524" actId="207"/>
          <ac:spMkLst>
            <pc:docMk/>
            <pc:sldMk cId="3173932257" sldId="583"/>
            <ac:spMk id="8" creationId="{8744CD58-3833-4967-B707-2F976A6E3EE0}"/>
          </ac:spMkLst>
        </pc:spChg>
        <pc:spChg chg="add mod">
          <ac:chgData name="Syphax Ait oubelli" userId="ecf726b1934da71b" providerId="LiveId" clId="{2F415764-E968-4E12-8DD4-F8626AC1AE15}" dt="2021-12-14T15:33:19.356" v="1496" actId="20577"/>
          <ac:spMkLst>
            <pc:docMk/>
            <pc:sldMk cId="3173932257" sldId="583"/>
            <ac:spMk id="35" creationId="{E4A86076-42F6-406F-B051-A2C0338E25F7}"/>
          </ac:spMkLst>
        </pc:spChg>
        <pc:spChg chg="add del mod">
          <ac:chgData name="Syphax Ait oubelli" userId="ecf726b1934da71b" providerId="LiveId" clId="{2F415764-E968-4E12-8DD4-F8626AC1AE15}" dt="2021-12-14T15:33:35.300" v="1503" actId="478"/>
          <ac:spMkLst>
            <pc:docMk/>
            <pc:sldMk cId="3173932257" sldId="583"/>
            <ac:spMk id="36" creationId="{F205BE2E-368F-46FD-9736-FAA53823ECC8}"/>
          </ac:spMkLst>
        </pc:spChg>
        <pc:spChg chg="add mod">
          <ac:chgData name="Syphax Ait oubelli" userId="ecf726b1934da71b" providerId="LiveId" clId="{2F415764-E968-4E12-8DD4-F8626AC1AE15}" dt="2021-12-14T15:33:33.483" v="1502" actId="571"/>
          <ac:spMkLst>
            <pc:docMk/>
            <pc:sldMk cId="3173932257" sldId="583"/>
            <ac:spMk id="37" creationId="{8777409D-3ABA-4928-B86F-9EC72A318AF6}"/>
          </ac:spMkLst>
        </pc:spChg>
        <pc:spChg chg="del mod">
          <ac:chgData name="Syphax Ait oubelli" userId="ecf726b1934da71b" providerId="LiveId" clId="{2F415764-E968-4E12-8DD4-F8626AC1AE15}" dt="2021-12-14T15:33:30.122" v="1500" actId="478"/>
          <ac:spMkLst>
            <pc:docMk/>
            <pc:sldMk cId="3173932257" sldId="583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5:56.662" v="1526" actId="207"/>
        <pc:sldMkLst>
          <pc:docMk/>
          <pc:sldMk cId="183146314" sldId="584"/>
        </pc:sldMkLst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5:56.662" v="1526" actId="207"/>
          <ac:spMkLst>
            <pc:docMk/>
            <pc:sldMk cId="183146314" sldId="584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37.237" v="1520" actId="20577"/>
          <ac:spMkLst>
            <pc:docMk/>
            <pc:sldMk cId="183146314" sldId="584"/>
            <ac:spMk id="36" creationId="{879982DD-07AF-452A-9FD3-0FC977D752ED}"/>
          </ac:spMkLst>
        </pc:spChg>
        <pc:spChg chg="mod">
          <ac:chgData name="Syphax Ait oubelli" userId="ecf726b1934da71b" providerId="LiveId" clId="{2F415764-E968-4E12-8DD4-F8626AC1AE15}" dt="2021-12-14T15:33:27.550" v="1499" actId="1076"/>
          <ac:spMkLst>
            <pc:docMk/>
            <pc:sldMk cId="183146314" sldId="584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6:00.828" v="1528" actId="207"/>
        <pc:sldMkLst>
          <pc:docMk/>
          <pc:sldMk cId="1705041326" sldId="585"/>
        </pc:sldMkLst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00.828" v="1528" actId="207"/>
          <ac:spMkLst>
            <pc:docMk/>
            <pc:sldMk cId="1705041326" sldId="585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06.803" v="1508" actId="20577"/>
          <ac:spMkLst>
            <pc:docMk/>
            <pc:sldMk cId="1705041326" sldId="585"/>
            <ac:spMk id="36" creationId="{C19A8C81-9124-4666-BBC3-58DF93CEC3F6}"/>
          </ac:spMkLst>
        </pc:spChg>
        <pc:spChg chg="add mod">
          <ac:chgData name="Syphax Ait oubelli" userId="ecf726b1934da71b" providerId="LiveId" clId="{2F415764-E968-4E12-8DD4-F8626AC1AE15}" dt="2021-12-14T15:35:09.253" v="1509" actId="20577"/>
          <ac:spMkLst>
            <pc:docMk/>
            <pc:sldMk cId="1705041326" sldId="585"/>
            <ac:spMk id="37" creationId="{3C5F51F6-CC68-421B-B3A7-2E16483CFF81}"/>
          </ac:spMkLst>
        </pc:spChg>
        <pc:spChg chg="mod">
          <ac:chgData name="Syphax Ait oubelli" userId="ecf726b1934da71b" providerId="LiveId" clId="{2F415764-E968-4E12-8DD4-F8626AC1AE15}" dt="2021-12-14T15:33:42.232" v="1505" actId="1076"/>
          <ac:spMkLst>
            <pc:docMk/>
            <pc:sldMk cId="1705041326" sldId="585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6:05.868" v="1530" actId="207"/>
        <pc:sldMkLst>
          <pc:docMk/>
          <pc:sldMk cId="3862455008" sldId="586"/>
        </pc:sldMkLst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05.868" v="1530" actId="207"/>
          <ac:spMkLst>
            <pc:docMk/>
            <pc:sldMk cId="3862455008" sldId="586"/>
            <ac:spMk id="10" creationId="{2B1AAF48-629B-4F59-86E8-426D6A9EE74D}"/>
          </ac:spMkLst>
        </pc:spChg>
        <pc:spChg chg="add mod">
          <ac:chgData name="Syphax Ait oubelli" userId="ecf726b1934da71b" providerId="LiveId" clId="{2F415764-E968-4E12-8DD4-F8626AC1AE15}" dt="2021-12-14T15:35:15.091" v="1512" actId="20577"/>
          <ac:spMkLst>
            <pc:docMk/>
            <pc:sldMk cId="3862455008" sldId="586"/>
            <ac:spMk id="38" creationId="{A01A5263-F2FB-40BD-8DBF-B3DFCA68F0A9}"/>
          </ac:spMkLst>
        </pc:spChg>
        <pc:spChg chg="mod">
          <ac:chgData name="Syphax Ait oubelli" userId="ecf726b1934da71b" providerId="LiveId" clId="{2F415764-E968-4E12-8DD4-F8626AC1AE15}" dt="2021-12-14T15:35:20.214" v="1513" actId="1076"/>
          <ac:spMkLst>
            <pc:docMk/>
            <pc:sldMk cId="3862455008" sldId="586"/>
            <ac:spMk id="64" creationId="{A0569D42-295F-463F-86EA-DCA930D05777}"/>
          </ac:spMkLst>
        </pc:spChg>
      </pc:sldChg>
      <pc:sldChg chg="addSp modSp add mod">
        <pc:chgData name="Syphax Ait oubelli" userId="ecf726b1934da71b" providerId="LiveId" clId="{2F415764-E968-4E12-8DD4-F8626AC1AE15}" dt="2021-12-14T15:37:15.798" v="1543" actId="207"/>
        <pc:sldMkLst>
          <pc:docMk/>
          <pc:sldMk cId="925785978" sldId="587"/>
        </pc:sldMkLst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5:37:15.798" v="1543" actId="207"/>
          <ac:spMkLst>
            <pc:docMk/>
            <pc:sldMk cId="925785978" sldId="587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5:36:11.723" v="1532" actId="207"/>
          <ac:spMkLst>
            <pc:docMk/>
            <pc:sldMk cId="925785978" sldId="587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5:37:15.798" v="1543" actId="207"/>
          <ac:spMkLst>
            <pc:docMk/>
            <pc:sldMk cId="925785978" sldId="587"/>
            <ac:spMk id="35" creationId="{E4A86076-42F6-406F-B051-A2C0338E25F7}"/>
          </ac:spMkLst>
        </pc:spChg>
        <pc:spChg chg="mod">
          <ac:chgData name="Syphax Ait oubelli" userId="ecf726b1934da71b" providerId="LiveId" clId="{2F415764-E968-4E12-8DD4-F8626AC1AE15}" dt="2021-12-14T15:35:23.864" v="1515" actId="1076"/>
          <ac:spMkLst>
            <pc:docMk/>
            <pc:sldMk cId="925785978" sldId="587"/>
            <ac:spMk id="64" creationId="{A0569D42-295F-463F-86EA-DCA930D05777}"/>
          </ac:spMkLst>
        </pc:spChg>
        <pc:picChg chg="add mod">
          <ac:chgData name="Syphax Ait oubelli" userId="ecf726b1934da71b" providerId="LiveId" clId="{2F415764-E968-4E12-8DD4-F8626AC1AE15}" dt="2021-12-14T15:36:55.397" v="1537" actId="1076"/>
          <ac:picMkLst>
            <pc:docMk/>
            <pc:sldMk cId="925785978" sldId="587"/>
            <ac:picMk id="3" creationId="{E62B2EDE-9EA7-44C7-AC75-6F2087639551}"/>
          </ac:picMkLst>
        </pc:picChg>
        <pc:picChg chg="add mod">
          <ac:chgData name="Syphax Ait oubelli" userId="ecf726b1934da71b" providerId="LiveId" clId="{2F415764-E968-4E12-8DD4-F8626AC1AE15}" dt="2021-12-14T15:37:01.657" v="1540" actId="1076"/>
          <ac:picMkLst>
            <pc:docMk/>
            <pc:sldMk cId="925785978" sldId="587"/>
            <ac:picMk id="40" creationId="{5B349219-8537-45D9-882C-954D9B44A59D}"/>
          </ac:picMkLst>
        </pc:picChg>
      </pc:sldChg>
      <pc:sldChg chg="addSp delSp modSp add del mod">
        <pc:chgData name="Syphax Ait oubelli" userId="ecf726b1934da71b" providerId="LiveId" clId="{2F415764-E968-4E12-8DD4-F8626AC1AE15}" dt="2021-12-14T15:47:42.805" v="1560" actId="47"/>
        <pc:sldMkLst>
          <pc:docMk/>
          <pc:sldMk cId="3322752021" sldId="588"/>
        </pc:sldMkLst>
        <pc:spChg chg="add mod">
          <ac:chgData name="Syphax Ait oubelli" userId="ecf726b1934da71b" providerId="LiveId" clId="{2F415764-E968-4E12-8DD4-F8626AC1AE15}" dt="2021-12-14T15:47:19.563" v="1558" actId="207"/>
          <ac:spMkLst>
            <pc:docMk/>
            <pc:sldMk cId="3322752021" sldId="588"/>
            <ac:spMk id="2" creationId="{931354A9-6F6D-43DB-887F-EA42EE4A7F2F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9" creationId="{5CC0E13F-B191-4AB2-9B7C-275B4CB41AD1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11" creationId="{08BC77A8-D2C1-47A0-B70F-79713BF10588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5" creationId="{E4A86076-42F6-406F-B051-A2C0338E25F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6" creationId="{C19A8C81-9124-4666-BBC3-58DF93CEC3F6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7" creationId="{3C5F51F6-CC68-421B-B3A7-2E16483CFF81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38" creationId="{A01A5263-F2FB-40BD-8DBF-B3DFCA68F0A9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2" creationId="{7FAF20E8-6C98-413B-BB57-1087C2573DAC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3" creationId="{0D7CE54E-3273-4207-9807-C14310C7AC8C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46" creationId="{5846E006-815E-464A-940F-55A6FB8E51FF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8" creationId="{42C3A548-86DB-4EE4-9BB5-A335EBCCDBAB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59" creationId="{5CF643E2-1584-4A3A-B0A7-82A8B3032575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0" creationId="{6C39E186-B55C-46CA-B86B-84EE959CE0F3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4" creationId="{A0569D42-295F-463F-86EA-DCA930D05777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5:46:40.637" v="1545" actId="478"/>
          <ac:spMkLst>
            <pc:docMk/>
            <pc:sldMk cId="3322752021" sldId="588"/>
            <ac:spMk id="69" creationId="{96BDDCFC-BAD8-4128-B828-44794981DD06}"/>
          </ac:spMkLst>
        </pc:spChg>
        <pc:picChg chg="del">
          <ac:chgData name="Syphax Ait oubelli" userId="ecf726b1934da71b" providerId="LiveId" clId="{2F415764-E968-4E12-8DD4-F8626AC1AE15}" dt="2021-12-14T15:46:40.637" v="1545" actId="478"/>
          <ac:picMkLst>
            <pc:docMk/>
            <pc:sldMk cId="3322752021" sldId="588"/>
            <ac:picMk id="3" creationId="{E62B2EDE-9EA7-44C7-AC75-6F2087639551}"/>
          </ac:picMkLst>
        </pc:picChg>
        <pc:picChg chg="del">
          <ac:chgData name="Syphax Ait oubelli" userId="ecf726b1934da71b" providerId="LiveId" clId="{2F415764-E968-4E12-8DD4-F8626AC1AE15}" dt="2021-12-14T15:46:40.637" v="1545" actId="478"/>
          <ac:picMkLst>
            <pc:docMk/>
            <pc:sldMk cId="3322752021" sldId="588"/>
            <ac:picMk id="40" creationId="{5B349219-8537-45D9-882C-954D9B44A59D}"/>
          </ac:picMkLst>
        </pc:pic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22" creationId="{BC1B6798-81D7-421C-B827-BF4C5BF3B96B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25" creationId="{AB450DB1-DA8F-473C-AA98-9F3BACA4AEF7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32" creationId="{7DE66A8E-056D-425A-BC54-F32831CA50DA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7" creationId="{19C27901-A2DA-4C62-934B-80920E7EF898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8" creationId="{432E71F3-46FC-4062-B512-48CF8291FAFF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49" creationId="{9568B435-E0E3-4967-8645-39FA404F0895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2" creationId="{F05A5AAD-32AF-4261-87B1-87F4843A2982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5" creationId="{6D393FBA-5547-4E69-BEC3-D9143B04DA88}"/>
          </ac:cxnSpMkLst>
        </pc:cxnChg>
        <pc:cxnChg chg="del mod">
          <ac:chgData name="Syphax Ait oubelli" userId="ecf726b1934da71b" providerId="LiveId" clId="{2F415764-E968-4E12-8DD4-F8626AC1AE15}" dt="2021-12-14T15:46:40.637" v="1545" actId="478"/>
          <ac:cxnSpMkLst>
            <pc:docMk/>
            <pc:sldMk cId="3322752021" sldId="588"/>
            <ac:cxnSpMk id="57" creationId="{FB7AF7E0-B6E5-45AF-99FE-6EA52A870007}"/>
          </ac:cxnSpMkLst>
        </pc:cxnChg>
      </pc:sldChg>
      <pc:sldChg chg="modSp add del mod">
        <pc:chgData name="Syphax Ait oubelli" userId="ecf726b1934da71b" providerId="LiveId" clId="{2F415764-E968-4E12-8DD4-F8626AC1AE15}" dt="2021-12-14T15:47:42.805" v="1560" actId="47"/>
        <pc:sldMkLst>
          <pc:docMk/>
          <pc:sldMk cId="1418658950" sldId="589"/>
        </pc:sldMkLst>
        <pc:spChg chg="mod">
          <ac:chgData name="Syphax Ait oubelli" userId="ecf726b1934da71b" providerId="LiveId" clId="{2F415764-E968-4E12-8DD4-F8626AC1AE15}" dt="2021-12-14T15:47:23.737" v="1559" actId="207"/>
          <ac:spMkLst>
            <pc:docMk/>
            <pc:sldMk cId="1418658950" sldId="589"/>
            <ac:spMk id="2" creationId="{931354A9-6F6D-43DB-887F-EA42EE4A7F2F}"/>
          </ac:spMkLst>
        </pc:spChg>
      </pc:sldChg>
      <pc:sldChg chg="add del">
        <pc:chgData name="Syphax Ait oubelli" userId="ecf726b1934da71b" providerId="LiveId" clId="{2F415764-E968-4E12-8DD4-F8626AC1AE15}" dt="2021-12-14T15:47:42.805" v="1560" actId="47"/>
        <pc:sldMkLst>
          <pc:docMk/>
          <pc:sldMk cId="4168165511" sldId="590"/>
        </pc:sldMkLst>
      </pc:sldChg>
      <pc:sldChg chg="add del">
        <pc:chgData name="Syphax Ait oubelli" userId="ecf726b1934da71b" providerId="LiveId" clId="{2F415764-E968-4E12-8DD4-F8626AC1AE15}" dt="2021-12-14T15:47:42.805" v="1560" actId="47"/>
        <pc:sldMkLst>
          <pc:docMk/>
          <pc:sldMk cId="1807677007" sldId="591"/>
        </pc:sldMkLst>
      </pc:sldChg>
      <pc:sldChg chg="add">
        <pc:chgData name="Syphax Ait oubelli" userId="ecf726b1934da71b" providerId="LiveId" clId="{2F415764-E968-4E12-8DD4-F8626AC1AE15}" dt="2021-12-14T15:47:16.943" v="1557" actId="2890"/>
        <pc:sldMkLst>
          <pc:docMk/>
          <pc:sldMk cId="1189755189" sldId="592"/>
        </pc:sldMkLst>
      </pc:sldChg>
      <pc:sldChg chg="addSp modSp add mod">
        <pc:chgData name="Syphax Ait oubelli" userId="ecf726b1934da71b" providerId="LiveId" clId="{2F415764-E968-4E12-8DD4-F8626AC1AE15}" dt="2021-12-14T15:48:10.331" v="1635" actId="1582"/>
        <pc:sldMkLst>
          <pc:docMk/>
          <pc:sldMk cId="1050314352" sldId="593"/>
        </pc:sldMkLst>
        <pc:spChg chg="add mod">
          <ac:chgData name="Syphax Ait oubelli" userId="ecf726b1934da71b" providerId="LiveId" clId="{2F415764-E968-4E12-8DD4-F8626AC1AE15}" dt="2021-12-14T15:48:10.331" v="1635" actId="1582"/>
          <ac:spMkLst>
            <pc:docMk/>
            <pc:sldMk cId="1050314352" sldId="593"/>
            <ac:spMk id="3" creationId="{DAB50A9B-3140-4151-859D-309C73ADF553}"/>
          </ac:spMkLst>
        </pc:spChg>
      </pc:sldChg>
      <pc:sldChg chg="addSp modSp add mod">
        <pc:chgData name="Syphax Ait oubelli" userId="ecf726b1934da71b" providerId="LiveId" clId="{2F415764-E968-4E12-8DD4-F8626AC1AE15}" dt="2021-12-14T15:48:25.736" v="1642" actId="14100"/>
        <pc:sldMkLst>
          <pc:docMk/>
          <pc:sldMk cId="2794292279" sldId="594"/>
        </pc:sldMkLst>
        <pc:spChg chg="add mod">
          <ac:chgData name="Syphax Ait oubelli" userId="ecf726b1934da71b" providerId="LiveId" clId="{2F415764-E968-4E12-8DD4-F8626AC1AE15}" dt="2021-12-14T15:48:25.736" v="1642" actId="14100"/>
          <ac:spMkLst>
            <pc:docMk/>
            <pc:sldMk cId="2794292279" sldId="594"/>
            <ac:spMk id="5" creationId="{B3AC3D0C-75A3-47B7-BFAA-43176D317E4D}"/>
          </ac:spMkLst>
        </pc:spChg>
      </pc:sldChg>
      <pc:sldChg chg="addSp modSp add mod">
        <pc:chgData name="Syphax Ait oubelli" userId="ecf726b1934da71b" providerId="LiveId" clId="{2F415764-E968-4E12-8DD4-F8626AC1AE15}" dt="2021-12-14T15:48:41.802" v="1648" actId="14100"/>
        <pc:sldMkLst>
          <pc:docMk/>
          <pc:sldMk cId="4004185956" sldId="595"/>
        </pc:sldMkLst>
        <pc:spChg chg="add mod">
          <ac:chgData name="Syphax Ait oubelli" userId="ecf726b1934da71b" providerId="LiveId" clId="{2F415764-E968-4E12-8DD4-F8626AC1AE15}" dt="2021-12-14T15:48:41.802" v="1648" actId="14100"/>
          <ac:spMkLst>
            <pc:docMk/>
            <pc:sldMk cId="4004185956" sldId="595"/>
            <ac:spMk id="6" creationId="{70FFA353-90D9-4589-AE59-40BFA4B21F7F}"/>
          </ac:spMkLst>
        </pc:spChg>
      </pc:sldChg>
      <pc:sldChg chg="addSp delSp modSp add mod">
        <pc:chgData name="Syphax Ait oubelli" userId="ecf726b1934da71b" providerId="LiveId" clId="{2F415764-E968-4E12-8DD4-F8626AC1AE15}" dt="2021-12-14T15:50:16.045" v="1657" actId="478"/>
        <pc:sldMkLst>
          <pc:docMk/>
          <pc:sldMk cId="1046857101" sldId="596"/>
        </pc:sldMkLst>
        <pc:spChg chg="del">
          <ac:chgData name="Syphax Ait oubelli" userId="ecf726b1934da71b" providerId="LiveId" clId="{2F415764-E968-4E12-8DD4-F8626AC1AE15}" dt="2021-12-14T15:50:06.051" v="1650" actId="478"/>
          <ac:spMkLst>
            <pc:docMk/>
            <pc:sldMk cId="1046857101" sldId="596"/>
            <ac:spMk id="2" creationId="{931354A9-6F6D-43DB-887F-EA42EE4A7F2F}"/>
          </ac:spMkLst>
        </pc:spChg>
        <pc:spChg chg="del">
          <ac:chgData name="Syphax Ait oubelli" userId="ecf726b1934da71b" providerId="LiveId" clId="{2F415764-E968-4E12-8DD4-F8626AC1AE15}" dt="2021-12-14T15:50:14.540" v="1656" actId="478"/>
          <ac:spMkLst>
            <pc:docMk/>
            <pc:sldMk cId="1046857101" sldId="596"/>
            <ac:spMk id="3" creationId="{DAB50A9B-3140-4151-859D-309C73ADF553}"/>
          </ac:spMkLst>
        </pc:spChg>
        <pc:spChg chg="add mod">
          <ac:chgData name="Syphax Ait oubelli" userId="ecf726b1934da71b" providerId="LiveId" clId="{2F415764-E968-4E12-8DD4-F8626AC1AE15}" dt="2021-12-14T15:50:11.923" v="1655" actId="167"/>
          <ac:spMkLst>
            <pc:docMk/>
            <pc:sldMk cId="1046857101" sldId="596"/>
            <ac:spMk id="4" creationId="{96143A06-36BD-449F-BFF1-72D6336AAA3D}"/>
          </ac:spMkLst>
        </pc:spChg>
        <pc:spChg chg="del">
          <ac:chgData name="Syphax Ait oubelli" userId="ecf726b1934da71b" providerId="LiveId" clId="{2F415764-E968-4E12-8DD4-F8626AC1AE15}" dt="2021-12-14T15:50:14.540" v="1656" actId="478"/>
          <ac:spMkLst>
            <pc:docMk/>
            <pc:sldMk cId="1046857101" sldId="596"/>
            <ac:spMk id="5" creationId="{B3AC3D0C-75A3-47B7-BFAA-43176D317E4D}"/>
          </ac:spMkLst>
        </pc:spChg>
        <pc:spChg chg="del">
          <ac:chgData name="Syphax Ait oubelli" userId="ecf726b1934da71b" providerId="LiveId" clId="{2F415764-E968-4E12-8DD4-F8626AC1AE15}" dt="2021-12-14T15:50:16.045" v="1657" actId="478"/>
          <ac:spMkLst>
            <pc:docMk/>
            <pc:sldMk cId="1046857101" sldId="596"/>
            <ac:spMk id="6" creationId="{70FFA353-90D9-4589-AE59-40BFA4B21F7F}"/>
          </ac:spMkLst>
        </pc:spChg>
      </pc:sldChg>
      <pc:sldChg chg="addSp delSp modSp add del mod">
        <pc:chgData name="Syphax Ait oubelli" userId="ecf726b1934da71b" providerId="LiveId" clId="{2F415764-E968-4E12-8DD4-F8626AC1AE15}" dt="2021-12-14T15:59:29.145" v="1684" actId="47"/>
        <pc:sldMkLst>
          <pc:docMk/>
          <pc:sldMk cId="2499447866" sldId="597"/>
        </pc:sldMkLst>
        <pc:spChg chg="add mod">
          <ac:chgData name="Syphax Ait oubelli" userId="ecf726b1934da71b" providerId="LiveId" clId="{2F415764-E968-4E12-8DD4-F8626AC1AE15}" dt="2021-12-14T15:55:54.934" v="1677" actId="207"/>
          <ac:spMkLst>
            <pc:docMk/>
            <pc:sldMk cId="2499447866" sldId="597"/>
            <ac:spMk id="2" creationId="{E2EF9075-F741-4EE7-9C6E-FAF02A9A5032}"/>
          </ac:spMkLst>
        </pc:spChg>
        <pc:spChg chg="del">
          <ac:chgData name="Syphax Ait oubelli" userId="ecf726b1934da71b" providerId="LiveId" clId="{2F415764-E968-4E12-8DD4-F8626AC1AE15}" dt="2021-12-14T15:53:48.460" v="1659" actId="478"/>
          <ac:spMkLst>
            <pc:docMk/>
            <pc:sldMk cId="2499447866" sldId="597"/>
            <ac:spMk id="4" creationId="{96143A06-36BD-449F-BFF1-72D6336AAA3D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3775577790" sldId="598"/>
        </pc:sldMkLst>
        <pc:spChg chg="mod">
          <ac:chgData name="Syphax Ait oubelli" userId="ecf726b1934da71b" providerId="LiveId" clId="{2F415764-E968-4E12-8DD4-F8626AC1AE15}" dt="2021-12-14T15:55:58.392" v="1678" actId="207"/>
          <ac:spMkLst>
            <pc:docMk/>
            <pc:sldMk cId="3775577790" sldId="598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3683698332" sldId="599"/>
        </pc:sldMkLst>
        <pc:spChg chg="mod">
          <ac:chgData name="Syphax Ait oubelli" userId="ecf726b1934da71b" providerId="LiveId" clId="{2F415764-E968-4E12-8DD4-F8626AC1AE15}" dt="2021-12-14T15:57:13.095" v="1681" actId="207"/>
          <ac:spMkLst>
            <pc:docMk/>
            <pc:sldMk cId="3683698332" sldId="599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1105212962" sldId="600"/>
        </pc:sldMkLst>
        <pc:spChg chg="mod">
          <ac:chgData name="Syphax Ait oubelli" userId="ecf726b1934da71b" providerId="LiveId" clId="{2F415764-E968-4E12-8DD4-F8626AC1AE15}" dt="2021-12-14T15:57:35.911" v="1682" actId="207"/>
          <ac:spMkLst>
            <pc:docMk/>
            <pc:sldMk cId="1105212962" sldId="600"/>
            <ac:spMk id="2" creationId="{E2EF9075-F741-4EE7-9C6E-FAF02A9A5032}"/>
          </ac:spMkLst>
        </pc:spChg>
      </pc:sldChg>
      <pc:sldChg chg="modSp add del mod">
        <pc:chgData name="Syphax Ait oubelli" userId="ecf726b1934da71b" providerId="LiveId" clId="{2F415764-E968-4E12-8DD4-F8626AC1AE15}" dt="2021-12-14T15:59:29.145" v="1684" actId="47"/>
        <pc:sldMkLst>
          <pc:docMk/>
          <pc:sldMk cId="1112607820" sldId="601"/>
        </pc:sldMkLst>
        <pc:spChg chg="mod">
          <ac:chgData name="Syphax Ait oubelli" userId="ecf726b1934da71b" providerId="LiveId" clId="{2F415764-E968-4E12-8DD4-F8626AC1AE15}" dt="2021-12-14T15:57:46.211" v="1683" actId="207"/>
          <ac:spMkLst>
            <pc:docMk/>
            <pc:sldMk cId="1112607820" sldId="601"/>
            <ac:spMk id="2" creationId="{E2EF9075-F741-4EE7-9C6E-FAF02A9A5032}"/>
          </ac:spMkLst>
        </pc:spChg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3271428529" sldId="602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262053594" sldId="603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634490139" sldId="604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2210357705" sldId="605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103718475" sldId="606"/>
        </pc:sldMkLst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1763603794" sldId="607"/>
        </pc:sldMkLst>
      </pc:sldChg>
      <pc:sldChg chg="addSp delSp modSp add mod">
        <pc:chgData name="Syphax Ait oubelli" userId="ecf726b1934da71b" providerId="LiveId" clId="{2F415764-E968-4E12-8DD4-F8626AC1AE15}" dt="2021-12-14T15:59:45.621" v="1703" actId="207"/>
        <pc:sldMkLst>
          <pc:docMk/>
          <pc:sldMk cId="862029865" sldId="608"/>
        </pc:sldMkLst>
        <pc:spChg chg="del">
          <ac:chgData name="Syphax Ait oubelli" userId="ecf726b1934da71b" providerId="LiveId" clId="{2F415764-E968-4E12-8DD4-F8626AC1AE15}" dt="2021-12-14T15:59:30.822" v="1685" actId="478"/>
          <ac:spMkLst>
            <pc:docMk/>
            <pc:sldMk cId="862029865" sldId="608"/>
            <ac:spMk id="2" creationId="{E2EF9075-F741-4EE7-9C6E-FAF02A9A5032}"/>
          </ac:spMkLst>
        </pc:spChg>
        <pc:spChg chg="add mod">
          <ac:chgData name="Syphax Ait oubelli" userId="ecf726b1934da71b" providerId="LiveId" clId="{2F415764-E968-4E12-8DD4-F8626AC1AE15}" dt="2021-12-14T15:59:45.621" v="1703" actId="207"/>
          <ac:spMkLst>
            <pc:docMk/>
            <pc:sldMk cId="862029865" sldId="608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48.237" v="1704" actId="207"/>
        <pc:sldMkLst>
          <pc:docMk/>
          <pc:sldMk cId="3624850592" sldId="609"/>
        </pc:sldMkLst>
        <pc:spChg chg="mod">
          <ac:chgData name="Syphax Ait oubelli" userId="ecf726b1934da71b" providerId="LiveId" clId="{2F415764-E968-4E12-8DD4-F8626AC1AE15}" dt="2021-12-14T15:59:48.237" v="1704" actId="207"/>
          <ac:spMkLst>
            <pc:docMk/>
            <pc:sldMk cId="3624850592" sldId="609"/>
            <ac:spMk id="3" creationId="{4724739E-3A90-4F3F-A01F-FCDA762E8DE0}"/>
          </ac:spMkLst>
        </pc:spChg>
      </pc:sldChg>
      <pc:sldChg chg="add del">
        <pc:chgData name="Syphax Ait oubelli" userId="ecf726b1934da71b" providerId="LiveId" clId="{2F415764-E968-4E12-8DD4-F8626AC1AE15}" dt="2021-12-14T15:59:29.145" v="1684" actId="47"/>
        <pc:sldMkLst>
          <pc:docMk/>
          <pc:sldMk cId="4153784500" sldId="609"/>
        </pc:sldMkLst>
      </pc:sldChg>
      <pc:sldChg chg="modSp add mod">
        <pc:chgData name="Syphax Ait oubelli" userId="ecf726b1934da71b" providerId="LiveId" clId="{2F415764-E968-4E12-8DD4-F8626AC1AE15}" dt="2021-12-14T15:59:50.910" v="1705" actId="207"/>
        <pc:sldMkLst>
          <pc:docMk/>
          <pc:sldMk cId="108456161" sldId="610"/>
        </pc:sldMkLst>
        <pc:spChg chg="mod">
          <ac:chgData name="Syphax Ait oubelli" userId="ecf726b1934da71b" providerId="LiveId" clId="{2F415764-E968-4E12-8DD4-F8626AC1AE15}" dt="2021-12-14T15:59:50.910" v="1705" actId="207"/>
          <ac:spMkLst>
            <pc:docMk/>
            <pc:sldMk cId="108456161" sldId="610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53.908" v="1706" actId="207"/>
        <pc:sldMkLst>
          <pc:docMk/>
          <pc:sldMk cId="2526976477" sldId="611"/>
        </pc:sldMkLst>
        <pc:spChg chg="mod">
          <ac:chgData name="Syphax Ait oubelli" userId="ecf726b1934da71b" providerId="LiveId" clId="{2F415764-E968-4E12-8DD4-F8626AC1AE15}" dt="2021-12-14T15:59:53.908" v="1706" actId="207"/>
          <ac:spMkLst>
            <pc:docMk/>
            <pc:sldMk cId="2526976477" sldId="611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5:59:57.227" v="1707" actId="207"/>
        <pc:sldMkLst>
          <pc:docMk/>
          <pc:sldMk cId="2537293555" sldId="612"/>
        </pc:sldMkLst>
        <pc:spChg chg="mod">
          <ac:chgData name="Syphax Ait oubelli" userId="ecf726b1934da71b" providerId="LiveId" clId="{2F415764-E968-4E12-8DD4-F8626AC1AE15}" dt="2021-12-14T15:59:57.227" v="1707" actId="207"/>
          <ac:spMkLst>
            <pc:docMk/>
            <pc:sldMk cId="2537293555" sldId="612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0.218" v="1708" actId="207"/>
        <pc:sldMkLst>
          <pc:docMk/>
          <pc:sldMk cId="1179538393" sldId="613"/>
        </pc:sldMkLst>
        <pc:spChg chg="mod">
          <ac:chgData name="Syphax Ait oubelli" userId="ecf726b1934da71b" providerId="LiveId" clId="{2F415764-E968-4E12-8DD4-F8626AC1AE15}" dt="2021-12-14T16:00:00.218" v="1708" actId="207"/>
          <ac:spMkLst>
            <pc:docMk/>
            <pc:sldMk cId="1179538393" sldId="613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3.810" v="1709" actId="207"/>
        <pc:sldMkLst>
          <pc:docMk/>
          <pc:sldMk cId="3060751294" sldId="614"/>
        </pc:sldMkLst>
        <pc:spChg chg="mod">
          <ac:chgData name="Syphax Ait oubelli" userId="ecf726b1934da71b" providerId="LiveId" clId="{2F415764-E968-4E12-8DD4-F8626AC1AE15}" dt="2021-12-14T16:00:03.810" v="1709" actId="207"/>
          <ac:spMkLst>
            <pc:docMk/>
            <pc:sldMk cId="3060751294" sldId="614"/>
            <ac:spMk id="3" creationId="{4724739E-3A90-4F3F-A01F-FCDA762E8DE0}"/>
          </ac:spMkLst>
        </pc:spChg>
      </pc:sldChg>
      <pc:sldChg chg="modSp add mod">
        <pc:chgData name="Syphax Ait oubelli" userId="ecf726b1934da71b" providerId="LiveId" clId="{2F415764-E968-4E12-8DD4-F8626AC1AE15}" dt="2021-12-14T16:00:06.701" v="1710" actId="207"/>
        <pc:sldMkLst>
          <pc:docMk/>
          <pc:sldMk cId="2145433132" sldId="615"/>
        </pc:sldMkLst>
        <pc:spChg chg="mod">
          <ac:chgData name="Syphax Ait oubelli" userId="ecf726b1934da71b" providerId="LiveId" clId="{2F415764-E968-4E12-8DD4-F8626AC1AE15}" dt="2021-12-14T16:00:06.701" v="1710" actId="207"/>
          <ac:spMkLst>
            <pc:docMk/>
            <pc:sldMk cId="2145433132" sldId="615"/>
            <ac:spMk id="3" creationId="{4724739E-3A90-4F3F-A01F-FCDA762E8DE0}"/>
          </ac:spMkLst>
        </pc:spChg>
      </pc:sldChg>
      <pc:sldChg chg="add">
        <pc:chgData name="Syphax Ait oubelli" userId="ecf726b1934da71b" providerId="LiveId" clId="{2F415764-E968-4E12-8DD4-F8626AC1AE15}" dt="2021-12-14T15:59:39.371" v="1697" actId="2890"/>
        <pc:sldMkLst>
          <pc:docMk/>
          <pc:sldMk cId="1281492913" sldId="616"/>
        </pc:sldMkLst>
      </pc:sldChg>
      <pc:sldChg chg="addSp delSp modSp add mod">
        <pc:chgData name="Syphax Ait oubelli" userId="ecf726b1934da71b" providerId="LiveId" clId="{2F415764-E968-4E12-8DD4-F8626AC1AE15}" dt="2021-12-14T16:00:59.477" v="1739" actId="207"/>
        <pc:sldMkLst>
          <pc:docMk/>
          <pc:sldMk cId="3730791833" sldId="617"/>
        </pc:sldMkLst>
        <pc:spChg chg="add mod">
          <ac:chgData name="Syphax Ait oubelli" userId="ecf726b1934da71b" providerId="LiveId" clId="{2F415764-E968-4E12-8DD4-F8626AC1AE15}" dt="2021-12-14T16:00:59.477" v="1739" actId="207"/>
          <ac:spMkLst>
            <pc:docMk/>
            <pc:sldMk cId="3730791833" sldId="617"/>
            <ac:spMk id="2" creationId="{AF9E0C90-0F3E-4D50-A26C-D985DD59BA2B}"/>
          </ac:spMkLst>
        </pc:spChg>
        <pc:spChg chg="del">
          <ac:chgData name="Syphax Ait oubelli" userId="ecf726b1934da71b" providerId="LiveId" clId="{2F415764-E968-4E12-8DD4-F8626AC1AE15}" dt="2021-12-14T16:00:28.832" v="1711" actId="478"/>
          <ac:spMkLst>
            <pc:docMk/>
            <pc:sldMk cId="3730791833" sldId="617"/>
            <ac:spMk id="3" creationId="{4724739E-3A90-4F3F-A01F-FCDA762E8DE0}"/>
          </ac:spMkLst>
        </pc:spChg>
      </pc:sldChg>
      <pc:sldChg chg="addSp modSp add mod">
        <pc:chgData name="Syphax Ait oubelli" userId="ecf726b1934da71b" providerId="LiveId" clId="{2F415764-E968-4E12-8DD4-F8626AC1AE15}" dt="2021-12-14T16:03:59.976" v="1828" actId="20577"/>
        <pc:sldMkLst>
          <pc:docMk/>
          <pc:sldMk cId="961158850" sldId="618"/>
        </pc:sldMkLst>
        <pc:spChg chg="add mod">
          <ac:chgData name="Syphax Ait oubelli" userId="ecf726b1934da71b" providerId="LiveId" clId="{2F415764-E968-4E12-8DD4-F8626AC1AE15}" dt="2021-12-14T16:03:48.743" v="1819" actId="20577"/>
          <ac:spMkLst>
            <pc:docMk/>
            <pc:sldMk cId="961158850" sldId="618"/>
            <ac:spMk id="4" creationId="{478ED085-DB3B-4CA4-97BA-F10E655AD408}"/>
          </ac:spMkLst>
        </pc:spChg>
        <pc:spChg chg="add mod">
          <ac:chgData name="Syphax Ait oubelli" userId="ecf726b1934da71b" providerId="LiveId" clId="{2F415764-E968-4E12-8DD4-F8626AC1AE15}" dt="2021-12-14T16:03:51.725" v="1822" actId="20577"/>
          <ac:spMkLst>
            <pc:docMk/>
            <pc:sldMk cId="961158850" sldId="618"/>
            <ac:spMk id="5" creationId="{D7CA0C23-C4C8-4554-8934-68677A220745}"/>
          </ac:spMkLst>
        </pc:spChg>
        <pc:spChg chg="add mod">
          <ac:chgData name="Syphax Ait oubelli" userId="ecf726b1934da71b" providerId="LiveId" clId="{2F415764-E968-4E12-8DD4-F8626AC1AE15}" dt="2021-12-14T16:03:56.686" v="1825" actId="20577"/>
          <ac:spMkLst>
            <pc:docMk/>
            <pc:sldMk cId="961158850" sldId="618"/>
            <ac:spMk id="6" creationId="{43192779-877E-4DFF-9408-338937A9C0DA}"/>
          </ac:spMkLst>
        </pc:spChg>
        <pc:spChg chg="add mod">
          <ac:chgData name="Syphax Ait oubelli" userId="ecf726b1934da71b" providerId="LiveId" clId="{2F415764-E968-4E12-8DD4-F8626AC1AE15}" dt="2021-12-14T16:03:59.976" v="1828" actId="20577"/>
          <ac:spMkLst>
            <pc:docMk/>
            <pc:sldMk cId="961158850" sldId="618"/>
            <ac:spMk id="7" creationId="{08912FA3-8BDE-4708-A247-736869D5D5D0}"/>
          </ac:spMkLst>
        </pc:spChg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2359184193" sldId="619"/>
        </pc:sldMkLst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650080249" sldId="620"/>
        </pc:sldMkLst>
      </pc:sldChg>
      <pc:sldChg chg="add del">
        <pc:chgData name="Syphax Ait oubelli" userId="ecf726b1934da71b" providerId="LiveId" clId="{2F415764-E968-4E12-8DD4-F8626AC1AE15}" dt="2021-12-14T16:04:53.617" v="1864" actId="47"/>
        <pc:sldMkLst>
          <pc:docMk/>
          <pc:sldMk cId="1965384719" sldId="621"/>
        </pc:sldMkLst>
      </pc:sldChg>
      <pc:sldChg chg="addSp modSp add mod">
        <pc:chgData name="Syphax Ait oubelli" userId="ecf726b1934da71b" providerId="LiveId" clId="{2F415764-E968-4E12-8DD4-F8626AC1AE15}" dt="2021-12-14T16:01:23.341" v="1772" actId="1076"/>
        <pc:sldMkLst>
          <pc:docMk/>
          <pc:sldMk cId="2134393501" sldId="622"/>
        </pc:sldMkLst>
        <pc:spChg chg="mod">
          <ac:chgData name="Syphax Ait oubelli" userId="ecf726b1934da71b" providerId="LiveId" clId="{2F415764-E968-4E12-8DD4-F8626AC1AE15}" dt="2021-12-14T16:01:10.036" v="1746" actId="20577"/>
          <ac:spMkLst>
            <pc:docMk/>
            <pc:sldMk cId="2134393501" sldId="622"/>
            <ac:spMk id="2" creationId="{AF9E0C90-0F3E-4D50-A26C-D985DD59BA2B}"/>
          </ac:spMkLst>
        </pc:spChg>
        <pc:spChg chg="add mod">
          <ac:chgData name="Syphax Ait oubelli" userId="ecf726b1934da71b" providerId="LiveId" clId="{2F415764-E968-4E12-8DD4-F8626AC1AE15}" dt="2021-12-14T16:01:23.341" v="1772" actId="1076"/>
          <ac:spMkLst>
            <pc:docMk/>
            <pc:sldMk cId="2134393501" sldId="622"/>
            <ac:spMk id="4" creationId="{879BA9F6-2EDC-4663-BF93-93EE086F2AD6}"/>
          </ac:spMkLst>
        </pc:spChg>
      </pc:sldChg>
      <pc:sldChg chg="modSp add mod">
        <pc:chgData name="Syphax Ait oubelli" userId="ecf726b1934da71b" providerId="LiveId" clId="{2F415764-E968-4E12-8DD4-F8626AC1AE15}" dt="2021-12-14T16:04:31.435" v="1850" actId="12789"/>
        <pc:sldMkLst>
          <pc:docMk/>
          <pc:sldMk cId="41457453" sldId="623"/>
        </pc:sldMkLst>
        <pc:spChg chg="mod">
          <ac:chgData name="Syphax Ait oubelli" userId="ecf726b1934da71b" providerId="LiveId" clId="{2F415764-E968-4E12-8DD4-F8626AC1AE15}" dt="2021-12-14T16:04:31.435" v="1850" actId="12789"/>
          <ac:spMkLst>
            <pc:docMk/>
            <pc:sldMk cId="41457453" sldId="623"/>
            <ac:spMk id="2" creationId="{AF9E0C90-0F3E-4D50-A26C-D985DD59BA2B}"/>
          </ac:spMkLst>
        </pc:spChg>
      </pc:sldChg>
      <pc:sldChg chg="modSp add del">
        <pc:chgData name="Syphax Ait oubelli" userId="ecf726b1934da71b" providerId="LiveId" clId="{2F415764-E968-4E12-8DD4-F8626AC1AE15}" dt="2021-12-14T16:04:53.617" v="1864" actId="47"/>
        <pc:sldMkLst>
          <pc:docMk/>
          <pc:sldMk cId="618771167" sldId="624"/>
        </pc:sldMkLst>
        <pc:spChg chg="mod">
          <ac:chgData name="Syphax Ait oubelli" userId="ecf726b1934da71b" providerId="LiveId" clId="{2F415764-E968-4E12-8DD4-F8626AC1AE15}" dt="2021-12-14T16:04:13.923" v="1831" actId="20577"/>
          <ac:spMkLst>
            <pc:docMk/>
            <pc:sldMk cId="618771167" sldId="624"/>
            <ac:spMk id="2" creationId="{AF9E0C90-0F3E-4D50-A26C-D985DD59BA2B}"/>
          </ac:spMkLst>
        </pc:spChg>
      </pc:sldChg>
      <pc:sldChg chg="addSp modSp add">
        <pc:chgData name="Syphax Ait oubelli" userId="ecf726b1934da71b" providerId="LiveId" clId="{2F415764-E968-4E12-8DD4-F8626AC1AE15}" dt="2021-12-14T16:04:49.896" v="1863"/>
        <pc:sldMkLst>
          <pc:docMk/>
          <pc:sldMk cId="454047962" sldId="625"/>
        </pc:sldMkLst>
        <pc:spChg chg="mod">
          <ac:chgData name="Syphax Ait oubelli" userId="ecf726b1934da71b" providerId="LiveId" clId="{2F415764-E968-4E12-8DD4-F8626AC1AE15}" dt="2021-12-14T16:04:46.492" v="1862" actId="20577"/>
          <ac:spMkLst>
            <pc:docMk/>
            <pc:sldMk cId="454047962" sldId="625"/>
            <ac:spMk id="2" creationId="{AF9E0C90-0F3E-4D50-A26C-D985DD59BA2B}"/>
          </ac:spMkLst>
        </pc:spChg>
        <pc:spChg chg="add mod">
          <ac:chgData name="Syphax Ait oubelli" userId="ecf726b1934da71b" providerId="LiveId" clId="{2F415764-E968-4E12-8DD4-F8626AC1AE15}" dt="2021-12-14T16:04:49.896" v="1863"/>
          <ac:spMkLst>
            <pc:docMk/>
            <pc:sldMk cId="454047962" sldId="625"/>
            <ac:spMk id="4" creationId="{381C2C5D-C7BB-43F3-BF17-C2EA2D2A7F74}"/>
          </ac:spMkLst>
        </pc:spChg>
      </pc:sldChg>
      <pc:sldChg chg="addSp delSp modSp add mod">
        <pc:chgData name="Syphax Ait oubelli" userId="ecf726b1934da71b" providerId="LiveId" clId="{2F415764-E968-4E12-8DD4-F8626AC1AE15}" dt="2021-12-14T16:13:04.427" v="2020" actId="208"/>
        <pc:sldMkLst>
          <pc:docMk/>
          <pc:sldMk cId="3339213581" sldId="626"/>
        </pc:sldMkLst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4" creationId="{2E164BDC-0070-438F-8AFB-7EB06069B282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9" creationId="{5CC0E13F-B191-4AB2-9B7C-275B4CB41AD1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15" creationId="{AA0948A5-CC80-41B6-8FDA-E9F02FFC4F7E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3" creationId="{556A052A-79D3-45F5-8934-2C415C9AE49E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5" creationId="{C4F72FAE-C947-419E-AB8E-F3F59FADBFB2}"/>
          </ac:spMkLst>
        </pc:spChg>
        <pc:spChg chg="ord">
          <ac:chgData name="Syphax Ait oubelli" userId="ecf726b1934da71b" providerId="LiveId" clId="{2F415764-E968-4E12-8DD4-F8626AC1AE15}" dt="2021-12-14T16:10:16.004" v="1892" actId="167"/>
          <ac:spMkLst>
            <pc:docMk/>
            <pc:sldMk cId="3339213581" sldId="626"/>
            <ac:spMk id="36" creationId="{4298FD3C-42FB-46BD-9009-5530A609EE78}"/>
          </ac:spMkLst>
        </pc:spChg>
        <pc:spChg chg="ord">
          <ac:chgData name="Syphax Ait oubelli" userId="ecf726b1934da71b" providerId="LiveId" clId="{2F415764-E968-4E12-8DD4-F8626AC1AE15}" dt="2021-12-14T16:10:20.098" v="1893" actId="167"/>
          <ac:spMkLst>
            <pc:docMk/>
            <pc:sldMk cId="3339213581" sldId="626"/>
            <ac:spMk id="38" creationId="{C78D00FE-E3A1-4CC4-997A-DA4BE596677C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39" creationId="{CFD50250-66ED-4170-8293-3AB78075C1EA}"/>
          </ac:spMkLst>
        </pc:spChg>
        <pc:spChg chg="add mod">
          <ac:chgData name="Syphax Ait oubelli" userId="ecf726b1934da71b" providerId="LiveId" clId="{2F415764-E968-4E12-8DD4-F8626AC1AE15}" dt="2021-12-14T16:10:07.137" v="1890" actId="207"/>
          <ac:spMkLst>
            <pc:docMk/>
            <pc:sldMk cId="3339213581" sldId="626"/>
            <ac:spMk id="41" creationId="{7809BFA1-AAC6-4255-B13D-B65941E200AB}"/>
          </ac:spMkLst>
        </pc:spChg>
        <pc:spChg chg="del">
          <ac:chgData name="Syphax Ait oubelli" userId="ecf726b1934da71b" providerId="LiveId" clId="{2F415764-E968-4E12-8DD4-F8626AC1AE15}" dt="2021-12-14T16:08:58.302" v="1886" actId="478"/>
          <ac:spMkLst>
            <pc:docMk/>
            <pc:sldMk cId="3339213581" sldId="626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6:08:58.302" v="1886" actId="478"/>
          <ac:spMkLst>
            <pc:docMk/>
            <pc:sldMk cId="3339213581" sldId="626"/>
            <ac:spMk id="43" creationId="{1DB31042-963C-4806-ADC1-9BDE2F2CE76C}"/>
          </ac:spMkLst>
        </pc:spChg>
        <pc:spChg chg="add mod">
          <ac:chgData name="Syphax Ait oubelli" userId="ecf726b1934da71b" providerId="LiveId" clId="{2F415764-E968-4E12-8DD4-F8626AC1AE15}" dt="2021-12-14T16:10:27.027" v="1903" actId="14100"/>
          <ac:spMkLst>
            <pc:docMk/>
            <pc:sldMk cId="3339213581" sldId="626"/>
            <ac:spMk id="46" creationId="{D49A4DDF-EE4E-4053-AF93-5D8EC5955526}"/>
          </ac:spMkLst>
        </pc:spChg>
        <pc:spChg chg="add mod">
          <ac:chgData name="Syphax Ait oubelli" userId="ecf726b1934da71b" providerId="LiveId" clId="{2F415764-E968-4E12-8DD4-F8626AC1AE15}" dt="2021-12-14T16:11:46.216" v="2008" actId="20577"/>
          <ac:spMkLst>
            <pc:docMk/>
            <pc:sldMk cId="3339213581" sldId="626"/>
            <ac:spMk id="47" creationId="{0FE1187A-F6F3-4569-BA98-AD55AC21B168}"/>
          </ac:spMkLst>
        </pc:spChg>
        <pc:spChg chg="add mod">
          <ac:chgData name="Syphax Ait oubelli" userId="ecf726b1934da71b" providerId="LiveId" clId="{2F415764-E968-4E12-8DD4-F8626AC1AE15}" dt="2021-12-14T16:12:10.565" v="2013" actId="20577"/>
          <ac:spMkLst>
            <pc:docMk/>
            <pc:sldMk cId="3339213581" sldId="626"/>
            <ac:spMk id="49" creationId="{B3CCBE0B-8B3D-4FE5-9B7C-95F6226F4F2A}"/>
          </ac:spMkLst>
        </pc:spChg>
        <pc:spChg chg="add mod">
          <ac:chgData name="Syphax Ait oubelli" userId="ecf726b1934da71b" providerId="LiveId" clId="{2F415764-E968-4E12-8DD4-F8626AC1AE15}" dt="2021-12-14T16:12:01.416" v="2011" actId="207"/>
          <ac:spMkLst>
            <pc:docMk/>
            <pc:sldMk cId="3339213581" sldId="626"/>
            <ac:spMk id="50" creationId="{A6F00FF9-60C7-4290-8D1E-C71F4109588B}"/>
          </ac:spMkLst>
        </pc:spChg>
        <pc:spChg chg="add mod">
          <ac:chgData name="Syphax Ait oubelli" userId="ecf726b1934da71b" providerId="LiveId" clId="{2F415764-E968-4E12-8DD4-F8626AC1AE15}" dt="2021-12-14T16:12:04.757" v="2012" actId="207"/>
          <ac:spMkLst>
            <pc:docMk/>
            <pc:sldMk cId="3339213581" sldId="626"/>
            <ac:spMk id="52" creationId="{8A18C8C4-1145-44CF-984A-31F0A9011809}"/>
          </ac:spMkLst>
        </pc:spChg>
        <pc:spChg chg="mod">
          <ac:chgData name="Syphax Ait oubelli" userId="ecf726b1934da71b" providerId="LiveId" clId="{2F415764-E968-4E12-8DD4-F8626AC1AE15}" dt="2021-12-14T16:12:44.966" v="2017" actId="207"/>
          <ac:spMkLst>
            <pc:docMk/>
            <pc:sldMk cId="3339213581" sldId="626"/>
            <ac:spMk id="60" creationId="{114DDAB4-5D22-43AD-8DDC-6B1EDD47D568}"/>
          </ac:spMkLst>
        </pc:spChg>
        <pc:spChg chg="mod ord">
          <ac:chgData name="Syphax Ait oubelli" userId="ecf726b1934da71b" providerId="LiveId" clId="{2F415764-E968-4E12-8DD4-F8626AC1AE15}" dt="2021-12-14T16:13:04.427" v="2020" actId="208"/>
          <ac:spMkLst>
            <pc:docMk/>
            <pc:sldMk cId="3339213581" sldId="626"/>
            <ac:spMk id="61" creationId="{DE5B7A2E-6869-4F40-9E47-4E3EF15E8697}"/>
          </ac:spMkLst>
        </pc:spChg>
        <pc:spChg chg="ord">
          <ac:chgData name="Syphax Ait oubelli" userId="ecf726b1934da71b" providerId="LiveId" clId="{2F415764-E968-4E12-8DD4-F8626AC1AE15}" dt="2021-12-14T16:10:11.580" v="1891" actId="167"/>
          <ac:spMkLst>
            <pc:docMk/>
            <pc:sldMk cId="3339213581" sldId="626"/>
            <ac:spMk id="69" creationId="{96BDDCFC-BAD8-4128-B828-44794981DD06}"/>
          </ac:spMkLst>
        </pc:spChg>
        <pc:spChg chg="mod">
          <ac:chgData name="Syphax Ait oubelli" userId="ecf726b1934da71b" providerId="LiveId" clId="{2F415764-E968-4E12-8DD4-F8626AC1AE15}" dt="2021-12-14T16:12:24.417" v="2015" actId="1076"/>
          <ac:spMkLst>
            <pc:docMk/>
            <pc:sldMk cId="3339213581" sldId="626"/>
            <ac:spMk id="70" creationId="{222A1A8D-46F4-4CE2-901E-CA1481C6D779}"/>
          </ac:spMkLst>
        </pc:sp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16" creationId="{D9ED611A-57E5-43C8-B2F8-FD2B9A0F82F5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19" creationId="{F8F450AE-88CD-4A27-B935-A52BF29F69FA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2" creationId="{BC1B6798-81D7-421C-B827-BF4C5BF3B96B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5" creationId="{AB450DB1-DA8F-473C-AA98-9F3BACA4AEF7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28" creationId="{AAB1697E-51B6-4788-A333-E50BFD9B48A8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1" creationId="{3626478B-C109-41FF-95A6-CE7911AAAFA1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4" creationId="{B17629E1-3169-4375-AD3F-EE3A64EE3599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37" creationId="{60B77C42-BB92-49D6-BE82-1125CCC08E7B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0" creationId="{E3801BAB-3F09-4C28-9851-565D91D79903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5" creationId="{ED69607D-C52B-41A7-AAB2-C518608E0C90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48" creationId="{432E71F3-46FC-4062-B512-48CF8291FAFF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1" creationId="{F34E672D-2AD3-4280-87F7-BFB1D9922293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4" creationId="{792CFEE0-72F1-4BF2-9E88-962A0E5A636C}"/>
          </ac:cxnSpMkLst>
        </pc:cxnChg>
        <pc:cxnChg chg="mod">
          <ac:chgData name="Syphax Ait oubelli" userId="ecf726b1934da71b" providerId="LiveId" clId="{2F415764-E968-4E12-8DD4-F8626AC1AE15}" dt="2021-12-14T16:12:24.417" v="2015" actId="1076"/>
          <ac:cxnSpMkLst>
            <pc:docMk/>
            <pc:sldMk cId="3339213581" sldId="626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6:15:50.856" v="2088" actId="1076"/>
        <pc:sldMkLst>
          <pc:docMk/>
          <pc:sldMk cId="2462842548" sldId="627"/>
        </pc:sldMkLst>
        <pc:spChg chg="add mod">
          <ac:chgData name="Syphax Ait oubelli" userId="ecf726b1934da71b" providerId="LiveId" clId="{2F415764-E968-4E12-8DD4-F8626AC1AE15}" dt="2021-12-14T16:15:36.263" v="2078" actId="20577"/>
          <ac:spMkLst>
            <pc:docMk/>
            <pc:sldMk cId="2462842548" sldId="627"/>
            <ac:spMk id="4" creationId="{40FEEE5E-E7CC-4B64-A2C7-E0A5511D16D5}"/>
          </ac:spMkLst>
        </pc:spChg>
        <pc:spChg chg="add del mod">
          <ac:chgData name="Syphax Ait oubelli" userId="ecf726b1934da71b" providerId="LiveId" clId="{2F415764-E968-4E12-8DD4-F8626AC1AE15}" dt="2021-12-14T16:15:45.256" v="2085"/>
          <ac:spMkLst>
            <pc:docMk/>
            <pc:sldMk cId="2462842548" sldId="627"/>
            <ac:spMk id="5" creationId="{A7E77F43-F17B-4F10-A7A6-2B534FE1B3FC}"/>
          </ac:spMkLst>
        </pc:spChg>
        <pc:spChg chg="add mod">
          <ac:chgData name="Syphax Ait oubelli" userId="ecf726b1934da71b" providerId="LiveId" clId="{2F415764-E968-4E12-8DD4-F8626AC1AE15}" dt="2021-12-14T16:15:50.856" v="2088" actId="1076"/>
          <ac:spMkLst>
            <pc:docMk/>
            <pc:sldMk cId="2462842548" sldId="627"/>
            <ac:spMk id="6" creationId="{AAAD66C8-46E0-4305-A235-A7A60DE5BB49}"/>
          </ac:spMkLst>
        </pc:spChg>
        <pc:spChg chg="mod">
          <ac:chgData name="Syphax Ait oubelli" userId="ecf726b1934da71b" providerId="LiveId" clId="{2F415764-E968-4E12-8DD4-F8626AC1AE15}" dt="2021-12-14T16:15:43.815" v="2084" actId="1076"/>
          <ac:spMkLst>
            <pc:docMk/>
            <pc:sldMk cId="2462842548" sldId="627"/>
            <ac:spMk id="27" creationId="{26665854-4FBA-49CB-BD56-A1D90A94519A}"/>
          </ac:spMkLst>
        </pc:spChg>
      </pc:sldChg>
      <pc:sldChg chg="addSp modSp add mod">
        <pc:chgData name="Syphax Ait oubelli" userId="ecf726b1934da71b" providerId="LiveId" clId="{2F415764-E968-4E12-8DD4-F8626AC1AE15}" dt="2021-12-14T16:15:55.118" v="2090" actId="1076"/>
        <pc:sldMkLst>
          <pc:docMk/>
          <pc:sldMk cId="157056619" sldId="628"/>
        </pc:sldMkLst>
        <pc:spChg chg="add mod">
          <ac:chgData name="Syphax Ait oubelli" userId="ecf726b1934da71b" providerId="LiveId" clId="{2F415764-E968-4E12-8DD4-F8626AC1AE15}" dt="2021-12-14T16:15:40.045" v="2081" actId="948"/>
          <ac:spMkLst>
            <pc:docMk/>
            <pc:sldMk cId="157056619" sldId="628"/>
            <ac:spMk id="4" creationId="{2DB12D8E-3D9B-4A3F-8DF3-5F05F2CC13BC}"/>
          </ac:spMkLst>
        </pc:spChg>
        <pc:spChg chg="add mod">
          <ac:chgData name="Syphax Ait oubelli" userId="ecf726b1934da71b" providerId="LiveId" clId="{2F415764-E968-4E12-8DD4-F8626AC1AE15}" dt="2021-12-14T16:15:55.118" v="2090" actId="1076"/>
          <ac:spMkLst>
            <pc:docMk/>
            <pc:sldMk cId="157056619" sldId="628"/>
            <ac:spMk id="5" creationId="{310C2AA1-AB80-4B67-824D-89AD3DD239EF}"/>
          </ac:spMkLst>
        </pc:spChg>
        <pc:spChg chg="mod">
          <ac:chgData name="Syphax Ait oubelli" userId="ecf726b1934da71b" providerId="LiveId" clId="{2F415764-E968-4E12-8DD4-F8626AC1AE15}" dt="2021-12-14T16:15:28.126" v="2077" actId="20577"/>
          <ac:spMkLst>
            <pc:docMk/>
            <pc:sldMk cId="157056619" sldId="628"/>
            <ac:spMk id="27" creationId="{26665854-4FBA-49CB-BD56-A1D90A94519A}"/>
          </ac:spMkLst>
        </pc:spChg>
      </pc:sldChg>
      <pc:sldChg chg="addSp delSp modSp add mod">
        <pc:chgData name="Syphax Ait oubelli" userId="ecf726b1934da71b" providerId="LiveId" clId="{2F415764-E968-4E12-8DD4-F8626AC1AE15}" dt="2021-12-14T16:33:17.634" v="2209" actId="207"/>
        <pc:sldMkLst>
          <pc:docMk/>
          <pc:sldMk cId="1043158713" sldId="629"/>
        </pc:sldMkLst>
        <pc:spChg chg="add del mod">
          <ac:chgData name="Syphax Ait oubelli" userId="ecf726b1934da71b" providerId="LiveId" clId="{2F415764-E968-4E12-8DD4-F8626AC1AE15}" dt="2021-12-14T16:29:20.304" v="2136" actId="478"/>
          <ac:spMkLst>
            <pc:docMk/>
            <pc:sldMk cId="1043158713" sldId="629"/>
            <ac:spMk id="32" creationId="{20E6818D-7774-470D-A649-402493FF1F33}"/>
          </ac:spMkLst>
        </pc:spChg>
        <pc:spChg chg="add del mod">
          <ac:chgData name="Syphax Ait oubelli" userId="ecf726b1934da71b" providerId="LiveId" clId="{2F415764-E968-4E12-8DD4-F8626AC1AE15}" dt="2021-12-14T16:29:45.648" v="2149" actId="478"/>
          <ac:spMkLst>
            <pc:docMk/>
            <pc:sldMk cId="1043158713" sldId="629"/>
            <ac:spMk id="33" creationId="{C050A7C5-DCA8-4722-9535-0B7AA2F426CE}"/>
          </ac:spMkLst>
        </pc:spChg>
        <pc:spChg chg="add del mod">
          <ac:chgData name="Syphax Ait oubelli" userId="ecf726b1934da71b" providerId="LiveId" clId="{2F415764-E968-4E12-8DD4-F8626AC1AE15}" dt="2021-12-14T16:31:17.296" v="2175" actId="478"/>
          <ac:spMkLst>
            <pc:docMk/>
            <pc:sldMk cId="1043158713" sldId="629"/>
            <ac:spMk id="35" creationId="{BF1DDECA-D8FB-4A60-9C65-0F73313533A1}"/>
          </ac:spMkLst>
        </pc:spChg>
        <pc:spChg chg="add del mod">
          <ac:chgData name="Syphax Ait oubelli" userId="ecf726b1934da71b" providerId="LiveId" clId="{2F415764-E968-4E12-8DD4-F8626AC1AE15}" dt="2021-12-14T16:31:16.024" v="2174"/>
          <ac:spMkLst>
            <pc:docMk/>
            <pc:sldMk cId="1043158713" sldId="629"/>
            <ac:spMk id="36" creationId="{5A32FFB9-463B-4AA5-806A-3933048B3DFE}"/>
          </ac:spMkLst>
        </pc:spChg>
        <pc:spChg chg="add del mod">
          <ac:chgData name="Syphax Ait oubelli" userId="ecf726b1934da71b" providerId="LiveId" clId="{2F415764-E968-4E12-8DD4-F8626AC1AE15}" dt="2021-12-14T16:33:15.977" v="2207" actId="478"/>
          <ac:spMkLst>
            <pc:docMk/>
            <pc:sldMk cId="1043158713" sldId="629"/>
            <ac:spMk id="38" creationId="{C69EE946-93E4-4887-84D9-38944A355611}"/>
          </ac:spMkLst>
        </pc:spChg>
        <pc:spChg chg="add mod">
          <ac:chgData name="Syphax Ait oubelli" userId="ecf726b1934da71b" providerId="LiveId" clId="{2F415764-E968-4E12-8DD4-F8626AC1AE15}" dt="2021-12-14T16:33:17.634" v="2209" actId="207"/>
          <ac:spMkLst>
            <pc:docMk/>
            <pc:sldMk cId="1043158713" sldId="629"/>
            <ac:spMk id="39" creationId="{FCBAE86D-4D82-4B92-BAB6-AF781D234CC3}"/>
          </ac:spMkLst>
        </pc:spChg>
        <pc:spChg chg="del">
          <ac:chgData name="Syphax Ait oubelli" userId="ecf726b1934da71b" providerId="LiveId" clId="{2F415764-E968-4E12-8DD4-F8626AC1AE15}" dt="2021-12-14T16:27:26.304" v="2099" actId="478"/>
          <ac:spMkLst>
            <pc:docMk/>
            <pc:sldMk cId="1043158713" sldId="629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6:25:58.057" v="2092" actId="478"/>
          <ac:spMkLst>
            <pc:docMk/>
            <pc:sldMk cId="1043158713" sldId="629"/>
            <ac:spMk id="68" creationId="{BB46E8E5-988B-47CE-80F1-92280EE2EB03}"/>
          </ac:spMkLst>
        </pc:spChg>
      </pc:sldChg>
      <pc:sldChg chg="addSp delSp modSp add mod">
        <pc:chgData name="Syphax Ait oubelli" userId="ecf726b1934da71b" providerId="LiveId" clId="{2F415764-E968-4E12-8DD4-F8626AC1AE15}" dt="2021-12-14T17:05:34.153" v="2318" actId="478"/>
        <pc:sldMkLst>
          <pc:docMk/>
          <pc:sldMk cId="2739812931" sldId="630"/>
        </pc:sldMkLst>
        <pc:spChg chg="mod">
          <ac:chgData name="Syphax Ait oubelli" userId="ecf726b1934da71b" providerId="LiveId" clId="{2F415764-E968-4E12-8DD4-F8626AC1AE15}" dt="2021-12-14T16:27:57.208" v="2103" actId="207"/>
          <ac:spMkLst>
            <pc:docMk/>
            <pc:sldMk cId="2739812931" sldId="630"/>
            <ac:spMk id="4" creationId="{2E164BDC-0070-438F-8AFB-7EB06069B282}"/>
          </ac:spMkLst>
        </pc:spChg>
        <pc:spChg chg="add del mod">
          <ac:chgData name="Syphax Ait oubelli" userId="ecf726b1934da71b" providerId="LiveId" clId="{2F415764-E968-4E12-8DD4-F8626AC1AE15}" dt="2021-12-14T17:05:34.153" v="2318" actId="478"/>
          <ac:spMkLst>
            <pc:docMk/>
            <pc:sldMk cId="2739812931" sldId="630"/>
            <ac:spMk id="7" creationId="{3083AA5A-4996-468E-8B44-FE90BDB31078}"/>
          </ac:spMkLst>
        </pc:spChg>
        <pc:spChg chg="add del mod">
          <ac:chgData name="Syphax Ait oubelli" userId="ecf726b1934da71b" providerId="LiveId" clId="{2F415764-E968-4E12-8DD4-F8626AC1AE15}" dt="2021-12-14T16:29:16.192" v="2133" actId="478"/>
          <ac:spMkLst>
            <pc:docMk/>
            <pc:sldMk cId="2739812931" sldId="630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6:29:40.784" v="2146" actId="478"/>
          <ac:spMkLst>
            <pc:docMk/>
            <pc:sldMk cId="2739812931" sldId="630"/>
            <ac:spMk id="32" creationId="{2F358F47-0B93-4468-84F4-2B8FEEFC479E}"/>
          </ac:spMkLst>
        </pc:spChg>
        <pc:spChg chg="add del mod">
          <ac:chgData name="Syphax Ait oubelli" userId="ecf726b1934da71b" providerId="LiveId" clId="{2F415764-E968-4E12-8DD4-F8626AC1AE15}" dt="2021-12-14T16:31:10.486" v="2170" actId="478"/>
          <ac:spMkLst>
            <pc:docMk/>
            <pc:sldMk cId="2739812931" sldId="630"/>
            <ac:spMk id="33" creationId="{84A2127B-24FB-49D1-A5D4-2391873DBE3D}"/>
          </ac:spMkLst>
        </pc:spChg>
        <pc:spChg chg="add del mod">
          <ac:chgData name="Syphax Ait oubelli" userId="ecf726b1934da71b" providerId="LiveId" clId="{2F415764-E968-4E12-8DD4-F8626AC1AE15}" dt="2021-12-14T16:32:48" v="2204" actId="478"/>
          <ac:spMkLst>
            <pc:docMk/>
            <pc:sldMk cId="2739812931" sldId="630"/>
            <ac:spMk id="35" creationId="{E9A1B42C-D993-4186-A28C-59FB7363B14B}"/>
          </ac:spMkLst>
        </pc:spChg>
        <pc:spChg chg="add mod">
          <ac:chgData name="Syphax Ait oubelli" userId="ecf726b1934da71b" providerId="LiveId" clId="{2F415764-E968-4E12-8DD4-F8626AC1AE15}" dt="2021-12-14T16:33:13.558" v="2206" actId="207"/>
          <ac:spMkLst>
            <pc:docMk/>
            <pc:sldMk cId="2739812931" sldId="630"/>
            <ac:spMk id="36" creationId="{BF205CFB-2FA0-45C8-92C9-1A1C4D551CF8}"/>
          </ac:spMkLst>
        </pc:spChg>
        <pc:spChg chg="del">
          <ac:chgData name="Syphax Ait oubelli" userId="ecf726b1934da71b" providerId="LiveId" clId="{2F415764-E968-4E12-8DD4-F8626AC1AE15}" dt="2021-12-14T16:27:21.952" v="2096" actId="478"/>
          <ac:spMkLst>
            <pc:docMk/>
            <pc:sldMk cId="2739812931" sldId="630"/>
            <ac:spMk id="61" creationId="{DE5B7A2E-6869-4F40-9E47-4E3EF15E8697}"/>
          </ac:spMkLst>
        </pc:spChg>
        <pc:cxnChg chg="add del mod">
          <ac:chgData name="Syphax Ait oubelli" userId="ecf726b1934da71b" providerId="LiveId" clId="{2F415764-E968-4E12-8DD4-F8626AC1AE15}" dt="2021-12-14T17:05:32.982" v="2317" actId="478"/>
          <ac:cxnSpMkLst>
            <pc:docMk/>
            <pc:sldMk cId="2739812931" sldId="630"/>
            <ac:cxnSpMk id="3" creationId="{7919AD20-9273-445B-8A06-94DF832AF409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29.137" v="2315" actId="478"/>
        <pc:sldMkLst>
          <pc:docMk/>
          <pc:sldMk cId="1979151308" sldId="631"/>
        </pc:sldMkLst>
        <pc:spChg chg="del">
          <ac:chgData name="Syphax Ait oubelli" userId="ecf726b1934da71b" providerId="LiveId" clId="{2F415764-E968-4E12-8DD4-F8626AC1AE15}" dt="2021-12-14T16:28:21.448" v="2105" actId="478"/>
          <ac:spMkLst>
            <pc:docMk/>
            <pc:sldMk cId="1979151308" sldId="631"/>
            <ac:spMk id="4" creationId="{2E164BDC-0070-438F-8AFB-7EB06069B282}"/>
          </ac:spMkLst>
        </pc:spChg>
        <pc:spChg chg="del">
          <ac:chgData name="Syphax Ait oubelli" userId="ecf726b1934da71b" providerId="LiveId" clId="{2F415764-E968-4E12-8DD4-F8626AC1AE15}" dt="2021-12-14T16:29:10.816" v="2130" actId="478"/>
          <ac:spMkLst>
            <pc:docMk/>
            <pc:sldMk cId="1979151308" sldId="631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6:29:36.367" v="2143" actId="478"/>
          <ac:spMkLst>
            <pc:docMk/>
            <pc:sldMk cId="1979151308" sldId="631"/>
            <ac:spMk id="32" creationId="{D763A675-A3EC-49E3-AB22-A63B39C34745}"/>
          </ac:spMkLst>
        </pc:spChg>
        <pc:spChg chg="add del mod">
          <ac:chgData name="Syphax Ait oubelli" userId="ecf726b1934da71b" providerId="LiveId" clId="{2F415764-E968-4E12-8DD4-F8626AC1AE15}" dt="2021-12-14T16:31:05.998" v="2167" actId="478"/>
          <ac:spMkLst>
            <pc:docMk/>
            <pc:sldMk cId="1979151308" sldId="631"/>
            <ac:spMk id="33" creationId="{2AB626F8-5459-46A3-A873-D334F347A8C6}"/>
          </ac:spMkLst>
        </pc:spChg>
        <pc:spChg chg="add del mod">
          <ac:chgData name="Syphax Ait oubelli" userId="ecf726b1934da71b" providerId="LiveId" clId="{2F415764-E968-4E12-8DD4-F8626AC1AE15}" dt="2021-12-14T16:32:43.688" v="2201" actId="478"/>
          <ac:spMkLst>
            <pc:docMk/>
            <pc:sldMk cId="1979151308" sldId="631"/>
            <ac:spMk id="35" creationId="{102D544E-8939-4C2C-98A8-D8D59031D3F0}"/>
          </ac:spMkLst>
        </pc:spChg>
        <pc:spChg chg="add mod">
          <ac:chgData name="Syphax Ait oubelli" userId="ecf726b1934da71b" providerId="LiveId" clId="{2F415764-E968-4E12-8DD4-F8626AC1AE15}" dt="2021-12-14T16:32:45.991" v="2203" actId="207"/>
          <ac:spMkLst>
            <pc:docMk/>
            <pc:sldMk cId="1979151308" sldId="631"/>
            <ac:spMk id="36" creationId="{5C93A116-FF06-4051-B0AA-1A771300C158}"/>
          </ac:spMkLst>
        </pc:spChg>
        <pc:spChg chg="add del mod">
          <ac:chgData name="Syphax Ait oubelli" userId="ecf726b1934da71b" providerId="LiveId" clId="{2F415764-E968-4E12-8DD4-F8626AC1AE15}" dt="2021-12-14T17:05:29.137" v="2315" actId="478"/>
          <ac:spMkLst>
            <pc:docMk/>
            <pc:sldMk cId="1979151308" sldId="631"/>
            <ac:spMk id="39" creationId="{DF4602CA-1DBC-4D60-AB3D-429BEAC8FAC6}"/>
          </ac:spMkLst>
        </pc:sp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16" creationId="{D9ED611A-57E5-43C8-B2F8-FD2B9A0F82F5}"/>
          </ac:cxnSpMkLst>
        </pc:cxn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19" creationId="{F8F450AE-88CD-4A27-B935-A52BF29F69FA}"/>
          </ac:cxnSpMkLst>
        </pc:cxnChg>
        <pc:cxnChg chg="del mod">
          <ac:chgData name="Syphax Ait oubelli" userId="ecf726b1934da71b" providerId="LiveId" clId="{2F415764-E968-4E12-8DD4-F8626AC1AE15}" dt="2021-12-14T16:28:21.448" v="2105" actId="478"/>
          <ac:cxnSpMkLst>
            <pc:docMk/>
            <pc:sldMk cId="1979151308" sldId="631"/>
            <ac:cxnSpMk id="22" creationId="{BC1B6798-81D7-421C-B827-BF4C5BF3B96B}"/>
          </ac:cxnSpMkLst>
        </pc:cxnChg>
        <pc:cxnChg chg="add del mod">
          <ac:chgData name="Syphax Ait oubelli" userId="ecf726b1934da71b" providerId="LiveId" clId="{2F415764-E968-4E12-8DD4-F8626AC1AE15}" dt="2021-12-14T17:05:29.137" v="2315" actId="478"/>
          <ac:cxnSpMkLst>
            <pc:docMk/>
            <pc:sldMk cId="1979151308" sldId="631"/>
            <ac:cxnSpMk id="38" creationId="{E2A2E6BC-A3A1-4744-954A-85DC738F0A05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41.457" v="2320" actId="478"/>
        <pc:sldMkLst>
          <pc:docMk/>
          <pc:sldMk cId="1844184023" sldId="632"/>
        </pc:sldMkLst>
        <pc:spChg chg="add del">
          <ac:chgData name="Syphax Ait oubelli" userId="ecf726b1934da71b" providerId="LiveId" clId="{2F415764-E968-4E12-8DD4-F8626AC1AE15}" dt="2021-12-14T16:34:44.504" v="2225" actId="478"/>
          <ac:spMkLst>
            <pc:docMk/>
            <pc:sldMk cId="1844184023" sldId="632"/>
            <ac:spMk id="2" creationId="{12D7DA56-155C-4F3C-AFB8-B4C8989316A9}"/>
          </ac:spMkLst>
        </pc:spChg>
        <pc:spChg chg="mod">
          <ac:chgData name="Syphax Ait oubelli" userId="ecf726b1934da71b" providerId="LiveId" clId="{2F415764-E968-4E12-8DD4-F8626AC1AE15}" dt="2021-12-14T16:28:30.237" v="2108" actId="207"/>
          <ac:spMkLst>
            <pc:docMk/>
            <pc:sldMk cId="1844184023" sldId="632"/>
            <ac:spMk id="8" creationId="{8744CD58-3833-4967-B707-2F976A6E3EE0}"/>
          </ac:spMkLst>
        </pc:spChg>
        <pc:spChg chg="mod">
          <ac:chgData name="Syphax Ait oubelli" userId="ecf726b1934da71b" providerId="LiveId" clId="{2F415764-E968-4E12-8DD4-F8626AC1AE15}" dt="2021-12-14T16:28:30.237" v="2108" actId="207"/>
          <ac:spMkLst>
            <pc:docMk/>
            <pc:sldMk cId="1844184023" sldId="632"/>
            <ac:spMk id="9" creationId="{5CC0E13F-B191-4AB2-9B7C-275B4CB41AD1}"/>
          </ac:spMkLst>
        </pc:spChg>
        <pc:spChg chg="add del mod">
          <ac:chgData name="Syphax Ait oubelli" userId="ecf726b1934da71b" providerId="LiveId" clId="{2F415764-E968-4E12-8DD4-F8626AC1AE15}" dt="2021-12-14T16:32:39.126" v="2198" actId="478"/>
          <ac:spMkLst>
            <pc:docMk/>
            <pc:sldMk cId="1844184023" sldId="632"/>
            <ac:spMk id="26" creationId="{FDE5D2D2-7922-4C95-BFAF-21B30ED68BC9}"/>
          </ac:spMkLst>
        </pc:spChg>
        <pc:spChg chg="add mod">
          <ac:chgData name="Syphax Ait oubelli" userId="ecf726b1934da71b" providerId="LiveId" clId="{2F415764-E968-4E12-8DD4-F8626AC1AE15}" dt="2021-12-14T16:32:41.581" v="2200" actId="207"/>
          <ac:spMkLst>
            <pc:docMk/>
            <pc:sldMk cId="1844184023" sldId="632"/>
            <ac:spMk id="27" creationId="{13642CCE-AE76-44CE-A462-F4DCF8DABAC9}"/>
          </ac:spMkLst>
        </pc:spChg>
        <pc:spChg chg="del mod">
          <ac:chgData name="Syphax Ait oubelli" userId="ecf726b1934da71b" providerId="LiveId" clId="{2F415764-E968-4E12-8DD4-F8626AC1AE15}" dt="2021-12-14T16:31:00.640" v="2164" actId="478"/>
          <ac:spMkLst>
            <pc:docMk/>
            <pc:sldMk cId="1844184023" sldId="632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3:51.840" v="2304" actId="478"/>
          <ac:spMkLst>
            <pc:docMk/>
            <pc:sldMk cId="1844184023" sldId="632"/>
            <ac:spMk id="41" creationId="{6C8186E8-30D2-4461-850F-6B1A146A1410}"/>
          </ac:spMkLst>
        </pc:spChg>
        <pc:spChg chg="add del mod">
          <ac:chgData name="Syphax Ait oubelli" userId="ecf726b1934da71b" providerId="LiveId" clId="{2F415764-E968-4E12-8DD4-F8626AC1AE15}" dt="2021-12-14T17:05:41.457" v="2320" actId="478"/>
          <ac:spMkLst>
            <pc:docMk/>
            <pc:sldMk cId="1844184023" sldId="632"/>
            <ac:spMk id="42" creationId="{3C02AAA4-BEF8-4E87-AE3C-2C491F1A8FE7}"/>
          </ac:spMkLst>
        </pc:spChg>
        <pc:cxnChg chg="add del mod">
          <ac:chgData name="Syphax Ait oubelli" userId="ecf726b1934da71b" providerId="LiveId" clId="{2F415764-E968-4E12-8DD4-F8626AC1AE15}" dt="2021-12-14T17:05:39.251" v="2319" actId="478"/>
          <ac:cxnSpMkLst>
            <pc:docMk/>
            <pc:sldMk cId="1844184023" sldId="632"/>
            <ac:cxnSpMk id="29" creationId="{25EC9623-3BE7-4A05-BDD3-FC9A1FA72622}"/>
          </ac:cxnSpMkLst>
        </pc:cxnChg>
        <pc:cxnChg chg="add mod">
          <ac:chgData name="Syphax Ait oubelli" userId="ecf726b1934da71b" providerId="LiveId" clId="{2F415764-E968-4E12-8DD4-F8626AC1AE15}" dt="2021-12-14T16:37:14.560" v="2244" actId="14100"/>
          <ac:cxnSpMkLst>
            <pc:docMk/>
            <pc:sldMk cId="1844184023" sldId="632"/>
            <ac:cxnSpMk id="32" creationId="{1C7FCA02-AAC6-43DD-A653-3BE6A86C3B22}"/>
          </ac:cxnSpMkLst>
        </pc:cxnChg>
        <pc:cxnChg chg="add mod">
          <ac:chgData name="Syphax Ait oubelli" userId="ecf726b1934da71b" providerId="LiveId" clId="{2F415764-E968-4E12-8DD4-F8626AC1AE15}" dt="2021-12-14T16:37:20.867" v="2247" actId="14100"/>
          <ac:cxnSpMkLst>
            <pc:docMk/>
            <pc:sldMk cId="1844184023" sldId="632"/>
            <ac:cxnSpMk id="33" creationId="{5784A8E0-7724-4069-A8C2-814BC1B34567}"/>
          </ac:cxnSpMkLst>
        </pc:cxnChg>
        <pc:cxnChg chg="add mod">
          <ac:chgData name="Syphax Ait oubelli" userId="ecf726b1934da71b" providerId="LiveId" clId="{2F415764-E968-4E12-8DD4-F8626AC1AE15}" dt="2021-12-14T16:37:06.578" v="2240" actId="1076"/>
          <ac:cxnSpMkLst>
            <pc:docMk/>
            <pc:sldMk cId="1844184023" sldId="632"/>
            <ac:cxnSpMk id="35" creationId="{2EF7273B-3CDA-4653-8544-923AB46D66E5}"/>
          </ac:cxnSpMkLst>
        </pc:cxnChg>
        <pc:cxnChg chg="add mod">
          <ac:chgData name="Syphax Ait oubelli" userId="ecf726b1934da71b" providerId="LiveId" clId="{2F415764-E968-4E12-8DD4-F8626AC1AE15}" dt="2021-12-14T16:37:11.168" v="2243" actId="1076"/>
          <ac:cxnSpMkLst>
            <pc:docMk/>
            <pc:sldMk cId="1844184023" sldId="632"/>
            <ac:cxnSpMk id="36" creationId="{E3A08A2D-F834-4AE5-9F35-66A5212C79DD}"/>
          </ac:cxnSpMkLst>
        </pc:cxnChg>
        <pc:cxnChg chg="add mod">
          <ac:chgData name="Syphax Ait oubelli" userId="ecf726b1934da71b" providerId="LiveId" clId="{2F415764-E968-4E12-8DD4-F8626AC1AE15}" dt="2021-12-14T16:37:18.681" v="2246" actId="14100"/>
          <ac:cxnSpMkLst>
            <pc:docMk/>
            <pc:sldMk cId="1844184023" sldId="632"/>
            <ac:cxnSpMk id="38" creationId="{BB09FB9A-C297-4F14-9AAC-79A564F5B7CD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53.305" v="2322" actId="478"/>
        <pc:sldMkLst>
          <pc:docMk/>
          <pc:sldMk cId="132747319" sldId="633"/>
        </pc:sldMkLst>
        <pc:spChg chg="del">
          <ac:chgData name="Syphax Ait oubelli" userId="ecf726b1934da71b" providerId="LiveId" clId="{2F415764-E968-4E12-8DD4-F8626AC1AE15}" dt="2021-12-14T16:30:06.040" v="2154" actId="478"/>
          <ac:spMkLst>
            <pc:docMk/>
            <pc:sldMk cId="132747319" sldId="633"/>
            <ac:spMk id="8" creationId="{8744CD58-3833-4967-B707-2F976A6E3EE0}"/>
          </ac:spMkLst>
        </pc:spChg>
        <pc:spChg chg="del">
          <ac:chgData name="Syphax Ait oubelli" userId="ecf726b1934da71b" providerId="LiveId" clId="{2F415764-E968-4E12-8DD4-F8626AC1AE15}" dt="2021-12-14T16:30:06.040" v="2154" actId="478"/>
          <ac:spMkLst>
            <pc:docMk/>
            <pc:sldMk cId="132747319" sldId="633"/>
            <ac:spMk id="9" creationId="{5CC0E13F-B191-4AB2-9B7C-275B4CB41AD1}"/>
          </ac:spMkLst>
        </pc:spChg>
        <pc:spChg chg="add mod">
          <ac:chgData name="Syphax Ait oubelli" userId="ecf726b1934da71b" providerId="LiveId" clId="{2F415764-E968-4E12-8DD4-F8626AC1AE15}" dt="2021-12-14T16:32:37.387" v="2197" actId="207"/>
          <ac:spMkLst>
            <pc:docMk/>
            <pc:sldMk cId="132747319" sldId="633"/>
            <ac:spMk id="26" creationId="{2EBC4C49-6858-4ADB-A86E-4ADCC077D88B}"/>
          </ac:spMkLst>
        </pc:spChg>
        <pc:spChg chg="del mod">
          <ac:chgData name="Syphax Ait oubelli" userId="ecf726b1934da71b" providerId="LiveId" clId="{2F415764-E968-4E12-8DD4-F8626AC1AE15}" dt="2021-12-14T16:32:34.752" v="2195" actId="478"/>
          <ac:spMkLst>
            <pc:docMk/>
            <pc:sldMk cId="132747319" sldId="633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4:28.946" v="2309" actId="478"/>
          <ac:spMkLst>
            <pc:docMk/>
            <pc:sldMk cId="132747319" sldId="633"/>
            <ac:spMk id="38" creationId="{99B632F6-FDDE-4AB6-84FF-E061AB3711A3}"/>
          </ac:spMkLst>
        </pc:sp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25" creationId="{AB450DB1-DA8F-473C-AA98-9F3BACA4AEF7}"/>
          </ac:cxnSpMkLst>
        </pc:cxnChg>
        <pc:cxnChg chg="add del mod">
          <ac:chgData name="Syphax Ait oubelli" userId="ecf726b1934da71b" providerId="LiveId" clId="{2F415764-E968-4E12-8DD4-F8626AC1AE15}" dt="2021-12-14T17:05:43.642" v="2321" actId="478"/>
          <ac:cxnSpMkLst>
            <pc:docMk/>
            <pc:sldMk cId="132747319" sldId="633"/>
            <ac:cxnSpMk id="27" creationId="{E684D97B-59D3-482C-A0FF-1CDD74D72C79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29" creationId="{F2D7B931-E52B-415C-86CF-7F2A5583E73E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2" creationId="{8DA724D7-4607-401D-8317-D804B63DFEEE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3" creationId="{F922FC7B-F8A5-4B6F-BCA7-D93358F02729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5" creationId="{2BC2A0BE-AA14-4E8B-BAA1-CC8E4497CB52}"/>
          </ac:cxnSpMkLst>
        </pc:cxnChg>
        <pc:cxnChg chg="add del mod">
          <ac:chgData name="Syphax Ait oubelli" userId="ecf726b1934da71b" providerId="LiveId" clId="{2F415764-E968-4E12-8DD4-F8626AC1AE15}" dt="2021-12-14T17:05:53.305" v="2322" actId="478"/>
          <ac:cxnSpMkLst>
            <pc:docMk/>
            <pc:sldMk cId="132747319" sldId="633"/>
            <ac:cxnSpMk id="36" creationId="{6718E8F3-BF75-43FC-90B7-8596838E658C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1" creationId="{F34E672D-2AD3-4280-87F7-BFB1D9922293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4" creationId="{792CFEE0-72F1-4BF2-9E88-962A0E5A636C}"/>
          </ac:cxnSpMkLst>
        </pc:cxnChg>
        <pc:cxnChg chg="del mod">
          <ac:chgData name="Syphax Ait oubelli" userId="ecf726b1934da71b" providerId="LiveId" clId="{2F415764-E968-4E12-8DD4-F8626AC1AE15}" dt="2021-12-14T16:30:06.040" v="2154" actId="478"/>
          <ac:cxnSpMkLst>
            <pc:docMk/>
            <pc:sldMk cId="132747319" sldId="633"/>
            <ac:cxnSpMk id="57" creationId="{FB7AF7E0-B6E5-45AF-99FE-6EA52A870007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05.689" v="2324" actId="478"/>
        <pc:sldMkLst>
          <pc:docMk/>
          <pc:sldMk cId="4136613497" sldId="634"/>
        </pc:sldMkLst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5" creationId="{85D864EF-6243-40D1-8477-7C58F84ED28E}"/>
          </ac:spMkLst>
        </pc:spChg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10" creationId="{2B1AAF48-629B-4F59-86E8-426D6A9EE74D}"/>
          </ac:spMkLst>
        </pc:spChg>
        <pc:spChg chg="mod">
          <ac:chgData name="Syphax Ait oubelli" userId="ecf726b1934da71b" providerId="LiveId" clId="{2F415764-E968-4E12-8DD4-F8626AC1AE15}" dt="2021-12-14T16:31:38.207" v="2181" actId="207"/>
          <ac:spMkLst>
            <pc:docMk/>
            <pc:sldMk cId="4136613497" sldId="634"/>
            <ac:spMk id="11" creationId="{08BC77A8-D2C1-47A0-B70F-79713BF10588}"/>
          </ac:spMkLst>
        </pc:spChg>
        <pc:spChg chg="add mod">
          <ac:chgData name="Syphax Ait oubelli" userId="ecf726b1934da71b" providerId="LiveId" clId="{2F415764-E968-4E12-8DD4-F8626AC1AE15}" dt="2021-12-14T16:32:32.727" v="2194" actId="207"/>
          <ac:spMkLst>
            <pc:docMk/>
            <pc:sldMk cId="4136613497" sldId="634"/>
            <ac:spMk id="20" creationId="{0D4FE33D-6200-4FFC-A9D8-BCFBB407362B}"/>
          </ac:spMkLst>
        </pc:spChg>
        <pc:spChg chg="del mod">
          <ac:chgData name="Syphax Ait oubelli" userId="ecf726b1934da71b" providerId="LiveId" clId="{2F415764-E968-4E12-8DD4-F8626AC1AE15}" dt="2021-12-14T16:32:29.590" v="2192" actId="478"/>
          <ac:spMkLst>
            <pc:docMk/>
            <pc:sldMk cId="4136613497" sldId="634"/>
            <ac:spMk id="30" creationId="{ED6B5A23-ECAB-4568-AE07-B42A4AB69376}"/>
          </ac:spMkLst>
        </pc:spChg>
        <pc:spChg chg="add del mod">
          <ac:chgData name="Syphax Ait oubelli" userId="ecf726b1934da71b" providerId="LiveId" clId="{2F415764-E968-4E12-8DD4-F8626AC1AE15}" dt="2021-12-14T17:04:27.009" v="2308" actId="478"/>
          <ac:spMkLst>
            <pc:docMk/>
            <pc:sldMk cId="4136613497" sldId="634"/>
            <ac:spMk id="51" creationId="{6FDA5C7B-C50B-4275-BE70-24A03D3679D5}"/>
          </ac:spMkLst>
        </pc:spChg>
        <pc:spChg chg="add del mod">
          <ac:chgData name="Syphax Ait oubelli" userId="ecf726b1934da71b" providerId="LiveId" clId="{2F415764-E968-4E12-8DD4-F8626AC1AE15}" dt="2021-12-14T17:04:27.009" v="2308" actId="478"/>
          <ac:spMkLst>
            <pc:docMk/>
            <pc:sldMk cId="4136613497" sldId="634"/>
            <ac:spMk id="52" creationId="{AC98D80F-1451-4AD0-8188-8E5C600E9EAA}"/>
          </ac:spMkLst>
        </pc:sp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1" creationId="{1F763CAA-6F26-40C7-986F-41660BE73F9C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2" creationId="{9DFD977C-6959-46B5-8459-0BFA3D867FBC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3" creationId="{DADA235E-EC40-44AB-B937-F8BEEBB00907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4" creationId="{5FC27D7F-D6FC-4DB9-8CCF-949789CFA24D}"/>
          </ac:cxnSpMkLst>
        </pc:cxnChg>
        <pc:cxnChg chg="add del mod">
          <ac:chgData name="Syphax Ait oubelli" userId="ecf726b1934da71b" providerId="LiveId" clId="{2F415764-E968-4E12-8DD4-F8626AC1AE15}" dt="2021-12-14T17:06:03.090" v="2323" actId="478"/>
          <ac:cxnSpMkLst>
            <pc:docMk/>
            <pc:sldMk cId="4136613497" sldId="634"/>
            <ac:cxnSpMk id="25" creationId="{00ECCB72-E8C0-47E0-B2B1-0E2D8930E790}"/>
          </ac:cxnSpMkLst>
        </pc:cxnChg>
        <pc:cxnChg chg="add del mod">
          <ac:chgData name="Syphax Ait oubelli" userId="ecf726b1934da71b" providerId="LiveId" clId="{2F415764-E968-4E12-8DD4-F8626AC1AE15}" dt="2021-12-14T17:06:05.689" v="2324" actId="478"/>
          <ac:cxnSpMkLst>
            <pc:docMk/>
            <pc:sldMk cId="4136613497" sldId="634"/>
            <ac:cxnSpMk id="26" creationId="{B2A697F4-4CA9-420C-90B7-BFE9FF7859C1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27" creationId="{D23BD18F-11A8-411B-A2FE-AA4FECA7E833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29" creationId="{EDFCB206-6EDB-4B0D-85E1-60DD61E0A4BA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2" creationId="{861F21BF-C29D-4261-AB52-590078F4B790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3" creationId="{66F3AFA4-F0D2-4A7D-9F10-F1F55C87C8C3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5" creationId="{EE50A8D6-E9EC-43C2-8337-B14123873B02}"/>
          </ac:cxnSpMkLst>
        </pc:cxnChg>
        <pc:cxnChg chg="add mod">
          <ac:chgData name="Syphax Ait oubelli" userId="ecf726b1934da71b" providerId="LiveId" clId="{2F415764-E968-4E12-8DD4-F8626AC1AE15}" dt="2021-12-14T16:37:41.762" v="2251" actId="571"/>
          <ac:cxnSpMkLst>
            <pc:docMk/>
            <pc:sldMk cId="4136613497" sldId="634"/>
            <ac:cxnSpMk id="36" creationId="{4C0F97F6-9E71-4222-8A90-F5205EA4DD1E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38" creationId="{9EDDCA3F-FAFA-4B6A-9801-640B3D296D73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39" creationId="{72E75AD8-6BC3-47A0-97D0-9FA810FEBD3D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41" creationId="{9CDC0D6D-B983-4954-906A-1E14EBB041E3}"/>
          </ac:cxnSpMkLst>
        </pc:cxnChg>
        <pc:cxnChg chg="add mod">
          <ac:chgData name="Syphax Ait oubelli" userId="ecf726b1934da71b" providerId="LiveId" clId="{2F415764-E968-4E12-8DD4-F8626AC1AE15}" dt="2021-12-14T16:37:46.570" v="2253" actId="571"/>
          <ac:cxnSpMkLst>
            <pc:docMk/>
            <pc:sldMk cId="4136613497" sldId="634"/>
            <ac:cxnSpMk id="42" creationId="{1BF12F39-F7DA-4982-96A3-D38CB8073EDA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3" creationId="{52EF6E4F-0CC0-4D8C-8F4C-AE82EAE61D77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6" creationId="{899B794A-B57E-479C-9D8A-27421F682188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7" creationId="{6E01BEFC-2755-4A8B-ABC0-DD5206EEEC13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49" creationId="{AE9667DB-882E-4CB2-9B33-BC68C3ED0C42}"/>
          </ac:cxnSpMkLst>
        </pc:cxnChg>
        <pc:cxnChg chg="add mod">
          <ac:chgData name="Syphax Ait oubelli" userId="ecf726b1934da71b" providerId="LiveId" clId="{2F415764-E968-4E12-8DD4-F8626AC1AE15}" dt="2021-12-14T16:38:03.325" v="2255" actId="1076"/>
          <ac:cxnSpMkLst>
            <pc:docMk/>
            <pc:sldMk cId="4136613497" sldId="634"/>
            <ac:cxnSpMk id="50" creationId="{82FB840E-7222-4B5B-BA82-DD3CF954C4BB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13.290" v="2325" actId="478"/>
        <pc:sldMkLst>
          <pc:docMk/>
          <pc:sldMk cId="10388715" sldId="635"/>
        </pc:sldMkLst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5" creationId="{85D864EF-6243-40D1-8477-7C58F84ED28E}"/>
          </ac:spMkLst>
        </pc:spChg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10" creationId="{2B1AAF48-629B-4F59-86E8-426D6A9EE74D}"/>
          </ac:spMkLst>
        </pc:spChg>
        <pc:spChg chg="del">
          <ac:chgData name="Syphax Ait oubelli" userId="ecf726b1934da71b" providerId="LiveId" clId="{2F415764-E968-4E12-8DD4-F8626AC1AE15}" dt="2021-12-14T16:32:01.488" v="2187" actId="478"/>
          <ac:spMkLst>
            <pc:docMk/>
            <pc:sldMk cId="10388715" sldId="635"/>
            <ac:spMk id="11" creationId="{08BC77A8-D2C1-47A0-B70F-79713BF10588}"/>
          </ac:spMkLst>
        </pc:spChg>
        <pc:spChg chg="mod">
          <ac:chgData name="Syphax Ait oubelli" userId="ecf726b1934da71b" providerId="LiveId" clId="{2F415764-E968-4E12-8DD4-F8626AC1AE15}" dt="2021-12-14T16:33:40.290" v="2210" actId="207"/>
          <ac:spMkLst>
            <pc:docMk/>
            <pc:sldMk cId="10388715" sldId="635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0" creationId="{D8591D35-BC53-4E86-BFD9-536D61B48D22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1" creationId="{B02CA82E-8261-4E2E-A4D5-1B3FA0C3890D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2" creationId="{D604CA20-1900-4736-808E-CF07C4EDC2EA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3" creationId="{B2A9D5C5-155C-4073-A6A3-69710E317843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4" creationId="{FE86758A-14FF-47A4-9BF1-7C974E74CEDB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5" creationId="{F2EF5506-88E4-4440-8C9D-93B2BECBEC00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6" creationId="{FF67F438-0561-436E-91EC-D6509B00CE2B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7" creationId="{FEB4AE5E-EC38-47E6-B94C-A1A7B8521491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28" creationId="{AAB1697E-51B6-4788-A333-E50BFD9B48A8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29" creationId="{C284B46F-27D1-4AD5-8B6C-9A6E7617BC31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31" creationId="{3626478B-C109-41FF-95A6-CE7911AAAFA1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32" creationId="{0A48B5EF-A645-4406-8FF9-6EA1EE13B273}"/>
          </ac:cxnSpMkLst>
        </pc:cxnChg>
        <pc:cxnChg chg="add del mod">
          <ac:chgData name="Syphax Ait oubelli" userId="ecf726b1934da71b" providerId="LiveId" clId="{2F415764-E968-4E12-8DD4-F8626AC1AE15}" dt="2021-12-14T17:06:13.290" v="2325" actId="478"/>
          <ac:cxnSpMkLst>
            <pc:docMk/>
            <pc:sldMk cId="10388715" sldId="635"/>
            <ac:cxnSpMk id="33" creationId="{F9F95CC9-FAED-41AC-9F53-3640F33F04E0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34" creationId="{B17629E1-3169-4375-AD3F-EE3A64EE3599}"/>
          </ac:cxnSpMkLst>
        </pc:cxnChg>
        <pc:cxnChg chg="del mod">
          <ac:chgData name="Syphax Ait oubelli" userId="ecf726b1934da71b" providerId="LiveId" clId="{2F415764-E968-4E12-8DD4-F8626AC1AE15}" dt="2021-12-14T16:32:01.488" v="2187" actId="478"/>
          <ac:cxnSpMkLst>
            <pc:docMk/>
            <pc:sldMk cId="10388715" sldId="635"/>
            <ac:cxnSpMk id="48" creationId="{432E71F3-46FC-4062-B512-48CF8291FAFF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23.818" v="2327" actId="478"/>
        <pc:sldMkLst>
          <pc:docMk/>
          <pc:sldMk cId="4147119559" sldId="636"/>
        </pc:sldMkLst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6" creationId="{855E54C0-E064-4AC5-8E0A-FEB0F7EAA938}"/>
          </ac:spMkLst>
        </pc:spChg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12" creationId="{81B85650-0CAE-4DC2-B05F-45F71B776226}"/>
          </ac:spMkLst>
        </pc:spChg>
        <pc:spChg chg="mod">
          <ac:chgData name="Syphax Ait oubelli" userId="ecf726b1934da71b" providerId="LiveId" clId="{2F415764-E968-4E12-8DD4-F8626AC1AE15}" dt="2021-12-14T16:33:47.745" v="2213" actId="207"/>
          <ac:spMkLst>
            <pc:docMk/>
            <pc:sldMk cId="4147119559" sldId="636"/>
            <ac:spMk id="13" creationId="{3ADDA9D8-0643-44E4-A0DD-ED5DB1F755C0}"/>
          </ac:spMkLst>
        </pc:spChg>
        <pc:spChg chg="mod">
          <ac:chgData name="Syphax Ait oubelli" userId="ecf726b1934da71b" providerId="LiveId" clId="{2F415764-E968-4E12-8DD4-F8626AC1AE15}" dt="2021-12-14T16:33:52.712" v="2214" actId="207"/>
          <ac:spMkLst>
            <pc:docMk/>
            <pc:sldMk cId="4147119559" sldId="636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6" creationId="{0D9D2701-E319-45DF-992A-B708A08DA474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7" creationId="{42E0C95C-DF80-40A1-8DF8-7036DF28D3FF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8" creationId="{B9853E4D-5926-463F-864C-4C2F88CACBC8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19" creationId="{8A095EB4-6EB5-49DE-86B3-3A26511810A0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0" creationId="{42EFAF86-E464-49C5-B0B3-DA7485A8CEC8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1" creationId="{E4FA184A-E583-43C6-9DF2-07EE5DFD0B3E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2" creationId="{35DD6C62-756B-4E47-82D5-70C1CFBFA6A0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3" creationId="{D4320AE8-F16A-42B3-A7BC-D95960CB6AE4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4" creationId="{1BE695E8-F698-4FBB-AE47-FBEBFAC99C72}"/>
          </ac:cxnSpMkLst>
        </pc:cxnChg>
        <pc:cxnChg chg="add del mod">
          <ac:chgData name="Syphax Ait oubelli" userId="ecf726b1934da71b" providerId="LiveId" clId="{2F415764-E968-4E12-8DD4-F8626AC1AE15}" dt="2021-12-14T17:06:21.827" v="2326" actId="478"/>
          <ac:cxnSpMkLst>
            <pc:docMk/>
            <pc:sldMk cId="4147119559" sldId="636"/>
            <ac:cxnSpMk id="25" creationId="{14820E72-E039-4493-9759-69711C57C854}"/>
          </ac:cxnSpMkLst>
        </pc:cxnChg>
        <pc:cxnChg chg="add del mod">
          <ac:chgData name="Syphax Ait oubelli" userId="ecf726b1934da71b" providerId="LiveId" clId="{2F415764-E968-4E12-8DD4-F8626AC1AE15}" dt="2021-12-14T17:06:23.818" v="2327" actId="478"/>
          <ac:cxnSpMkLst>
            <pc:docMk/>
            <pc:sldMk cId="4147119559" sldId="636"/>
            <ac:cxnSpMk id="26" creationId="{613F5619-491C-4028-8CCD-ADC9A6CDCFF3}"/>
          </ac:cxnSpMkLst>
        </pc:cxnChg>
        <pc:cxnChg chg="add mod">
          <ac:chgData name="Syphax Ait oubelli" userId="ecf726b1934da71b" providerId="LiveId" clId="{2F415764-E968-4E12-8DD4-F8626AC1AE15}" dt="2021-12-14T16:38:46.648" v="2271" actId="14100"/>
          <ac:cxnSpMkLst>
            <pc:docMk/>
            <pc:sldMk cId="4147119559" sldId="636"/>
            <ac:cxnSpMk id="27" creationId="{00841C5F-FEF0-4E3E-98CB-AD8773D4450F}"/>
          </ac:cxnSpMkLst>
        </pc:cxnChg>
        <pc:cxnChg chg="add mod">
          <ac:chgData name="Syphax Ait oubelli" userId="ecf726b1934da71b" providerId="LiveId" clId="{2F415764-E968-4E12-8DD4-F8626AC1AE15}" dt="2021-12-14T16:38:21.861" v="2259" actId="14100"/>
          <ac:cxnSpMkLst>
            <pc:docMk/>
            <pc:sldMk cId="4147119559" sldId="636"/>
            <ac:cxnSpMk id="28" creationId="{762F142E-A940-484A-9DB9-527679B7D015}"/>
          </ac:cxnSpMkLst>
        </pc:cxnChg>
        <pc:cxnChg chg="add mod">
          <ac:chgData name="Syphax Ait oubelli" userId="ecf726b1934da71b" providerId="LiveId" clId="{2F415764-E968-4E12-8DD4-F8626AC1AE15}" dt="2021-12-14T16:38:38.805" v="2267" actId="14100"/>
          <ac:cxnSpMkLst>
            <pc:docMk/>
            <pc:sldMk cId="4147119559" sldId="636"/>
            <ac:cxnSpMk id="29" creationId="{DDEE6E62-26A3-4F70-B111-0F41FD2F43C8}"/>
          </ac:cxnSpMkLst>
        </pc:cxnChg>
        <pc:cxnChg chg="add del mod">
          <ac:chgData name="Syphax Ait oubelli" userId="ecf726b1934da71b" providerId="LiveId" clId="{2F415764-E968-4E12-8DD4-F8626AC1AE15}" dt="2021-12-14T16:38:31.136" v="2264" actId="478"/>
          <ac:cxnSpMkLst>
            <pc:docMk/>
            <pc:sldMk cId="4147119559" sldId="636"/>
            <ac:cxnSpMk id="31" creationId="{C195194C-42BE-4F4B-ACB7-F3313808B6C0}"/>
          </ac:cxnSpMkLst>
        </pc:cxnChg>
        <pc:cxnChg chg="add mod">
          <ac:chgData name="Syphax Ait oubelli" userId="ecf726b1934da71b" providerId="LiveId" clId="{2F415764-E968-4E12-8DD4-F8626AC1AE15}" dt="2021-12-14T16:38:44.854" v="2270" actId="14100"/>
          <ac:cxnSpMkLst>
            <pc:docMk/>
            <pc:sldMk cId="4147119559" sldId="636"/>
            <ac:cxnSpMk id="32" creationId="{150F20E2-6BF4-4788-BA5A-7022CAC7BED8}"/>
          </ac:cxnSpMkLst>
        </pc:cxnChg>
        <pc:cxnChg chg="add mod">
          <ac:chgData name="Syphax Ait oubelli" userId="ecf726b1934da71b" providerId="LiveId" clId="{2F415764-E968-4E12-8DD4-F8626AC1AE15}" dt="2021-12-14T16:38:43.307" v="2269" actId="1076"/>
          <ac:cxnSpMkLst>
            <pc:docMk/>
            <pc:sldMk cId="4147119559" sldId="636"/>
            <ac:cxnSpMk id="36" creationId="{27260A79-DAD6-4549-9C5A-B1DE6F513D69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30.723" v="2329" actId="478"/>
        <pc:sldMkLst>
          <pc:docMk/>
          <pc:sldMk cId="775390714" sldId="637"/>
        </pc:sldMkLst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6" creationId="{855E54C0-E064-4AC5-8E0A-FEB0F7EAA938}"/>
          </ac:spMkLst>
        </pc:spChg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12" creationId="{81B85650-0CAE-4DC2-B05F-45F71B776226}"/>
          </ac:spMkLst>
        </pc:spChg>
        <pc:spChg chg="del">
          <ac:chgData name="Syphax Ait oubelli" userId="ecf726b1934da71b" providerId="LiveId" clId="{2F415764-E968-4E12-8DD4-F8626AC1AE15}" dt="2021-12-14T16:33:58.583" v="2216" actId="478"/>
          <ac:spMkLst>
            <pc:docMk/>
            <pc:sldMk cId="775390714" sldId="637"/>
            <ac:spMk id="13" creationId="{3ADDA9D8-0643-44E4-A0DD-ED5DB1F755C0}"/>
          </ac:spMkLst>
        </pc:sp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6" creationId="{E939C471-1084-45F4-A579-F00EC751065A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7" creationId="{608C5B59-5D71-472F-A77A-E2A12BD6FF07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8" creationId="{83DE2149-5BF4-4314-9EA6-40FB81991E10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19" creationId="{73DAB0F4-6514-46E6-B035-686DA6663825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0" creationId="{22EB9DF1-14EE-4AC1-9693-715216B1188F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1" creationId="{271975DC-AA63-469F-BB43-B50AF7FF65CC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2" creationId="{B6377492-211E-4BC8-B94B-FA6A4E579D31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3" creationId="{8D93DBCC-C4C7-4CCE-AB1E-F9642DAB8739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4" creationId="{05299A68-15B3-41BA-981A-80C8C9D00E50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5" creationId="{436A96EC-DA86-4771-B77F-8298D9A1818F}"/>
          </ac:cxnSpMkLst>
        </pc:cxnChg>
        <pc:cxnChg chg="add del mod">
          <ac:chgData name="Syphax Ait oubelli" userId="ecf726b1934da71b" providerId="LiveId" clId="{2F415764-E968-4E12-8DD4-F8626AC1AE15}" dt="2021-12-14T17:06:27.249" v="2328" actId="478"/>
          <ac:cxnSpMkLst>
            <pc:docMk/>
            <pc:sldMk cId="775390714" sldId="637"/>
            <ac:cxnSpMk id="26" creationId="{E73CE3BD-453B-44AD-A79A-7BA9A3C11091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7" creationId="{B0C4FC26-A719-43CB-B843-4A74EA78DBA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8" creationId="{AF8B6F94-DABB-46D3-BF92-D4E94CB1F6E1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29" creationId="{856D3C28-C4D0-4373-8C18-1E5B329CE63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31" creationId="{FFF292DA-A09D-4501-A4FE-8FBB1D25A97A}"/>
          </ac:cxnSpMkLst>
        </pc:cxnChg>
        <pc:cxnChg chg="add del mod">
          <ac:chgData name="Syphax Ait oubelli" userId="ecf726b1934da71b" providerId="LiveId" clId="{2F415764-E968-4E12-8DD4-F8626AC1AE15}" dt="2021-12-14T17:06:30.723" v="2329" actId="478"/>
          <ac:cxnSpMkLst>
            <pc:docMk/>
            <pc:sldMk cId="775390714" sldId="637"/>
            <ac:cxnSpMk id="32" creationId="{F94396C7-E75B-4A7A-9E0D-6376074E92E6}"/>
          </ac:cxnSpMkLst>
        </pc:cxnChg>
        <pc:cxnChg chg="del mod">
          <ac:chgData name="Syphax Ait oubelli" userId="ecf726b1934da71b" providerId="LiveId" clId="{2F415764-E968-4E12-8DD4-F8626AC1AE15}" dt="2021-12-14T16:33:58.583" v="2216" actId="478"/>
          <ac:cxnSpMkLst>
            <pc:docMk/>
            <pc:sldMk cId="775390714" sldId="637"/>
            <ac:cxnSpMk id="37" creationId="{60B77C42-BB92-49D6-BE82-1125CCC08E7B}"/>
          </ac:cxnSpMkLst>
        </pc:cxnChg>
        <pc:cxnChg chg="del mod">
          <ac:chgData name="Syphax Ait oubelli" userId="ecf726b1934da71b" providerId="LiveId" clId="{2F415764-E968-4E12-8DD4-F8626AC1AE15}" dt="2021-12-14T16:33:58.583" v="2216" actId="478"/>
          <ac:cxnSpMkLst>
            <pc:docMk/>
            <pc:sldMk cId="775390714" sldId="637"/>
            <ac:cxnSpMk id="40" creationId="{E3801BAB-3F09-4C28-9851-565D91D79903}"/>
          </ac:cxnSpMkLst>
        </pc:cxnChg>
        <pc:cxnChg chg="del mod">
          <ac:chgData name="Syphax Ait oubelli" userId="ecf726b1934da71b" providerId="LiveId" clId="{2F415764-E968-4E12-8DD4-F8626AC1AE15}" dt="2021-12-14T16:34:00.135" v="2217" actId="478"/>
          <ac:cxnSpMkLst>
            <pc:docMk/>
            <pc:sldMk cId="775390714" sldId="637"/>
            <ac:cxnSpMk id="45" creationId="{ED69607D-C52B-41A7-AAB2-C518608E0C90}"/>
          </ac:cxnSpMkLst>
        </pc:cxnChg>
      </pc:sldChg>
      <pc:sldChg chg="addSp delSp modSp add mod">
        <pc:chgData name="Syphax Ait oubelli" userId="ecf726b1934da71b" providerId="LiveId" clId="{2F415764-E968-4E12-8DD4-F8626AC1AE15}" dt="2021-12-14T17:06:35.219" v="2330" actId="478"/>
        <pc:sldMkLst>
          <pc:docMk/>
          <pc:sldMk cId="820801569" sldId="638"/>
        </pc:sldMkLst>
        <pc:spChg chg="mod">
          <ac:chgData name="Syphax Ait oubelli" userId="ecf726b1934da71b" providerId="LiveId" clId="{2F415764-E968-4E12-8DD4-F8626AC1AE15}" dt="2021-12-14T16:34:05.288" v="2220" actId="207"/>
          <ac:spMkLst>
            <pc:docMk/>
            <pc:sldMk cId="820801569" sldId="638"/>
            <ac:spMk id="14" creationId="{32BD5CDF-6D32-447D-8980-54B2340E71F3}"/>
          </ac:spMkLst>
        </pc:spChg>
        <pc:spChg chg="mod">
          <ac:chgData name="Syphax Ait oubelli" userId="ecf726b1934da71b" providerId="LiveId" clId="{2F415764-E968-4E12-8DD4-F8626AC1AE15}" dt="2021-12-14T16:34:05.288" v="2220" actId="207"/>
          <ac:spMkLst>
            <pc:docMk/>
            <pc:sldMk cId="820801569" sldId="638"/>
            <ac:spMk id="15" creationId="{AA0948A5-CC80-41B6-8FDA-E9F02FFC4F7E}"/>
          </ac:spMkLst>
        </pc:spChg>
        <pc:spChg chg="mod">
          <ac:chgData name="Syphax Ait oubelli" userId="ecf726b1934da71b" providerId="LiveId" clId="{2F415764-E968-4E12-8DD4-F8626AC1AE15}" dt="2021-12-14T16:34:09.852" v="2221" actId="207"/>
          <ac:spMkLst>
            <pc:docMk/>
            <pc:sldMk cId="820801569" sldId="638"/>
            <ac:spMk id="30" creationId="{ED6B5A23-ECAB-4568-AE07-B42A4AB69376}"/>
          </ac:spMkLst>
        </pc:sp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7" creationId="{53DD2623-3E45-4146-A760-BACA9AC06A77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8" creationId="{B8461574-1E00-4B2C-873D-FE2C4AD88164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9" creationId="{7340D5D2-9415-4FBD-8E78-324B8DBE2988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0" creationId="{41C6A8ED-C16F-41F5-B876-C072561D30F3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1" creationId="{4A6DB597-179D-4DA3-A769-0EC1E15393A2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2" creationId="{C02F916A-5C16-4190-B878-C50E57382C5F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3" creationId="{2A012CC1-224E-4FB2-9BDD-E0832B61E014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6" creationId="{3578EF60-ADBF-4DFB-9765-27166158B0B3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7" creationId="{2A497167-4389-487F-BE0C-965B747056FF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8" creationId="{77F585FA-11A1-4F00-839A-E69D7F5E9B61}"/>
          </ac:cxnSpMkLst>
        </pc:cxnChg>
        <pc:cxnChg chg="add del mod">
          <ac:chgData name="Syphax Ait oubelli" userId="ecf726b1934da71b" providerId="LiveId" clId="{2F415764-E968-4E12-8DD4-F8626AC1AE15}" dt="2021-12-14T17:05:19.945" v="2314" actId="478"/>
          <ac:cxnSpMkLst>
            <pc:docMk/>
            <pc:sldMk cId="820801569" sldId="638"/>
            <ac:cxnSpMk id="19" creationId="{B1398E2F-C7F4-4DE4-A726-1A963704A727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0" creationId="{E97F92EF-8463-44CA-BFE1-0C9230C47893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1" creationId="{5E2C9765-BFEE-401C-9029-EF02163124BC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2" creationId="{BA90D52C-E0A7-4CA5-8EBA-1B6EB565D811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3" creationId="{8D802C8E-C599-4B28-AD0C-09617E32892D}"/>
          </ac:cxnSpMkLst>
        </pc:cxnChg>
        <pc:cxnChg chg="add del mod">
          <ac:chgData name="Syphax Ait oubelli" userId="ecf726b1934da71b" providerId="LiveId" clId="{2F415764-E968-4E12-8DD4-F8626AC1AE15}" dt="2021-12-14T17:06:35.219" v="2330" actId="478"/>
          <ac:cxnSpMkLst>
            <pc:docMk/>
            <pc:sldMk cId="820801569" sldId="638"/>
            <ac:cxnSpMk id="24" creationId="{814B295D-6BF2-4E00-A413-C58E504D1FCD}"/>
          </ac:cxnSpMkLst>
        </pc:cxnChg>
      </pc:sldChg>
      <pc:sldChg chg="addSp delSp modSp add mod">
        <pc:chgData name="Syphax Ait oubelli" userId="ecf726b1934da71b" providerId="LiveId" clId="{2F415764-E968-4E12-8DD4-F8626AC1AE15}" dt="2021-12-14T17:05:16.281" v="2313" actId="478"/>
        <pc:sldMkLst>
          <pc:docMk/>
          <pc:sldMk cId="719334472" sldId="639"/>
        </pc:sldMkLst>
        <pc:spChg chg="del">
          <ac:chgData name="Syphax Ait oubelli" userId="ecf726b1934da71b" providerId="LiveId" clId="{2F415764-E968-4E12-8DD4-F8626AC1AE15}" dt="2021-12-14T16:34:13.966" v="2223" actId="478"/>
          <ac:spMkLst>
            <pc:docMk/>
            <pc:sldMk cId="719334472" sldId="639"/>
            <ac:spMk id="14" creationId="{32BD5CDF-6D32-447D-8980-54B2340E71F3}"/>
          </ac:spMkLst>
        </pc:spChg>
        <pc:spChg chg="del">
          <ac:chgData name="Syphax Ait oubelli" userId="ecf726b1934da71b" providerId="LiveId" clId="{2F415764-E968-4E12-8DD4-F8626AC1AE15}" dt="2021-12-14T16:34:13.966" v="2223" actId="478"/>
          <ac:spMkLst>
            <pc:docMk/>
            <pc:sldMk cId="719334472" sldId="639"/>
            <ac:spMk id="15" creationId="{AA0948A5-CC80-41B6-8FDA-E9F02FFC4F7E}"/>
          </ac:spMkLst>
        </pc:sp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7" creationId="{97CA9A31-4E71-48FB-8D44-61069DE473B2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8" creationId="{FE69CA00-0217-4B9C-A8EA-204B341E4F9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9" creationId="{24AF7FE7-BBD5-4F31-B7AD-871C4C989F7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0" creationId="{D310CFAA-9080-40CB-8227-EB3E23CD902D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1" creationId="{334F2BEF-0674-45C9-85F0-78DAE2C9F38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2" creationId="{5279CCA1-41E4-418A-9243-D4CCB128A8BE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3" creationId="{BA07BA16-77B4-4A49-BAF4-C15BBB859126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6" creationId="{56545494-7E9E-49E2-9377-00F677697210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7" creationId="{4D115689-1C70-4ED6-9260-3CF8F8E3859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8" creationId="{252AA96F-0232-44C1-B49C-6B723541D50B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19" creationId="{1BC3E2C7-3FB2-4287-BC51-A16920A239D5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0" creationId="{67C997BF-38CA-49A4-8006-1873BA987C12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1" creationId="{0F563BD2-123A-482D-A9F5-CCEB8B294263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2" creationId="{1CB03B7C-DA7C-4B93-A1ED-93B0823304B7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3" creationId="{E7A9373F-12DD-4A0C-91B1-E6A40C166259}"/>
          </ac:cxnSpMkLst>
        </pc:cxnChg>
        <pc:cxnChg chg="add del mod">
          <ac:chgData name="Syphax Ait oubelli" userId="ecf726b1934da71b" providerId="LiveId" clId="{2F415764-E968-4E12-8DD4-F8626AC1AE15}" dt="2021-12-14T17:05:16.281" v="2313" actId="478"/>
          <ac:cxnSpMkLst>
            <pc:docMk/>
            <pc:sldMk cId="719334472" sldId="639"/>
            <ac:cxnSpMk id="24" creationId="{478C3B89-3208-4326-9D6A-356423520F1C}"/>
          </ac:cxnSpMkLst>
        </pc:cxnChg>
      </pc:sldChg>
      <pc:sldChg chg="addSp modSp add mod">
        <pc:chgData name="Syphax Ait oubelli" userId="ecf726b1934da71b" providerId="LiveId" clId="{2F415764-E968-4E12-8DD4-F8626AC1AE15}" dt="2021-12-14T17:04:38.417" v="2312" actId="167"/>
        <pc:sldMkLst>
          <pc:docMk/>
          <pc:sldMk cId="1365343566" sldId="640"/>
        </pc:sldMkLst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7" creationId="{F19C52CD-91C5-417B-89F8-2D2348EEC00D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8" creationId="{D0DBC5BF-237E-4C8F-B3C6-9B47148E9D89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29" creationId="{B26684CC-B9D8-4324-BBC6-5AC67FB2DE11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1" creationId="{F5403630-B6E4-48F5-B2D2-42BF5AF05CF1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2" creationId="{98123F59-67BD-498D-9004-AD72BAAE64FA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3" creationId="{7DFDFD47-839C-4F3C-9EF1-EBBC71CEC43B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4" creationId="{3C167F6A-A50D-460A-A508-90BB526C3B95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5" creationId="{707E5FDC-9A95-4079-B2E4-229E3DE1FECF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6" creationId="{63CE1C7B-4332-447E-B32A-7C0172EA509A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7" creationId="{DAB6456A-6F71-4752-AA82-7222E66BFE75}"/>
          </ac:spMkLst>
        </pc:spChg>
        <pc:spChg chg="add mod ord">
          <ac:chgData name="Syphax Ait oubelli" userId="ecf726b1934da71b" providerId="LiveId" clId="{2F415764-E968-4E12-8DD4-F8626AC1AE15}" dt="2021-12-14T17:04:38.417" v="2312" actId="167"/>
          <ac:spMkLst>
            <pc:docMk/>
            <pc:sldMk cId="1365343566" sldId="640"/>
            <ac:spMk id="38" creationId="{8CACAE7E-BAD6-4CE8-AA60-41001E10C826}"/>
          </ac:spMkLst>
        </pc:sp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25" creationId="{B7B2FA77-15AC-49AE-AE41-DBDCA4085955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26" creationId="{2EDBC359-C6BF-406B-B39A-43304C643884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39" creationId="{BBA9D388-BF0D-4258-96DC-E4DD3BA9DE3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0" creationId="{9249D227-3C3F-42B9-AD45-737FEFE6EB2F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1" creationId="{9B6A6A4D-D081-4436-9EAB-8A01D886EFF2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2" creationId="{2C5851C8-E686-4B83-B267-84A0C357BEE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3" creationId="{75A97278-039F-459C-B847-A04CAD47A316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5" creationId="{B306962D-49AF-4D7C-8392-6E1998816F75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6" creationId="{0258F783-DC59-4312-937F-6824FDC1F66C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7" creationId="{EF847AAD-3C65-451E-9819-24CD6166E9BA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8" creationId="{E96C1D76-3B5A-4985-9253-D933D5A94FC4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49" creationId="{D3377DEE-53EE-425F-8451-C4CC75DD3FED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50" creationId="{E9F531E8-7509-48DA-AD2E-D7B0EDA72659}"/>
          </ac:cxnSpMkLst>
        </pc:cxnChg>
        <pc:cxnChg chg="add mod ord">
          <ac:chgData name="Syphax Ait oubelli" userId="ecf726b1934da71b" providerId="LiveId" clId="{2F415764-E968-4E12-8DD4-F8626AC1AE15}" dt="2021-12-14T17:04:38.417" v="2312" actId="167"/>
          <ac:cxnSpMkLst>
            <pc:docMk/>
            <pc:sldMk cId="1365343566" sldId="640"/>
            <ac:cxnSpMk id="51" creationId="{ADE50EB3-A23B-443F-8C6D-8EDF779FEC65}"/>
          </ac:cxnSpMkLst>
        </pc:cxnChg>
      </pc:sldChg>
      <pc:sldChg chg="addSp delSp modSp add mod">
        <pc:chgData name="Syphax Ait oubelli" userId="ecf726b1934da71b" providerId="LiveId" clId="{2F415764-E968-4E12-8DD4-F8626AC1AE15}" dt="2021-12-14T17:09:49.065" v="2420" actId="478"/>
        <pc:sldMkLst>
          <pc:docMk/>
          <pc:sldMk cId="2934378400" sldId="641"/>
        </pc:sldMkLst>
        <pc:spChg chg="add mod">
          <ac:chgData name="Syphax Ait oubelli" userId="ecf726b1934da71b" providerId="LiveId" clId="{2F415764-E968-4E12-8DD4-F8626AC1AE15}" dt="2021-12-14T17:09:31.861" v="2417" actId="207"/>
          <ac:spMkLst>
            <pc:docMk/>
            <pc:sldMk cId="2934378400" sldId="641"/>
            <ac:spMk id="15" creationId="{9F7F54AF-2574-4004-B3D3-16C7C579D7EB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08:04.076" v="2375"/>
          <ac:spMkLst>
            <pc:docMk/>
            <pc:sldMk cId="2934378400" sldId="641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09:49.065" v="2420" actId="478"/>
          <ac:spMkLst>
            <pc:docMk/>
            <pc:sldMk cId="2934378400" sldId="641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08:34.727" v="2384" actId="208"/>
          <ac:spMkLst>
            <pc:docMk/>
            <pc:sldMk cId="2934378400" sldId="641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09:49.065" v="2420" actId="478"/>
          <ac:spMkLst>
            <pc:docMk/>
            <pc:sldMk cId="2934378400" sldId="641"/>
            <ac:spMk id="69" creationId="{96BDDCFC-BAD8-4128-B828-44794981DD06}"/>
          </ac:spMkLst>
        </pc:spChg>
        <pc:grpChg chg="add mod">
          <ac:chgData name="Syphax Ait oubelli" userId="ecf726b1934da71b" providerId="LiveId" clId="{2F415764-E968-4E12-8DD4-F8626AC1AE15}" dt="2021-12-14T17:07:36.342" v="2346"/>
          <ac:grpSpMkLst>
            <pc:docMk/>
            <pc:sldMk cId="2934378400" sldId="641"/>
            <ac:grpSpMk id="2" creationId="{CF145EC9-F049-4F64-8BB0-6235D1C88B4A}"/>
          </ac:grpSpMkLst>
        </pc:grpChg>
        <pc:grpChg chg="add mod">
          <ac:chgData name="Syphax Ait oubelli" userId="ecf726b1934da71b" providerId="LiveId" clId="{2F415764-E968-4E12-8DD4-F8626AC1AE15}" dt="2021-12-14T17:08:04.076" v="2375"/>
          <ac:grpSpMkLst>
            <pc:docMk/>
            <pc:sldMk cId="2934378400" sldId="641"/>
            <ac:grpSpMk id="5" creationId="{CBD1EB8D-36BD-44D3-AF22-EA49F585CFA2}"/>
          </ac:grpSpMkLst>
        </pc:grp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7" creationId="{97CA9A31-4E71-48FB-8D44-61069DE473B2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8" creationId="{FE69CA00-0217-4B9C-A8EA-204B341E4F9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9" creationId="{24AF7FE7-BBD5-4F31-B7AD-871C4C989F7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0" creationId="{D310CFAA-9080-40CB-8227-EB3E23CD902D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1" creationId="{334F2BEF-0674-45C9-85F0-78DAE2C9F383}"/>
          </ac:cxnSpMkLst>
        </pc:cxnChg>
        <pc:cxnChg chg="del">
          <ac:chgData name="Syphax Ait oubelli" userId="ecf726b1934da71b" providerId="LiveId" clId="{2F415764-E968-4E12-8DD4-F8626AC1AE15}" dt="2021-12-14T17:07:32.322" v="2333" actId="478"/>
          <ac:cxnSpMkLst>
            <pc:docMk/>
            <pc:sldMk cId="2934378400" sldId="641"/>
            <ac:cxnSpMk id="12" creationId="{5279CCA1-41E4-418A-9243-D4CCB128A8BE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3" creationId="{BA07BA16-77B4-4A49-BAF4-C15BBB859126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6" creationId="{56545494-7E9E-49E2-9377-00F677697210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7" creationId="{4D115689-1C70-4ED6-9260-3CF8F8E38593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8" creationId="{252AA96F-0232-44C1-B49C-6B723541D50B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19" creationId="{1BC3E2C7-3FB2-4287-BC51-A16920A239D5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0" creationId="{67C997BF-38CA-49A4-8006-1873BA987C12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1" creationId="{0F563BD2-123A-482D-A9F5-CCEB8B294263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2" creationId="{1CB03B7C-DA7C-4B93-A1ED-93B0823304B7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3" creationId="{E7A9373F-12DD-4A0C-91B1-E6A40C166259}"/>
          </ac:cxnSpMkLst>
        </pc:cxnChg>
        <pc:cxnChg chg="del">
          <ac:chgData name="Syphax Ait oubelli" userId="ecf726b1934da71b" providerId="LiveId" clId="{2F415764-E968-4E12-8DD4-F8626AC1AE15}" dt="2021-12-14T17:07:30.524" v="2332" actId="478"/>
          <ac:cxnSpMkLst>
            <pc:docMk/>
            <pc:sldMk cId="2934378400" sldId="641"/>
            <ac:cxnSpMk id="24" creationId="{478C3B89-3208-4326-9D6A-356423520F1C}"/>
          </ac:cxnSpMkLst>
        </pc:cxnChg>
        <pc:cxnChg chg="mod">
          <ac:chgData name="Syphax Ait oubelli" userId="ecf726b1934da71b" providerId="LiveId" clId="{2F415764-E968-4E12-8DD4-F8626AC1AE15}" dt="2021-12-14T17:08:38.650" v="2385" actId="14100"/>
          <ac:cxnSpMkLst>
            <pc:docMk/>
            <pc:sldMk cId="2934378400" sldId="641"/>
            <ac:cxnSpMk id="25" creationId="{B7B2FA77-15AC-49AE-AE41-DBDCA4085955}"/>
          </ac:cxnSpMkLst>
        </pc:cxnChg>
        <pc:cxnChg chg="mod">
          <ac:chgData name="Syphax Ait oubelli" userId="ecf726b1934da71b" providerId="LiveId" clId="{2F415764-E968-4E12-8DD4-F8626AC1AE15}" dt="2021-12-14T17:08:40.915" v="2386" actId="14100"/>
          <ac:cxnSpMkLst>
            <pc:docMk/>
            <pc:sldMk cId="2934378400" sldId="641"/>
            <ac:cxnSpMk id="26" creationId="{2EDBC359-C6BF-406B-B39A-43304C643884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08:04.076" v="2375"/>
          <ac:cxnSpMkLst>
            <pc:docMk/>
            <pc:sldMk cId="2934378400" sldId="641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3" creationId="{75A97278-039F-459C-B847-A04CAD47A316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5" creationId="{B306962D-49AF-4D7C-8392-6E1998816F75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6" creationId="{0258F783-DC59-4312-937F-6824FDC1F66C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7" creationId="{EF847AAD-3C65-451E-9819-24CD6166E9BA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8" creationId="{E96C1D76-3B5A-4985-9253-D933D5A94FC4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49" creationId="{D3377DEE-53EE-425F-8451-C4CC75DD3FED}"/>
          </ac:cxnSpMkLst>
        </pc:cxnChg>
        <pc:cxnChg chg="mod">
          <ac:chgData name="Syphax Ait oubelli" userId="ecf726b1934da71b" providerId="LiveId" clId="{2F415764-E968-4E12-8DD4-F8626AC1AE15}" dt="2021-12-14T17:08:17.661" v="2380" actId="692"/>
          <ac:cxnSpMkLst>
            <pc:docMk/>
            <pc:sldMk cId="2934378400" sldId="641"/>
            <ac:cxnSpMk id="50" creationId="{E9F531E8-7509-48DA-AD2E-D7B0EDA72659}"/>
          </ac:cxnSpMkLst>
        </pc:cxnChg>
        <pc:cxnChg chg="mod">
          <ac:chgData name="Syphax Ait oubelli" userId="ecf726b1934da71b" providerId="LiveId" clId="{2F415764-E968-4E12-8DD4-F8626AC1AE15}" dt="2021-12-14T17:08:04.076" v="2375"/>
          <ac:cxnSpMkLst>
            <pc:docMk/>
            <pc:sldMk cId="2934378400" sldId="641"/>
            <ac:cxnSpMk id="51" creationId="{ADE50EB3-A23B-443F-8C6D-8EDF779FEC65}"/>
          </ac:cxnSpMkLst>
        </pc:cxnChg>
      </pc:sldChg>
      <pc:sldChg chg="delSp modSp add mod">
        <pc:chgData name="Syphax Ait oubelli" userId="ecf726b1934da71b" providerId="LiveId" clId="{2F415764-E968-4E12-8DD4-F8626AC1AE15}" dt="2021-12-14T17:09:55.889" v="2422" actId="20577"/>
        <pc:sldMkLst>
          <pc:docMk/>
          <pc:sldMk cId="978906872" sldId="642"/>
        </pc:sldMkLst>
        <pc:spChg chg="mod">
          <ac:chgData name="Syphax Ait oubelli" userId="ecf726b1934da71b" providerId="LiveId" clId="{2F415764-E968-4E12-8DD4-F8626AC1AE15}" dt="2021-12-14T17:09:55.889" v="2422" actId="20577"/>
          <ac:spMkLst>
            <pc:docMk/>
            <pc:sldMk cId="978906872" sldId="642"/>
            <ac:spMk id="15" creationId="{9F7F54AF-2574-4004-B3D3-16C7C579D7EB}"/>
          </ac:spMkLst>
        </pc:spChg>
        <pc:spChg chg="del">
          <ac:chgData name="Syphax Ait oubelli" userId="ecf726b1934da71b" providerId="LiveId" clId="{2F415764-E968-4E12-8DD4-F8626AC1AE15}" dt="2021-12-14T17:09:53.665" v="2421" actId="478"/>
          <ac:spMkLst>
            <pc:docMk/>
            <pc:sldMk cId="978906872" sldId="642"/>
            <ac:spMk id="27" creationId="{F19C52CD-91C5-417B-89F8-2D2348EEC00D}"/>
          </ac:spMkLst>
        </pc:spChg>
        <pc:spChg chg="del">
          <ac:chgData name="Syphax Ait oubelli" userId="ecf726b1934da71b" providerId="LiveId" clId="{2F415764-E968-4E12-8DD4-F8626AC1AE15}" dt="2021-12-14T17:09:46.649" v="2419" actId="478"/>
          <ac:spMkLst>
            <pc:docMk/>
            <pc:sldMk cId="978906872" sldId="642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09:46.649" v="2419" actId="478"/>
          <ac:spMkLst>
            <pc:docMk/>
            <pc:sldMk cId="978906872" sldId="642"/>
            <ac:spMk id="69" creationId="{96BDDCFC-BAD8-4128-B828-44794981DD06}"/>
          </ac:spMkLst>
        </pc:sp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39" creationId="{BBA9D388-BF0D-4258-96DC-E4DD3BA9DE36}"/>
          </ac:cxnSpMkLst>
        </pc:cxn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40" creationId="{9249D227-3C3F-42B9-AD45-737FEFE6EB2F}"/>
          </ac:cxnSpMkLst>
        </pc:cxnChg>
        <pc:cxnChg chg="del mod">
          <ac:chgData name="Syphax Ait oubelli" userId="ecf726b1934da71b" providerId="LiveId" clId="{2F415764-E968-4E12-8DD4-F8626AC1AE15}" dt="2021-12-14T17:09:53.665" v="2421" actId="478"/>
          <ac:cxnSpMkLst>
            <pc:docMk/>
            <pc:sldMk cId="978906872" sldId="642"/>
            <ac:cxnSpMk id="41" creationId="{9B6A6A4D-D081-4436-9EAB-8A01D886EFF2}"/>
          </ac:cxnSpMkLst>
        </pc:cxnChg>
      </pc:sldChg>
      <pc:sldChg chg="addSp delSp modSp add mod">
        <pc:chgData name="Syphax Ait oubelli" userId="ecf726b1934da71b" providerId="LiveId" clId="{2F415764-E968-4E12-8DD4-F8626AC1AE15}" dt="2021-12-14T17:11:06.282" v="2483" actId="207"/>
        <pc:sldMkLst>
          <pc:docMk/>
          <pc:sldMk cId="2380066768" sldId="643"/>
        </pc:sldMkLst>
        <pc:spChg chg="mod">
          <ac:chgData name="Syphax Ait oubelli" userId="ecf726b1934da71b" providerId="LiveId" clId="{2F415764-E968-4E12-8DD4-F8626AC1AE15}" dt="2021-12-14T17:10:31.480" v="2425" actId="20577"/>
          <ac:spMkLst>
            <pc:docMk/>
            <pc:sldMk cId="2380066768" sldId="643"/>
            <ac:spMk id="15" creationId="{9F7F54AF-2574-4004-B3D3-16C7C579D7EB}"/>
          </ac:spMkLst>
        </pc:spChg>
        <pc:spChg chg="add mod">
          <ac:chgData name="Syphax Ait oubelli" userId="ecf726b1934da71b" providerId="LiveId" clId="{2F415764-E968-4E12-8DD4-F8626AC1AE15}" dt="2021-12-14T17:10:57.898" v="2481" actId="1076"/>
          <ac:spMkLst>
            <pc:docMk/>
            <pc:sldMk cId="2380066768" sldId="643"/>
            <ac:spMk id="27" creationId="{F35F457C-C432-46D3-8CCB-54CB67972374}"/>
          </ac:spMkLst>
        </pc:spChg>
        <pc:spChg chg="mod">
          <ac:chgData name="Syphax Ait oubelli" userId="ecf726b1934da71b" providerId="LiveId" clId="{2F415764-E968-4E12-8DD4-F8626AC1AE15}" dt="2021-12-14T17:11:06.282" v="2483" actId="207"/>
          <ac:spMkLst>
            <pc:docMk/>
            <pc:sldMk cId="2380066768" sldId="643"/>
            <ac:spMk id="28" creationId="{D0DBC5BF-237E-4C8F-B3C6-9B47148E9D89}"/>
          </ac:spMkLst>
        </pc:spChg>
        <pc:spChg chg="del">
          <ac:chgData name="Syphax Ait oubelli" userId="ecf726b1934da71b" providerId="LiveId" clId="{2F415764-E968-4E12-8DD4-F8626AC1AE15}" dt="2021-12-14T17:10:29.434" v="2424" actId="478"/>
          <ac:spMkLst>
            <pc:docMk/>
            <pc:sldMk cId="2380066768" sldId="643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7:10:29.434" v="2424" actId="478"/>
          <ac:spMkLst>
            <pc:docMk/>
            <pc:sldMk cId="2380066768" sldId="643"/>
            <ac:spMk id="32" creationId="{98123F59-67BD-498D-9004-AD72BAAE64FA}"/>
          </ac:spMkLst>
        </pc:sp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42" creationId="{2C5851C8-E686-4B83-B267-84A0C357BEE6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49" creationId="{D3377DEE-53EE-425F-8451-C4CC75DD3FED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50" creationId="{E9F531E8-7509-48DA-AD2E-D7B0EDA72659}"/>
          </ac:cxnSpMkLst>
        </pc:cxnChg>
        <pc:cxnChg chg="del mod">
          <ac:chgData name="Syphax Ait oubelli" userId="ecf726b1934da71b" providerId="LiveId" clId="{2F415764-E968-4E12-8DD4-F8626AC1AE15}" dt="2021-12-14T17:10:29.434" v="2424" actId="478"/>
          <ac:cxnSpMkLst>
            <pc:docMk/>
            <pc:sldMk cId="2380066768" sldId="643"/>
            <ac:cxnSpMk id="51" creationId="{ADE50EB3-A23B-443F-8C6D-8EDF779FEC65}"/>
          </ac:cxnSpMkLst>
        </pc:cxnChg>
      </pc:sldChg>
      <pc:sldChg chg="addSp delSp modSp add del mod ord">
        <pc:chgData name="Syphax Ait oubelli" userId="ecf726b1934da71b" providerId="LiveId" clId="{2F415764-E968-4E12-8DD4-F8626AC1AE15}" dt="2021-12-14T17:30:51.376" v="2601" actId="47"/>
        <pc:sldMkLst>
          <pc:docMk/>
          <pc:sldMk cId="3671779691" sldId="644"/>
        </pc:sldMkLst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27:52.514" v="2534" actId="478"/>
          <ac:spMkLst>
            <pc:docMk/>
            <pc:sldMk cId="3671779691" sldId="644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21:13.748" v="2497" actId="1038"/>
          <ac:spMkLst>
            <pc:docMk/>
            <pc:sldMk cId="3671779691" sldId="644"/>
            <ac:spMk id="38" creationId="{8CACAE7E-BAD6-4CE8-AA60-41001E10C826}"/>
          </ac:spMkLst>
        </pc:spChg>
        <pc:spChg chg="add mod">
          <ac:chgData name="Syphax Ait oubelli" userId="ecf726b1934da71b" providerId="LiveId" clId="{2F415764-E968-4E12-8DD4-F8626AC1AE15}" dt="2021-12-14T17:21:23.798" v="2501" actId="14100"/>
          <ac:spMkLst>
            <pc:docMk/>
            <pc:sldMk cId="3671779691" sldId="644"/>
            <ac:spMk id="52" creationId="{0FF9B649-245A-4EBB-AD73-DD745DA85375}"/>
          </ac:spMkLst>
        </pc:spChg>
        <pc:spChg chg="add mod">
          <ac:chgData name="Syphax Ait oubelli" userId="ecf726b1934da71b" providerId="LiveId" clId="{2F415764-E968-4E12-8DD4-F8626AC1AE15}" dt="2021-12-14T17:21:41.404" v="2512" actId="14100"/>
          <ac:spMkLst>
            <pc:docMk/>
            <pc:sldMk cId="3671779691" sldId="644"/>
            <ac:spMk id="53" creationId="{A041B76E-E3C8-4F44-BADA-0DB911068A96}"/>
          </ac:spMkLst>
        </pc:spChg>
        <pc:spChg chg="add mod">
          <ac:chgData name="Syphax Ait oubelli" userId="ecf726b1934da71b" providerId="LiveId" clId="{2F415764-E968-4E12-8DD4-F8626AC1AE15}" dt="2021-12-14T17:21:19.816" v="2500" actId="571"/>
          <ac:spMkLst>
            <pc:docMk/>
            <pc:sldMk cId="3671779691" sldId="644"/>
            <ac:spMk id="54" creationId="{05685C8E-D5AE-4271-939D-9D2ABE27C61E}"/>
          </ac:spMkLst>
        </pc:spChg>
        <pc:spChg chg="add mod">
          <ac:chgData name="Syphax Ait oubelli" userId="ecf726b1934da71b" providerId="LiveId" clId="{2F415764-E968-4E12-8DD4-F8626AC1AE15}" dt="2021-12-14T17:30:07.256" v="2597" actId="1076"/>
          <ac:spMkLst>
            <pc:docMk/>
            <pc:sldMk cId="3671779691" sldId="644"/>
            <ac:spMk id="55" creationId="{E2A3B881-1AEF-480C-B18D-EED8DB576771}"/>
          </ac:spMkLst>
        </pc:spChg>
        <pc:spChg chg="add mod">
          <ac:chgData name="Syphax Ait oubelli" userId="ecf726b1934da71b" providerId="LiveId" clId="{2F415764-E968-4E12-8DD4-F8626AC1AE15}" dt="2021-12-14T17:30:07.256" v="2597" actId="1076"/>
          <ac:spMkLst>
            <pc:docMk/>
            <pc:sldMk cId="3671779691" sldId="644"/>
            <ac:spMk id="56" creationId="{E789C784-644D-4E03-822D-7982AB67C500}"/>
          </ac:spMkLst>
        </pc:spChg>
        <pc:spChg chg="add mod">
          <ac:chgData name="Syphax Ait oubelli" userId="ecf726b1934da71b" providerId="LiveId" clId="{2F415764-E968-4E12-8DD4-F8626AC1AE15}" dt="2021-12-14T17:27:52.806" v="2535"/>
          <ac:spMkLst>
            <pc:docMk/>
            <pc:sldMk cId="3671779691" sldId="644"/>
            <ac:spMk id="57" creationId="{09956FF9-34FF-4DAC-B29B-8CF38BD39B50}"/>
          </ac:spMkLst>
        </pc:sp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7" creationId="{97CA9A31-4E71-48FB-8D44-61069DE473B2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8" creationId="{FE69CA00-0217-4B9C-A8EA-204B341E4F95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9" creationId="{24AF7FE7-BBD5-4F31-B7AD-871C4C989F75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0" creationId="{D310CFAA-9080-40CB-8227-EB3E23CD902D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1" creationId="{334F2BEF-0674-45C9-85F0-78DAE2C9F383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2" creationId="{5279CCA1-41E4-418A-9243-D4CCB128A8BE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3" creationId="{BA07BA16-77B4-4A49-BAF4-C15BBB859126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6" creationId="{56545494-7E9E-49E2-9377-00F677697210}"/>
          </ac:cxnSpMkLst>
        </pc:cxnChg>
        <pc:cxnChg chg="del">
          <ac:chgData name="Syphax Ait oubelli" userId="ecf726b1934da71b" providerId="LiveId" clId="{2F415764-E968-4E12-8DD4-F8626AC1AE15}" dt="2021-12-14T17:11:39.019" v="2487" actId="478"/>
          <ac:cxnSpMkLst>
            <pc:docMk/>
            <pc:sldMk cId="3671779691" sldId="644"/>
            <ac:cxnSpMk id="17" creationId="{4D115689-1C70-4ED6-9260-3CF8F8E38593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8" creationId="{252AA96F-0232-44C1-B49C-6B723541D50B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19" creationId="{1BC3E2C7-3FB2-4287-BC51-A16920A239D5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0" creationId="{67C997BF-38CA-49A4-8006-1873BA987C12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1" creationId="{0F563BD2-123A-482D-A9F5-CCEB8B294263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2" creationId="{1CB03B7C-DA7C-4B93-A1ED-93B0823304B7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3" creationId="{E7A9373F-12DD-4A0C-91B1-E6A40C166259}"/>
          </ac:cxnSpMkLst>
        </pc:cxnChg>
        <pc:cxnChg chg="del">
          <ac:chgData name="Syphax Ait oubelli" userId="ecf726b1934da71b" providerId="LiveId" clId="{2F415764-E968-4E12-8DD4-F8626AC1AE15}" dt="2021-12-14T17:11:45.636" v="2488" actId="478"/>
          <ac:cxnSpMkLst>
            <pc:docMk/>
            <pc:sldMk cId="3671779691" sldId="644"/>
            <ac:cxnSpMk id="24" creationId="{478C3B89-3208-4326-9D6A-356423520F1C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25" creationId="{B7B2FA77-15AC-49AE-AE41-DBDCA4085955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26" creationId="{2EDBC359-C6BF-406B-B39A-43304C643884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3" creationId="{75A97278-039F-459C-B847-A04CAD47A316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5" creationId="{B306962D-49AF-4D7C-8392-6E1998816F75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6" creationId="{0258F783-DC59-4312-937F-6824FDC1F66C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7" creationId="{EF847AAD-3C65-451E-9819-24CD6166E9BA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8" creationId="{E96C1D76-3B5A-4985-9253-D933D5A94FC4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49" creationId="{D3377DEE-53EE-425F-8451-C4CC75DD3FED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50" creationId="{E9F531E8-7509-48DA-AD2E-D7B0EDA72659}"/>
          </ac:cxnSpMkLst>
        </pc:cxnChg>
        <pc:cxnChg chg="mod">
          <ac:chgData name="Syphax Ait oubelli" userId="ecf726b1934da71b" providerId="LiveId" clId="{2F415764-E968-4E12-8DD4-F8626AC1AE15}" dt="2021-12-14T17:21:13.748" v="2497" actId="1038"/>
          <ac:cxnSpMkLst>
            <pc:docMk/>
            <pc:sldMk cId="3671779691" sldId="644"/>
            <ac:cxnSpMk id="51" creationId="{ADE50EB3-A23B-443F-8C6D-8EDF779FEC65}"/>
          </ac:cxnSpMkLst>
        </pc:cxnChg>
      </pc:sldChg>
      <pc:sldChg chg="addSp delSp modSp add mod ord">
        <pc:chgData name="Syphax Ait oubelli" userId="ecf726b1934da71b" providerId="LiveId" clId="{2F415764-E968-4E12-8DD4-F8626AC1AE15}" dt="2021-12-14T17:32:49.506" v="2603" actId="207"/>
        <pc:sldMkLst>
          <pc:docMk/>
          <pc:sldMk cId="1704974836" sldId="645"/>
        </pc:sldMkLst>
        <pc:spChg chg="add mod">
          <ac:chgData name="Syphax Ait oubelli" userId="ecf726b1934da71b" providerId="LiveId" clId="{2F415764-E968-4E12-8DD4-F8626AC1AE15}" dt="2021-12-14T17:28:42.796" v="2567" actId="1076"/>
          <ac:spMkLst>
            <pc:docMk/>
            <pc:sldMk cId="1704974836" sldId="645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7:32:49.506" v="2603" actId="207"/>
          <ac:spMkLst>
            <pc:docMk/>
            <pc:sldMk cId="1704974836" sldId="645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2" creationId="{0FF9B649-245A-4EBB-AD73-DD745DA85375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3" creationId="{A041B76E-E3C8-4F44-BADA-0DB911068A96}"/>
          </ac:spMkLst>
        </pc:spChg>
        <pc:spChg chg="add mod">
          <ac:chgData name="Syphax Ait oubelli" userId="ecf726b1934da71b" providerId="LiveId" clId="{2F415764-E968-4E12-8DD4-F8626AC1AE15}" dt="2021-12-14T17:29:20.788" v="2580" actId="20577"/>
          <ac:spMkLst>
            <pc:docMk/>
            <pc:sldMk cId="1704974836" sldId="645"/>
            <ac:spMk id="54" creationId="{10E7B6B5-5CF5-4B90-B283-A73879F26010}"/>
          </ac:spMkLst>
        </pc:spChg>
        <pc:spChg chg="del">
          <ac:chgData name="Syphax Ait oubelli" userId="ecf726b1934da71b" providerId="LiveId" clId="{2F415764-E968-4E12-8DD4-F8626AC1AE15}" dt="2021-12-14T17:21:58.284" v="2517" actId="478"/>
          <ac:spMkLst>
            <pc:docMk/>
            <pc:sldMk cId="1704974836" sldId="645"/>
            <ac:spMk id="55" creationId="{E2A3B881-1AEF-480C-B18D-EED8DB576771}"/>
          </ac:spMkLst>
        </pc:spChg>
        <pc:spChg chg="del">
          <ac:chgData name="Syphax Ait oubelli" userId="ecf726b1934da71b" providerId="LiveId" clId="{2F415764-E968-4E12-8DD4-F8626AC1AE15}" dt="2021-12-14T17:22:00.282" v="2518" actId="478"/>
          <ac:spMkLst>
            <pc:docMk/>
            <pc:sldMk cId="1704974836" sldId="645"/>
            <ac:spMk id="56" creationId="{E789C784-644D-4E03-822D-7982AB67C500}"/>
          </ac:spMkLst>
        </pc:spChg>
        <pc:spChg chg="add mod">
          <ac:chgData name="Syphax Ait oubelli" userId="ecf726b1934da71b" providerId="LiveId" clId="{2F415764-E968-4E12-8DD4-F8626AC1AE15}" dt="2021-12-14T17:29:31.488" v="2585" actId="20577"/>
          <ac:spMkLst>
            <pc:docMk/>
            <pc:sldMk cId="1704974836" sldId="645"/>
            <ac:spMk id="57" creationId="{9B3F6A9A-8911-4A04-B46A-BA94E4B5E568}"/>
          </ac:spMkLst>
        </pc:spChg>
        <pc:spChg chg="add mod">
          <ac:chgData name="Syphax Ait oubelli" userId="ecf726b1934da71b" providerId="LiveId" clId="{2F415764-E968-4E12-8DD4-F8626AC1AE15}" dt="2021-12-14T17:29:24.857" v="2582" actId="20577"/>
          <ac:spMkLst>
            <pc:docMk/>
            <pc:sldMk cId="1704974836" sldId="645"/>
            <ac:spMk id="58" creationId="{CA03F9A2-7353-4C11-810D-2203637C28C8}"/>
          </ac:spMkLst>
        </pc:spChg>
        <pc:spChg chg="add mod">
          <ac:chgData name="Syphax Ait oubelli" userId="ecf726b1934da71b" providerId="LiveId" clId="{2F415764-E968-4E12-8DD4-F8626AC1AE15}" dt="2021-12-14T17:29:22.939" v="2581" actId="20577"/>
          <ac:spMkLst>
            <pc:docMk/>
            <pc:sldMk cId="1704974836" sldId="645"/>
            <ac:spMk id="59" creationId="{5B289F96-101A-4310-A479-0135505F57D2}"/>
          </ac:spMkLst>
        </pc:spChg>
        <pc:spChg chg="add mod">
          <ac:chgData name="Syphax Ait oubelli" userId="ecf726b1934da71b" providerId="LiveId" clId="{2F415764-E968-4E12-8DD4-F8626AC1AE15}" dt="2021-12-14T17:29:26.766" v="2583" actId="20577"/>
          <ac:spMkLst>
            <pc:docMk/>
            <pc:sldMk cId="1704974836" sldId="645"/>
            <ac:spMk id="60" creationId="{14FB76DB-53FE-43D2-B4C0-BE4D659C7A9A}"/>
          </ac:spMkLst>
        </pc:spChg>
        <pc:spChg chg="add mod">
          <ac:chgData name="Syphax Ait oubelli" userId="ecf726b1934da71b" providerId="LiveId" clId="{2F415764-E968-4E12-8DD4-F8626AC1AE15}" dt="2021-12-14T17:29:28.973" v="2584" actId="20577"/>
          <ac:spMkLst>
            <pc:docMk/>
            <pc:sldMk cId="1704974836" sldId="645"/>
            <ac:spMk id="61" creationId="{D4A30159-7EA3-4DE5-8155-D0A262FA3E3E}"/>
          </ac:spMkLst>
        </pc:spChg>
        <pc:spChg chg="add mod">
          <ac:chgData name="Syphax Ait oubelli" userId="ecf726b1934da71b" providerId="LiveId" clId="{2F415764-E968-4E12-8DD4-F8626AC1AE15}" dt="2021-12-14T17:29:33.316" v="2586" actId="20577"/>
          <ac:spMkLst>
            <pc:docMk/>
            <pc:sldMk cId="1704974836" sldId="645"/>
            <ac:spMk id="62" creationId="{83D4A724-358F-4C4A-BAC7-167C015FC476}"/>
          </ac:spMkLst>
        </pc:spChg>
        <pc:spChg chg="add mod">
          <ac:chgData name="Syphax Ait oubelli" userId="ecf726b1934da71b" providerId="LiveId" clId="{2F415764-E968-4E12-8DD4-F8626AC1AE15}" dt="2021-12-14T17:29:35.061" v="2587" actId="20577"/>
          <ac:spMkLst>
            <pc:docMk/>
            <pc:sldMk cId="1704974836" sldId="645"/>
            <ac:spMk id="63" creationId="{75F84613-CE3A-4B1A-9405-665D4F089520}"/>
          </ac:spMkLst>
        </pc:spChg>
        <pc:spChg chg="add mod">
          <ac:chgData name="Syphax Ait oubelli" userId="ecf726b1934da71b" providerId="LiveId" clId="{2F415764-E968-4E12-8DD4-F8626AC1AE15}" dt="2021-12-14T17:29:38.735" v="2589" actId="20577"/>
          <ac:spMkLst>
            <pc:docMk/>
            <pc:sldMk cId="1704974836" sldId="645"/>
            <ac:spMk id="64" creationId="{1A12D791-A19E-4CCE-8C7A-2BFCE9FF1B73}"/>
          </ac:spMkLst>
        </pc:spChg>
        <pc:spChg chg="add mod">
          <ac:chgData name="Syphax Ait oubelli" userId="ecf726b1934da71b" providerId="LiveId" clId="{2F415764-E968-4E12-8DD4-F8626AC1AE15}" dt="2021-12-14T17:29:36.731" v="2588" actId="20577"/>
          <ac:spMkLst>
            <pc:docMk/>
            <pc:sldMk cId="1704974836" sldId="645"/>
            <ac:spMk id="65" creationId="{FC26789D-521A-445E-8461-5CEEB3683DF1}"/>
          </ac:spMkLst>
        </pc:spChg>
      </pc:sldChg>
      <pc:sldChg chg="add del">
        <pc:chgData name="Syphax Ait oubelli" userId="ecf726b1934da71b" providerId="LiveId" clId="{2F415764-E968-4E12-8DD4-F8626AC1AE15}" dt="2021-12-14T17:30:51.376" v="2601" actId="47"/>
        <pc:sldMkLst>
          <pc:docMk/>
          <pc:sldMk cId="1567765074" sldId="646"/>
        </pc:sldMkLst>
      </pc:sldChg>
      <pc:sldChg chg="addSp delSp modSp add mod">
        <pc:chgData name="Syphax Ait oubelli" userId="ecf726b1934da71b" providerId="LiveId" clId="{2F415764-E968-4E12-8DD4-F8626AC1AE15}" dt="2021-12-14T17:37:07.365" v="2622" actId="478"/>
        <pc:sldMkLst>
          <pc:docMk/>
          <pc:sldMk cId="2405661849" sldId="647"/>
        </pc:sldMkLst>
        <pc:spChg chg="mod">
          <ac:chgData name="Syphax Ait oubelli" userId="ecf726b1934da71b" providerId="LiveId" clId="{2F415764-E968-4E12-8DD4-F8626AC1AE15}" dt="2021-12-14T17:35:39.220" v="2608" actId="207"/>
          <ac:spMkLst>
            <pc:docMk/>
            <pc:sldMk cId="2405661849" sldId="647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1:01.448" v="2602" actId="207"/>
          <ac:spMkLst>
            <pc:docMk/>
            <pc:sldMk cId="2405661849" sldId="647"/>
            <ac:spMk id="30" creationId="{ED6B5A23-ECAB-4568-AE07-B42A4AB69376}"/>
          </ac:spMkLst>
        </pc:spChg>
        <pc:spChg chg="add mod">
          <ac:chgData name="Syphax Ait oubelli" userId="ecf726b1934da71b" providerId="LiveId" clId="{2F415764-E968-4E12-8DD4-F8626AC1AE15}" dt="2021-12-14T17:35:39.220" v="2608" actId="207"/>
          <ac:spMkLst>
            <pc:docMk/>
            <pc:sldMk cId="2405661849" sldId="647"/>
            <ac:spMk id="52" creationId="{F9FC6B6A-2F96-4348-B9DD-A2A391036A2C}"/>
          </ac:spMkLst>
        </pc:spChg>
        <pc:spChg chg="add mod">
          <ac:chgData name="Syphax Ait oubelli" userId="ecf726b1934da71b" providerId="LiveId" clId="{2F415764-E968-4E12-8DD4-F8626AC1AE15}" dt="2021-12-14T17:30:12.302" v="2599"/>
          <ac:spMkLst>
            <pc:docMk/>
            <pc:sldMk cId="2405661849" sldId="647"/>
            <ac:spMk id="53" creationId="{F12B18A3-E268-422E-BB98-89E096B2136D}"/>
          </ac:spMkLst>
        </pc:spChg>
        <pc:spChg chg="add del mod">
          <ac:chgData name="Syphax Ait oubelli" userId="ecf726b1934da71b" providerId="LiveId" clId="{2F415764-E968-4E12-8DD4-F8626AC1AE15}" dt="2021-12-14T17:37:07.365" v="2622" actId="478"/>
          <ac:spMkLst>
            <pc:docMk/>
            <pc:sldMk cId="2405661849" sldId="647"/>
            <ac:spMk id="55" creationId="{4A83343C-C30B-4B48-83AF-185056954FE9}"/>
          </ac:spMkLst>
        </pc:spChg>
        <pc:spChg chg="add del mod">
          <ac:chgData name="Syphax Ait oubelli" userId="ecf726b1934da71b" providerId="LiveId" clId="{2F415764-E968-4E12-8DD4-F8626AC1AE15}" dt="2021-12-14T17:37:07.365" v="2622" actId="478"/>
          <ac:spMkLst>
            <pc:docMk/>
            <pc:sldMk cId="2405661849" sldId="647"/>
            <ac:spMk id="56" creationId="{B43CF5D8-E9AD-44A6-A8D9-8ABD1C0092B9}"/>
          </ac:spMkLst>
        </pc:spChg>
      </pc:sldChg>
      <pc:sldChg chg="delSp modSp add mod">
        <pc:chgData name="Syphax Ait oubelli" userId="ecf726b1934da71b" providerId="LiveId" clId="{2F415764-E968-4E12-8DD4-F8626AC1AE15}" dt="2021-12-14T17:37:04.437" v="2621" actId="478"/>
        <pc:sldMkLst>
          <pc:docMk/>
          <pc:sldMk cId="4177813749" sldId="648"/>
        </pc:sldMkLst>
        <pc:spChg chg="mod">
          <ac:chgData name="Syphax Ait oubelli" userId="ecf726b1934da71b" providerId="LiveId" clId="{2F415764-E968-4E12-8DD4-F8626AC1AE15}" dt="2021-12-14T17:36:06.084" v="2612" actId="207"/>
          <ac:spMkLst>
            <pc:docMk/>
            <pc:sldMk cId="4177813749" sldId="648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6:14.165" v="2613" actId="207"/>
          <ac:spMkLst>
            <pc:docMk/>
            <pc:sldMk cId="4177813749" sldId="648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37:04.437" v="2621" actId="478"/>
          <ac:spMkLst>
            <pc:docMk/>
            <pc:sldMk cId="4177813749" sldId="648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6:06.084" v="2612" actId="207"/>
          <ac:spMkLst>
            <pc:docMk/>
            <pc:sldMk cId="4177813749" sldId="648"/>
            <ac:spMk id="55" creationId="{4A83343C-C30B-4B48-83AF-185056954FE9}"/>
          </ac:spMkLst>
        </pc:spChg>
      </pc:sldChg>
      <pc:sldChg chg="delSp modSp add del mod">
        <pc:chgData name="Syphax Ait oubelli" userId="ecf726b1934da71b" providerId="LiveId" clId="{2F415764-E968-4E12-8DD4-F8626AC1AE15}" dt="2021-12-14T17:37:20.810" v="2623" actId="47"/>
        <pc:sldMkLst>
          <pc:docMk/>
          <pc:sldMk cId="215686140" sldId="649"/>
        </pc:sldMkLst>
        <pc:spChg chg="del">
          <ac:chgData name="Syphax Ait oubelli" userId="ecf726b1934da71b" providerId="LiveId" clId="{2F415764-E968-4E12-8DD4-F8626AC1AE15}" dt="2021-12-14T17:36:59.645" v="2620" actId="478"/>
          <ac:spMkLst>
            <pc:docMk/>
            <pc:sldMk cId="215686140" sldId="64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6:38.465" v="2615" actId="20577"/>
          <ac:spMkLst>
            <pc:docMk/>
            <pc:sldMk cId="215686140" sldId="649"/>
            <ac:spMk id="59" creationId="{5B289F96-101A-4310-A479-0135505F57D2}"/>
          </ac:spMkLst>
        </pc:spChg>
      </pc:sldChg>
      <pc:sldChg chg="modSp add mod">
        <pc:chgData name="Syphax Ait oubelli" userId="ecf726b1934da71b" providerId="LiveId" clId="{2F415764-E968-4E12-8DD4-F8626AC1AE15}" dt="2021-12-14T17:39:23.540" v="2675" actId="692"/>
        <pc:sldMkLst>
          <pc:docMk/>
          <pc:sldMk cId="1445060909" sldId="650"/>
        </pc:sldMkLst>
        <pc:spChg chg="mod">
          <ac:chgData name="Syphax Ait oubelli" userId="ecf726b1934da71b" providerId="LiveId" clId="{2F415764-E968-4E12-8DD4-F8626AC1AE15}" dt="2021-12-14T17:36:43.590" v="2617" actId="20577"/>
          <ac:spMkLst>
            <pc:docMk/>
            <pc:sldMk cId="1445060909" sldId="650"/>
            <ac:spMk id="52" creationId="{F9FC6B6A-2F96-4348-B9DD-A2A391036A2C}"/>
          </ac:spMkLst>
        </pc:spChg>
        <pc:cxnChg chg="mod">
          <ac:chgData name="Syphax Ait oubelli" userId="ecf726b1934da71b" providerId="LiveId" clId="{2F415764-E968-4E12-8DD4-F8626AC1AE15}" dt="2021-12-14T17:39:23.540" v="2675" actId="692"/>
          <ac:cxnSpMkLst>
            <pc:docMk/>
            <pc:sldMk cId="1445060909" sldId="650"/>
            <ac:cxnSpMk id="39" creationId="{BBA9D388-BF0D-4258-96DC-E4DD3BA9DE36}"/>
          </ac:cxnSpMkLst>
        </pc:cxnChg>
      </pc:sldChg>
      <pc:sldChg chg="modSp add mod">
        <pc:chgData name="Syphax Ait oubelli" userId="ecf726b1934da71b" providerId="LiveId" clId="{2F415764-E968-4E12-8DD4-F8626AC1AE15}" dt="2021-12-14T17:39:31.239" v="2677" actId="692"/>
        <pc:sldMkLst>
          <pc:docMk/>
          <pc:sldMk cId="1268909792" sldId="651"/>
        </pc:sldMkLst>
        <pc:spChg chg="mod">
          <ac:chgData name="Syphax Ait oubelli" userId="ecf726b1934da71b" providerId="LiveId" clId="{2F415764-E968-4E12-8DD4-F8626AC1AE15}" dt="2021-12-14T17:36:52.833" v="2619" actId="20577"/>
          <ac:spMkLst>
            <pc:docMk/>
            <pc:sldMk cId="1268909792" sldId="651"/>
            <ac:spMk id="54" creationId="{10E7B6B5-5CF5-4B90-B283-A73879F26010}"/>
          </ac:spMkLst>
        </pc:spChg>
        <pc:cxnChg chg="mod">
          <ac:chgData name="Syphax Ait oubelli" userId="ecf726b1934da71b" providerId="LiveId" clId="{2F415764-E968-4E12-8DD4-F8626AC1AE15}" dt="2021-12-14T17:39:31.239" v="2677" actId="692"/>
          <ac:cxnSpMkLst>
            <pc:docMk/>
            <pc:sldMk cId="1268909792" sldId="651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9:31.239" v="2677" actId="692"/>
          <ac:cxnSpMkLst>
            <pc:docMk/>
            <pc:sldMk cId="1268909792" sldId="651"/>
            <ac:cxnSpMk id="40" creationId="{9249D227-3C3F-42B9-AD45-737FEFE6EB2F}"/>
          </ac:cxnSpMkLst>
        </pc:cxnChg>
      </pc:sldChg>
      <pc:sldChg chg="addSp modSp add mod">
        <pc:chgData name="Syphax Ait oubelli" userId="ecf726b1934da71b" providerId="LiveId" clId="{2F415764-E968-4E12-8DD4-F8626AC1AE15}" dt="2021-12-14T17:39:36.480" v="2679" actId="692"/>
        <pc:sldMkLst>
          <pc:docMk/>
          <pc:sldMk cId="2786027442" sldId="652"/>
        </pc:sldMkLst>
        <pc:spChg chg="mod">
          <ac:chgData name="Syphax Ait oubelli" userId="ecf726b1934da71b" providerId="LiveId" clId="{2F415764-E968-4E12-8DD4-F8626AC1AE15}" dt="2021-12-14T17:37:25.864" v="2625" actId="20577"/>
          <ac:spMkLst>
            <pc:docMk/>
            <pc:sldMk cId="2786027442" sldId="652"/>
            <ac:spMk id="64" creationId="{1A12D791-A19E-4CCE-8C7A-2BFCE9FF1B73}"/>
          </ac:spMkLst>
        </pc:spChg>
        <pc:spChg chg="add mod ord">
          <ac:chgData name="Syphax Ait oubelli" userId="ecf726b1934da71b" providerId="LiveId" clId="{2F415764-E968-4E12-8DD4-F8626AC1AE15}" dt="2021-12-14T17:37:32.876" v="2629" actId="20577"/>
          <ac:spMkLst>
            <pc:docMk/>
            <pc:sldMk cId="2786027442" sldId="652"/>
            <ac:spMk id="66" creationId="{6C6D9DA2-3F62-435C-983B-5CCA8967FF65}"/>
          </ac:spMkLst>
        </pc:sp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39:36.480" v="2679" actId="692"/>
          <ac:cxnSpMkLst>
            <pc:docMk/>
            <pc:sldMk cId="2786027442" sldId="652"/>
            <ac:cxnSpMk id="41" creationId="{9B6A6A4D-D081-4436-9EAB-8A01D886EFF2}"/>
          </ac:cxnSpMkLst>
        </pc:cxnChg>
      </pc:sldChg>
      <pc:sldChg chg="addSp delSp modSp add mod">
        <pc:chgData name="Syphax Ait oubelli" userId="ecf726b1934da71b" providerId="LiveId" clId="{2F415764-E968-4E12-8DD4-F8626AC1AE15}" dt="2021-12-14T17:38:59.484" v="2673" actId="208"/>
        <pc:sldMkLst>
          <pc:docMk/>
          <pc:sldMk cId="962730141" sldId="653"/>
        </pc:sldMkLst>
        <pc:spChg chg="mod">
          <ac:chgData name="Syphax Ait oubelli" userId="ecf726b1934da71b" providerId="LiveId" clId="{2F415764-E968-4E12-8DD4-F8626AC1AE15}" dt="2021-12-14T17:38:53.812" v="2672" actId="2085"/>
          <ac:spMkLst>
            <pc:docMk/>
            <pc:sldMk cId="962730141" sldId="653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7:38:59.484" v="2673" actId="208"/>
          <ac:spMkLst>
            <pc:docMk/>
            <pc:sldMk cId="962730141" sldId="653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7:38:01.173" v="2636" actId="207"/>
          <ac:spMkLst>
            <pc:docMk/>
            <pc:sldMk cId="962730141" sldId="65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38:08.224" v="2638" actId="207"/>
          <ac:spMkLst>
            <pc:docMk/>
            <pc:sldMk cId="962730141" sldId="653"/>
            <ac:spMk id="31" creationId="{F5403630-B6E4-48F5-B2D2-42BF5AF05CF1}"/>
          </ac:spMkLst>
        </pc:spChg>
        <pc:spChg chg="add del mod">
          <ac:chgData name="Syphax Ait oubelli" userId="ecf726b1934da71b" providerId="LiveId" clId="{2F415764-E968-4E12-8DD4-F8626AC1AE15}" dt="2021-12-14T17:37:49.454" v="2634" actId="20577"/>
          <ac:spMkLst>
            <pc:docMk/>
            <pc:sldMk cId="962730141" sldId="65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37:45.062" v="2631" actId="20577"/>
          <ac:spMkLst>
            <pc:docMk/>
            <pc:sldMk cId="962730141" sldId="653"/>
            <ac:spMk id="55" creationId="{4A83343C-C30B-4B48-83AF-185056954FE9}"/>
          </ac:spMkLst>
        </pc:spChg>
        <pc:spChg chg="del">
          <ac:chgData name="Syphax Ait oubelli" userId="ecf726b1934da71b" providerId="LiveId" clId="{2F415764-E968-4E12-8DD4-F8626AC1AE15}" dt="2021-12-14T17:37:51.044" v="2635" actId="478"/>
          <ac:spMkLst>
            <pc:docMk/>
            <pc:sldMk cId="962730141" sldId="653"/>
            <ac:spMk id="66" creationId="{6C6D9DA2-3F62-435C-983B-5CCA8967FF65}"/>
          </ac:spMkLst>
        </pc:sp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39" creationId="{BBA9D388-BF0D-4258-96DC-E4DD3BA9DE36}"/>
          </ac:cxnSpMkLst>
        </pc:cxn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40" creationId="{9249D227-3C3F-42B9-AD45-737FEFE6EB2F}"/>
          </ac:cxnSpMkLst>
        </pc:cxnChg>
        <pc:cxnChg chg="mod">
          <ac:chgData name="Syphax Ait oubelli" userId="ecf726b1934da71b" providerId="LiveId" clId="{2F415764-E968-4E12-8DD4-F8626AC1AE15}" dt="2021-12-14T17:38:45.045" v="2669" actId="692"/>
          <ac:cxnSpMkLst>
            <pc:docMk/>
            <pc:sldMk cId="962730141" sldId="653"/>
            <ac:cxnSpMk id="41" creationId="{9B6A6A4D-D081-4436-9EAB-8A01D886EFF2}"/>
          </ac:cxnSpMkLst>
        </pc:cxnChg>
      </pc:sldChg>
      <pc:sldChg chg="addSp modSp add mod">
        <pc:chgData name="Syphax Ait oubelli" userId="ecf726b1934da71b" providerId="LiveId" clId="{2F415764-E968-4E12-8DD4-F8626AC1AE15}" dt="2021-12-14T17:44:02.252" v="2687" actId="20577"/>
        <pc:sldMkLst>
          <pc:docMk/>
          <pc:sldMk cId="451958289" sldId="654"/>
        </pc:sldMkLst>
        <pc:spChg chg="mod">
          <ac:chgData name="Syphax Ait oubelli" userId="ecf726b1934da71b" providerId="LiveId" clId="{2F415764-E968-4E12-8DD4-F8626AC1AE15}" dt="2021-12-14T17:43:55.154" v="2683" actId="20577"/>
          <ac:spMkLst>
            <pc:docMk/>
            <pc:sldMk cId="451958289" sldId="654"/>
            <ac:spMk id="58" creationId="{CA03F9A2-7353-4C11-810D-2203637C28C8}"/>
          </ac:spMkLst>
        </pc:spChg>
        <pc:spChg chg="add mod ord">
          <ac:chgData name="Syphax Ait oubelli" userId="ecf726b1934da71b" providerId="LiveId" clId="{2F415764-E968-4E12-8DD4-F8626AC1AE15}" dt="2021-12-14T17:44:02.252" v="2687" actId="20577"/>
          <ac:spMkLst>
            <pc:docMk/>
            <pc:sldMk cId="451958289" sldId="654"/>
            <ac:spMk id="66" creationId="{763B1B4A-3725-47EB-ABF0-5F04C38519F8}"/>
          </ac:spMkLst>
        </pc:spChg>
        <pc:cxnChg chg="mod">
          <ac:chgData name="Syphax Ait oubelli" userId="ecf726b1934da71b" providerId="LiveId" clId="{2F415764-E968-4E12-8DD4-F8626AC1AE15}" dt="2021-12-14T17:43:52.940" v="2682" actId="692"/>
          <ac:cxnSpMkLst>
            <pc:docMk/>
            <pc:sldMk cId="451958289" sldId="654"/>
            <ac:cxnSpMk id="42" creationId="{2C5851C8-E686-4B83-B267-84A0C357BEE6}"/>
          </ac:cxnSpMkLst>
        </pc:cxnChg>
      </pc:sldChg>
      <pc:sldChg chg="addSp modSp add mod">
        <pc:chgData name="Syphax Ait oubelli" userId="ecf726b1934da71b" providerId="LiveId" clId="{2F415764-E968-4E12-8DD4-F8626AC1AE15}" dt="2021-12-14T17:44:18.238" v="2695" actId="20577"/>
        <pc:sldMkLst>
          <pc:docMk/>
          <pc:sldMk cId="897863378" sldId="655"/>
        </pc:sldMkLst>
        <pc:spChg chg="mod">
          <ac:chgData name="Syphax Ait oubelli" userId="ecf726b1934da71b" providerId="LiveId" clId="{2F415764-E968-4E12-8DD4-F8626AC1AE15}" dt="2021-12-14T17:44:11.954" v="2691" actId="20577"/>
          <ac:spMkLst>
            <pc:docMk/>
            <pc:sldMk cId="897863378" sldId="655"/>
            <ac:spMk id="54" creationId="{10E7B6B5-5CF5-4B90-B283-A73879F26010}"/>
          </ac:spMkLst>
        </pc:spChg>
        <pc:spChg chg="add mod ord">
          <ac:chgData name="Syphax Ait oubelli" userId="ecf726b1934da71b" providerId="LiveId" clId="{2F415764-E968-4E12-8DD4-F8626AC1AE15}" dt="2021-12-14T17:44:18.238" v="2695" actId="20577"/>
          <ac:spMkLst>
            <pc:docMk/>
            <pc:sldMk cId="897863378" sldId="655"/>
            <ac:spMk id="67" creationId="{D7C4A1F9-7478-4676-BF81-2CBF8DE60A3A}"/>
          </ac:spMkLst>
        </pc:spChg>
        <pc:cxnChg chg="mod">
          <ac:chgData name="Syphax Ait oubelli" userId="ecf726b1934da71b" providerId="LiveId" clId="{2F415764-E968-4E12-8DD4-F8626AC1AE15}" dt="2021-12-14T17:44:07.605" v="2690" actId="692"/>
          <ac:cxnSpMkLst>
            <pc:docMk/>
            <pc:sldMk cId="897863378" sldId="655"/>
            <ac:cxnSpMk id="51" creationId="{ADE50EB3-A23B-443F-8C6D-8EDF779FEC65}"/>
          </ac:cxnSpMkLst>
        </pc:cxnChg>
      </pc:sldChg>
      <pc:sldChg chg="delSp modSp add mod">
        <pc:chgData name="Syphax Ait oubelli" userId="ecf726b1934da71b" providerId="LiveId" clId="{2F415764-E968-4E12-8DD4-F8626AC1AE15}" dt="2021-12-14T17:45:09.300" v="2709" actId="207"/>
        <pc:sldMkLst>
          <pc:docMk/>
          <pc:sldMk cId="2413296041" sldId="656"/>
        </pc:sldMkLst>
        <pc:spChg chg="mod">
          <ac:chgData name="Syphax Ait oubelli" userId="ecf726b1934da71b" providerId="LiveId" clId="{2F415764-E968-4E12-8DD4-F8626AC1AE15}" dt="2021-12-14T17:45:09.300" v="2709" actId="207"/>
          <ac:spMkLst>
            <pc:docMk/>
            <pc:sldMk cId="2413296041" sldId="656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4:57.750" v="2708" actId="207"/>
          <ac:spMkLst>
            <pc:docMk/>
            <pc:sldMk cId="2413296041" sldId="656"/>
            <ac:spMk id="31" creationId="{F5403630-B6E4-48F5-B2D2-42BF5AF05CF1}"/>
          </ac:spMkLst>
        </pc:spChg>
        <pc:spChg chg="mod">
          <ac:chgData name="Syphax Ait oubelli" userId="ecf726b1934da71b" providerId="LiveId" clId="{2F415764-E968-4E12-8DD4-F8626AC1AE15}" dt="2021-12-14T17:44:44.175" v="2703" actId="108"/>
          <ac:spMkLst>
            <pc:docMk/>
            <pc:sldMk cId="2413296041" sldId="656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44:27.902" v="2698" actId="20577"/>
          <ac:spMkLst>
            <pc:docMk/>
            <pc:sldMk cId="2413296041" sldId="656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4:25.932" v="2697" actId="20577"/>
          <ac:spMkLst>
            <pc:docMk/>
            <pc:sldMk cId="2413296041" sldId="656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4:57.750" v="2708" actId="207"/>
          <ac:spMkLst>
            <pc:docMk/>
            <pc:sldMk cId="2413296041" sldId="656"/>
            <ac:spMk id="59" creationId="{5B289F96-101A-4310-A479-0135505F57D2}"/>
          </ac:spMkLst>
        </pc:spChg>
        <pc:spChg chg="mod">
          <ac:chgData name="Syphax Ait oubelli" userId="ecf726b1934da71b" providerId="LiveId" clId="{2F415764-E968-4E12-8DD4-F8626AC1AE15}" dt="2021-12-14T17:44:29.838" v="2699" actId="20577"/>
          <ac:spMkLst>
            <pc:docMk/>
            <pc:sldMk cId="2413296041" sldId="656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4:31.563" v="2700" actId="478"/>
          <ac:spMkLst>
            <pc:docMk/>
            <pc:sldMk cId="2413296041" sldId="656"/>
            <ac:spMk id="67" creationId="{D7C4A1F9-7478-4676-BF81-2CBF8DE60A3A}"/>
          </ac:spMkLst>
        </pc:spChg>
      </pc:sldChg>
      <pc:sldChg chg="addSp modSp add mod">
        <pc:chgData name="Syphax Ait oubelli" userId="ecf726b1934da71b" providerId="LiveId" clId="{2F415764-E968-4E12-8DD4-F8626AC1AE15}" dt="2021-12-14T17:45:42.206" v="2718" actId="20577"/>
        <pc:sldMkLst>
          <pc:docMk/>
          <pc:sldMk cId="3387789099" sldId="657"/>
        </pc:sldMkLst>
        <pc:spChg chg="mod">
          <ac:chgData name="Syphax Ait oubelli" userId="ecf726b1934da71b" providerId="LiveId" clId="{2F415764-E968-4E12-8DD4-F8626AC1AE15}" dt="2021-12-14T17:45:29.856" v="2713" actId="20577"/>
          <ac:spMkLst>
            <pc:docMk/>
            <pc:sldMk cId="3387789099" sldId="657"/>
            <ac:spMk id="65" creationId="{FC26789D-521A-445E-8461-5CEEB3683DF1}"/>
          </ac:spMkLst>
        </pc:spChg>
        <pc:spChg chg="add mod ord">
          <ac:chgData name="Syphax Ait oubelli" userId="ecf726b1934da71b" providerId="LiveId" clId="{2F415764-E968-4E12-8DD4-F8626AC1AE15}" dt="2021-12-14T17:45:42.206" v="2718" actId="20577"/>
          <ac:spMkLst>
            <pc:docMk/>
            <pc:sldMk cId="3387789099" sldId="657"/>
            <ac:spMk id="67" creationId="{3415E9E4-8603-4E55-AA55-A6843E1CD2D7}"/>
          </ac:spMkLst>
        </pc:spChg>
        <pc:cxnChg chg="mod">
          <ac:chgData name="Syphax Ait oubelli" userId="ecf726b1934da71b" providerId="LiveId" clId="{2F415764-E968-4E12-8DD4-F8626AC1AE15}" dt="2021-12-14T17:45:26.773" v="2712" actId="692"/>
          <ac:cxnSpMkLst>
            <pc:docMk/>
            <pc:sldMk cId="3387789099" sldId="657"/>
            <ac:cxnSpMk id="49" creationId="{D3377DEE-53EE-425F-8451-C4CC75DD3FED}"/>
          </ac:cxnSpMkLst>
        </pc:cxnChg>
      </pc:sldChg>
      <pc:sldChg chg="modSp add mod">
        <pc:chgData name="Syphax Ait oubelli" userId="ecf726b1934da71b" providerId="LiveId" clId="{2F415764-E968-4E12-8DD4-F8626AC1AE15}" dt="2021-12-14T17:45:51.757" v="2722" actId="20577"/>
        <pc:sldMkLst>
          <pc:docMk/>
          <pc:sldMk cId="3467112272" sldId="658"/>
        </pc:sldMkLst>
        <pc:spChg chg="mod">
          <ac:chgData name="Syphax Ait oubelli" userId="ecf726b1934da71b" providerId="LiveId" clId="{2F415764-E968-4E12-8DD4-F8626AC1AE15}" dt="2021-12-14T17:45:51.757" v="2722" actId="20577"/>
          <ac:spMkLst>
            <pc:docMk/>
            <pc:sldMk cId="3467112272" sldId="658"/>
            <ac:spMk id="57" creationId="{9B3F6A9A-8911-4A04-B46A-BA94E4B5E568}"/>
          </ac:spMkLst>
        </pc:spChg>
        <pc:cxnChg chg="mod">
          <ac:chgData name="Syphax Ait oubelli" userId="ecf726b1934da71b" providerId="LiveId" clId="{2F415764-E968-4E12-8DD4-F8626AC1AE15}" dt="2021-12-14T17:45:48.677" v="2721" actId="692"/>
          <ac:cxnSpMkLst>
            <pc:docMk/>
            <pc:sldMk cId="3467112272" sldId="658"/>
            <ac:cxnSpMk id="50" creationId="{E9F531E8-7509-48DA-AD2E-D7B0EDA72659}"/>
          </ac:cxnSpMkLst>
        </pc:cxnChg>
      </pc:sldChg>
      <pc:sldChg chg="delSp modSp add mod">
        <pc:chgData name="Syphax Ait oubelli" userId="ecf726b1934da71b" providerId="LiveId" clId="{2F415764-E968-4E12-8DD4-F8626AC1AE15}" dt="2021-12-14T17:47:02.722" v="2736" actId="207"/>
        <pc:sldMkLst>
          <pc:docMk/>
          <pc:sldMk cId="3120346707" sldId="659"/>
        </pc:sldMkLst>
        <pc:spChg chg="mod">
          <ac:chgData name="Syphax Ait oubelli" userId="ecf726b1934da71b" providerId="LiveId" clId="{2F415764-E968-4E12-8DD4-F8626AC1AE15}" dt="2021-12-14T17:47:02.722" v="2736" actId="207"/>
          <ac:spMkLst>
            <pc:docMk/>
            <pc:sldMk cId="3120346707" sldId="65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6:41.792" v="2733" actId="207"/>
          <ac:spMkLst>
            <pc:docMk/>
            <pc:sldMk cId="3120346707" sldId="659"/>
            <ac:spMk id="32" creationId="{98123F59-67BD-498D-9004-AD72BAAE64FA}"/>
          </ac:spMkLst>
        </pc:spChg>
        <pc:spChg chg="mod">
          <ac:chgData name="Syphax Ait oubelli" userId="ecf726b1934da71b" providerId="LiveId" clId="{2F415764-E968-4E12-8DD4-F8626AC1AE15}" dt="2021-12-14T17:46:31.723" v="2728" actId="108"/>
          <ac:spMkLst>
            <pc:docMk/>
            <pc:sldMk cId="3120346707" sldId="659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46:15.436" v="2724" actId="20577"/>
          <ac:spMkLst>
            <pc:docMk/>
            <pc:sldMk cId="3120346707" sldId="65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6:26.687" v="2727" actId="20577"/>
          <ac:spMkLst>
            <pc:docMk/>
            <pc:sldMk cId="3120346707" sldId="65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6:41.792" v="2733" actId="207"/>
          <ac:spMkLst>
            <pc:docMk/>
            <pc:sldMk cId="3120346707" sldId="659"/>
            <ac:spMk id="64" creationId="{1A12D791-A19E-4CCE-8C7A-2BFCE9FF1B73}"/>
          </ac:spMkLst>
        </pc:spChg>
        <pc:spChg chg="mod">
          <ac:chgData name="Syphax Ait oubelli" userId="ecf726b1934da71b" providerId="LiveId" clId="{2F415764-E968-4E12-8DD4-F8626AC1AE15}" dt="2021-12-14T17:46:17.559" v="2725" actId="20577"/>
          <ac:spMkLst>
            <pc:docMk/>
            <pc:sldMk cId="3120346707" sldId="659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6:19.997" v="2726" actId="478"/>
          <ac:spMkLst>
            <pc:docMk/>
            <pc:sldMk cId="3120346707" sldId="659"/>
            <ac:spMk id="67" creationId="{3415E9E4-8603-4E55-AA55-A6843E1CD2D7}"/>
          </ac:spMkLst>
        </pc:spChg>
      </pc:sldChg>
      <pc:sldChg chg="addSp modSp add mod">
        <pc:chgData name="Syphax Ait oubelli" userId="ecf726b1934da71b" providerId="LiveId" clId="{2F415764-E968-4E12-8DD4-F8626AC1AE15}" dt="2021-12-14T17:47:21.255" v="2744" actId="20577"/>
        <pc:sldMkLst>
          <pc:docMk/>
          <pc:sldMk cId="261441269" sldId="660"/>
        </pc:sldMkLst>
        <pc:spChg chg="mod">
          <ac:chgData name="Syphax Ait oubelli" userId="ecf726b1934da71b" providerId="LiveId" clId="{2F415764-E968-4E12-8DD4-F8626AC1AE15}" dt="2021-12-14T17:47:12.418" v="2740" actId="20577"/>
          <ac:spMkLst>
            <pc:docMk/>
            <pc:sldMk cId="261441269" sldId="660"/>
            <ac:spMk id="57" creationId="{9B3F6A9A-8911-4A04-B46A-BA94E4B5E568}"/>
          </ac:spMkLst>
        </pc:spChg>
        <pc:spChg chg="add mod ord">
          <ac:chgData name="Syphax Ait oubelli" userId="ecf726b1934da71b" providerId="LiveId" clId="{2F415764-E968-4E12-8DD4-F8626AC1AE15}" dt="2021-12-14T17:47:21.255" v="2744" actId="20577"/>
          <ac:spMkLst>
            <pc:docMk/>
            <pc:sldMk cId="261441269" sldId="660"/>
            <ac:spMk id="67" creationId="{123B1A7D-E290-4B7E-A525-2E95F8C72263}"/>
          </ac:spMkLst>
        </pc:spChg>
        <pc:cxnChg chg="mod">
          <ac:chgData name="Syphax Ait oubelli" userId="ecf726b1934da71b" providerId="LiveId" clId="{2F415764-E968-4E12-8DD4-F8626AC1AE15}" dt="2021-12-14T17:47:09.861" v="2739" actId="692"/>
          <ac:cxnSpMkLst>
            <pc:docMk/>
            <pc:sldMk cId="261441269" sldId="660"/>
            <ac:cxnSpMk id="46" creationId="{0258F783-DC59-4312-937F-6824FDC1F66C}"/>
          </ac:cxnSpMkLst>
        </pc:cxnChg>
      </pc:sldChg>
      <pc:sldChg chg="modSp add mod">
        <pc:chgData name="Syphax Ait oubelli" userId="ecf726b1934da71b" providerId="LiveId" clId="{2F415764-E968-4E12-8DD4-F8626AC1AE15}" dt="2021-12-14T17:47:33.519" v="2748" actId="20577"/>
        <pc:sldMkLst>
          <pc:docMk/>
          <pc:sldMk cId="2452671048" sldId="661"/>
        </pc:sldMkLst>
        <pc:spChg chg="mod">
          <ac:chgData name="Syphax Ait oubelli" userId="ecf726b1934da71b" providerId="LiveId" clId="{2F415764-E968-4E12-8DD4-F8626AC1AE15}" dt="2021-12-14T17:47:33.519" v="2748" actId="20577"/>
          <ac:spMkLst>
            <pc:docMk/>
            <pc:sldMk cId="2452671048" sldId="661"/>
            <ac:spMk id="61" creationId="{D4A30159-7EA3-4DE5-8155-D0A262FA3E3E}"/>
          </ac:spMkLst>
        </pc:spChg>
        <pc:cxnChg chg="mod">
          <ac:chgData name="Syphax Ait oubelli" userId="ecf726b1934da71b" providerId="LiveId" clId="{2F415764-E968-4E12-8DD4-F8626AC1AE15}" dt="2021-12-14T17:47:31.557" v="2747" actId="692"/>
          <ac:cxnSpMkLst>
            <pc:docMk/>
            <pc:sldMk cId="2452671048" sldId="661"/>
            <ac:cxnSpMk id="45" creationId="{B306962D-49AF-4D7C-8392-6E1998816F75}"/>
          </ac:cxnSpMkLst>
        </pc:cxnChg>
      </pc:sldChg>
      <pc:sldChg chg="addSp modSp add mod">
        <pc:chgData name="Syphax Ait oubelli" userId="ecf726b1934da71b" providerId="LiveId" clId="{2F415764-E968-4E12-8DD4-F8626AC1AE15}" dt="2021-12-14T17:47:51.892" v="2758" actId="1076"/>
        <pc:sldMkLst>
          <pc:docMk/>
          <pc:sldMk cId="3024125213" sldId="662"/>
        </pc:sldMkLst>
        <pc:spChg chg="mod">
          <ac:chgData name="Syphax Ait oubelli" userId="ecf726b1934da71b" providerId="LiveId" clId="{2F415764-E968-4E12-8DD4-F8626AC1AE15}" dt="2021-12-14T17:47:40.965" v="2752" actId="20577"/>
          <ac:spMkLst>
            <pc:docMk/>
            <pc:sldMk cId="3024125213" sldId="662"/>
            <ac:spMk id="60" creationId="{14FB76DB-53FE-43D2-B4C0-BE4D659C7A9A}"/>
          </ac:spMkLst>
        </pc:spChg>
        <pc:spChg chg="add mod ord">
          <ac:chgData name="Syphax Ait oubelli" userId="ecf726b1934da71b" providerId="LiveId" clId="{2F415764-E968-4E12-8DD4-F8626AC1AE15}" dt="2021-12-14T17:47:51.892" v="2758" actId="1076"/>
          <ac:spMkLst>
            <pc:docMk/>
            <pc:sldMk cId="3024125213" sldId="662"/>
            <ac:spMk id="68" creationId="{136A42E3-C280-4D94-93EC-4CA11F2F9F55}"/>
          </ac:spMkLst>
        </pc:spChg>
        <pc:cxnChg chg="mod">
          <ac:chgData name="Syphax Ait oubelli" userId="ecf726b1934da71b" providerId="LiveId" clId="{2F415764-E968-4E12-8DD4-F8626AC1AE15}" dt="2021-12-14T17:47:38.807" v="2751" actId="692"/>
          <ac:cxnSpMkLst>
            <pc:docMk/>
            <pc:sldMk cId="3024125213" sldId="662"/>
            <ac:cxnSpMk id="43" creationId="{75A97278-039F-459C-B847-A04CAD47A316}"/>
          </ac:cxnSpMkLst>
        </pc:cxnChg>
      </pc:sldChg>
      <pc:sldChg chg="delSp modSp add mod">
        <pc:chgData name="Syphax Ait oubelli" userId="ecf726b1934da71b" providerId="LiveId" clId="{2F415764-E968-4E12-8DD4-F8626AC1AE15}" dt="2021-12-14T17:48:32.671" v="2771" actId="207"/>
        <pc:sldMkLst>
          <pc:docMk/>
          <pc:sldMk cId="4023789163" sldId="663"/>
        </pc:sldMkLst>
        <pc:spChg chg="mod">
          <ac:chgData name="Syphax Ait oubelli" userId="ecf726b1934da71b" providerId="LiveId" clId="{2F415764-E968-4E12-8DD4-F8626AC1AE15}" dt="2021-12-14T17:48:16.769" v="2765" actId="108"/>
          <ac:spMkLst>
            <pc:docMk/>
            <pc:sldMk cId="4023789163" sldId="663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48:32.671" v="2771" actId="207"/>
          <ac:spMkLst>
            <pc:docMk/>
            <pc:sldMk cId="4023789163" sldId="66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8:26.208" v="2770" actId="207"/>
          <ac:spMkLst>
            <pc:docMk/>
            <pc:sldMk cId="4023789163" sldId="663"/>
            <ac:spMk id="33" creationId="{7DFDFD47-839C-4F3C-9EF1-EBBC71CEC43B}"/>
          </ac:spMkLst>
        </pc:spChg>
        <pc:spChg chg="mod">
          <ac:chgData name="Syphax Ait oubelli" userId="ecf726b1934da71b" providerId="LiveId" clId="{2F415764-E968-4E12-8DD4-F8626AC1AE15}" dt="2021-12-14T17:48:00.421" v="2760" actId="20577"/>
          <ac:spMkLst>
            <pc:docMk/>
            <pc:sldMk cId="4023789163" sldId="66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8:13.110" v="2764" actId="20577"/>
          <ac:spMkLst>
            <pc:docMk/>
            <pc:sldMk cId="4023789163" sldId="663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8:26.208" v="2770" actId="207"/>
          <ac:spMkLst>
            <pc:docMk/>
            <pc:sldMk cId="4023789163" sldId="663"/>
            <ac:spMk id="58" creationId="{CA03F9A2-7353-4C11-810D-2203637C28C8}"/>
          </ac:spMkLst>
        </pc:spChg>
        <pc:spChg chg="mod">
          <ac:chgData name="Syphax Ait oubelli" userId="ecf726b1934da71b" providerId="LiveId" clId="{2F415764-E968-4E12-8DD4-F8626AC1AE15}" dt="2021-12-14T17:48:03.189" v="2761" actId="20577"/>
          <ac:spMkLst>
            <pc:docMk/>
            <pc:sldMk cId="4023789163" sldId="663"/>
            <ac:spMk id="66" creationId="{763B1B4A-3725-47EB-ABF0-5F04C38519F8}"/>
          </ac:spMkLst>
        </pc:spChg>
        <pc:spChg chg="mod">
          <ac:chgData name="Syphax Ait oubelli" userId="ecf726b1934da71b" providerId="LiveId" clId="{2F415764-E968-4E12-8DD4-F8626AC1AE15}" dt="2021-12-14T17:48:05.181" v="2762" actId="20577"/>
          <ac:spMkLst>
            <pc:docMk/>
            <pc:sldMk cId="4023789163" sldId="663"/>
            <ac:spMk id="67" creationId="{123B1A7D-E290-4B7E-A525-2E95F8C72263}"/>
          </ac:spMkLst>
        </pc:spChg>
        <pc:spChg chg="del">
          <ac:chgData name="Syphax Ait oubelli" userId="ecf726b1934da71b" providerId="LiveId" clId="{2F415764-E968-4E12-8DD4-F8626AC1AE15}" dt="2021-12-14T17:48:07.270" v="2763" actId="478"/>
          <ac:spMkLst>
            <pc:docMk/>
            <pc:sldMk cId="4023789163" sldId="663"/>
            <ac:spMk id="68" creationId="{136A42E3-C280-4D94-93EC-4CA11F2F9F55}"/>
          </ac:spMkLst>
        </pc:spChg>
      </pc:sldChg>
      <pc:sldChg chg="delSp modSp add mod">
        <pc:chgData name="Syphax Ait oubelli" userId="ecf726b1934da71b" providerId="LiveId" clId="{2F415764-E968-4E12-8DD4-F8626AC1AE15}" dt="2021-12-14T17:49:10.732" v="2784" actId="207"/>
        <pc:sldMkLst>
          <pc:docMk/>
          <pc:sldMk cId="3283076910" sldId="664"/>
        </pc:sldMkLst>
        <pc:spChg chg="mod">
          <ac:chgData name="Syphax Ait oubelli" userId="ecf726b1934da71b" providerId="LiveId" clId="{2F415764-E968-4E12-8DD4-F8626AC1AE15}" dt="2021-12-14T17:49:06.310" v="2783" actId="207"/>
          <ac:spMkLst>
            <pc:docMk/>
            <pc:sldMk cId="3283076910" sldId="664"/>
            <ac:spMk id="28" creationId="{D0DBC5BF-237E-4C8F-B3C6-9B47148E9D89}"/>
          </ac:spMkLst>
        </pc:spChg>
        <pc:spChg chg="mod">
          <ac:chgData name="Syphax Ait oubelli" userId="ecf726b1934da71b" providerId="LiveId" clId="{2F415764-E968-4E12-8DD4-F8626AC1AE15}" dt="2021-12-14T17:49:10.732" v="2784" actId="207"/>
          <ac:spMkLst>
            <pc:docMk/>
            <pc:sldMk cId="3283076910" sldId="664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48:58.218" v="2778" actId="108"/>
          <ac:spMkLst>
            <pc:docMk/>
            <pc:sldMk cId="3283076910" sldId="664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48:47.175" v="2773" actId="20577"/>
          <ac:spMkLst>
            <pc:docMk/>
            <pc:sldMk cId="3283076910" sldId="664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9:06.310" v="2783" actId="207"/>
          <ac:spMkLst>
            <pc:docMk/>
            <pc:sldMk cId="3283076910" sldId="664"/>
            <ac:spMk id="54" creationId="{10E7B6B5-5CF5-4B90-B283-A73879F26010}"/>
          </ac:spMkLst>
        </pc:spChg>
        <pc:spChg chg="mod">
          <ac:chgData name="Syphax Ait oubelli" userId="ecf726b1934da71b" providerId="LiveId" clId="{2F415764-E968-4E12-8DD4-F8626AC1AE15}" dt="2021-12-14T17:48:53.415" v="2777" actId="6549"/>
          <ac:spMkLst>
            <pc:docMk/>
            <pc:sldMk cId="3283076910" sldId="664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48:48.975" v="2774" actId="20577"/>
          <ac:spMkLst>
            <pc:docMk/>
            <pc:sldMk cId="3283076910" sldId="664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8:50.622" v="2775" actId="478"/>
          <ac:spMkLst>
            <pc:docMk/>
            <pc:sldMk cId="3283076910" sldId="664"/>
            <ac:spMk id="67" creationId="{123B1A7D-E290-4B7E-A525-2E95F8C72263}"/>
          </ac:spMkLst>
        </pc:spChg>
      </pc:sldChg>
      <pc:sldChg chg="addSp modSp add mod">
        <pc:chgData name="Syphax Ait oubelli" userId="ecf726b1934da71b" providerId="LiveId" clId="{2F415764-E968-4E12-8DD4-F8626AC1AE15}" dt="2021-12-14T17:49:45.302" v="2792" actId="20577"/>
        <pc:sldMkLst>
          <pc:docMk/>
          <pc:sldMk cId="2826582778" sldId="665"/>
        </pc:sldMkLst>
        <pc:spChg chg="mod">
          <ac:chgData name="Syphax Ait oubelli" userId="ecf726b1934da71b" providerId="LiveId" clId="{2F415764-E968-4E12-8DD4-F8626AC1AE15}" dt="2021-12-14T17:49:37.986" v="2788" actId="20577"/>
          <ac:spMkLst>
            <pc:docMk/>
            <pc:sldMk cId="2826582778" sldId="665"/>
            <ac:spMk id="63" creationId="{75F84613-CE3A-4B1A-9405-665D4F089520}"/>
          </ac:spMkLst>
        </pc:spChg>
        <pc:spChg chg="add mod ord">
          <ac:chgData name="Syphax Ait oubelli" userId="ecf726b1934da71b" providerId="LiveId" clId="{2F415764-E968-4E12-8DD4-F8626AC1AE15}" dt="2021-12-14T17:49:45.302" v="2792" actId="20577"/>
          <ac:spMkLst>
            <pc:docMk/>
            <pc:sldMk cId="2826582778" sldId="665"/>
            <ac:spMk id="67" creationId="{2CA6ABD2-02D7-405F-ABC2-E383E042FAEE}"/>
          </ac:spMkLst>
        </pc:spChg>
        <pc:cxnChg chg="mod">
          <ac:chgData name="Syphax Ait oubelli" userId="ecf726b1934da71b" providerId="LiveId" clId="{2F415764-E968-4E12-8DD4-F8626AC1AE15}" dt="2021-12-14T17:49:34.894" v="2787" actId="692"/>
          <ac:cxnSpMkLst>
            <pc:docMk/>
            <pc:sldMk cId="2826582778" sldId="665"/>
            <ac:cxnSpMk id="48" creationId="{E96C1D76-3B5A-4985-9253-D933D5A94FC4}"/>
          </ac:cxnSpMkLst>
        </pc:cxnChg>
      </pc:sldChg>
      <pc:sldChg chg="delSp modSp add mod">
        <pc:chgData name="Syphax Ait oubelli" userId="ecf726b1934da71b" providerId="LiveId" clId="{2F415764-E968-4E12-8DD4-F8626AC1AE15}" dt="2021-12-14T17:50:22.378" v="2804" actId="207"/>
        <pc:sldMkLst>
          <pc:docMk/>
          <pc:sldMk cId="914313239" sldId="666"/>
        </pc:sldMkLst>
        <pc:spChg chg="mod">
          <ac:chgData name="Syphax Ait oubelli" userId="ecf726b1934da71b" providerId="LiveId" clId="{2F415764-E968-4E12-8DD4-F8626AC1AE15}" dt="2021-12-14T17:49:59.981" v="2798" actId="108"/>
          <ac:spMkLst>
            <pc:docMk/>
            <pc:sldMk cId="914313239" sldId="666"/>
            <ac:spMk id="29" creationId="{B26684CC-B9D8-4324-BBC6-5AC67FB2DE11}"/>
          </ac:spMkLst>
        </pc:spChg>
        <pc:spChg chg="mod">
          <ac:chgData name="Syphax Ait oubelli" userId="ecf726b1934da71b" providerId="LiveId" clId="{2F415764-E968-4E12-8DD4-F8626AC1AE15}" dt="2021-12-14T17:50:22.378" v="2804" actId="207"/>
          <ac:spMkLst>
            <pc:docMk/>
            <pc:sldMk cId="914313239" sldId="666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0:09.808" v="2803" actId="207"/>
          <ac:spMkLst>
            <pc:docMk/>
            <pc:sldMk cId="914313239" sldId="666"/>
            <ac:spMk id="34" creationId="{3C167F6A-A50D-460A-A508-90BB526C3B95}"/>
          </ac:spMkLst>
        </pc:spChg>
        <pc:spChg chg="mod">
          <ac:chgData name="Syphax Ait oubelli" userId="ecf726b1934da71b" providerId="LiveId" clId="{2F415764-E968-4E12-8DD4-F8626AC1AE15}" dt="2021-12-14T17:49:53.327" v="2795" actId="20577"/>
          <ac:spMkLst>
            <pc:docMk/>
            <pc:sldMk cId="914313239" sldId="666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49:51.310" v="2794" actId="20577"/>
          <ac:spMkLst>
            <pc:docMk/>
            <pc:sldMk cId="914313239" sldId="666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0:09.808" v="2803" actId="207"/>
          <ac:spMkLst>
            <pc:docMk/>
            <pc:sldMk cId="914313239" sldId="666"/>
            <ac:spMk id="65" creationId="{FC26789D-521A-445E-8461-5CEEB3683DF1}"/>
          </ac:spMkLst>
        </pc:spChg>
        <pc:spChg chg="mod">
          <ac:chgData name="Syphax Ait oubelli" userId="ecf726b1934da71b" providerId="LiveId" clId="{2F415764-E968-4E12-8DD4-F8626AC1AE15}" dt="2021-12-14T17:49:55.198" v="2796" actId="20577"/>
          <ac:spMkLst>
            <pc:docMk/>
            <pc:sldMk cId="914313239" sldId="666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49:56.972" v="2797" actId="478"/>
          <ac:spMkLst>
            <pc:docMk/>
            <pc:sldMk cId="914313239" sldId="666"/>
            <ac:spMk id="67" creationId="{2CA6ABD2-02D7-405F-ABC2-E383E042FAEE}"/>
          </ac:spMkLst>
        </pc:spChg>
      </pc:sldChg>
      <pc:sldChg chg="addSp modSp add mod">
        <pc:chgData name="Syphax Ait oubelli" userId="ecf726b1934da71b" providerId="LiveId" clId="{2F415764-E968-4E12-8DD4-F8626AC1AE15}" dt="2021-12-14T17:50:49.651" v="2815" actId="1076"/>
        <pc:sldMkLst>
          <pc:docMk/>
          <pc:sldMk cId="1615035461" sldId="667"/>
        </pc:sldMkLst>
        <pc:spChg chg="mod">
          <ac:chgData name="Syphax Ait oubelli" userId="ecf726b1934da71b" providerId="LiveId" clId="{2F415764-E968-4E12-8DD4-F8626AC1AE15}" dt="2021-12-14T17:50:34.573" v="2808" actId="20577"/>
          <ac:spMkLst>
            <pc:docMk/>
            <pc:sldMk cId="1615035461" sldId="667"/>
            <ac:spMk id="61" creationId="{D4A30159-7EA3-4DE5-8155-D0A262FA3E3E}"/>
          </ac:spMkLst>
        </pc:spChg>
        <pc:spChg chg="add mod ord">
          <ac:chgData name="Syphax Ait oubelli" userId="ecf726b1934da71b" providerId="LiveId" clId="{2F415764-E968-4E12-8DD4-F8626AC1AE15}" dt="2021-12-14T17:50:49.651" v="2815" actId="1076"/>
          <ac:spMkLst>
            <pc:docMk/>
            <pc:sldMk cId="1615035461" sldId="667"/>
            <ac:spMk id="67" creationId="{5C070023-C144-4A03-9445-D8497E4E2271}"/>
          </ac:spMkLst>
        </pc:spChg>
        <pc:cxnChg chg="mod">
          <ac:chgData name="Syphax Ait oubelli" userId="ecf726b1934da71b" providerId="LiveId" clId="{2F415764-E968-4E12-8DD4-F8626AC1AE15}" dt="2021-12-14T17:50:31.782" v="2807" actId="692"/>
          <ac:cxnSpMkLst>
            <pc:docMk/>
            <pc:sldMk cId="1615035461" sldId="667"/>
            <ac:cxnSpMk id="25" creationId="{B7B2FA77-15AC-49AE-AE41-DBDCA4085955}"/>
          </ac:cxnSpMkLst>
        </pc:cxnChg>
      </pc:sldChg>
      <pc:sldChg chg="modSp add mod">
        <pc:chgData name="Syphax Ait oubelli" userId="ecf726b1934da71b" providerId="LiveId" clId="{2F415764-E968-4E12-8DD4-F8626AC1AE15}" dt="2021-12-14T17:51:28.555" v="2819" actId="20577"/>
        <pc:sldMkLst>
          <pc:docMk/>
          <pc:sldMk cId="3843801682" sldId="668"/>
        </pc:sldMkLst>
        <pc:spChg chg="mod">
          <ac:chgData name="Syphax Ait oubelli" userId="ecf726b1934da71b" providerId="LiveId" clId="{2F415764-E968-4E12-8DD4-F8626AC1AE15}" dt="2021-12-14T17:51:28.555" v="2819" actId="20577"/>
          <ac:spMkLst>
            <pc:docMk/>
            <pc:sldMk cId="3843801682" sldId="668"/>
            <ac:spMk id="62" creationId="{83D4A724-358F-4C4A-BAC7-167C015FC476}"/>
          </ac:spMkLst>
        </pc:spChg>
        <pc:cxnChg chg="mod">
          <ac:chgData name="Syphax Ait oubelli" userId="ecf726b1934da71b" providerId="LiveId" clId="{2F415764-E968-4E12-8DD4-F8626AC1AE15}" dt="2021-12-14T17:51:26.151" v="2818" actId="692"/>
          <ac:cxnSpMkLst>
            <pc:docMk/>
            <pc:sldMk cId="3843801682" sldId="668"/>
            <ac:cxnSpMk id="26" creationId="{2EDBC359-C6BF-406B-B39A-43304C643884}"/>
          </ac:cxnSpMkLst>
        </pc:cxnChg>
      </pc:sldChg>
      <pc:sldChg chg="delSp modSp add mod">
        <pc:chgData name="Syphax Ait oubelli" userId="ecf726b1934da71b" providerId="LiveId" clId="{2F415764-E968-4E12-8DD4-F8626AC1AE15}" dt="2021-12-14T17:51:59.059" v="2831" actId="207"/>
        <pc:sldMkLst>
          <pc:docMk/>
          <pc:sldMk cId="1558897898" sldId="669"/>
        </pc:sldMkLst>
        <pc:spChg chg="mod">
          <ac:chgData name="Syphax Ait oubelli" userId="ecf726b1934da71b" providerId="LiveId" clId="{2F415764-E968-4E12-8DD4-F8626AC1AE15}" dt="2021-12-14T17:51:56.351" v="2830" actId="207"/>
          <ac:spMkLst>
            <pc:docMk/>
            <pc:sldMk cId="1558897898" sldId="669"/>
            <ac:spMk id="29" creationId="{B26684CC-B9D8-4324-BBC6-5AC67FB2DE11}"/>
          </ac:spMkLst>
        </pc:spChg>
        <pc:spChg chg="mod">
          <ac:chgData name="Syphax Ait oubelli" userId="ecf726b1934da71b" providerId="LiveId" clId="{2F415764-E968-4E12-8DD4-F8626AC1AE15}" dt="2021-12-14T17:51:59.059" v="2831" actId="207"/>
          <ac:spMkLst>
            <pc:docMk/>
            <pc:sldMk cId="1558897898" sldId="66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1:48.027" v="2825" actId="108"/>
          <ac:spMkLst>
            <pc:docMk/>
            <pc:sldMk cId="1558897898" sldId="669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51:38.145" v="2822" actId="20577"/>
          <ac:spMkLst>
            <pc:docMk/>
            <pc:sldMk cId="1558897898" sldId="66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1:36.143" v="2821" actId="20577"/>
          <ac:spMkLst>
            <pc:docMk/>
            <pc:sldMk cId="1558897898" sldId="66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1:56.351" v="2830" actId="207"/>
          <ac:spMkLst>
            <pc:docMk/>
            <pc:sldMk cId="1558897898" sldId="669"/>
            <ac:spMk id="57" creationId="{9B3F6A9A-8911-4A04-B46A-BA94E4B5E568}"/>
          </ac:spMkLst>
        </pc:spChg>
        <pc:spChg chg="mod">
          <ac:chgData name="Syphax Ait oubelli" userId="ecf726b1934da71b" providerId="LiveId" clId="{2F415764-E968-4E12-8DD4-F8626AC1AE15}" dt="2021-12-14T17:51:40.942" v="2823" actId="20577"/>
          <ac:spMkLst>
            <pc:docMk/>
            <pc:sldMk cId="1558897898" sldId="669"/>
            <ac:spMk id="66" creationId="{763B1B4A-3725-47EB-ABF0-5F04C38519F8}"/>
          </ac:spMkLst>
        </pc:spChg>
        <pc:spChg chg="del">
          <ac:chgData name="Syphax Ait oubelli" userId="ecf726b1934da71b" providerId="LiveId" clId="{2F415764-E968-4E12-8DD4-F8626AC1AE15}" dt="2021-12-14T17:51:42.660" v="2824" actId="478"/>
          <ac:spMkLst>
            <pc:docMk/>
            <pc:sldMk cId="1558897898" sldId="669"/>
            <ac:spMk id="67" creationId="{5C070023-C144-4A03-9445-D8497E4E2271}"/>
          </ac:spMkLst>
        </pc:spChg>
      </pc:sldChg>
      <pc:sldChg chg="delSp modSp add mod">
        <pc:chgData name="Syphax Ait oubelli" userId="ecf726b1934da71b" providerId="LiveId" clId="{2F415764-E968-4E12-8DD4-F8626AC1AE15}" dt="2021-12-14T17:52:31.004" v="2842" actId="207"/>
        <pc:sldMkLst>
          <pc:docMk/>
          <pc:sldMk cId="166672319" sldId="670"/>
        </pc:sldMkLst>
        <pc:spChg chg="mod">
          <ac:chgData name="Syphax Ait oubelli" userId="ecf726b1934da71b" providerId="LiveId" clId="{2F415764-E968-4E12-8DD4-F8626AC1AE15}" dt="2021-12-14T17:52:31.004" v="2842" actId="207"/>
          <ac:spMkLst>
            <pc:docMk/>
            <pc:sldMk cId="166672319" sldId="670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2:27.025" v="2841" actId="207"/>
          <ac:spMkLst>
            <pc:docMk/>
            <pc:sldMk cId="166672319" sldId="670"/>
            <ac:spMk id="35" creationId="{707E5FDC-9A95-4079-B2E4-229E3DE1FECF}"/>
          </ac:spMkLst>
        </pc:spChg>
        <pc:spChg chg="mod">
          <ac:chgData name="Syphax Ait oubelli" userId="ecf726b1934da71b" providerId="LiveId" clId="{2F415764-E968-4E12-8DD4-F8626AC1AE15}" dt="2021-12-14T17:52:15.572" v="2836" actId="108"/>
          <ac:spMkLst>
            <pc:docMk/>
            <pc:sldMk cId="166672319" sldId="670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52:06.879" v="2834" actId="20577"/>
          <ac:spMkLst>
            <pc:docMk/>
            <pc:sldMk cId="166672319" sldId="670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2:05.029" v="2833" actId="20577"/>
          <ac:spMkLst>
            <pc:docMk/>
            <pc:sldMk cId="166672319" sldId="670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2:27.025" v="2841" actId="207"/>
          <ac:spMkLst>
            <pc:docMk/>
            <pc:sldMk cId="166672319" sldId="670"/>
            <ac:spMk id="60" creationId="{14FB76DB-53FE-43D2-B4C0-BE4D659C7A9A}"/>
          </ac:spMkLst>
        </pc:spChg>
        <pc:spChg chg="del">
          <ac:chgData name="Syphax Ait oubelli" userId="ecf726b1934da71b" providerId="LiveId" clId="{2F415764-E968-4E12-8DD4-F8626AC1AE15}" dt="2021-12-14T17:52:08.846" v="2835" actId="478"/>
          <ac:spMkLst>
            <pc:docMk/>
            <pc:sldMk cId="166672319" sldId="670"/>
            <ac:spMk id="66" creationId="{763B1B4A-3725-47EB-ABF0-5F04C38519F8}"/>
          </ac:spMkLst>
        </pc:spChg>
      </pc:sldChg>
      <pc:sldChg chg="addSp modSp add mod">
        <pc:chgData name="Syphax Ait oubelli" userId="ecf726b1934da71b" providerId="LiveId" clId="{2F415764-E968-4E12-8DD4-F8626AC1AE15}" dt="2021-12-14T17:52:44.623" v="2851" actId="20577"/>
        <pc:sldMkLst>
          <pc:docMk/>
          <pc:sldMk cId="2239895609" sldId="671"/>
        </pc:sldMkLst>
        <pc:spChg chg="mod">
          <ac:chgData name="Syphax Ait oubelli" userId="ecf726b1934da71b" providerId="LiveId" clId="{2F415764-E968-4E12-8DD4-F8626AC1AE15}" dt="2021-12-14T17:52:38.659" v="2846" actId="20577"/>
          <ac:spMkLst>
            <pc:docMk/>
            <pc:sldMk cId="2239895609" sldId="671"/>
            <ac:spMk id="62" creationId="{83D4A724-358F-4C4A-BAC7-167C015FC476}"/>
          </ac:spMkLst>
        </pc:spChg>
        <pc:spChg chg="add mod ord">
          <ac:chgData name="Syphax Ait oubelli" userId="ecf726b1934da71b" providerId="LiveId" clId="{2F415764-E968-4E12-8DD4-F8626AC1AE15}" dt="2021-12-14T17:52:44.623" v="2851" actId="20577"/>
          <ac:spMkLst>
            <pc:docMk/>
            <pc:sldMk cId="2239895609" sldId="671"/>
            <ac:spMk id="66" creationId="{49F1EC0F-CF15-40D3-95F9-3FD86517E899}"/>
          </ac:spMkLst>
        </pc:spChg>
        <pc:cxnChg chg="mod">
          <ac:chgData name="Syphax Ait oubelli" userId="ecf726b1934da71b" providerId="LiveId" clId="{2F415764-E968-4E12-8DD4-F8626AC1AE15}" dt="2021-12-14T17:52:35.965" v="2845" actId="692"/>
          <ac:cxnSpMkLst>
            <pc:docMk/>
            <pc:sldMk cId="2239895609" sldId="671"/>
            <ac:cxnSpMk id="47" creationId="{EF847AAD-3C65-451E-9819-24CD6166E9BA}"/>
          </ac:cxnSpMkLst>
        </pc:cxnChg>
      </pc:sldChg>
      <pc:sldChg chg="delSp modSp add mod">
        <pc:chgData name="Syphax Ait oubelli" userId="ecf726b1934da71b" providerId="LiveId" clId="{2F415764-E968-4E12-8DD4-F8626AC1AE15}" dt="2021-12-14T17:53:11.288" v="2862" actId="207"/>
        <pc:sldMkLst>
          <pc:docMk/>
          <pc:sldMk cId="1444284944" sldId="672"/>
        </pc:sldMkLst>
        <pc:spChg chg="mod">
          <ac:chgData name="Syphax Ait oubelli" userId="ecf726b1934da71b" providerId="LiveId" clId="{2F415764-E968-4E12-8DD4-F8626AC1AE15}" dt="2021-12-14T17:53:11.288" v="2862" actId="207"/>
          <ac:spMkLst>
            <pc:docMk/>
            <pc:sldMk cId="1444284944" sldId="672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3:06.431" v="2861" actId="207"/>
          <ac:spMkLst>
            <pc:docMk/>
            <pc:sldMk cId="1444284944" sldId="672"/>
            <ac:spMk id="36" creationId="{63CE1C7B-4332-447E-B32A-7C0172EA509A}"/>
          </ac:spMkLst>
        </pc:spChg>
        <pc:spChg chg="mod">
          <ac:chgData name="Syphax Ait oubelli" userId="ecf726b1934da71b" providerId="LiveId" clId="{2F415764-E968-4E12-8DD4-F8626AC1AE15}" dt="2021-12-14T17:52:57.702" v="2856" actId="108"/>
          <ac:spMkLst>
            <pc:docMk/>
            <pc:sldMk cId="1444284944" sldId="672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52:53.516" v="2854" actId="20577"/>
          <ac:spMkLst>
            <pc:docMk/>
            <pc:sldMk cId="1444284944" sldId="672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2:51.751" v="2853" actId="20577"/>
          <ac:spMkLst>
            <pc:docMk/>
            <pc:sldMk cId="1444284944" sldId="672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06.431" v="2861" actId="207"/>
          <ac:spMkLst>
            <pc:docMk/>
            <pc:sldMk cId="1444284944" sldId="672"/>
            <ac:spMk id="63" creationId="{75F84613-CE3A-4B1A-9405-665D4F089520}"/>
          </ac:spMkLst>
        </pc:spChg>
        <pc:spChg chg="del">
          <ac:chgData name="Syphax Ait oubelli" userId="ecf726b1934da71b" providerId="LiveId" clId="{2F415764-E968-4E12-8DD4-F8626AC1AE15}" dt="2021-12-14T17:52:55.086" v="2855" actId="478"/>
          <ac:spMkLst>
            <pc:docMk/>
            <pc:sldMk cId="1444284944" sldId="672"/>
            <ac:spMk id="66" creationId="{49F1EC0F-CF15-40D3-95F9-3FD86517E899}"/>
          </ac:spMkLst>
        </pc:spChg>
      </pc:sldChg>
      <pc:sldChg chg="delSp modSp add mod">
        <pc:chgData name="Syphax Ait oubelli" userId="ecf726b1934da71b" providerId="LiveId" clId="{2F415764-E968-4E12-8DD4-F8626AC1AE15}" dt="2021-12-14T17:53:34.821" v="2873" actId="207"/>
        <pc:sldMkLst>
          <pc:docMk/>
          <pc:sldMk cId="2586547389" sldId="673"/>
        </pc:sldMkLst>
        <pc:spChg chg="mod">
          <ac:chgData name="Syphax Ait oubelli" userId="ecf726b1934da71b" providerId="LiveId" clId="{2F415764-E968-4E12-8DD4-F8626AC1AE15}" dt="2021-12-14T17:53:34.821" v="2873" actId="207"/>
          <ac:spMkLst>
            <pc:docMk/>
            <pc:sldMk cId="2586547389" sldId="673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7:53:31.559" v="2872" actId="207"/>
          <ac:spMkLst>
            <pc:docMk/>
            <pc:sldMk cId="2586547389" sldId="673"/>
            <ac:spMk id="37" creationId="{DAB6456A-6F71-4752-AA82-7222E66BFE75}"/>
          </ac:spMkLst>
        </pc:spChg>
        <pc:spChg chg="mod">
          <ac:chgData name="Syphax Ait oubelli" userId="ecf726b1934da71b" providerId="LiveId" clId="{2F415764-E968-4E12-8DD4-F8626AC1AE15}" dt="2021-12-14T17:53:15.211" v="2864" actId="108"/>
          <ac:spMkLst>
            <pc:docMk/>
            <pc:sldMk cId="2586547389" sldId="673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3:23.992" v="2868" actId="478"/>
          <ac:spMkLst>
            <pc:docMk/>
            <pc:sldMk cId="2586547389" sldId="673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7:53:22.357" v="2867" actId="20577"/>
          <ac:spMkLst>
            <pc:docMk/>
            <pc:sldMk cId="2586547389" sldId="673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31.559" v="2872" actId="207"/>
          <ac:spMkLst>
            <pc:docMk/>
            <pc:sldMk cId="2586547389" sldId="673"/>
            <ac:spMk id="61" creationId="{D4A30159-7EA3-4DE5-8155-D0A262FA3E3E}"/>
          </ac:spMkLst>
        </pc:spChg>
      </pc:sldChg>
      <pc:sldChg chg="delSp modSp add mod">
        <pc:chgData name="Syphax Ait oubelli" userId="ecf726b1934da71b" providerId="LiveId" clId="{2F415764-E968-4E12-8DD4-F8626AC1AE15}" dt="2021-12-14T17:53:48.222" v="2881" actId="207"/>
        <pc:sldMkLst>
          <pc:docMk/>
          <pc:sldMk cId="1663227564" sldId="674"/>
        </pc:sldMkLst>
        <pc:spChg chg="mod">
          <ac:chgData name="Syphax Ait oubelli" userId="ecf726b1934da71b" providerId="LiveId" clId="{2F415764-E968-4E12-8DD4-F8626AC1AE15}" dt="2021-12-14T17:53:48.222" v="2881" actId="207"/>
          <ac:spMkLst>
            <pc:docMk/>
            <pc:sldMk cId="1663227564" sldId="674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3:37.630" v="2875" actId="478"/>
          <ac:spMkLst>
            <pc:docMk/>
            <pc:sldMk cId="1663227564" sldId="674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7:53:48.222" v="2881" actId="207"/>
          <ac:spMkLst>
            <pc:docMk/>
            <pc:sldMk cId="1663227564" sldId="674"/>
            <ac:spMk id="62" creationId="{83D4A724-358F-4C4A-BAC7-167C015FC476}"/>
          </ac:spMkLst>
        </pc:spChg>
      </pc:sldChg>
      <pc:sldChg chg="addSp delSp modSp add mod">
        <pc:chgData name="Syphax Ait oubelli" userId="ecf726b1934da71b" providerId="LiveId" clId="{2F415764-E968-4E12-8DD4-F8626AC1AE15}" dt="2021-12-14T17:55:48.757" v="2890" actId="478"/>
        <pc:sldMkLst>
          <pc:docMk/>
          <pc:sldMk cId="3810701837" sldId="675"/>
        </pc:sldMkLst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" creationId="{BA128161-6953-463C-9EBB-047B622B4E82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7" creationId="{F19C52CD-91C5-417B-89F8-2D2348EEC00D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8" creationId="{D0DBC5BF-237E-4C8F-B3C6-9B47148E9D89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29" creationId="{B26684CC-B9D8-4324-BBC6-5AC67FB2DE11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2" creationId="{98123F59-67BD-498D-9004-AD72BAAE64F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3" creationId="{7DFDFD47-839C-4F3C-9EF1-EBBC71CEC43B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4" creationId="{3C167F6A-A50D-460A-A508-90BB526C3B95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5" creationId="{707E5FDC-9A95-4079-B2E4-229E3DE1FECF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6" creationId="{63CE1C7B-4332-447E-B32A-7C0172EA509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7" creationId="{DAB6456A-6F71-4752-AA82-7222E66BFE75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38" creationId="{8CACAE7E-BAD6-4CE8-AA60-41001E10C826}"/>
          </ac:spMkLst>
        </pc:spChg>
        <pc:spChg chg="del">
          <ac:chgData name="Syphax Ait oubelli" userId="ecf726b1934da71b" providerId="LiveId" clId="{2F415764-E968-4E12-8DD4-F8626AC1AE15}" dt="2021-12-14T17:55:32.111" v="2885" actId="478"/>
          <ac:spMkLst>
            <pc:docMk/>
            <pc:sldMk cId="3810701837" sldId="675"/>
            <ac:spMk id="53" creationId="{F12B18A3-E268-422E-BB98-89E096B2136D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4" creationId="{10E7B6B5-5CF5-4B90-B283-A73879F26010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6" creationId="{B43CF5D8-E9AD-44A6-A8D9-8ABD1C0092B9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7" creationId="{9B3F6A9A-8911-4A04-B46A-BA94E4B5E568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8" creationId="{CA03F9A2-7353-4C11-810D-2203637C28C8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59" creationId="{5B289F96-101A-4310-A479-0135505F57D2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0" creationId="{14FB76DB-53FE-43D2-B4C0-BE4D659C7A9A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1" creationId="{D4A30159-7EA3-4DE5-8155-D0A262FA3E3E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2" creationId="{83D4A724-358F-4C4A-BAC7-167C015FC476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3" creationId="{75F84613-CE3A-4B1A-9405-665D4F089520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4" creationId="{1A12D791-A19E-4CCE-8C7A-2BFCE9FF1B73}"/>
          </ac:spMkLst>
        </pc:spChg>
        <pc:spChg chg="del">
          <ac:chgData name="Syphax Ait oubelli" userId="ecf726b1934da71b" providerId="LiveId" clId="{2F415764-E968-4E12-8DD4-F8626AC1AE15}" dt="2021-12-14T17:55:29.886" v="2883" actId="478"/>
          <ac:spMkLst>
            <pc:docMk/>
            <pc:sldMk cId="3810701837" sldId="675"/>
            <ac:spMk id="65" creationId="{FC26789D-521A-445E-8461-5CEEB3683DF1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6" creationId="{FB95EE7F-1F8D-44EC-A143-6AD4318BDEF6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7" creationId="{188DBAF7-55DC-479A-AA8C-88ABA72C23FA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68" creationId="{CA1CAD1F-AAE1-4175-B9EF-CFD854D9D885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0" creationId="{10D74735-2AC2-4969-BE24-383FFAE7C11B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1" creationId="{DFD6149E-FAA3-4FBF-A445-3F577359B215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2" creationId="{36DEFD6E-922B-4EF1-BA51-A087BF827E93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3" creationId="{438A8B5A-D2EC-41E4-B822-A624651528D4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4" creationId="{3E9EC56C-8729-4B91-BAA9-4B7FA0CF0F79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5" creationId="{18FF0A91-969F-47B0-AA3A-DCF628E308A6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6" creationId="{2AFE0410-7B34-4A98-9507-DDC77F352BF4}"/>
          </ac:spMkLst>
        </pc:spChg>
        <pc:spChg chg="add mod">
          <ac:chgData name="Syphax Ait oubelli" userId="ecf726b1934da71b" providerId="LiveId" clId="{2F415764-E968-4E12-8DD4-F8626AC1AE15}" dt="2021-12-14T17:55:46.531" v="2889" actId="1076"/>
          <ac:spMkLst>
            <pc:docMk/>
            <pc:sldMk cId="3810701837" sldId="675"/>
            <ac:spMk id="77" creationId="{490CEF58-0066-4A30-9DA2-A59AD41C24B5}"/>
          </ac:spMkLst>
        </pc:spChg>
        <pc:spChg chg="add del mod">
          <ac:chgData name="Syphax Ait oubelli" userId="ecf726b1934da71b" providerId="LiveId" clId="{2F415764-E968-4E12-8DD4-F8626AC1AE15}" dt="2021-12-14T17:55:48.757" v="2890" actId="478"/>
          <ac:spMkLst>
            <pc:docMk/>
            <pc:sldMk cId="3810701837" sldId="675"/>
            <ac:spMk id="90" creationId="{AA2E941E-C9A0-49B0-9F89-70B6435E3418}"/>
          </ac:spMkLst>
        </pc:sp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25" creationId="{B7B2FA77-15AC-49AE-AE41-DBDCA4085955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26" creationId="{2EDBC359-C6BF-406B-B39A-43304C643884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39" creationId="{BBA9D388-BF0D-4258-96DC-E4DD3BA9DE3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0" creationId="{9249D227-3C3F-42B9-AD45-737FEFE6EB2F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1" creationId="{9B6A6A4D-D081-4436-9EAB-8A01D886EFF2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2" creationId="{2C5851C8-E686-4B83-B267-84A0C357BEE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3" creationId="{75A97278-039F-459C-B847-A04CAD47A316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5" creationId="{B306962D-49AF-4D7C-8392-6E1998816F75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6" creationId="{0258F783-DC59-4312-937F-6824FDC1F66C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7" creationId="{EF847AAD-3C65-451E-9819-24CD6166E9BA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8" creationId="{E96C1D76-3B5A-4985-9253-D933D5A94FC4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49" creationId="{D3377DEE-53EE-425F-8451-C4CC75DD3FED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50" creationId="{E9F531E8-7509-48DA-AD2E-D7B0EDA72659}"/>
          </ac:cxnSpMkLst>
        </pc:cxnChg>
        <pc:cxnChg chg="del mod">
          <ac:chgData name="Syphax Ait oubelli" userId="ecf726b1934da71b" providerId="LiveId" clId="{2F415764-E968-4E12-8DD4-F8626AC1AE15}" dt="2021-12-14T17:55:29.886" v="2883" actId="478"/>
          <ac:cxnSpMkLst>
            <pc:docMk/>
            <pc:sldMk cId="3810701837" sldId="675"/>
            <ac:cxnSpMk id="51" creationId="{ADE50EB3-A23B-443F-8C6D-8EDF779FEC6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52" creationId="{539A4E01-24CE-4986-AD4E-DEBB4E5395FE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55" creationId="{AB902BDA-CB33-4136-98D6-94AA9B7DA8F2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78" creationId="{973702E1-56B0-4DAF-ACA8-5E52789B4817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79" creationId="{1D864D34-7022-435F-AAB4-2D92AF8B1AA8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0" creationId="{11515BD0-62F1-40FE-B44A-F6CD73FC6B84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1" creationId="{4A302C6F-2080-4794-B99E-D0D64729528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2" creationId="{4AE44C21-ADE3-4724-9830-3F16FAADCAA3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3" creationId="{59689F9F-72D9-4A3F-8B3D-60AD96CB2EB4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4" creationId="{8B25012C-3704-44CF-A06D-59A4FA3036AE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5" creationId="{7FE8F021-611B-424E-92DB-6EFF84594CD3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6" creationId="{70668BC6-816A-4B8F-882F-5A392DEA8707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7" creationId="{8CB2322C-467A-4D5C-97FC-7B9B98B26F0D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8" creationId="{971A5F9E-C598-41F3-872F-246A67E87DD5}"/>
          </ac:cxnSpMkLst>
        </pc:cxnChg>
        <pc:cxnChg chg="add mod">
          <ac:chgData name="Syphax Ait oubelli" userId="ecf726b1934da71b" providerId="LiveId" clId="{2F415764-E968-4E12-8DD4-F8626AC1AE15}" dt="2021-12-14T17:55:46.531" v="2889" actId="1076"/>
          <ac:cxnSpMkLst>
            <pc:docMk/>
            <pc:sldMk cId="3810701837" sldId="675"/>
            <ac:cxnSpMk id="89" creationId="{344FE903-BD04-4DC3-BFFA-0AE0F63D6097}"/>
          </ac:cxnSpMkLst>
        </pc:cxnChg>
      </pc:sldChg>
      <pc:sldChg chg="addSp delSp modSp add mod">
        <pc:chgData name="Syphax Ait oubelli" userId="ecf726b1934da71b" providerId="LiveId" clId="{2F415764-E968-4E12-8DD4-F8626AC1AE15}" dt="2021-12-14T18:03:44.508" v="2922" actId="207"/>
        <pc:sldMkLst>
          <pc:docMk/>
          <pc:sldMk cId="3771916513" sldId="676"/>
        </pc:sldMkLst>
        <pc:spChg chg="add del mod">
          <ac:chgData name="Syphax Ait oubelli" userId="ecf726b1934da71b" providerId="LiveId" clId="{2F415764-E968-4E12-8DD4-F8626AC1AE15}" dt="2021-12-14T17:58:48.877" v="2896" actId="478"/>
          <ac:spMkLst>
            <pc:docMk/>
            <pc:sldMk cId="3771916513" sldId="676"/>
            <ac:spMk id="2" creationId="{975FA43B-A733-4D33-9377-064C17D6A20B}"/>
          </ac:spMkLst>
        </pc:spChg>
        <pc:spChg chg="add mod">
          <ac:chgData name="Syphax Ait oubelli" userId="ecf726b1934da71b" providerId="LiveId" clId="{2F415764-E968-4E12-8DD4-F8626AC1AE15}" dt="2021-12-14T18:03:44.508" v="2922" actId="207"/>
          <ac:spMkLst>
            <pc:docMk/>
            <pc:sldMk cId="3771916513" sldId="676"/>
            <ac:spMk id="3" creationId="{10B10185-0FEF-48B2-9DE6-02831C90D97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30" creationId="{ED6B5A23-ECAB-4568-AE07-B42A4AB6937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6" creationId="{FB95EE7F-1F8D-44EC-A143-6AD4318BDEF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7" creationId="{188DBAF7-55DC-479A-AA8C-88ABA72C23FA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8" creationId="{CA1CAD1F-AAE1-4175-B9EF-CFD854D9D885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69" creationId="{96BDDCFC-BAD8-4128-B828-44794981DD0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0" creationId="{10D74735-2AC2-4969-BE24-383FFAE7C11B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1" creationId="{DFD6149E-FAA3-4FBF-A445-3F577359B215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2" creationId="{36DEFD6E-922B-4EF1-BA51-A087BF827E93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3" creationId="{438A8B5A-D2EC-41E4-B822-A624651528D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4" creationId="{3E9EC56C-8729-4B91-BAA9-4B7FA0CF0F79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5" creationId="{18FF0A91-969F-47B0-AA3A-DCF628E308A6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6" creationId="{2AFE0410-7B34-4A98-9507-DDC77F352BF4}"/>
          </ac:spMkLst>
        </pc:spChg>
        <pc:spChg chg="del">
          <ac:chgData name="Syphax Ait oubelli" userId="ecf726b1934da71b" providerId="LiveId" clId="{2F415764-E968-4E12-8DD4-F8626AC1AE15}" dt="2021-12-14T17:56:05.662" v="2892" actId="478"/>
          <ac:spMkLst>
            <pc:docMk/>
            <pc:sldMk cId="3771916513" sldId="676"/>
            <ac:spMk id="77" creationId="{490CEF58-0066-4A30-9DA2-A59AD41C24B5}"/>
          </ac:spMkLst>
        </pc:sp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52" creationId="{539A4E01-24CE-4986-AD4E-DEBB4E5395FE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55" creationId="{AB902BDA-CB33-4136-98D6-94AA9B7DA8F2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78" creationId="{973702E1-56B0-4DAF-ACA8-5E52789B4817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79" creationId="{1D864D34-7022-435F-AAB4-2D92AF8B1AA8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0" creationId="{11515BD0-62F1-40FE-B44A-F6CD73FC6B84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1" creationId="{4A302C6F-2080-4794-B99E-D0D647295285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2" creationId="{4AE44C21-ADE3-4724-9830-3F16FAADCAA3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3" creationId="{59689F9F-72D9-4A3F-8B3D-60AD96CB2EB4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4" creationId="{8B25012C-3704-44CF-A06D-59A4FA3036AE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5" creationId="{7FE8F021-611B-424E-92DB-6EFF84594CD3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6" creationId="{70668BC6-816A-4B8F-882F-5A392DEA8707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7" creationId="{8CB2322C-467A-4D5C-97FC-7B9B98B26F0D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8" creationId="{971A5F9E-C598-41F3-872F-246A67E87DD5}"/>
          </ac:cxnSpMkLst>
        </pc:cxnChg>
        <pc:cxnChg chg="del mod">
          <ac:chgData name="Syphax Ait oubelli" userId="ecf726b1934da71b" providerId="LiveId" clId="{2F415764-E968-4E12-8DD4-F8626AC1AE15}" dt="2021-12-14T17:56:05.662" v="2892" actId="478"/>
          <ac:cxnSpMkLst>
            <pc:docMk/>
            <pc:sldMk cId="3771916513" sldId="676"/>
            <ac:cxnSpMk id="89" creationId="{344FE903-BD04-4DC3-BFFA-0AE0F63D6097}"/>
          </ac:cxnSpMkLst>
        </pc:cxnChg>
      </pc:sldChg>
      <pc:sldChg chg="modSp add mod">
        <pc:chgData name="Syphax Ait oubelli" userId="ecf726b1934da71b" providerId="LiveId" clId="{2F415764-E968-4E12-8DD4-F8626AC1AE15}" dt="2021-12-14T18:03:47.597" v="2923" actId="207"/>
        <pc:sldMkLst>
          <pc:docMk/>
          <pc:sldMk cId="696892562" sldId="677"/>
        </pc:sldMkLst>
        <pc:spChg chg="mod">
          <ac:chgData name="Syphax Ait oubelli" userId="ecf726b1934da71b" providerId="LiveId" clId="{2F415764-E968-4E12-8DD4-F8626AC1AE15}" dt="2021-12-14T18:03:47.597" v="2923" actId="207"/>
          <ac:spMkLst>
            <pc:docMk/>
            <pc:sldMk cId="696892562" sldId="677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3:50.963" v="2924" actId="207"/>
        <pc:sldMkLst>
          <pc:docMk/>
          <pc:sldMk cId="2084308754" sldId="678"/>
        </pc:sldMkLst>
        <pc:spChg chg="mod">
          <ac:chgData name="Syphax Ait oubelli" userId="ecf726b1934da71b" providerId="LiveId" clId="{2F415764-E968-4E12-8DD4-F8626AC1AE15}" dt="2021-12-14T18:03:50.963" v="2924" actId="207"/>
          <ac:spMkLst>
            <pc:docMk/>
            <pc:sldMk cId="2084308754" sldId="678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01.360" v="2925" actId="207"/>
        <pc:sldMkLst>
          <pc:docMk/>
          <pc:sldMk cId="3100608005" sldId="679"/>
        </pc:sldMkLst>
        <pc:spChg chg="mod">
          <ac:chgData name="Syphax Ait oubelli" userId="ecf726b1934da71b" providerId="LiveId" clId="{2F415764-E968-4E12-8DD4-F8626AC1AE15}" dt="2021-12-14T18:04:01.360" v="2925" actId="207"/>
          <ac:spMkLst>
            <pc:docMk/>
            <pc:sldMk cId="3100608005" sldId="679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13.162" v="2926" actId="207"/>
        <pc:sldMkLst>
          <pc:docMk/>
          <pc:sldMk cId="1527359128" sldId="680"/>
        </pc:sldMkLst>
        <pc:spChg chg="mod">
          <ac:chgData name="Syphax Ait oubelli" userId="ecf726b1934da71b" providerId="LiveId" clId="{2F415764-E968-4E12-8DD4-F8626AC1AE15}" dt="2021-12-14T18:04:13.162" v="2926" actId="207"/>
          <ac:spMkLst>
            <pc:docMk/>
            <pc:sldMk cId="1527359128" sldId="680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27.160" v="2927" actId="207"/>
        <pc:sldMkLst>
          <pc:docMk/>
          <pc:sldMk cId="3075978460" sldId="681"/>
        </pc:sldMkLst>
        <pc:spChg chg="mod">
          <ac:chgData name="Syphax Ait oubelli" userId="ecf726b1934da71b" providerId="LiveId" clId="{2F415764-E968-4E12-8DD4-F8626AC1AE15}" dt="2021-12-14T18:04:27.160" v="2927" actId="207"/>
          <ac:spMkLst>
            <pc:docMk/>
            <pc:sldMk cId="3075978460" sldId="681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43.289" v="2928" actId="207"/>
        <pc:sldMkLst>
          <pc:docMk/>
          <pc:sldMk cId="49417079" sldId="682"/>
        </pc:sldMkLst>
        <pc:spChg chg="mod">
          <ac:chgData name="Syphax Ait oubelli" userId="ecf726b1934da71b" providerId="LiveId" clId="{2F415764-E968-4E12-8DD4-F8626AC1AE15}" dt="2021-12-14T18:04:43.289" v="2928" actId="207"/>
          <ac:spMkLst>
            <pc:docMk/>
            <pc:sldMk cId="49417079" sldId="682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2.106" v="2929" actId="207"/>
        <pc:sldMkLst>
          <pc:docMk/>
          <pc:sldMk cId="2866476891" sldId="683"/>
        </pc:sldMkLst>
        <pc:spChg chg="mod">
          <ac:chgData name="Syphax Ait oubelli" userId="ecf726b1934da71b" providerId="LiveId" clId="{2F415764-E968-4E12-8DD4-F8626AC1AE15}" dt="2021-12-14T18:04:52.106" v="2929" actId="207"/>
          <ac:spMkLst>
            <pc:docMk/>
            <pc:sldMk cId="2866476891" sldId="683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5.006" v="2930" actId="207"/>
        <pc:sldMkLst>
          <pc:docMk/>
          <pc:sldMk cId="3886710045" sldId="684"/>
        </pc:sldMkLst>
        <pc:spChg chg="mod">
          <ac:chgData name="Syphax Ait oubelli" userId="ecf726b1934da71b" providerId="LiveId" clId="{2F415764-E968-4E12-8DD4-F8626AC1AE15}" dt="2021-12-14T18:04:55.006" v="2930" actId="207"/>
          <ac:spMkLst>
            <pc:docMk/>
            <pc:sldMk cId="3886710045" sldId="684"/>
            <ac:spMk id="3" creationId="{10B10185-0FEF-48B2-9DE6-02831C90D974}"/>
          </ac:spMkLst>
        </pc:spChg>
      </pc:sldChg>
      <pc:sldChg chg="modSp add mod">
        <pc:chgData name="Syphax Ait oubelli" userId="ecf726b1934da71b" providerId="LiveId" clId="{2F415764-E968-4E12-8DD4-F8626AC1AE15}" dt="2021-12-14T18:04:57.954" v="2931" actId="207"/>
        <pc:sldMkLst>
          <pc:docMk/>
          <pc:sldMk cId="209472305" sldId="685"/>
        </pc:sldMkLst>
        <pc:spChg chg="mod">
          <ac:chgData name="Syphax Ait oubelli" userId="ecf726b1934da71b" providerId="LiveId" clId="{2F415764-E968-4E12-8DD4-F8626AC1AE15}" dt="2021-12-14T18:04:57.954" v="2931" actId="207"/>
          <ac:spMkLst>
            <pc:docMk/>
            <pc:sldMk cId="209472305" sldId="685"/>
            <ac:spMk id="3" creationId="{10B10185-0FEF-48B2-9DE6-02831C90D974}"/>
          </ac:spMkLst>
        </pc:spChg>
      </pc:sldChg>
      <pc:sldChg chg="add">
        <pc:chgData name="Syphax Ait oubelli" userId="ecf726b1934da71b" providerId="LiveId" clId="{2F415764-E968-4E12-8DD4-F8626AC1AE15}" dt="2021-12-14T18:03:33.303" v="2919" actId="2890"/>
        <pc:sldMkLst>
          <pc:docMk/>
          <pc:sldMk cId="3896757296" sldId="686"/>
        </pc:sldMkLst>
      </pc:sldChg>
      <pc:sldChg chg="addSp delSp modSp add mod">
        <pc:chgData name="Syphax Ait oubelli" userId="ecf726b1934da71b" providerId="LiveId" clId="{2F415764-E968-4E12-8DD4-F8626AC1AE15}" dt="2021-12-14T18:11:03.594" v="3049" actId="14100"/>
        <pc:sldMkLst>
          <pc:docMk/>
          <pc:sldMk cId="3848013773" sldId="687"/>
        </pc:sldMkLst>
        <pc:spChg chg="add mod">
          <ac:chgData name="Syphax Ait oubelli" userId="ecf726b1934da71b" providerId="LiveId" clId="{2F415764-E968-4E12-8DD4-F8626AC1AE15}" dt="2021-12-14T18:10:47.243" v="3045" actId="1076"/>
          <ac:spMkLst>
            <pc:docMk/>
            <pc:sldMk cId="3848013773" sldId="687"/>
            <ac:spMk id="2" creationId="{1148C920-1822-41DC-8E8A-A1CD257BB226}"/>
          </ac:spMkLst>
        </pc:spChg>
        <pc:spChg chg="del">
          <ac:chgData name="Syphax Ait oubelli" userId="ecf726b1934da71b" providerId="LiveId" clId="{2F415764-E968-4E12-8DD4-F8626AC1AE15}" dt="2021-12-14T18:07:10.021" v="2932" actId="478"/>
          <ac:spMkLst>
            <pc:docMk/>
            <pc:sldMk cId="3848013773" sldId="687"/>
            <ac:spMk id="3" creationId="{10B10185-0FEF-48B2-9DE6-02831C90D974}"/>
          </ac:spMkLst>
        </pc:spChg>
        <pc:spChg chg="add mod">
          <ac:chgData name="Syphax Ait oubelli" userId="ecf726b1934da71b" providerId="LiveId" clId="{2F415764-E968-4E12-8DD4-F8626AC1AE15}" dt="2021-12-14T18:11:03.594" v="3049" actId="14100"/>
          <ac:spMkLst>
            <pc:docMk/>
            <pc:sldMk cId="3848013773" sldId="687"/>
            <ac:spMk id="5" creationId="{944E48C3-9442-48A0-A784-E64E082959AD}"/>
          </ac:spMkLst>
        </pc:spChg>
      </pc:sldChg>
      <pc:sldChg chg="add del">
        <pc:chgData name="Syphax Ait oubelli" userId="ecf726b1934da71b" providerId="LiveId" clId="{2F415764-E968-4E12-8DD4-F8626AC1AE15}" dt="2021-12-14T18:11:05.729" v="3050" actId="47"/>
        <pc:sldMkLst>
          <pc:docMk/>
          <pc:sldMk cId="3238866944" sldId="688"/>
        </pc:sldMkLst>
      </pc:sldChg>
      <pc:sldChg chg="addSp delSp modSp add mod">
        <pc:chgData name="Syphax Ait oubelli" userId="ecf726b1934da71b" providerId="LiveId" clId="{2F415764-E968-4E12-8DD4-F8626AC1AE15}" dt="2021-12-14T18:10:08.828" v="3040" actId="1076"/>
        <pc:sldMkLst>
          <pc:docMk/>
          <pc:sldMk cId="2569279496" sldId="689"/>
        </pc:sldMkLst>
        <pc:spChg chg="mod">
          <ac:chgData name="Syphax Ait oubelli" userId="ecf726b1934da71b" providerId="LiveId" clId="{2F415764-E968-4E12-8DD4-F8626AC1AE15}" dt="2021-12-14T18:09:06.392" v="2963" actId="207"/>
          <ac:spMkLst>
            <pc:docMk/>
            <pc:sldMk cId="2569279496" sldId="689"/>
            <ac:spMk id="2" creationId="{BA128161-6953-463C-9EBB-047B622B4E82}"/>
          </ac:spMkLst>
        </pc:spChg>
        <pc:spChg chg="mod">
          <ac:chgData name="Syphax Ait oubelli" userId="ecf726b1934da71b" providerId="LiveId" clId="{2F415764-E968-4E12-8DD4-F8626AC1AE15}" dt="2021-12-14T18:09:06.392" v="2963" actId="207"/>
          <ac:spMkLst>
            <pc:docMk/>
            <pc:sldMk cId="2569279496" sldId="689"/>
            <ac:spMk id="27" creationId="{F19C52CD-91C5-417B-89F8-2D2348EEC00D}"/>
          </ac:spMkLst>
        </pc:spChg>
        <pc:spChg chg="mod">
          <ac:chgData name="Syphax Ait oubelli" userId="ecf726b1934da71b" providerId="LiveId" clId="{2F415764-E968-4E12-8DD4-F8626AC1AE15}" dt="2021-12-14T18:09:36.760" v="2968" actId="207"/>
          <ac:spMkLst>
            <pc:docMk/>
            <pc:sldMk cId="2569279496" sldId="689"/>
            <ac:spMk id="30" creationId="{ED6B5A23-ECAB-4568-AE07-B42A4AB69376}"/>
          </ac:spMkLst>
        </pc:spChg>
        <pc:spChg chg="mod">
          <ac:chgData name="Syphax Ait oubelli" userId="ecf726b1934da71b" providerId="LiveId" clId="{2F415764-E968-4E12-8DD4-F8626AC1AE15}" dt="2021-12-14T18:08:56.928" v="2958" actId="108"/>
          <ac:spMkLst>
            <pc:docMk/>
            <pc:sldMk cId="2569279496" sldId="689"/>
            <ac:spMk id="31" creationId="{F5403630-B6E4-48F5-B2D2-42BF5AF05CF1}"/>
          </ac:spMkLst>
        </pc:spChg>
        <pc:spChg chg="del">
          <ac:chgData name="Syphax Ait oubelli" userId="ecf726b1934da71b" providerId="LiveId" clId="{2F415764-E968-4E12-8DD4-F8626AC1AE15}" dt="2021-12-14T18:08:37.190" v="2952" actId="478"/>
          <ac:spMkLst>
            <pc:docMk/>
            <pc:sldMk cId="2569279496" sldId="689"/>
            <ac:spMk id="52" creationId="{F9FC6B6A-2F96-4348-B9DD-A2A391036A2C}"/>
          </ac:spMkLst>
        </pc:spChg>
        <pc:spChg chg="mod">
          <ac:chgData name="Syphax Ait oubelli" userId="ecf726b1934da71b" providerId="LiveId" clId="{2F415764-E968-4E12-8DD4-F8626AC1AE15}" dt="2021-12-14T18:09:14.987" v="2967" actId="20577"/>
          <ac:spMkLst>
            <pc:docMk/>
            <pc:sldMk cId="2569279496" sldId="689"/>
            <ac:spMk id="54" creationId="{10E7B6B5-5CF5-4B90-B283-A73879F26010}"/>
          </ac:spMkLst>
        </pc:spChg>
        <pc:spChg chg="mod">
          <ac:chgData name="Syphax Ait oubelli" userId="ecf726b1934da71b" providerId="LiveId" clId="{2F415764-E968-4E12-8DD4-F8626AC1AE15}" dt="2021-12-14T18:08:39.369" v="2953" actId="20577"/>
          <ac:spMkLst>
            <pc:docMk/>
            <pc:sldMk cId="2569279496" sldId="689"/>
            <ac:spMk id="55" creationId="{4A83343C-C30B-4B48-83AF-185056954FE9}"/>
          </ac:spMkLst>
        </pc:spChg>
        <pc:spChg chg="mod">
          <ac:chgData name="Syphax Ait oubelli" userId="ecf726b1934da71b" providerId="LiveId" clId="{2F415764-E968-4E12-8DD4-F8626AC1AE15}" dt="2021-12-14T18:09:12.411" v="2966" actId="20577"/>
          <ac:spMkLst>
            <pc:docMk/>
            <pc:sldMk cId="2569279496" sldId="689"/>
            <ac:spMk id="58" creationId="{CA03F9A2-7353-4C11-810D-2203637C28C8}"/>
          </ac:spMkLst>
        </pc:spChg>
        <pc:spChg chg="add mod">
          <ac:chgData name="Syphax Ait oubelli" userId="ecf726b1934da71b" providerId="LiveId" clId="{2F415764-E968-4E12-8DD4-F8626AC1AE15}" dt="2021-12-14T18:10:08.828" v="3040" actId="1076"/>
          <ac:spMkLst>
            <pc:docMk/>
            <pc:sldMk cId="2569279496" sldId="689"/>
            <ac:spMk id="70" creationId="{9F39CACE-F726-4D39-A7AA-C4D19B1FF6C7}"/>
          </ac:spMkLst>
        </pc:spChg>
        <pc:cxnChg chg="mod">
          <ac:chgData name="Syphax Ait oubelli" userId="ecf726b1934da71b" providerId="LiveId" clId="{2F415764-E968-4E12-8DD4-F8626AC1AE15}" dt="2021-12-14T18:08:53.015" v="2957" actId="692"/>
          <ac:cxnSpMkLst>
            <pc:docMk/>
            <pc:sldMk cId="2569279496" sldId="689"/>
            <ac:cxnSpMk id="41" creationId="{9B6A6A4D-D081-4436-9EAB-8A01D886EFF2}"/>
          </ac:cxnSpMkLst>
        </pc:cxnChg>
        <pc:cxnChg chg="mod">
          <ac:chgData name="Syphax Ait oubelli" userId="ecf726b1934da71b" providerId="LiveId" clId="{2F415764-E968-4E12-8DD4-F8626AC1AE15}" dt="2021-12-14T18:09:10.287" v="2965" actId="692"/>
          <ac:cxnSpMkLst>
            <pc:docMk/>
            <pc:sldMk cId="2569279496" sldId="689"/>
            <ac:cxnSpMk id="42" creationId="{2C5851C8-E686-4B83-B267-84A0C357BEE6}"/>
          </ac:cxnSpMkLst>
        </pc:cxnChg>
        <pc:cxnChg chg="mod">
          <ac:chgData name="Syphax Ait oubelli" userId="ecf726b1934da71b" providerId="LiveId" clId="{2F415764-E968-4E12-8DD4-F8626AC1AE15}" dt="2021-12-14T18:09:10.287" v="2965" actId="692"/>
          <ac:cxnSpMkLst>
            <pc:docMk/>
            <pc:sldMk cId="2569279496" sldId="689"/>
            <ac:cxnSpMk id="51" creationId="{ADE50EB3-A23B-443F-8C6D-8EDF779FEC65}"/>
          </ac:cxnSpMkLst>
        </pc:cxnChg>
        <pc:cxnChg chg="add mod">
          <ac:chgData name="Syphax Ait oubelli" userId="ecf726b1934da71b" providerId="LiveId" clId="{2F415764-E968-4E12-8DD4-F8626AC1AE15}" dt="2021-12-14T18:08:04.877" v="2943" actId="14100"/>
          <ac:cxnSpMkLst>
            <pc:docMk/>
            <pc:sldMk cId="2569279496" sldId="689"/>
            <ac:cxnSpMk id="66" creationId="{64FDB82F-6881-417E-A90F-AB70975BD0F9}"/>
          </ac:cxnSpMkLst>
        </pc:cxnChg>
        <pc:cxnChg chg="add mod">
          <ac:chgData name="Syphax Ait oubelli" userId="ecf726b1934da71b" providerId="LiveId" clId="{2F415764-E968-4E12-8DD4-F8626AC1AE15}" dt="2021-12-14T18:08:14.455" v="2946" actId="14100"/>
          <ac:cxnSpMkLst>
            <pc:docMk/>
            <pc:sldMk cId="2569279496" sldId="689"/>
            <ac:cxnSpMk id="67" creationId="{FFAA0600-4313-41C0-BBF1-D408396D21E0}"/>
          </ac:cxnSpMkLst>
        </pc:cxnChg>
        <pc:cxnChg chg="add mod">
          <ac:chgData name="Syphax Ait oubelli" userId="ecf726b1934da71b" providerId="LiveId" clId="{2F415764-E968-4E12-8DD4-F8626AC1AE15}" dt="2021-12-14T18:08:27.801" v="2950" actId="14100"/>
          <ac:cxnSpMkLst>
            <pc:docMk/>
            <pc:sldMk cId="2569279496" sldId="689"/>
            <ac:cxnSpMk id="68" creationId="{AAD070CC-4C33-46CB-8A9E-E51438B56143}"/>
          </ac:cxnSpMkLst>
        </pc:cxnChg>
      </pc:sldChg>
      <pc:sldChg chg="addSp modSp add del mod ord">
        <pc:chgData name="Syphax Ait oubelli" userId="ecf726b1934da71b" providerId="LiveId" clId="{2F415764-E968-4E12-8DD4-F8626AC1AE15}" dt="2021-12-14T18:07:37.355" v="2939" actId="47"/>
        <pc:sldMkLst>
          <pc:docMk/>
          <pc:sldMk cId="4282827628" sldId="689"/>
        </pc:sldMkLst>
        <pc:cxnChg chg="add mod">
          <ac:chgData name="Syphax Ait oubelli" userId="ecf726b1934da71b" providerId="LiveId" clId="{2F415764-E968-4E12-8DD4-F8626AC1AE15}" dt="2021-12-14T18:07:18.054" v="2938" actId="14100"/>
          <ac:cxnSpMkLst>
            <pc:docMk/>
            <pc:sldMk cId="4282827628" sldId="689"/>
            <ac:cxnSpMk id="67" creationId="{D7A543F9-3892-49B7-97BD-0D42D6EB290F}"/>
          </ac:cxnSpMkLst>
        </pc:cxnChg>
      </pc:sldChg>
      <pc:sldChg chg="add">
        <pc:chgData name="Syphax Ait oubelli" userId="ecf726b1934da71b" providerId="LiveId" clId="{2F415764-E968-4E12-8DD4-F8626AC1AE15}" dt="2021-12-14T18:11:34.791" v="3051"/>
        <pc:sldMkLst>
          <pc:docMk/>
          <pc:sldMk cId="2899899244" sldId="690"/>
        </pc:sldMkLst>
      </pc:sldChg>
      <pc:sldChg chg="addSp delSp modSp add mod ord">
        <pc:chgData name="Syphax Ait oubelli" userId="ecf726b1934da71b" providerId="LiveId" clId="{2F415764-E968-4E12-8DD4-F8626AC1AE15}" dt="2021-12-14T18:13:05.133" v="3079" actId="14100"/>
        <pc:sldMkLst>
          <pc:docMk/>
          <pc:sldMk cId="2945877215" sldId="691"/>
        </pc:sldMkLst>
        <pc:spChg chg="del">
          <ac:chgData name="Syphax Ait oubelli" userId="ecf726b1934da71b" providerId="LiveId" clId="{2F415764-E968-4E12-8DD4-F8626AC1AE15}" dt="2021-12-14T18:11:39.456" v="3055" actId="478"/>
          <ac:spMkLst>
            <pc:docMk/>
            <pc:sldMk cId="2945877215" sldId="691"/>
            <ac:spMk id="5" creationId="{944E48C3-9442-48A0-A784-E64E082959AD}"/>
          </ac:spMkLst>
        </pc:spChg>
        <pc:spChg chg="add del mod">
          <ac:chgData name="Syphax Ait oubelli" userId="ecf726b1934da71b" providerId="LiveId" clId="{2F415764-E968-4E12-8DD4-F8626AC1AE15}" dt="2021-12-14T18:11:54.968" v="3061" actId="478"/>
          <ac:spMkLst>
            <pc:docMk/>
            <pc:sldMk cId="2945877215" sldId="691"/>
            <ac:spMk id="6" creationId="{F3CE7E11-BC10-4735-88F2-2C866374B6EE}"/>
          </ac:spMkLst>
        </pc:spChg>
        <pc:spChg chg="add mod">
          <ac:chgData name="Syphax Ait oubelli" userId="ecf726b1934da71b" providerId="LiveId" clId="{2F415764-E968-4E12-8DD4-F8626AC1AE15}" dt="2021-12-14T18:12:00.811" v="3067" actId="20577"/>
          <ac:spMkLst>
            <pc:docMk/>
            <pc:sldMk cId="2945877215" sldId="691"/>
            <ac:spMk id="7" creationId="{9C63A5B3-2177-41FB-BCB9-9279E34A5CB2}"/>
          </ac:spMkLst>
        </pc:spChg>
        <pc:spChg chg="add mod">
          <ac:chgData name="Syphax Ait oubelli" userId="ecf726b1934da71b" providerId="LiveId" clId="{2F415764-E968-4E12-8DD4-F8626AC1AE15}" dt="2021-12-14T18:11:58.670" v="3066" actId="1036"/>
          <ac:spMkLst>
            <pc:docMk/>
            <pc:sldMk cId="2945877215" sldId="691"/>
            <ac:spMk id="8" creationId="{EE61291F-D38D-43E2-8A98-9254B35C13AC}"/>
          </ac:spMkLst>
        </pc:spChg>
        <pc:spChg chg="add mod">
          <ac:chgData name="Syphax Ait oubelli" userId="ecf726b1934da71b" providerId="LiveId" clId="{2F415764-E968-4E12-8DD4-F8626AC1AE15}" dt="2021-12-14T18:13:05.133" v="3079" actId="14100"/>
          <ac:spMkLst>
            <pc:docMk/>
            <pc:sldMk cId="2945877215" sldId="691"/>
            <ac:spMk id="9" creationId="{17D502A4-963C-408A-8DF6-7AFC05F23945}"/>
          </ac:spMkLst>
        </pc:spChg>
        <pc:spChg chg="add del mod">
          <ac:chgData name="Syphax Ait oubelli" userId="ecf726b1934da71b" providerId="LiveId" clId="{2F415764-E968-4E12-8DD4-F8626AC1AE15}" dt="2021-12-14T18:13:01.950" v="3078" actId="478"/>
          <ac:spMkLst>
            <pc:docMk/>
            <pc:sldMk cId="2945877215" sldId="691"/>
            <ac:spMk id="10" creationId="{04BC5D33-138C-4E0F-AEE4-2CAAA8790580}"/>
          </ac:spMkLst>
        </pc:spChg>
      </pc:sldChg>
      <pc:sldChg chg="add ord">
        <pc:chgData name="Syphax Ait oubelli" userId="ecf726b1934da71b" providerId="LiveId" clId="{2F415764-E968-4E12-8DD4-F8626AC1AE15}" dt="2021-12-14T18:13:16.629" v="3082"/>
        <pc:sldMkLst>
          <pc:docMk/>
          <pc:sldMk cId="1831306683" sldId="692"/>
        </pc:sldMkLst>
      </pc:sldChg>
      <pc:sldChg chg="modSp add">
        <pc:chgData name="Syphax Ait oubelli" userId="ecf726b1934da71b" providerId="LiveId" clId="{2F415764-E968-4E12-8DD4-F8626AC1AE15}" dt="2021-12-14T18:13:25.621" v="3083" actId="20577"/>
        <pc:sldMkLst>
          <pc:docMk/>
          <pc:sldMk cId="167775176" sldId="693"/>
        </pc:sldMkLst>
        <pc:spChg chg="mod">
          <ac:chgData name="Syphax Ait oubelli" userId="ecf726b1934da71b" providerId="LiveId" clId="{2F415764-E968-4E12-8DD4-F8626AC1AE15}" dt="2021-12-14T18:13:25.621" v="3083" actId="20577"/>
          <ac:spMkLst>
            <pc:docMk/>
            <pc:sldMk cId="167775176" sldId="693"/>
            <ac:spMk id="2" creationId="{AF9E0C90-0F3E-4D50-A26C-D985DD59BA2B}"/>
          </ac:spMkLst>
        </pc:spChg>
      </pc:sldChg>
      <pc:sldChg chg="modSp add">
        <pc:chgData name="Syphax Ait oubelli" userId="ecf726b1934da71b" providerId="LiveId" clId="{2F415764-E968-4E12-8DD4-F8626AC1AE15}" dt="2021-12-14T19:05:02.158" v="3145" actId="20577"/>
        <pc:sldMkLst>
          <pc:docMk/>
          <pc:sldMk cId="3343298594" sldId="694"/>
        </pc:sldMkLst>
        <pc:spChg chg="mod">
          <ac:chgData name="Syphax Ait oubelli" userId="ecf726b1934da71b" providerId="LiveId" clId="{2F415764-E968-4E12-8DD4-F8626AC1AE15}" dt="2021-12-14T19:05:02.158" v="3145" actId="20577"/>
          <ac:spMkLst>
            <pc:docMk/>
            <pc:sldMk cId="3343298594" sldId="694"/>
            <ac:spMk id="2" creationId="{AF9E0C90-0F3E-4D50-A26C-D985DD59BA2B}"/>
          </ac:spMkLst>
        </pc:spChg>
      </pc:sldChg>
      <pc:sldChg chg="add">
        <pc:chgData name="Syphax Ait oubelli" userId="ecf726b1934da71b" providerId="LiveId" clId="{2F415764-E968-4E12-8DD4-F8626AC1AE15}" dt="2021-12-14T18:14:23.857" v="3087"/>
        <pc:sldMkLst>
          <pc:docMk/>
          <pc:sldMk cId="379400767" sldId="695"/>
        </pc:sldMkLst>
      </pc:sldChg>
      <pc:sldChg chg="addSp delSp modSp add mod">
        <pc:chgData name="Syphax Ait oubelli" userId="ecf726b1934da71b" providerId="LiveId" clId="{2F415764-E968-4E12-8DD4-F8626AC1AE15}" dt="2021-12-14T19:01:23.961" v="3113" actId="478"/>
        <pc:sldMkLst>
          <pc:docMk/>
          <pc:sldMk cId="3245890114" sldId="696"/>
        </pc:sldMkLst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4" creationId="{2E164BDC-0070-438F-8AFB-7EB06069B282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5" creationId="{85D864EF-6243-40D1-8477-7C58F84ED28E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6" creationId="{855E54C0-E064-4AC5-8E0A-FEB0F7EAA938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8" creationId="{8744CD58-3833-4967-B707-2F976A6E3EE0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9" creationId="{5CC0E13F-B191-4AB2-9B7C-275B4CB41AD1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0" creationId="{2B1AAF48-629B-4F59-86E8-426D6A9EE74D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1" creationId="{08BC77A8-D2C1-47A0-B70F-79713BF10588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2" creationId="{81B85650-0CAE-4DC2-B05F-45F71B776226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3" creationId="{3ADDA9D8-0643-44E4-A0DD-ED5DB1F755C0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4" creationId="{32BD5CDF-6D32-447D-8980-54B2340E71F3}"/>
          </ac:spMkLst>
        </pc:spChg>
        <pc:spChg chg="mod topLvl">
          <ac:chgData name="Syphax Ait oubelli" userId="ecf726b1934da71b" providerId="LiveId" clId="{2F415764-E968-4E12-8DD4-F8626AC1AE15}" dt="2021-12-14T18:58:42.612" v="3111" actId="207"/>
          <ac:spMkLst>
            <pc:docMk/>
            <pc:sldMk cId="3245890114" sldId="696"/>
            <ac:spMk id="15" creationId="{AA0948A5-CC80-41B6-8FDA-E9F02FFC4F7E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42" creationId="{93665AEC-F40C-4DA4-921E-05C55EF3FDAA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43" creationId="{1DB31042-963C-4806-ADC1-9BDE2F2CE76C}"/>
          </ac:spMkLst>
        </pc:spChg>
        <pc:spChg chg="del">
          <ac:chgData name="Syphax Ait oubelli" userId="ecf726b1934da71b" providerId="LiveId" clId="{2F415764-E968-4E12-8DD4-F8626AC1AE15}" dt="2021-12-14T19:01:23.961" v="3113" actId="478"/>
          <ac:spMkLst>
            <pc:docMk/>
            <pc:sldMk cId="3245890114" sldId="696"/>
            <ac:spMk id="61" creationId="{DE5B7A2E-6869-4F40-9E47-4E3EF15E8697}"/>
          </ac:spMkLst>
        </pc:spChg>
        <pc:spChg chg="del">
          <ac:chgData name="Syphax Ait oubelli" userId="ecf726b1934da71b" providerId="LiveId" clId="{2F415764-E968-4E12-8DD4-F8626AC1AE15}" dt="2021-12-14T18:58:29.074" v="3103" actId="478"/>
          <ac:spMkLst>
            <pc:docMk/>
            <pc:sldMk cId="3245890114" sldId="696"/>
            <ac:spMk id="68" creationId="{BB46E8E5-988B-47CE-80F1-92280EE2EB03}"/>
          </ac:spMkLst>
        </pc:spChg>
        <pc:spChg chg="del">
          <ac:chgData name="Syphax Ait oubelli" userId="ecf726b1934da71b" providerId="LiveId" clId="{2F415764-E968-4E12-8DD4-F8626AC1AE15}" dt="2021-12-14T19:01:23.961" v="3113" actId="478"/>
          <ac:spMkLst>
            <pc:docMk/>
            <pc:sldMk cId="3245890114" sldId="696"/>
            <ac:spMk id="69" creationId="{96BDDCFC-BAD8-4128-B828-44794981DD06}"/>
          </ac:spMkLst>
        </pc:spChg>
        <pc:grpChg chg="add del mod ord">
          <ac:chgData name="Syphax Ait oubelli" userId="ecf726b1934da71b" providerId="LiveId" clId="{2F415764-E968-4E12-8DD4-F8626AC1AE15}" dt="2021-12-14T18:58:35.677" v="3109"/>
          <ac:grpSpMkLst>
            <pc:docMk/>
            <pc:sldMk cId="3245890114" sldId="696"/>
            <ac:grpSpMk id="2" creationId="{EB612BB1-E307-440D-A836-733A247C599B}"/>
          </ac:grpSpMkLst>
        </pc:grp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16" creationId="{D9ED611A-57E5-43C8-B2F8-FD2B9A0F82F5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19" creationId="{F8F450AE-88CD-4A27-B935-A52BF29F69FA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2" creationId="{BC1B6798-81D7-421C-B827-BF4C5BF3B96B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5" creationId="{AB450DB1-DA8F-473C-AA98-9F3BACA4AEF7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28" creationId="{AAB1697E-51B6-4788-A333-E50BFD9B48A8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1" creationId="{3626478B-C109-41FF-95A6-CE7911AAAFA1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4" creationId="{B17629E1-3169-4375-AD3F-EE3A64EE3599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37" creationId="{60B77C42-BB92-49D6-BE82-1125CCC08E7B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0" creationId="{E3801BAB-3F09-4C28-9851-565D91D79903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5" creationId="{ED69607D-C52B-41A7-AAB2-C518608E0C90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48" creationId="{432E71F3-46FC-4062-B512-48CF8291FAFF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1" creationId="{F34E672D-2AD3-4280-87F7-BFB1D9922293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4" creationId="{792CFEE0-72F1-4BF2-9E88-962A0E5A636C}"/>
          </ac:cxnSpMkLst>
        </pc:cxnChg>
        <pc:cxnChg chg="mod topLvl">
          <ac:chgData name="Syphax Ait oubelli" userId="ecf726b1934da71b" providerId="LiveId" clId="{2F415764-E968-4E12-8DD4-F8626AC1AE15}" dt="2021-12-14T18:58:35.677" v="3109"/>
          <ac:cxnSpMkLst>
            <pc:docMk/>
            <pc:sldMk cId="3245890114" sldId="696"/>
            <ac:cxnSpMk id="57" creationId="{FB7AF7E0-B6E5-45AF-99FE-6EA52A870007}"/>
          </ac:cxnSpMkLst>
        </pc:cxnChg>
      </pc:sldChg>
      <pc:sldChg chg="add">
        <pc:chgData name="Syphax Ait oubelli" userId="ecf726b1934da71b" providerId="LiveId" clId="{2F415764-E968-4E12-8DD4-F8626AC1AE15}" dt="2021-12-14T19:01:22.194" v="3112" actId="2890"/>
        <pc:sldMkLst>
          <pc:docMk/>
          <pc:sldMk cId="3958274575" sldId="697"/>
        </pc:sldMkLst>
      </pc:sldChg>
      <pc:sldChg chg="addSp delSp modSp add mod modTransition">
        <pc:chgData name="Syphax Ait oubelli" userId="ecf726b1934da71b" providerId="LiveId" clId="{2F415764-E968-4E12-8DD4-F8626AC1AE15}" dt="2021-12-14T19:03:19.884" v="3139"/>
        <pc:sldMkLst>
          <pc:docMk/>
          <pc:sldMk cId="889821263" sldId="698"/>
        </pc:sldMkLst>
        <pc:spChg chg="add del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" creationId="{2E164BDC-0070-438F-8AFB-7EB06069B282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5" creationId="{85D864EF-6243-40D1-8477-7C58F84ED28E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6" creationId="{855E54C0-E064-4AC5-8E0A-FEB0F7EAA938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8" creationId="{8744CD58-3833-4967-B707-2F976A6E3EE0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9" creationId="{5CC0E13F-B191-4AB2-9B7C-275B4CB41AD1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10" creationId="{2B1AAF48-629B-4F59-86E8-426D6A9EE74D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11" creationId="{08BC77A8-D2C1-47A0-B70F-79713BF10588}"/>
          </ac:spMkLst>
        </pc:spChg>
        <pc:spChg chg="add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35" creationId="{F434B8A7-F1EE-4982-B3A1-574671F1A222}"/>
          </ac:spMkLst>
        </pc:spChg>
        <pc:spChg chg="add 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36" creationId="{E97E7E10-DBFD-4BD4-BFBB-68071C1BFA17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2" creationId="{7FAF20E8-6C98-413B-BB57-1087C2573DAC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3" creationId="{0D7CE54E-3273-4207-9807-C14310C7AC8C}"/>
          </ac:spMkLst>
        </pc:spChg>
        <pc:spChg chg="mod topLvl">
          <ac:chgData name="Syphax Ait oubelli" userId="ecf726b1934da71b" providerId="LiveId" clId="{2F415764-E968-4E12-8DD4-F8626AC1AE15}" dt="2021-12-14T19:03:12.791" v="3134"/>
          <ac:spMkLst>
            <pc:docMk/>
            <pc:sldMk cId="889821263" sldId="698"/>
            <ac:spMk id="46" creationId="{5846E006-815E-464A-940F-55A6FB8E51FF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58" creationId="{42C3A548-86DB-4EE4-9BB5-A335EBCCDBAB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59" creationId="{5CF643E2-1584-4A3A-B0A7-82A8B3032575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0" creationId="{6C39E186-B55C-46CA-B86B-84EE959CE0F3}"/>
          </ac:spMkLst>
        </pc:spChg>
        <pc:spChg chg="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4" creationId="{A0569D42-295F-463F-86EA-DCA930D05777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8" creationId="{BB46E8E5-988B-47CE-80F1-92280EE2EB03}"/>
          </ac:spMkLst>
        </pc:spChg>
        <pc:spChg chg="add del">
          <ac:chgData name="Syphax Ait oubelli" userId="ecf726b1934da71b" providerId="LiveId" clId="{2F415764-E968-4E12-8DD4-F8626AC1AE15}" dt="2021-12-14T19:02:07.683" v="3118" actId="478"/>
          <ac:spMkLst>
            <pc:docMk/>
            <pc:sldMk cId="889821263" sldId="698"/>
            <ac:spMk id="69" creationId="{96BDDCFC-BAD8-4128-B828-44794981DD06}"/>
          </ac:spMkLst>
        </pc:spChg>
        <pc:grpChg chg="add del mod">
          <ac:chgData name="Syphax Ait oubelli" userId="ecf726b1934da71b" providerId="LiveId" clId="{2F415764-E968-4E12-8DD4-F8626AC1AE15}" dt="2021-12-14T19:02:14.721" v="3121"/>
          <ac:grpSpMkLst>
            <pc:docMk/>
            <pc:sldMk cId="889821263" sldId="698"/>
            <ac:grpSpMk id="2" creationId="{CF1875AE-AB3B-4DF0-A6D7-393AA4D51DC4}"/>
          </ac:grpSpMkLst>
        </pc:grpChg>
        <pc:grpChg chg="add del mod">
          <ac:chgData name="Syphax Ait oubelli" userId="ecf726b1934da71b" providerId="LiveId" clId="{2F415764-E968-4E12-8DD4-F8626AC1AE15}" dt="2021-12-14T19:03:12.791" v="3134"/>
          <ac:grpSpMkLst>
            <pc:docMk/>
            <pc:sldMk cId="889821263" sldId="698"/>
            <ac:grpSpMk id="3" creationId="{806FE35E-E5E2-4A13-AC29-A51E159A8E90}"/>
          </ac:grpSpMkLst>
        </pc:grp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16" creationId="{D9ED611A-57E5-43C8-B2F8-FD2B9A0F82F5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19" creationId="{F8F450AE-88CD-4A27-B935-A52BF29F69FA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22" creationId="{BC1B6798-81D7-421C-B827-BF4C5BF3B96B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25" creationId="{AB450DB1-DA8F-473C-AA98-9F3BACA4AEF7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32" creationId="{7DE66A8E-056D-425A-BC54-F32831CA50DA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34" creationId="{B17629E1-3169-4375-AD3F-EE3A64EE3599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7" creationId="{19C27901-A2DA-4C62-934B-80920E7EF898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8" creationId="{432E71F3-46FC-4062-B512-48CF8291FAFF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49" creationId="{9568B435-E0E3-4967-8645-39FA404F0895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1" creationId="{F34E672D-2AD3-4280-87F7-BFB1D9922293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2" creationId="{F05A5AAD-32AF-4261-87B1-87F4843A2982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4" creationId="{792CFEE0-72F1-4BF2-9E88-962A0E5A636C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5" creationId="{6D393FBA-5547-4E69-BEC3-D9143B04DA88}"/>
          </ac:cxnSpMkLst>
        </pc:cxnChg>
        <pc:cxnChg chg="mod topLvl">
          <ac:chgData name="Syphax Ait oubelli" userId="ecf726b1934da71b" providerId="LiveId" clId="{2F415764-E968-4E12-8DD4-F8626AC1AE15}" dt="2021-12-14T19:03:12.791" v="3134"/>
          <ac:cxnSpMkLst>
            <pc:docMk/>
            <pc:sldMk cId="889821263" sldId="698"/>
            <ac:cxnSpMk id="57" creationId="{FB7AF7E0-B6E5-45AF-99FE-6EA52A870007}"/>
          </ac:cxnSpMkLst>
        </pc:cxnChg>
      </pc:sldChg>
    </pc:docChg>
  </pc:docChgLst>
  <pc:docChgLst>
    <pc:chgData name="Syphax Ait oubelli" userId="ecf726b1934da71b" providerId="LiveId" clId="{3D4ACAB5-64CF-4638-AB0E-1C6BEC732CB3}"/>
    <pc:docChg chg="undo custSel addSld delSld modSld sldOrd modSection">
      <pc:chgData name="Syphax Ait oubelli" userId="ecf726b1934da71b" providerId="LiveId" clId="{3D4ACAB5-64CF-4638-AB0E-1C6BEC732CB3}" dt="2022-02-24T09:48:48.505" v="2245"/>
      <pc:docMkLst>
        <pc:docMk/>
      </pc:docMkLst>
      <pc:sldChg chg="addSp delSp modSp mod">
        <pc:chgData name="Syphax Ait oubelli" userId="ecf726b1934da71b" providerId="LiveId" clId="{3D4ACAB5-64CF-4638-AB0E-1C6BEC732CB3}" dt="2022-02-22T08:53:56.512" v="1566" actId="478"/>
        <pc:sldMkLst>
          <pc:docMk/>
          <pc:sldMk cId="2758456617" sldId="331"/>
        </pc:sldMkLst>
        <pc:spChg chg="add del mod or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12" creationId="{48D3CCE3-3A89-4A95-9E67-7C6E3C786BAF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69" creationId="{A42042F0-7810-49DC-99A0-EDBDD6058F08}"/>
          </ac:spMkLst>
        </pc:spChg>
        <pc:spChg chg="add mod">
          <ac:chgData name="Syphax Ait oubelli" userId="ecf726b1934da71b" providerId="LiveId" clId="{3D4ACAB5-64CF-4638-AB0E-1C6BEC732CB3}" dt="2022-02-18T16:51:55.690" v="1556" actId="571"/>
          <ac:spMkLst>
            <pc:docMk/>
            <pc:sldMk cId="2758456617" sldId="331"/>
            <ac:spMk id="74" creationId="{315548A1-F36B-450F-8A28-EA4BF8D2F02B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5" creationId="{57519706-66C1-4B1F-B8B1-1970B4661D58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6" creationId="{5DAD6A15-F2F9-4FDC-AF85-B8D6B60F2263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7" creationId="{ACB1D016-1A5E-47D8-9D91-CB9F853D3452}"/>
          </ac:spMkLst>
        </pc:spChg>
        <pc:spChg chg="add del mod">
          <ac:chgData name="Syphax Ait oubelli" userId="ecf726b1934da71b" providerId="LiveId" clId="{3D4ACAB5-64CF-4638-AB0E-1C6BEC732CB3}" dt="2022-02-22T08:53:56.512" v="1566" actId="478"/>
          <ac:spMkLst>
            <pc:docMk/>
            <pc:sldMk cId="2758456617" sldId="331"/>
            <ac:spMk id="78" creationId="{F9D21BA2-AA2E-43FE-857C-05204838A1A8}"/>
          </ac:spMkLst>
        </pc:spChg>
        <pc:picChg chg="add del">
          <ac:chgData name="Syphax Ait oubelli" userId="ecf726b1934da71b" providerId="LiveId" clId="{3D4ACAB5-64CF-4638-AB0E-1C6BEC732CB3}" dt="2022-02-18T16:51:04.317" v="1467" actId="478"/>
          <ac:picMkLst>
            <pc:docMk/>
            <pc:sldMk cId="2758456617" sldId="331"/>
            <ac:picMk id="11" creationId="{DF585241-6876-43CB-834F-87BC7C4FA6BD}"/>
          </ac:picMkLst>
        </pc:picChg>
        <pc:picChg chg="add del">
          <ac:chgData name="Syphax Ait oubelli" userId="ecf726b1934da71b" providerId="LiveId" clId="{3D4ACAB5-64CF-4638-AB0E-1C6BEC732CB3}" dt="2022-02-22T08:53:56.512" v="1566" actId="478"/>
          <ac:picMkLst>
            <pc:docMk/>
            <pc:sldMk cId="2758456617" sldId="331"/>
            <ac:picMk id="14" creationId="{BCDE8401-7052-47FF-9C7F-83237E366B72}"/>
          </ac:picMkLst>
        </pc:picChg>
        <pc:picChg chg="add mod">
          <ac:chgData name="Syphax Ait oubelli" userId="ecf726b1934da71b" providerId="LiveId" clId="{3D4ACAB5-64CF-4638-AB0E-1C6BEC732CB3}" dt="2022-02-18T16:51:55.690" v="1556" actId="571"/>
          <ac:picMkLst>
            <pc:docMk/>
            <pc:sldMk cId="2758456617" sldId="331"/>
            <ac:picMk id="70" creationId="{A6E65EF6-0013-4789-9B2E-A93753457F9A}"/>
          </ac:picMkLst>
        </pc:picChg>
      </pc:sldChg>
      <pc:sldChg chg="addSp delSp modSp mod">
        <pc:chgData name="Syphax Ait oubelli" userId="ecf726b1934da71b" providerId="LiveId" clId="{3D4ACAB5-64CF-4638-AB0E-1C6BEC732CB3}" dt="2022-02-17T06:40:52.867" v="12" actId="1036"/>
        <pc:sldMkLst>
          <pc:docMk/>
          <pc:sldMk cId="3575765703" sldId="515"/>
        </pc:sldMkLst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4" creationId="{7902FE14-63F5-463F-8D8E-20C823B8E9B6}"/>
          </ac:spMkLst>
        </pc:spChg>
        <pc:spChg chg="mod topLvl">
          <ac:chgData name="Syphax Ait oubelli" userId="ecf726b1934da71b" providerId="LiveId" clId="{3D4ACAB5-64CF-4638-AB0E-1C6BEC732CB3}" dt="2022-02-17T06:40:45.483" v="10" actId="1036"/>
          <ac:spMkLst>
            <pc:docMk/>
            <pc:sldMk cId="3575765703" sldId="515"/>
            <ac:spMk id="30" creationId="{62D3CEA5-DBA3-4D03-932C-B4D0C43B2781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2" creationId="{0FF9480F-BEC4-42CB-B54F-9F46D11C9B55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3" creationId="{7582A7E9-1363-4D9A-844B-9130E6A49D97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4" creationId="{A1BD871C-924A-4CE2-BAD1-D5BB73101A6E}"/>
          </ac:spMkLst>
        </pc:spChg>
        <pc:spChg chg="mod topLvl">
          <ac:chgData name="Syphax Ait oubelli" userId="ecf726b1934da71b" providerId="LiveId" clId="{3D4ACAB5-64CF-4638-AB0E-1C6BEC732CB3}" dt="2022-02-17T06:40:30.562" v="8" actId="208"/>
          <ac:spMkLst>
            <pc:docMk/>
            <pc:sldMk cId="3575765703" sldId="515"/>
            <ac:spMk id="35" creationId="{7436DF80-E5A3-49CD-B02E-64FFCED76631}"/>
          </ac:spMkLst>
        </pc:spChg>
        <pc:grpChg chg="add del mod">
          <ac:chgData name="Syphax Ait oubelli" userId="ecf726b1934da71b" providerId="LiveId" clId="{3D4ACAB5-64CF-4638-AB0E-1C6BEC732CB3}" dt="2022-02-17T06:40:23.991" v="7"/>
          <ac:grpSpMkLst>
            <pc:docMk/>
            <pc:sldMk cId="3575765703" sldId="515"/>
            <ac:grpSpMk id="15" creationId="{4FC1A3D1-23F1-422A-A63D-161F3F65CD63}"/>
          </ac:grpSpMkLst>
        </pc:grp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27" creationId="{E3B4EE58-303C-4A91-93F7-DF02DF4EFB6B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39" creationId="{EF82020A-0648-49C6-A891-A7425BA7AFE3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42" creationId="{C775624F-CF3C-46E5-BE35-088B224AC65F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46" creationId="{188EB657-4B61-486D-BBE3-E131A21E7C2B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49" creationId="{66DFB97C-650E-405F-8E30-D09A8F6EA8D0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52" creationId="{69F138F4-CDBC-42ED-B06A-63FE4F968E61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55" creationId="{EF07730F-3A26-4DE5-A365-265D33ED4C49}"/>
          </ac:cxnSpMkLst>
        </pc:cxnChg>
        <pc:cxnChg chg="mod topLvl">
          <ac:chgData name="Syphax Ait oubelli" userId="ecf726b1934da71b" providerId="LiveId" clId="{3D4ACAB5-64CF-4638-AB0E-1C6BEC732CB3}" dt="2022-02-17T06:40:52.867" v="12" actId="1036"/>
          <ac:cxnSpMkLst>
            <pc:docMk/>
            <pc:sldMk cId="3575765703" sldId="515"/>
            <ac:cxnSpMk id="59" creationId="{BB848905-A6E3-4FF1-9110-F944B39E3F04}"/>
          </ac:cxnSpMkLst>
        </pc:cxnChg>
      </pc:sldChg>
      <pc:sldChg chg="modSp add">
        <pc:chgData name="Syphax Ait oubelli" userId="ecf726b1934da71b" providerId="LiveId" clId="{3D4ACAB5-64CF-4638-AB0E-1C6BEC732CB3}" dt="2022-02-17T07:04:13.665" v="318" actId="20577"/>
        <pc:sldMkLst>
          <pc:docMk/>
          <pc:sldMk cId="4244890861" sldId="538"/>
        </pc:sldMkLst>
        <pc:spChg chg="mod">
          <ac:chgData name="Syphax Ait oubelli" userId="ecf726b1934da71b" providerId="LiveId" clId="{3D4ACAB5-64CF-4638-AB0E-1C6BEC732CB3}" dt="2022-02-17T07:04:13.665" v="318" actId="20577"/>
          <ac:spMkLst>
            <pc:docMk/>
            <pc:sldMk cId="4244890861" sldId="538"/>
            <ac:spMk id="3" creationId="{B327B08F-34BF-47E5-86F4-47EAF7DF3F9F}"/>
          </ac:spMkLst>
        </pc:spChg>
      </pc:sldChg>
      <pc:sldChg chg="add ord">
        <pc:chgData name="Syphax Ait oubelli" userId="ecf726b1934da71b" providerId="LiveId" clId="{3D4ACAB5-64CF-4638-AB0E-1C6BEC732CB3}" dt="2022-02-17T06:38:37.727" v="2"/>
        <pc:sldMkLst>
          <pc:docMk/>
          <pc:sldMk cId="2072396886" sldId="629"/>
        </pc:sldMkLst>
      </pc:sldChg>
      <pc:sldChg chg="addSp delSp modSp add mod">
        <pc:chgData name="Syphax Ait oubelli" userId="ecf726b1934da71b" providerId="LiveId" clId="{3D4ACAB5-64CF-4638-AB0E-1C6BEC732CB3}" dt="2022-02-17T06:44:35.872" v="74" actId="166"/>
        <pc:sldMkLst>
          <pc:docMk/>
          <pc:sldMk cId="1252376399" sldId="630"/>
        </pc:sldMkLst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" creationId="{F7341C33-ACAC-4E67-BE98-4683F810DBFF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4" creationId="{7902FE14-63F5-463F-8D8E-20C823B8E9B6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18" creationId="{3B6AB677-C5C8-431D-9D73-20DD3C2A0E25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19" creationId="{83E32DF2-01A4-4AD4-AEB1-2EB2B7D38BDF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0" creationId="{9775BAF0-629A-40FB-8633-A859171D6130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1" creationId="{C352EFFF-D6C9-4C31-99C4-E1E60A59F61D}"/>
          </ac:spMkLst>
        </pc:spChg>
        <pc:spChg chg="add mod ord">
          <ac:chgData name="Syphax Ait oubelli" userId="ecf726b1934da71b" providerId="LiveId" clId="{3D4ACAB5-64CF-4638-AB0E-1C6BEC732CB3}" dt="2022-02-17T06:44:35.872" v="74" actId="166"/>
          <ac:spMkLst>
            <pc:docMk/>
            <pc:sldMk cId="1252376399" sldId="630"/>
            <ac:spMk id="22" creationId="{BC4B2991-9F24-4F74-8856-8CFC91D3B8FC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0" creationId="{62D3CEA5-DBA3-4D03-932C-B4D0C43B2781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2" creationId="{0FF9480F-BEC4-42CB-B54F-9F46D11C9B55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3" creationId="{7582A7E9-1363-4D9A-844B-9130E6A49D97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4" creationId="{A1BD871C-924A-4CE2-BAD1-D5BB73101A6E}"/>
          </ac:spMkLst>
        </pc:spChg>
        <pc:spChg chg="del">
          <ac:chgData name="Syphax Ait oubelli" userId="ecf726b1934da71b" providerId="LiveId" clId="{3D4ACAB5-64CF-4638-AB0E-1C6BEC732CB3}" dt="2022-02-17T06:44:07.300" v="68" actId="478"/>
          <ac:spMkLst>
            <pc:docMk/>
            <pc:sldMk cId="1252376399" sldId="630"/>
            <ac:spMk id="35" creationId="{7436DF80-E5A3-49CD-B02E-64FFCED76631}"/>
          </ac:spMkLst>
        </pc:spChg>
        <pc:cxnChg chg="mod">
          <ac:chgData name="Syphax Ait oubelli" userId="ecf726b1934da71b" providerId="LiveId" clId="{3D4ACAB5-64CF-4638-AB0E-1C6BEC732CB3}" dt="2022-02-17T06:44:31.099" v="73" actId="14100"/>
          <ac:cxnSpMkLst>
            <pc:docMk/>
            <pc:sldMk cId="1252376399" sldId="630"/>
            <ac:cxnSpMk id="42" creationId="{C775624F-CF3C-46E5-BE35-088B224AC65F}"/>
          </ac:cxnSpMkLst>
        </pc:cxnChg>
        <pc:cxnChg chg="mod">
          <ac:chgData name="Syphax Ait oubelli" userId="ecf726b1934da71b" providerId="LiveId" clId="{3D4ACAB5-64CF-4638-AB0E-1C6BEC732CB3}" dt="2022-02-17T06:44:19.285" v="69" actId="14100"/>
          <ac:cxnSpMkLst>
            <pc:docMk/>
            <pc:sldMk cId="1252376399" sldId="630"/>
            <ac:cxnSpMk id="49" creationId="{66DFB97C-650E-405F-8E30-D09A8F6EA8D0}"/>
          </ac:cxnSpMkLst>
        </pc:cxnChg>
        <pc:cxnChg chg="mod">
          <ac:chgData name="Syphax Ait oubelli" userId="ecf726b1934da71b" providerId="LiveId" clId="{3D4ACAB5-64CF-4638-AB0E-1C6BEC732CB3}" dt="2022-02-17T06:44:26.226" v="72" actId="14100"/>
          <ac:cxnSpMkLst>
            <pc:docMk/>
            <pc:sldMk cId="1252376399" sldId="630"/>
            <ac:cxnSpMk id="55" creationId="{EF07730F-3A26-4DE5-A365-265D33ED4C49}"/>
          </ac:cxnSpMkLst>
        </pc:cxnChg>
      </pc:sldChg>
      <pc:sldChg chg="addSp delSp modSp add mod">
        <pc:chgData name="Syphax Ait oubelli" userId="ecf726b1934da71b" providerId="LiveId" clId="{3D4ACAB5-64CF-4638-AB0E-1C6BEC732CB3}" dt="2022-02-17T06:56:46.040" v="217" actId="1076"/>
        <pc:sldMkLst>
          <pc:docMk/>
          <pc:sldMk cId="3634630920" sldId="631"/>
        </pc:sldMkLst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" creationId="{F7341C33-ACAC-4E67-BE98-4683F810DBFF}"/>
          </ac:spMkLst>
        </pc:spChg>
        <pc:spChg chg="add mod">
          <ac:chgData name="Syphax Ait oubelli" userId="ecf726b1934da71b" providerId="LiveId" clId="{3D4ACAB5-64CF-4638-AB0E-1C6BEC732CB3}" dt="2022-02-17T06:56:46.040" v="217" actId="1076"/>
          <ac:spMkLst>
            <pc:docMk/>
            <pc:sldMk cId="3634630920" sldId="631"/>
            <ac:spMk id="3" creationId="{8988F802-FF40-4720-8244-048E83D76D59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18" creationId="{3B6AB677-C5C8-431D-9D73-20DD3C2A0E25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19" creationId="{83E32DF2-01A4-4AD4-AEB1-2EB2B7D38BDF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0" creationId="{9775BAF0-629A-40FB-8633-A859171D6130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1" creationId="{C352EFFF-D6C9-4C31-99C4-E1E60A59F61D}"/>
          </ac:spMkLst>
        </pc:spChg>
        <pc:spChg chg="del mod">
          <ac:chgData name="Syphax Ait oubelli" userId="ecf726b1934da71b" providerId="LiveId" clId="{3D4ACAB5-64CF-4638-AB0E-1C6BEC732CB3}" dt="2022-02-17T06:56:37.554" v="213" actId="478"/>
          <ac:spMkLst>
            <pc:docMk/>
            <pc:sldMk cId="3634630920" sldId="631"/>
            <ac:spMk id="22" creationId="{BC4B2991-9F24-4F74-8856-8CFC91D3B8FC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3" creationId="{BB714283-697F-43A1-922F-44BB0BB83EEC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4" creationId="{EC571FC6-8F3E-48BE-A288-198BD2C5F77E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5" creationId="{B7225953-1BB7-4077-BFDF-4753CB6550DA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6" creationId="{8942B689-7482-452E-8088-CDE35B702573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8" creationId="{157B6801-350D-432A-863A-894E7686E5E1}"/>
          </ac:spMkLst>
        </pc:spChg>
        <pc:spChg chg="add mod ord">
          <ac:chgData name="Syphax Ait oubelli" userId="ecf726b1934da71b" providerId="LiveId" clId="{3D4ACAB5-64CF-4638-AB0E-1C6BEC732CB3}" dt="2022-02-17T06:56:41.324" v="214" actId="166"/>
          <ac:spMkLst>
            <pc:docMk/>
            <pc:sldMk cId="3634630920" sldId="631"/>
            <ac:spMk id="29" creationId="{CF3D7671-8048-4B7C-B2F0-8275CCF02351}"/>
          </ac:spMkLst>
        </pc:sp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27" creationId="{E3B4EE58-303C-4A91-93F7-DF02DF4EFB6B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39" creationId="{EF82020A-0648-49C6-A891-A7425BA7AFE3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42" creationId="{C775624F-CF3C-46E5-BE35-088B224AC65F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46" creationId="{188EB657-4B61-486D-BBE3-E131A21E7C2B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49" creationId="{66DFB97C-650E-405F-8E30-D09A8F6EA8D0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52" creationId="{69F138F4-CDBC-42ED-B06A-63FE4F968E61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55" creationId="{EF07730F-3A26-4DE5-A365-265D33ED4C49}"/>
          </ac:cxnSpMkLst>
        </pc:cxnChg>
        <pc:cxnChg chg="mod">
          <ac:chgData name="Syphax Ait oubelli" userId="ecf726b1934da71b" providerId="LiveId" clId="{3D4ACAB5-64CF-4638-AB0E-1C6BEC732CB3}" dt="2022-02-17T06:56:30.335" v="211" actId="1076"/>
          <ac:cxnSpMkLst>
            <pc:docMk/>
            <pc:sldMk cId="3634630920" sldId="631"/>
            <ac:cxnSpMk id="59" creationId="{BB848905-A6E3-4FF1-9110-F944B39E3F04}"/>
          </ac:cxnSpMkLst>
        </pc:cxnChg>
      </pc:sldChg>
      <pc:sldChg chg="addSp delSp modSp add">
        <pc:chgData name="Syphax Ait oubelli" userId="ecf726b1934da71b" providerId="LiveId" clId="{3D4ACAB5-64CF-4638-AB0E-1C6BEC732CB3}" dt="2022-02-17T06:58:00.284" v="224" actId="1076"/>
        <pc:sldMkLst>
          <pc:docMk/>
          <pc:sldMk cId="143434069" sldId="632"/>
        </pc:sldMkLst>
        <pc:spChg chg="add mod">
          <ac:chgData name="Syphax Ait oubelli" userId="ecf726b1934da71b" providerId="LiveId" clId="{3D4ACAB5-64CF-4638-AB0E-1C6BEC732CB3}" dt="2022-02-17T06:58:00.284" v="224" actId="1076"/>
          <ac:spMkLst>
            <pc:docMk/>
            <pc:sldMk cId="143434069" sldId="632"/>
            <ac:spMk id="2" creationId="{335EE90D-4B92-4B01-BAC3-0ABFCB6DD550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3" creationId="{8988F802-FF40-4720-8244-048E83D76D59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3" creationId="{BB714283-697F-43A1-922F-44BB0BB83EEC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4" creationId="{EC571FC6-8F3E-48BE-A288-198BD2C5F77E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5" creationId="{B7225953-1BB7-4077-BFDF-4753CB6550DA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6" creationId="{8942B689-7482-452E-8088-CDE35B702573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8" creationId="{157B6801-350D-432A-863A-894E7686E5E1}"/>
          </ac:spMkLst>
        </pc:spChg>
        <pc:spChg chg="del">
          <ac:chgData name="Syphax Ait oubelli" userId="ecf726b1934da71b" providerId="LiveId" clId="{3D4ACAB5-64CF-4638-AB0E-1C6BEC732CB3}" dt="2022-02-17T06:57:54.234" v="219" actId="478"/>
          <ac:spMkLst>
            <pc:docMk/>
            <pc:sldMk cId="143434069" sldId="632"/>
            <ac:spMk id="29" creationId="{CF3D7671-8048-4B7C-B2F0-8275CCF02351}"/>
          </ac:spMkLst>
        </pc:sp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27" creationId="{E3B4EE58-303C-4A91-93F7-DF02DF4EFB6B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39" creationId="{EF82020A-0648-49C6-A891-A7425BA7AFE3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42" creationId="{C775624F-CF3C-46E5-BE35-088B224AC65F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46" creationId="{188EB657-4B61-486D-BBE3-E131A21E7C2B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49" creationId="{66DFB97C-650E-405F-8E30-D09A8F6EA8D0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52" creationId="{69F138F4-CDBC-42ED-B06A-63FE4F968E61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55" creationId="{EF07730F-3A26-4DE5-A365-265D33ED4C49}"/>
          </ac:cxnSpMkLst>
        </pc:cxnChg>
        <pc:cxnChg chg="del">
          <ac:chgData name="Syphax Ait oubelli" userId="ecf726b1934da71b" providerId="LiveId" clId="{3D4ACAB5-64CF-4638-AB0E-1C6BEC732CB3}" dt="2022-02-17T06:57:54.234" v="219" actId="478"/>
          <ac:cxnSpMkLst>
            <pc:docMk/>
            <pc:sldMk cId="143434069" sldId="632"/>
            <ac:cxnSpMk id="59" creationId="{BB848905-A6E3-4FF1-9110-F944B39E3F04}"/>
          </ac:cxnSpMkLst>
        </pc:cxnChg>
      </pc:sldChg>
      <pc:sldChg chg="addSp modSp add">
        <pc:chgData name="Syphax Ait oubelli" userId="ecf726b1934da71b" providerId="LiveId" clId="{3D4ACAB5-64CF-4638-AB0E-1C6BEC732CB3}" dt="2022-02-17T06:58:17.687" v="234" actId="1076"/>
        <pc:sldMkLst>
          <pc:docMk/>
          <pc:sldMk cId="2099511094" sldId="633"/>
        </pc:sldMkLst>
        <pc:spChg chg="add mod">
          <ac:chgData name="Syphax Ait oubelli" userId="ecf726b1934da71b" providerId="LiveId" clId="{3D4ACAB5-64CF-4638-AB0E-1C6BEC732CB3}" dt="2022-02-17T06:58:17.687" v="234" actId="1076"/>
          <ac:spMkLst>
            <pc:docMk/>
            <pc:sldMk cId="2099511094" sldId="633"/>
            <ac:spMk id="3" creationId="{A380B489-93C8-4BFB-A7CA-7AF288B7FAFA}"/>
          </ac:spMkLst>
        </pc:spChg>
      </pc:sldChg>
      <pc:sldChg chg="addSp delSp modSp add mod">
        <pc:chgData name="Syphax Ait oubelli" userId="ecf726b1934da71b" providerId="LiveId" clId="{3D4ACAB5-64CF-4638-AB0E-1C6BEC732CB3}" dt="2022-02-17T06:59:52.403" v="261" actId="1076"/>
        <pc:sldMkLst>
          <pc:docMk/>
          <pc:sldMk cId="635724522" sldId="634"/>
        </pc:sldMkLst>
        <pc:spChg chg="add del mod">
          <ac:chgData name="Syphax Ait oubelli" userId="ecf726b1934da71b" providerId="LiveId" clId="{3D4ACAB5-64CF-4638-AB0E-1C6BEC732CB3}" dt="2022-02-17T06:59:16.042" v="259" actId="478"/>
          <ac:spMkLst>
            <pc:docMk/>
            <pc:sldMk cId="635724522" sldId="634"/>
            <ac:spMk id="2" creationId="{335EE90D-4B92-4B01-BAC3-0ABFCB6DD550}"/>
          </ac:spMkLst>
        </pc:spChg>
        <pc:spChg chg="add del mod">
          <ac:chgData name="Syphax Ait oubelli" userId="ecf726b1934da71b" providerId="LiveId" clId="{3D4ACAB5-64CF-4638-AB0E-1C6BEC732CB3}" dt="2022-02-17T06:59:52.403" v="261" actId="1076"/>
          <ac:spMkLst>
            <pc:docMk/>
            <pc:sldMk cId="635724522" sldId="634"/>
            <ac:spMk id="3" creationId="{A380B489-93C8-4BFB-A7CA-7AF288B7FAFA}"/>
          </ac:spMkLst>
        </pc:spChg>
        <pc:spChg chg="add del mod">
          <ac:chgData name="Syphax Ait oubelli" userId="ecf726b1934da71b" providerId="LiveId" clId="{3D4ACAB5-64CF-4638-AB0E-1C6BEC732CB3}" dt="2022-02-17T06:58:56.969" v="241"/>
          <ac:spMkLst>
            <pc:docMk/>
            <pc:sldMk cId="635724522" sldId="634"/>
            <ac:spMk id="4" creationId="{CDED6F68-796E-490F-93A6-1188FDBBB7A8}"/>
          </ac:spMkLst>
        </pc:spChg>
        <pc:spChg chg="add mod">
          <ac:chgData name="Syphax Ait oubelli" userId="ecf726b1934da71b" providerId="LiveId" clId="{3D4ACAB5-64CF-4638-AB0E-1C6BEC732CB3}" dt="2022-02-17T06:59:14.977" v="258" actId="167"/>
          <ac:spMkLst>
            <pc:docMk/>
            <pc:sldMk cId="635724522" sldId="634"/>
            <ac:spMk id="5" creationId="{B9B4AF00-FFB5-47F0-A71B-7E3E88D83224}"/>
          </ac:spMkLst>
        </pc:spChg>
      </pc:sldChg>
      <pc:sldChg chg="add del">
        <pc:chgData name="Syphax Ait oubelli" userId="ecf726b1934da71b" providerId="LiveId" clId="{3D4ACAB5-64CF-4638-AB0E-1C6BEC732CB3}" dt="2022-02-17T07:00:37.279" v="264" actId="47"/>
        <pc:sldMkLst>
          <pc:docMk/>
          <pc:sldMk cId="1911016809" sldId="635"/>
        </pc:sldMkLst>
      </pc:sldChg>
      <pc:sldChg chg="addSp delSp modSp add mod">
        <pc:chgData name="Syphax Ait oubelli" userId="ecf726b1934da71b" providerId="LiveId" clId="{3D4ACAB5-64CF-4638-AB0E-1C6BEC732CB3}" dt="2022-02-17T07:04:08.293" v="313" actId="20577"/>
        <pc:sldMkLst>
          <pc:docMk/>
          <pc:sldMk cId="4055936627" sldId="635"/>
        </pc:sldMkLst>
        <pc:spChg chg="del">
          <ac:chgData name="Syphax Ait oubelli" userId="ecf726b1934da71b" providerId="LiveId" clId="{3D4ACAB5-64CF-4638-AB0E-1C6BEC732CB3}" dt="2022-02-17T07:01:59.162" v="266" actId="478"/>
          <ac:spMkLst>
            <pc:docMk/>
            <pc:sldMk cId="4055936627" sldId="635"/>
            <ac:spMk id="2" creationId="{AB140747-EAED-4605-BE5E-7286893CF6DD}"/>
          </ac:spMkLst>
        </pc:spChg>
        <pc:spChg chg="mod">
          <ac:chgData name="Syphax Ait oubelli" userId="ecf726b1934da71b" providerId="LiveId" clId="{3D4ACAB5-64CF-4638-AB0E-1C6BEC732CB3}" dt="2022-02-17T07:04:08.293" v="313" actId="20577"/>
          <ac:spMkLst>
            <pc:docMk/>
            <pc:sldMk cId="4055936627" sldId="635"/>
            <ac:spMk id="3" creationId="{B327B08F-34BF-47E5-86F4-47EAF7DF3F9F}"/>
          </ac:spMkLst>
        </pc:spChg>
        <pc:spChg chg="add mod">
          <ac:chgData name="Syphax Ait oubelli" userId="ecf726b1934da71b" providerId="LiveId" clId="{3D4ACAB5-64CF-4638-AB0E-1C6BEC732CB3}" dt="2022-02-17T07:03:44.903" v="303" actId="167"/>
          <ac:spMkLst>
            <pc:docMk/>
            <pc:sldMk cId="4055936627" sldId="635"/>
            <ac:spMk id="4" creationId="{8E07D160-BCBF-4AE5-8DD4-3292785414FC}"/>
          </ac:spMkLst>
        </pc:spChg>
      </pc:sldChg>
      <pc:sldChg chg="addSp modSp add mod">
        <pc:chgData name="Syphax Ait oubelli" userId="ecf726b1934da71b" providerId="LiveId" clId="{3D4ACAB5-64CF-4638-AB0E-1C6BEC732CB3}" dt="2022-02-17T07:04:02.929" v="308" actId="20577"/>
        <pc:sldMkLst>
          <pc:docMk/>
          <pc:sldMk cId="3261959936" sldId="636"/>
        </pc:sldMkLst>
        <pc:spChg chg="add mod">
          <ac:chgData name="Syphax Ait oubelli" userId="ecf726b1934da71b" providerId="LiveId" clId="{3D4ACAB5-64CF-4638-AB0E-1C6BEC732CB3}" dt="2022-02-17T07:03:31.110" v="301"/>
          <ac:spMkLst>
            <pc:docMk/>
            <pc:sldMk cId="3261959936" sldId="636"/>
            <ac:spMk id="2" creationId="{34FE6675-B1EC-494B-AC15-36F106BEBF0D}"/>
          </ac:spMkLst>
        </pc:spChg>
        <pc:spChg chg="mod">
          <ac:chgData name="Syphax Ait oubelli" userId="ecf726b1934da71b" providerId="LiveId" clId="{3D4ACAB5-64CF-4638-AB0E-1C6BEC732CB3}" dt="2022-02-17T07:04:02.929" v="308" actId="20577"/>
          <ac:spMkLst>
            <pc:docMk/>
            <pc:sldMk cId="3261959936" sldId="636"/>
            <ac:spMk id="3" creationId="{B327B08F-34BF-47E5-86F4-47EAF7DF3F9F}"/>
          </ac:spMkLst>
        </pc:spChg>
        <pc:spChg chg="mod">
          <ac:chgData name="Syphax Ait oubelli" userId="ecf726b1934da71b" providerId="LiveId" clId="{3D4ACAB5-64CF-4638-AB0E-1C6BEC732CB3}" dt="2022-02-17T07:03:41.437" v="302" actId="167"/>
          <ac:spMkLst>
            <pc:docMk/>
            <pc:sldMk cId="3261959936" sldId="636"/>
            <ac:spMk id="4" creationId="{8E07D160-BCBF-4AE5-8DD4-3292785414FC}"/>
          </ac:spMkLst>
        </pc:spChg>
        <pc:spChg chg="mod">
          <ac:chgData name="Syphax Ait oubelli" userId="ecf726b1934da71b" providerId="LiveId" clId="{3D4ACAB5-64CF-4638-AB0E-1C6BEC732CB3}" dt="2022-02-17T07:02:17.797" v="277" actId="1076"/>
          <ac:spMkLst>
            <pc:docMk/>
            <pc:sldMk cId="3261959936" sldId="636"/>
            <ac:spMk id="5" creationId="{1E23F27E-FA79-4405-AE2B-E9BB3847AE84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17" creationId="{FFFD846C-9535-4D3C-975F-5CB364F871FC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2" creationId="{F777CD9B-3B93-45F4-8A5E-A87043B1C42A}"/>
          </ac:spMkLst>
        </pc:spChg>
        <pc:spChg chg="mod">
          <ac:chgData name="Syphax Ait oubelli" userId="ecf726b1934da71b" providerId="LiveId" clId="{3D4ACAB5-64CF-4638-AB0E-1C6BEC732CB3}" dt="2022-02-17T07:02:14.878" v="276" actId="1076"/>
          <ac:spMkLst>
            <pc:docMk/>
            <pc:sldMk cId="3261959936" sldId="636"/>
            <ac:spMk id="23" creationId="{32AF67C6-CE76-416F-BD30-C514B34A23CF}"/>
          </ac:spMkLst>
        </pc:sp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17T07:02:14.878" v="276" actId="1076"/>
          <ac:cxnSpMkLst>
            <pc:docMk/>
            <pc:sldMk cId="3261959936" sldId="636"/>
            <ac:cxnSpMk id="30" creationId="{2F0814D2-81BC-4187-9381-803877BA59FC}"/>
          </ac:cxnSpMkLst>
        </pc:cxnChg>
      </pc:sldChg>
      <pc:sldChg chg="addSp delSp modSp add mod">
        <pc:chgData name="Syphax Ait oubelli" userId="ecf726b1934da71b" providerId="LiveId" clId="{3D4ACAB5-64CF-4638-AB0E-1C6BEC732CB3}" dt="2022-02-17T07:06:41.298" v="484" actId="1038"/>
        <pc:sldMkLst>
          <pc:docMk/>
          <pc:sldMk cId="2329285428" sldId="637"/>
        </pc:sldMkLst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" creationId="{34FE6675-B1EC-494B-AC15-36F106BEBF0D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3" creationId="{B327B08F-34BF-47E5-86F4-47EAF7DF3F9F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4" creationId="{8E07D160-BCBF-4AE5-8DD4-3292785414FC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5" creationId="{1E23F27E-FA79-4405-AE2B-E9BB3847AE84}"/>
          </ac:spMkLst>
        </pc:spChg>
        <pc:spChg chg="add mod">
          <ac:chgData name="Syphax Ait oubelli" userId="ecf726b1934da71b" providerId="LiveId" clId="{3D4ACAB5-64CF-4638-AB0E-1C6BEC732CB3}" dt="2022-02-17T07:06:41.298" v="484" actId="1038"/>
          <ac:spMkLst>
            <pc:docMk/>
            <pc:sldMk cId="2329285428" sldId="637"/>
            <ac:spMk id="6" creationId="{5580E013-0BAF-466C-994F-B0EBCA2F7D42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17" creationId="{FFFD846C-9535-4D3C-975F-5CB364F871FC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19" creationId="{54DE728B-609B-4BA7-9F43-BB4F7A9A9EC1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0" creationId="{38C992CF-6826-4216-9A61-B1EF2C21D047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1" creationId="{00EA5BB6-AFA0-489E-9413-E583A65700C4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2" creationId="{F777CD9B-3B93-45F4-8A5E-A87043B1C42A}"/>
          </ac:spMkLst>
        </pc:spChg>
        <pc:spChg chg="del">
          <ac:chgData name="Syphax Ait oubelli" userId="ecf726b1934da71b" providerId="LiveId" clId="{3D4ACAB5-64CF-4638-AB0E-1C6BEC732CB3}" dt="2022-02-17T07:05:01.732" v="320" actId="478"/>
          <ac:spMkLst>
            <pc:docMk/>
            <pc:sldMk cId="2329285428" sldId="637"/>
            <ac:spMk id="23" creationId="{32AF67C6-CE76-416F-BD30-C514B34A23CF}"/>
          </ac:spMkLst>
        </pc:spChg>
        <pc:picChg chg="add mod">
          <ac:chgData name="Syphax Ait oubelli" userId="ecf726b1934da71b" providerId="LiveId" clId="{3D4ACAB5-64CF-4638-AB0E-1C6BEC732CB3}" dt="2022-02-17T07:06:34.374" v="474" actId="1076"/>
          <ac:picMkLst>
            <pc:docMk/>
            <pc:sldMk cId="2329285428" sldId="637"/>
            <ac:picMk id="8" creationId="{08121D5B-1123-492C-BE14-7E9564DD39C8}"/>
          </ac:picMkLst>
        </pc:picChg>
        <pc:picChg chg="add mod">
          <ac:chgData name="Syphax Ait oubelli" userId="ecf726b1934da71b" providerId="LiveId" clId="{3D4ACAB5-64CF-4638-AB0E-1C6BEC732CB3}" dt="2022-02-17T07:06:26.101" v="470" actId="12789"/>
          <ac:picMkLst>
            <pc:docMk/>
            <pc:sldMk cId="2329285428" sldId="637"/>
            <ac:picMk id="31" creationId="{73B0FD8C-AA74-4748-BE12-14A5FEA58D3D}"/>
          </ac:picMkLst>
        </pc:pic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15" creationId="{56F90ABB-BF92-4374-B78A-EDB98CA6C244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4" creationId="{9F101A54-0F9B-41DC-87B5-F263E96A4694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5" creationId="{ACCA8595-16F8-4947-B005-550DA0DC708D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6" creationId="{FAB81DB5-C96A-4140-9240-AA8485D89DFD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7" creationId="{9EF000BA-96AB-4F3D-A324-018463A63F5C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8" creationId="{6528E614-F775-4F89-A716-B9C0BA1722A3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29" creationId="{5328317B-14F9-46CB-9169-05AC63453F78}"/>
          </ac:cxnSpMkLst>
        </pc:cxnChg>
        <pc:cxnChg chg="del">
          <ac:chgData name="Syphax Ait oubelli" userId="ecf726b1934da71b" providerId="LiveId" clId="{3D4ACAB5-64CF-4638-AB0E-1C6BEC732CB3}" dt="2022-02-17T07:05:01.732" v="320" actId="478"/>
          <ac:cxnSpMkLst>
            <pc:docMk/>
            <pc:sldMk cId="2329285428" sldId="637"/>
            <ac:cxnSpMk id="30" creationId="{2F0814D2-81BC-4187-9381-803877BA59FC}"/>
          </ac:cxnSpMkLst>
        </pc:cxnChg>
      </pc:sldChg>
      <pc:sldChg chg="delSp modSp add mod">
        <pc:chgData name="Syphax Ait oubelli" userId="ecf726b1934da71b" providerId="LiveId" clId="{3D4ACAB5-64CF-4638-AB0E-1C6BEC732CB3}" dt="2022-02-17T07:07:07.442" v="507" actId="1076"/>
        <pc:sldMkLst>
          <pc:docMk/>
          <pc:sldMk cId="3493387048" sldId="638"/>
        </pc:sldMkLst>
        <pc:spChg chg="mod">
          <ac:chgData name="Syphax Ait oubelli" userId="ecf726b1934da71b" providerId="LiveId" clId="{3D4ACAB5-64CF-4638-AB0E-1C6BEC732CB3}" dt="2022-02-17T07:07:07.442" v="507" actId="1076"/>
          <ac:spMkLst>
            <pc:docMk/>
            <pc:sldMk cId="3493387048" sldId="638"/>
            <ac:spMk id="6" creationId="{5580E013-0BAF-466C-994F-B0EBCA2F7D42}"/>
          </ac:spMkLst>
        </pc:spChg>
        <pc:picChg chg="del">
          <ac:chgData name="Syphax Ait oubelli" userId="ecf726b1934da71b" providerId="LiveId" clId="{3D4ACAB5-64CF-4638-AB0E-1C6BEC732CB3}" dt="2022-02-17T07:06:57.387" v="486" actId="478"/>
          <ac:picMkLst>
            <pc:docMk/>
            <pc:sldMk cId="3493387048" sldId="638"/>
            <ac:picMk id="8" creationId="{08121D5B-1123-492C-BE14-7E9564DD39C8}"/>
          </ac:picMkLst>
        </pc:picChg>
        <pc:picChg chg="del">
          <ac:chgData name="Syphax Ait oubelli" userId="ecf726b1934da71b" providerId="LiveId" clId="{3D4ACAB5-64CF-4638-AB0E-1C6BEC732CB3}" dt="2022-02-17T07:06:57.387" v="486" actId="478"/>
          <ac:picMkLst>
            <pc:docMk/>
            <pc:sldMk cId="3493387048" sldId="638"/>
            <ac:picMk id="31" creationId="{73B0FD8C-AA74-4748-BE12-14A5FEA58D3D}"/>
          </ac:picMkLst>
        </pc:picChg>
      </pc:sldChg>
      <pc:sldChg chg="addSp delSp modSp add mod">
        <pc:chgData name="Syphax Ait oubelli" userId="ecf726b1934da71b" providerId="LiveId" clId="{3D4ACAB5-64CF-4638-AB0E-1C6BEC732CB3}" dt="2022-02-17T07:15:24.541" v="548"/>
        <pc:sldMkLst>
          <pc:docMk/>
          <pc:sldMk cId="1631791241" sldId="639"/>
        </pc:sldMkLst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4" creationId="{0C89509A-1814-4909-835D-2206296EBB69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5" creationId="{174FB787-874B-4EDC-9D8F-726FB1F34ACA}"/>
          </ac:spMkLst>
        </pc:spChg>
        <pc:spChg chg="del">
          <ac:chgData name="Syphax Ait oubelli" userId="ecf726b1934da71b" providerId="LiveId" clId="{3D4ACAB5-64CF-4638-AB0E-1C6BEC732CB3}" dt="2022-02-17T07:09:08.267" v="509" actId="478"/>
          <ac:spMkLst>
            <pc:docMk/>
            <pc:sldMk cId="1631791241" sldId="639"/>
            <ac:spMk id="6" creationId="{5580E013-0BAF-466C-994F-B0EBCA2F7D42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7" creationId="{07AFF768-8962-45C6-A78C-405BE7341AE3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8" creationId="{C8FDD480-C26F-48FA-BDF9-504243F9A0ED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9" creationId="{6D37EA47-AFB4-4ED0-B616-4230F25209FA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0" creationId="{A18FCCEA-206E-4581-8387-2DE15764423D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2" creationId="{4209179A-DFFA-45E0-A88C-86EF466C8176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3" creationId="{AEF77F85-E790-4DBD-8A99-4C88F8AAAA9A}"/>
          </ac:spMkLst>
        </pc:spChg>
        <pc:spChg chg="add mod topLvl">
          <ac:chgData name="Syphax Ait oubelli" userId="ecf726b1934da71b" providerId="LiveId" clId="{3D4ACAB5-64CF-4638-AB0E-1C6BEC732CB3}" dt="2022-02-17T07:15:24.541" v="548"/>
          <ac:spMkLst>
            <pc:docMk/>
            <pc:sldMk cId="1631791241" sldId="639"/>
            <ac:spMk id="14" creationId="{0D764D68-9B4E-45F9-A365-5ADA5D6F8CD7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3" creationId="{CAC87B75-724A-497D-912C-C7FF6482569E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4" creationId="{1A0B3899-3D97-4032-A446-84E76FC0CD2F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5" creationId="{F79BE290-89D9-4A5C-A745-F799AFFEE43F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6" creationId="{EEA6078B-B73B-48BC-8398-BD2FB312C36E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7" creationId="{E6DF5827-9DD6-46CB-8F72-B86C521D8E4C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8" creationId="{D49AD2F0-6EB9-4B58-941A-CB7413CBAC40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29" creationId="{65E7938B-3C05-43C5-8E23-F8EEFDCEBC52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30" creationId="{690A3676-FFF0-48A1-96DC-5EA383160E82}"/>
          </ac:spMkLst>
        </pc:spChg>
        <pc:spChg chg="add del mod">
          <ac:chgData name="Syphax Ait oubelli" userId="ecf726b1934da71b" providerId="LiveId" clId="{3D4ACAB5-64CF-4638-AB0E-1C6BEC732CB3}" dt="2022-02-17T07:10:05.964" v="511" actId="478"/>
          <ac:spMkLst>
            <pc:docMk/>
            <pc:sldMk cId="1631791241" sldId="639"/>
            <ac:spMk id="31" creationId="{8BA6F6FB-717B-490E-A9FC-B97054E8EFAA}"/>
          </ac:spMkLst>
        </pc:spChg>
        <pc:grpChg chg="add mod">
          <ac:chgData name="Syphax Ait oubelli" userId="ecf726b1934da71b" providerId="LiveId" clId="{3D4ACAB5-64CF-4638-AB0E-1C6BEC732CB3}" dt="2022-02-17T07:15:09.149" v="531"/>
          <ac:grpSpMkLst>
            <pc:docMk/>
            <pc:sldMk cId="1631791241" sldId="639"/>
            <ac:grpSpMk id="2" creationId="{0F9285FF-80F3-4272-827A-AF236849DC12}"/>
          </ac:grpSpMkLst>
        </pc:grpChg>
        <pc:grpChg chg="add del mod">
          <ac:chgData name="Syphax Ait oubelli" userId="ecf726b1934da71b" providerId="LiveId" clId="{3D4ACAB5-64CF-4638-AB0E-1C6BEC732CB3}" dt="2022-02-17T07:15:24.541" v="548"/>
          <ac:grpSpMkLst>
            <pc:docMk/>
            <pc:sldMk cId="1631791241" sldId="639"/>
            <ac:grpSpMk id="3" creationId="{1F8E7605-7904-409F-8797-DBA07F0E01C1}"/>
          </ac:grpSpMkLst>
        </pc:grp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1" creationId="{37B0316C-B7FD-4B83-B470-49D44552B9BD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5" creationId="{60A84BBE-F695-4581-B61B-BAB4FCCA910B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6" creationId="{B7E1FB4D-4F3C-4ED4-A733-3CD012B6EAD9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7" creationId="{C07C5443-1450-4257-A4AE-F925CD3659E4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8" creationId="{AC42F9F1-E4D2-4A86-8344-72DBE11C96F2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19" creationId="{74967446-8761-473F-82BF-EC31D1DD0683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20" creationId="{2B299D23-1FD1-4B4E-9528-251A55F819BF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21" creationId="{B980562C-C673-4473-98D2-0951DD2406D6}"/>
          </ac:cxnSpMkLst>
        </pc:cxnChg>
        <pc:cxnChg chg="add mod topLvl">
          <ac:chgData name="Syphax Ait oubelli" userId="ecf726b1934da71b" providerId="LiveId" clId="{3D4ACAB5-64CF-4638-AB0E-1C6BEC732CB3}" dt="2022-02-17T07:15:24.541" v="548"/>
          <ac:cxnSpMkLst>
            <pc:docMk/>
            <pc:sldMk cId="1631791241" sldId="639"/>
            <ac:cxnSpMk id="22" creationId="{B085FE40-587B-4E4D-A4F6-4E1D1976C0E7}"/>
          </ac:cxnSpMkLst>
        </pc:cxnChg>
      </pc:sldChg>
      <pc:sldChg chg="addSp delSp modSp add mod">
        <pc:chgData name="Syphax Ait oubelli" userId="ecf726b1934da71b" providerId="LiveId" clId="{3D4ACAB5-64CF-4638-AB0E-1C6BEC732CB3}" dt="2022-02-17T07:17:28.317" v="665" actId="1076"/>
        <pc:sldMkLst>
          <pc:docMk/>
          <pc:sldMk cId="1570411556" sldId="640"/>
        </pc:sldMkLst>
        <pc:spChg chg="add mod">
          <ac:chgData name="Syphax Ait oubelli" userId="ecf726b1934da71b" providerId="LiveId" clId="{3D4ACAB5-64CF-4638-AB0E-1C6BEC732CB3}" dt="2022-02-17T07:17:28.317" v="665" actId="1076"/>
          <ac:spMkLst>
            <pc:docMk/>
            <pc:sldMk cId="1570411556" sldId="640"/>
            <ac:spMk id="3" creationId="{15A5FDAD-10C1-41A2-9570-66919CDDC637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4" creationId="{0C89509A-1814-4909-835D-2206296EBB69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5" creationId="{174FB787-874B-4EDC-9D8F-726FB1F34ACA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7" creationId="{07AFF768-8962-45C6-A78C-405BE7341AE3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8" creationId="{C8FDD480-C26F-48FA-BDF9-504243F9A0ED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9" creationId="{6D37EA47-AFB4-4ED0-B616-4230F25209FA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0" creationId="{A18FCCEA-206E-4581-8387-2DE15764423D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2" creationId="{4209179A-DFFA-45E0-A88C-86EF466C8176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3" creationId="{AEF77F85-E790-4DBD-8A99-4C88F8AAAA9A}"/>
          </ac:spMkLst>
        </pc:spChg>
        <pc:spChg chg="mod topLvl">
          <ac:chgData name="Syphax Ait oubelli" userId="ecf726b1934da71b" providerId="LiveId" clId="{3D4ACAB5-64CF-4638-AB0E-1C6BEC732CB3}" dt="2022-02-17T07:15:46.959" v="552"/>
          <ac:spMkLst>
            <pc:docMk/>
            <pc:sldMk cId="1570411556" sldId="640"/>
            <ac:spMk id="14" creationId="{0D764D68-9B4E-45F9-A365-5ADA5D6F8CD7}"/>
          </ac:spMkLst>
        </pc:spChg>
        <pc:grpChg chg="add del mod">
          <ac:chgData name="Syphax Ait oubelli" userId="ecf726b1934da71b" providerId="LiveId" clId="{3D4ACAB5-64CF-4638-AB0E-1C6BEC732CB3}" dt="2022-02-17T07:15:46.959" v="552"/>
          <ac:grpSpMkLst>
            <pc:docMk/>
            <pc:sldMk cId="1570411556" sldId="640"/>
            <ac:grpSpMk id="2" creationId="{AB3FC4C8-E07E-4A65-A305-5A2A08303078}"/>
          </ac:grpSpMkLst>
        </pc:grp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1" creationId="{37B0316C-B7FD-4B83-B470-49D44552B9BD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5" creationId="{60A84BBE-F695-4581-B61B-BAB4FCCA910B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6" creationId="{B7E1FB4D-4F3C-4ED4-A733-3CD012B6EAD9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7" creationId="{C07C5443-1450-4257-A4AE-F925CD3659E4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8" creationId="{AC42F9F1-E4D2-4A86-8344-72DBE11C96F2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19" creationId="{74967446-8761-473F-82BF-EC31D1DD0683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20" creationId="{2B299D23-1FD1-4B4E-9528-251A55F819BF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21" creationId="{B980562C-C673-4473-98D2-0951DD2406D6}"/>
          </ac:cxnSpMkLst>
        </pc:cxnChg>
        <pc:cxnChg chg="mod topLvl">
          <ac:chgData name="Syphax Ait oubelli" userId="ecf726b1934da71b" providerId="LiveId" clId="{3D4ACAB5-64CF-4638-AB0E-1C6BEC732CB3}" dt="2022-02-17T07:15:46.959" v="552"/>
          <ac:cxnSpMkLst>
            <pc:docMk/>
            <pc:sldMk cId="1570411556" sldId="640"/>
            <ac:cxnSpMk id="22" creationId="{B085FE40-587B-4E4D-A4F6-4E1D1976C0E7}"/>
          </ac:cxnSpMkLst>
        </pc:cxnChg>
      </pc:sldChg>
      <pc:sldChg chg="addSp modSp add mod">
        <pc:chgData name="Syphax Ait oubelli" userId="ecf726b1934da71b" providerId="LiveId" clId="{3D4ACAB5-64CF-4638-AB0E-1C6BEC732CB3}" dt="2022-02-17T07:24:28.983" v="681" actId="14100"/>
        <pc:sldMkLst>
          <pc:docMk/>
          <pc:sldMk cId="1693923917" sldId="641"/>
        </pc:sldMkLst>
        <pc:spChg chg="add mod">
          <ac:chgData name="Syphax Ait oubelli" userId="ecf726b1934da71b" providerId="LiveId" clId="{3D4ACAB5-64CF-4638-AB0E-1C6BEC732CB3}" dt="2022-02-17T07:24:14.560" v="680" actId="1076"/>
          <ac:spMkLst>
            <pc:docMk/>
            <pc:sldMk cId="1693923917" sldId="641"/>
            <ac:spMk id="2" creationId="{17425AB5-B9CD-46DC-9964-3C39F62A9D36}"/>
          </ac:spMkLst>
        </pc:spChg>
        <pc:spChg chg="mod">
          <ac:chgData name="Syphax Ait oubelli" userId="ecf726b1934da71b" providerId="LiveId" clId="{3D4ACAB5-64CF-4638-AB0E-1C6BEC732CB3}" dt="2022-02-17T07:22:07.755" v="670" actId="1076"/>
          <ac:spMkLst>
            <pc:docMk/>
            <pc:sldMk cId="1693923917" sldId="641"/>
            <ac:spMk id="3" creationId="{15A5FDAD-10C1-41A2-9570-66919CDDC637}"/>
          </ac:spMkLst>
        </pc:spChg>
        <pc:spChg chg="add mod">
          <ac:chgData name="Syphax Ait oubelli" userId="ecf726b1934da71b" providerId="LiveId" clId="{3D4ACAB5-64CF-4638-AB0E-1C6BEC732CB3}" dt="2022-02-17T07:24:28.983" v="681" actId="14100"/>
          <ac:spMkLst>
            <pc:docMk/>
            <pc:sldMk cId="1693923917" sldId="641"/>
            <ac:spMk id="23" creationId="{8065E290-BBDB-45D4-A8AB-EF6C7F716FF1}"/>
          </ac:spMkLst>
        </pc:spChg>
      </pc:sldChg>
      <pc:sldChg chg="addSp delSp modSp add mod">
        <pc:chgData name="Syphax Ait oubelli" userId="ecf726b1934da71b" providerId="LiveId" clId="{3D4ACAB5-64CF-4638-AB0E-1C6BEC732CB3}" dt="2022-02-17T07:37:16.340" v="890" actId="478"/>
        <pc:sldMkLst>
          <pc:docMk/>
          <pc:sldMk cId="555951010" sldId="642"/>
        </pc:sldMkLst>
        <pc:spChg chg="del">
          <ac:chgData name="Syphax Ait oubelli" userId="ecf726b1934da71b" providerId="LiveId" clId="{3D4ACAB5-64CF-4638-AB0E-1C6BEC732CB3}" dt="2022-02-17T07:26:49.764" v="684" actId="478"/>
          <ac:spMkLst>
            <pc:docMk/>
            <pc:sldMk cId="555951010" sldId="642"/>
            <ac:spMk id="2" creationId="{17425AB5-B9CD-46DC-9964-3C39F62A9D36}"/>
          </ac:spMkLst>
        </pc:spChg>
        <pc:spChg chg="del mod">
          <ac:chgData name="Syphax Ait oubelli" userId="ecf726b1934da71b" providerId="LiveId" clId="{3D4ACAB5-64CF-4638-AB0E-1C6BEC732CB3}" dt="2022-02-17T07:29:07.996" v="719" actId="478"/>
          <ac:spMkLst>
            <pc:docMk/>
            <pc:sldMk cId="555951010" sldId="642"/>
            <ac:spMk id="3" creationId="{15A5FDAD-10C1-41A2-9570-66919CDDC637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4" creationId="{0C89509A-1814-4909-835D-2206296EBB69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5" creationId="{174FB787-874B-4EDC-9D8F-726FB1F34ACA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6" creationId="{F65B57F6-AAA7-45E9-8A6F-69AB11930671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7" creationId="{07AFF768-8962-45C6-A78C-405BE7341AE3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8" creationId="{C8FDD480-C26F-48FA-BDF9-504243F9A0ED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9" creationId="{6D37EA47-AFB4-4ED0-B616-4230F25209FA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0" creationId="{A18FCCEA-206E-4581-8387-2DE15764423D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2" creationId="{4209179A-DFFA-45E0-A88C-86EF466C8176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3" creationId="{AEF77F85-E790-4DBD-8A99-4C88F8AAAA9A}"/>
          </ac:spMkLst>
        </pc:spChg>
        <pc:spChg chg="del">
          <ac:chgData name="Syphax Ait oubelli" userId="ecf726b1934da71b" providerId="LiveId" clId="{3D4ACAB5-64CF-4638-AB0E-1C6BEC732CB3}" dt="2022-02-17T07:26:47.077" v="683" actId="478"/>
          <ac:spMkLst>
            <pc:docMk/>
            <pc:sldMk cId="555951010" sldId="642"/>
            <ac:spMk id="14" creationId="{0D764D68-9B4E-45F9-A365-5ADA5D6F8CD7}"/>
          </ac:spMkLst>
        </pc:spChg>
        <pc:spChg chg="del">
          <ac:chgData name="Syphax Ait oubelli" userId="ecf726b1934da71b" providerId="LiveId" clId="{3D4ACAB5-64CF-4638-AB0E-1C6BEC732CB3}" dt="2022-02-17T07:26:49.764" v="684" actId="478"/>
          <ac:spMkLst>
            <pc:docMk/>
            <pc:sldMk cId="555951010" sldId="642"/>
            <ac:spMk id="23" creationId="{8065E290-BBDB-45D4-A8AB-EF6C7F716FF1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24" creationId="{48E625BB-479B-4088-A6F5-710D0FA58C50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25" creationId="{2199941C-419C-40D1-87A0-8A50D4A53AF3}"/>
          </ac:spMkLst>
        </pc:spChg>
        <pc:spChg chg="add mod">
          <ac:chgData name="Syphax Ait oubelli" userId="ecf726b1934da71b" providerId="LiveId" clId="{3D4ACAB5-64CF-4638-AB0E-1C6BEC732CB3}" dt="2022-02-17T07:29:26.925" v="725" actId="571"/>
          <ac:spMkLst>
            <pc:docMk/>
            <pc:sldMk cId="555951010" sldId="642"/>
            <ac:spMk id="27" creationId="{51CD83E7-5F51-407C-8D42-8CC841DE66F2}"/>
          </ac:spMkLst>
        </pc:spChg>
        <pc:spChg chg="add mod">
          <ac:chgData name="Syphax Ait oubelli" userId="ecf726b1934da71b" providerId="LiveId" clId="{3D4ACAB5-64CF-4638-AB0E-1C6BEC732CB3}" dt="2022-02-17T07:29:44.645" v="736" actId="571"/>
          <ac:spMkLst>
            <pc:docMk/>
            <pc:sldMk cId="555951010" sldId="642"/>
            <ac:spMk id="28" creationId="{DB315F86-A36F-41AA-B86C-1FFDC726C220}"/>
          </ac:spMkLst>
        </pc:spChg>
        <pc:spChg chg="add mod">
          <ac:chgData name="Syphax Ait oubelli" userId="ecf726b1934da71b" providerId="LiveId" clId="{3D4ACAB5-64CF-4638-AB0E-1C6BEC732CB3}" dt="2022-02-17T07:29:44.269" v="735" actId="571"/>
          <ac:spMkLst>
            <pc:docMk/>
            <pc:sldMk cId="555951010" sldId="642"/>
            <ac:spMk id="29" creationId="{C6132655-CC62-42FF-9F87-7EE837FA95EB}"/>
          </ac:spMkLst>
        </pc:spChg>
        <pc:spChg chg="add mod">
          <ac:chgData name="Syphax Ait oubelli" userId="ecf726b1934da71b" providerId="LiveId" clId="{3D4ACAB5-64CF-4638-AB0E-1C6BEC732CB3}" dt="2022-02-17T07:29:43.407" v="733" actId="571"/>
          <ac:spMkLst>
            <pc:docMk/>
            <pc:sldMk cId="555951010" sldId="642"/>
            <ac:spMk id="30" creationId="{816B04C0-2B81-4A9F-BF56-CDDF90668955}"/>
          </ac:spMkLst>
        </pc:spChg>
        <pc:spChg chg="add mod">
          <ac:chgData name="Syphax Ait oubelli" userId="ecf726b1934da71b" providerId="LiveId" clId="{3D4ACAB5-64CF-4638-AB0E-1C6BEC732CB3}" dt="2022-02-17T07:30:00.021" v="745" actId="571"/>
          <ac:spMkLst>
            <pc:docMk/>
            <pc:sldMk cId="555951010" sldId="642"/>
            <ac:spMk id="31" creationId="{73468242-1414-4C0E-8A43-9B1EA20C1404}"/>
          </ac:spMkLst>
        </pc:spChg>
        <pc:spChg chg="add mod">
          <ac:chgData name="Syphax Ait oubelli" userId="ecf726b1934da71b" providerId="LiveId" clId="{3D4ACAB5-64CF-4638-AB0E-1C6BEC732CB3}" dt="2022-02-17T07:29:58.336" v="742" actId="571"/>
          <ac:spMkLst>
            <pc:docMk/>
            <pc:sldMk cId="555951010" sldId="642"/>
            <ac:spMk id="32" creationId="{2A4157D9-C39A-4D9F-9D83-2BB307F2BA88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3" creationId="{9E894A70-8ADC-43F7-8339-4B5023E60E2B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4" creationId="{82D20305-09D9-4EE5-8C1E-2169189799A5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5" creationId="{E7096BA0-311B-4995-A23F-2BCD8458D64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6" creationId="{47691E14-0A9D-46D7-B1C6-A2E8AB797A58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7" creationId="{0B5358BD-3E44-4F31-94B5-D84B92038CA0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8" creationId="{DF19FB29-F226-4C41-9CDD-CB460D8ACFBF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39" creationId="{34E0A699-1E10-4F13-8F55-221834692E6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0" creationId="{E17CF195-F1C0-476A-A3A4-3D173CC7167C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1" creationId="{70011FCC-4986-4684-A70B-855A366284F6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2" creationId="{180707F1-AB6B-413D-AC44-ECF39B29A03A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3" creationId="{132FE6BE-CCCE-4558-99B0-AE811378A5E4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5" creationId="{7062DB8D-1F5F-4DF6-B593-56434D29BEB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6" creationId="{CDEF0A21-BCB0-4D29-B0E6-07E77588FEB8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7" creationId="{21FD326A-E0EF-4F60-8987-F78B95021203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8" creationId="{E3A0E62D-ABAA-4573-900E-275BBC9C7DBD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49" creationId="{7EA8A7B2-2724-44A6-9B83-0832FD916355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50" creationId="{71922875-ECD0-4B1D-B994-3A6AD6027D49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51" creationId="{088F4DBA-094C-4B73-B462-5BABFFF702BB}"/>
          </ac:spMkLst>
        </pc:spChg>
        <pc:spChg chg="add mod topLvl">
          <ac:chgData name="Syphax Ait oubelli" userId="ecf726b1934da71b" providerId="LiveId" clId="{3D4ACAB5-64CF-4638-AB0E-1C6BEC732CB3}" dt="2022-02-17T07:36:02.745" v="888"/>
          <ac:spMkLst>
            <pc:docMk/>
            <pc:sldMk cId="555951010" sldId="642"/>
            <ac:spMk id="52" creationId="{1A06D9BF-5572-4112-9CF0-C8482B4AD7FD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53" creationId="{88E56578-CC6F-4980-B2B3-FD28C624F900}"/>
          </ac:spMkLst>
        </pc:spChg>
        <pc:spChg chg="add mod">
          <ac:chgData name="Syphax Ait oubelli" userId="ecf726b1934da71b" providerId="LiveId" clId="{3D4ACAB5-64CF-4638-AB0E-1C6BEC732CB3}" dt="2022-02-17T07:35:35.118" v="864" actId="571"/>
          <ac:spMkLst>
            <pc:docMk/>
            <pc:sldMk cId="555951010" sldId="642"/>
            <ac:spMk id="54" creationId="{042697D7-3E6C-4812-AAD2-CA4D69ABD297}"/>
          </ac:spMkLst>
        </pc:spChg>
        <pc:spChg chg="add del mod topLvl">
          <ac:chgData name="Syphax Ait oubelli" userId="ecf726b1934da71b" providerId="LiveId" clId="{3D4ACAB5-64CF-4638-AB0E-1C6BEC732CB3}" dt="2022-02-17T07:37:16.340" v="890" actId="478"/>
          <ac:spMkLst>
            <pc:docMk/>
            <pc:sldMk cId="555951010" sldId="642"/>
            <ac:spMk id="55" creationId="{82E16E2C-C8B9-499F-93FC-B648B3897CC9}"/>
          </ac:spMkLst>
        </pc:spChg>
        <pc:grpChg chg="add del mod">
          <ac:chgData name="Syphax Ait oubelli" userId="ecf726b1934da71b" providerId="LiveId" clId="{3D4ACAB5-64CF-4638-AB0E-1C6BEC732CB3}" dt="2022-02-17T07:30:29.278" v="760"/>
          <ac:grpSpMkLst>
            <pc:docMk/>
            <pc:sldMk cId="555951010" sldId="642"/>
            <ac:grpSpMk id="26" creationId="{BD56C54C-923D-4558-8E16-A7E9FB8C458E}"/>
          </ac:grpSpMkLst>
        </pc:grpChg>
        <pc:grpChg chg="add del mod">
          <ac:chgData name="Syphax Ait oubelli" userId="ecf726b1934da71b" providerId="LiveId" clId="{3D4ACAB5-64CF-4638-AB0E-1C6BEC732CB3}" dt="2022-02-17T07:36:02.745" v="888"/>
          <ac:grpSpMkLst>
            <pc:docMk/>
            <pc:sldMk cId="555951010" sldId="642"/>
            <ac:grpSpMk id="56" creationId="{A5F73472-014A-4B5A-BB49-61060973485D}"/>
          </ac:grpSpMkLst>
        </pc:grp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1" creationId="{37B0316C-B7FD-4B83-B470-49D44552B9BD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5" creationId="{60A84BBE-F695-4581-B61B-BAB4FCCA910B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6" creationId="{B7E1FB4D-4F3C-4ED4-A733-3CD012B6EAD9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7" creationId="{C07C5443-1450-4257-A4AE-F925CD3659E4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8" creationId="{AC42F9F1-E4D2-4A86-8344-72DBE11C96F2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19" creationId="{74967446-8761-473F-82BF-EC31D1DD0683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20" creationId="{2B299D23-1FD1-4B4E-9528-251A55F819BF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21" creationId="{B980562C-C673-4473-98D2-0951DD2406D6}"/>
          </ac:cxnSpMkLst>
        </pc:cxnChg>
        <pc:cxnChg chg="del mod">
          <ac:chgData name="Syphax Ait oubelli" userId="ecf726b1934da71b" providerId="LiveId" clId="{3D4ACAB5-64CF-4638-AB0E-1C6BEC732CB3}" dt="2022-02-17T07:26:47.077" v="683" actId="478"/>
          <ac:cxnSpMkLst>
            <pc:docMk/>
            <pc:sldMk cId="555951010" sldId="642"/>
            <ac:cxnSpMk id="22" creationId="{B085FE40-587B-4E4D-A4F6-4E1D1976C0E7}"/>
          </ac:cxnSpMkLst>
        </pc:cxnChg>
      </pc:sldChg>
      <pc:sldChg chg="add">
        <pc:chgData name="Syphax Ait oubelli" userId="ecf726b1934da71b" providerId="LiveId" clId="{3D4ACAB5-64CF-4638-AB0E-1C6BEC732CB3}" dt="2022-02-17T07:37:14.094" v="889" actId="2890"/>
        <pc:sldMkLst>
          <pc:docMk/>
          <pc:sldMk cId="1853895016" sldId="643"/>
        </pc:sldMkLst>
      </pc:sldChg>
      <pc:sldChg chg="addSp delSp modSp add mod modAnim">
        <pc:chgData name="Syphax Ait oubelli" userId="ecf726b1934da71b" providerId="LiveId" clId="{3D4ACAB5-64CF-4638-AB0E-1C6BEC732CB3}" dt="2022-02-17T07:47:51.828" v="1015"/>
        <pc:sldMkLst>
          <pc:docMk/>
          <pc:sldMk cId="253429586" sldId="644"/>
        </pc:sldMkLst>
        <pc:spChg chg="add mod">
          <ac:chgData name="Syphax Ait oubelli" userId="ecf726b1934da71b" providerId="LiveId" clId="{3D4ACAB5-64CF-4638-AB0E-1C6BEC732CB3}" dt="2022-02-17T07:46:06.260" v="991" actId="1076"/>
          <ac:spMkLst>
            <pc:docMk/>
            <pc:sldMk cId="253429586" sldId="644"/>
            <ac:spMk id="2" creationId="{2BFCEB3D-5784-4026-B62E-35180016964A}"/>
          </ac:spMkLst>
        </pc:spChg>
        <pc:spChg chg="add mod topLvl">
          <ac:chgData name="Syphax Ait oubelli" userId="ecf726b1934da71b" providerId="LiveId" clId="{3D4ACAB5-64CF-4638-AB0E-1C6BEC732CB3}" dt="2022-02-17T07:46:45.677" v="1004" actId="1037"/>
          <ac:spMkLst>
            <pc:docMk/>
            <pc:sldMk cId="253429586" sldId="644"/>
            <ac:spMk id="3" creationId="{60267B1C-D2F8-4426-A81F-9E4670DB369A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4" creationId="{8CA80910-57CC-4165-A51C-2937C3529A08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5" creationId="{5FE34B40-AA81-4906-8146-2AF7955A332C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6" creationId="{F65B57F6-AAA7-45E9-8A6F-69AB11930671}"/>
          </ac:spMkLst>
        </pc:spChg>
        <pc:spChg chg="add mod topLvl">
          <ac:chgData name="Syphax Ait oubelli" userId="ecf726b1934da71b" providerId="LiveId" clId="{3D4ACAB5-64CF-4638-AB0E-1C6BEC732CB3}" dt="2022-02-17T07:46:45.677" v="1004" actId="1037"/>
          <ac:spMkLst>
            <pc:docMk/>
            <pc:sldMk cId="253429586" sldId="644"/>
            <ac:spMk id="7" creationId="{4FDE6916-E5C7-4866-876F-F8F516D8777E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24" creationId="{48E625BB-479B-4088-A6F5-710D0FA58C50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25" creationId="{2199941C-419C-40D1-87A0-8A50D4A53AF3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32" creationId="{8C8647F9-1100-4453-8BE7-D15FBAD3765C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3" creationId="{9E894A70-8ADC-43F7-8339-4B5023E60E2B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4" creationId="{82D20305-09D9-4EE5-8C1E-2169189799A5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5" creationId="{E7096BA0-311B-4995-A23F-2BCD8458D64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6" creationId="{47691E14-0A9D-46D7-B1C6-A2E8AB797A58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7" creationId="{0B5358BD-3E44-4F31-94B5-D84B92038CA0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8" creationId="{DF19FB29-F226-4C41-9CDD-CB460D8ACFBF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39" creationId="{34E0A699-1E10-4F13-8F55-221834692E6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0" creationId="{E17CF195-F1C0-476A-A3A4-3D173CC7167C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1" creationId="{70011FCC-4986-4684-A70B-855A366284F6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2" creationId="{180707F1-AB6B-413D-AC44-ECF39B29A03A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3" creationId="{132FE6BE-CCCE-4558-99B0-AE811378A5E4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5" creationId="{7062DB8D-1F5F-4DF6-B593-56434D29BEB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6" creationId="{CDEF0A21-BCB0-4D29-B0E6-07E77588FEB8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7" creationId="{21FD326A-E0EF-4F60-8987-F78B95021203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8" creationId="{E3A0E62D-ABAA-4573-900E-275BBC9C7DBD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49" creationId="{7EA8A7B2-2724-44A6-9B83-0832FD916355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0" creationId="{71922875-ECD0-4B1D-B994-3A6AD6027D49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1" creationId="{088F4DBA-094C-4B73-B462-5BABFFF702BB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2" creationId="{1A06D9BF-5572-4112-9CF0-C8482B4AD7FD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3" creationId="{88E56578-CC6F-4980-B2B3-FD28C624F900}"/>
          </ac:spMkLst>
        </pc:spChg>
        <pc:spChg chg="add del mod topLvl">
          <ac:chgData name="Syphax Ait oubelli" userId="ecf726b1934da71b" providerId="LiveId" clId="{3D4ACAB5-64CF-4638-AB0E-1C6BEC732CB3}" dt="2022-02-17T07:46:54.013" v="1007" actId="478"/>
          <ac:spMkLst>
            <pc:docMk/>
            <pc:sldMk cId="253429586" sldId="644"/>
            <ac:spMk id="54" creationId="{5106AD04-3FF7-4E9A-94AB-5F46EC1AF5CE}"/>
          </ac:spMkLst>
        </pc:spChg>
        <pc:spChg chg="del">
          <ac:chgData name="Syphax Ait oubelli" userId="ecf726b1934da71b" providerId="LiveId" clId="{3D4ACAB5-64CF-4638-AB0E-1C6BEC732CB3}" dt="2022-02-17T07:39:05.428" v="892" actId="478"/>
          <ac:spMkLst>
            <pc:docMk/>
            <pc:sldMk cId="253429586" sldId="644"/>
            <ac:spMk id="55" creationId="{82E16E2C-C8B9-499F-93FC-B648B3897CC9}"/>
          </ac:spMkLst>
        </pc:spChg>
        <pc:grpChg chg="add del mod">
          <ac:chgData name="Syphax Ait oubelli" userId="ecf726b1934da71b" providerId="LiveId" clId="{3D4ACAB5-64CF-4638-AB0E-1C6BEC732CB3}" dt="2022-02-17T07:46:01.748" v="990"/>
          <ac:grpSpMkLst>
            <pc:docMk/>
            <pc:sldMk cId="253429586" sldId="644"/>
            <ac:grpSpMk id="8" creationId="{DA1973C9-F4C9-4E4C-9673-90379E1ADFD3}"/>
          </ac:grpSpMkLst>
        </pc:grpChg>
        <pc:cxnChg chg="add mod">
          <ac:chgData name="Syphax Ait oubelli" userId="ecf726b1934da71b" providerId="LiveId" clId="{3D4ACAB5-64CF-4638-AB0E-1C6BEC732CB3}" dt="2022-02-17T07:46:40.325" v="1001" actId="1036"/>
          <ac:cxnSpMkLst>
            <pc:docMk/>
            <pc:sldMk cId="253429586" sldId="644"/>
            <ac:cxnSpMk id="10" creationId="{D68CCB30-1D1D-4340-8F48-36ECEDC52A53}"/>
          </ac:cxnSpMkLst>
        </pc:cxnChg>
        <pc:cxnChg chg="add del mod">
          <ac:chgData name="Syphax Ait oubelli" userId="ecf726b1934da71b" providerId="LiveId" clId="{3D4ACAB5-64CF-4638-AB0E-1C6BEC732CB3}" dt="2022-02-17T07:46:54.013" v="1007" actId="478"/>
          <ac:cxnSpMkLst>
            <pc:docMk/>
            <pc:sldMk cId="253429586" sldId="644"/>
            <ac:cxnSpMk id="56" creationId="{CFC3B7B1-CCE2-4944-A887-47298F3D9149}"/>
          </ac:cxnSpMkLst>
        </pc:cxnChg>
        <pc:cxnChg chg="add del mod">
          <ac:chgData name="Syphax Ait oubelli" userId="ecf726b1934da71b" providerId="LiveId" clId="{3D4ACAB5-64CF-4638-AB0E-1C6BEC732CB3}" dt="2022-02-17T07:46:54.013" v="1007" actId="478"/>
          <ac:cxnSpMkLst>
            <pc:docMk/>
            <pc:sldMk cId="253429586" sldId="644"/>
            <ac:cxnSpMk id="57" creationId="{313A4C20-AB1F-4911-81E3-B1BE832EFDF5}"/>
          </ac:cxnSpMkLst>
        </pc:cxnChg>
      </pc:sldChg>
      <pc:sldChg chg="delSp add modAnim">
        <pc:chgData name="Syphax Ait oubelli" userId="ecf726b1934da71b" providerId="LiveId" clId="{3D4ACAB5-64CF-4638-AB0E-1C6BEC732CB3}" dt="2022-02-17T07:48:06.682" v="1021"/>
        <pc:sldMkLst>
          <pc:docMk/>
          <pc:sldMk cId="863879095" sldId="645"/>
        </pc:sldMkLst>
        <pc:spChg chg="del">
          <ac:chgData name="Syphax Ait oubelli" userId="ecf726b1934da71b" providerId="LiveId" clId="{3D4ACAB5-64CF-4638-AB0E-1C6BEC732CB3}" dt="2022-02-17T07:46:57.021" v="1008" actId="478"/>
          <ac:spMkLst>
            <pc:docMk/>
            <pc:sldMk cId="863879095" sldId="645"/>
            <ac:spMk id="5" creationId="{5FE34B40-AA81-4906-8146-2AF7955A332C}"/>
          </ac:spMkLst>
        </pc:spChg>
        <pc:spChg chg="del">
          <ac:chgData name="Syphax Ait oubelli" userId="ecf726b1934da71b" providerId="LiveId" clId="{3D4ACAB5-64CF-4638-AB0E-1C6BEC732CB3}" dt="2022-02-17T07:46:57.021" v="1008" actId="478"/>
          <ac:spMkLst>
            <pc:docMk/>
            <pc:sldMk cId="863879095" sldId="645"/>
            <ac:spMk id="54" creationId="{5106AD04-3FF7-4E9A-94AB-5F46EC1AF5CE}"/>
          </ac:spMkLst>
        </pc:spChg>
        <pc:cxnChg chg="del">
          <ac:chgData name="Syphax Ait oubelli" userId="ecf726b1934da71b" providerId="LiveId" clId="{3D4ACAB5-64CF-4638-AB0E-1C6BEC732CB3}" dt="2022-02-17T07:46:57.021" v="1008" actId="478"/>
          <ac:cxnSpMkLst>
            <pc:docMk/>
            <pc:sldMk cId="863879095" sldId="645"/>
            <ac:cxnSpMk id="57" creationId="{313A4C20-AB1F-4911-81E3-B1BE832EFDF5}"/>
          </ac:cxnSpMkLst>
        </pc:cxnChg>
      </pc:sldChg>
      <pc:sldChg chg="add modAnim">
        <pc:chgData name="Syphax Ait oubelli" userId="ecf726b1934da71b" providerId="LiveId" clId="{3D4ACAB5-64CF-4638-AB0E-1C6BEC732CB3}" dt="2022-02-17T07:48:21.959" v="1027"/>
        <pc:sldMkLst>
          <pc:docMk/>
          <pc:sldMk cId="2565515127" sldId="646"/>
        </pc:sldMkLst>
      </pc:sldChg>
      <pc:sldChg chg="addSp delSp modSp add mod modAnim">
        <pc:chgData name="Syphax Ait oubelli" userId="ecf726b1934da71b" providerId="LiveId" clId="{3D4ACAB5-64CF-4638-AB0E-1C6BEC732CB3}" dt="2022-02-17T08:04:20.658" v="1357" actId="6549"/>
        <pc:sldMkLst>
          <pc:docMk/>
          <pc:sldMk cId="2936190273" sldId="647"/>
        </pc:sldMkLst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2" creationId="{2BFCEB3D-5784-4026-B62E-35180016964A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3" creationId="{60267B1C-D2F8-4426-A81F-9E4670DB369A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4" creationId="{8CA80910-57CC-4165-A51C-2937C3529A08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5" creationId="{5FE34B40-AA81-4906-8146-2AF7955A332C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6" creationId="{B2B4A8B2-5C97-48FE-B79F-1CAFDFF9A083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7" creationId="{4FDE6916-E5C7-4866-876F-F8F516D8777E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3" creationId="{47A626DE-9D54-49FF-893E-E1714DE22CFA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4" creationId="{8EDCD10C-8FC6-4F61-A0C4-F530DD411954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5" creationId="{22BABE14-CACC-48A6-B843-2FB16060044C}"/>
          </ac:spMkLst>
        </pc:spChg>
        <pc:spChg chg="add mod">
          <ac:chgData name="Syphax Ait oubelli" userId="ecf726b1934da71b" providerId="LiveId" clId="{3D4ACAB5-64CF-4638-AB0E-1C6BEC732CB3}" dt="2022-02-17T08:02:21.505" v="1255" actId="1076"/>
          <ac:spMkLst>
            <pc:docMk/>
            <pc:sldMk cId="2936190273" sldId="647"/>
            <ac:spMk id="17" creationId="{4928ABC1-BBBA-4E1A-9E18-10526B7FE5E6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32" creationId="{8C8647F9-1100-4453-8BE7-D15FBAD3765C}"/>
          </ac:spMkLst>
        </pc:spChg>
        <pc:spChg chg="del">
          <ac:chgData name="Syphax Ait oubelli" userId="ecf726b1934da71b" providerId="LiveId" clId="{3D4ACAB5-64CF-4638-AB0E-1C6BEC732CB3}" dt="2022-02-17T07:53:23.500" v="1029" actId="478"/>
          <ac:spMkLst>
            <pc:docMk/>
            <pc:sldMk cId="2936190273" sldId="647"/>
            <ac:spMk id="54" creationId="{5106AD04-3FF7-4E9A-94AB-5F46EC1AF5CE}"/>
          </ac:spMkLst>
        </pc:spChg>
        <pc:graphicFrameChg chg="add del mod modGraphic">
          <ac:chgData name="Syphax Ait oubelli" userId="ecf726b1934da71b" providerId="LiveId" clId="{3D4ACAB5-64CF-4638-AB0E-1C6BEC732CB3}" dt="2022-02-17T08:03:11.013" v="1304" actId="21"/>
          <ac:graphicFrameMkLst>
            <pc:docMk/>
            <pc:sldMk cId="2936190273" sldId="647"/>
            <ac:graphicFrameMk id="8" creationId="{FE8F46AA-153F-4A1C-BF2A-5FE0238F1F8C}"/>
          </ac:graphicFrameMkLst>
        </pc:graphicFrameChg>
        <pc:graphicFrameChg chg="add mod modGraphic">
          <ac:chgData name="Syphax Ait oubelli" userId="ecf726b1934da71b" providerId="LiveId" clId="{3D4ACAB5-64CF-4638-AB0E-1C6BEC732CB3}" dt="2022-02-17T08:04:20.658" v="1357" actId="6549"/>
          <ac:graphicFrameMkLst>
            <pc:docMk/>
            <pc:sldMk cId="2936190273" sldId="647"/>
            <ac:graphicFrameMk id="19" creationId="{41C8F294-B30D-483F-BDC6-092AE3761ED2}"/>
          </ac:graphicFrameMkLst>
        </pc:graphicFrameChg>
        <pc:cxnChg chg="del">
          <ac:chgData name="Syphax Ait oubelli" userId="ecf726b1934da71b" providerId="LiveId" clId="{3D4ACAB5-64CF-4638-AB0E-1C6BEC732CB3}" dt="2022-02-17T07:53:23.500" v="1029" actId="478"/>
          <ac:cxnSpMkLst>
            <pc:docMk/>
            <pc:sldMk cId="2936190273" sldId="647"/>
            <ac:cxnSpMk id="10" creationId="{D68CCB30-1D1D-4340-8F48-36ECEDC52A53}"/>
          </ac:cxnSpMkLst>
        </pc:cxnChg>
        <pc:cxnChg chg="del">
          <ac:chgData name="Syphax Ait oubelli" userId="ecf726b1934da71b" providerId="LiveId" clId="{3D4ACAB5-64CF-4638-AB0E-1C6BEC732CB3}" dt="2022-02-17T07:53:23.500" v="1029" actId="478"/>
          <ac:cxnSpMkLst>
            <pc:docMk/>
            <pc:sldMk cId="2936190273" sldId="647"/>
            <ac:cxnSpMk id="56" creationId="{CFC3B7B1-CCE2-4944-A887-47298F3D9149}"/>
          </ac:cxnSpMkLst>
        </pc:cxnChg>
        <pc:cxnChg chg="del">
          <ac:chgData name="Syphax Ait oubelli" userId="ecf726b1934da71b" providerId="LiveId" clId="{3D4ACAB5-64CF-4638-AB0E-1C6BEC732CB3}" dt="2022-02-17T07:53:23.500" v="1029" actId="478"/>
          <ac:cxnSpMkLst>
            <pc:docMk/>
            <pc:sldMk cId="2936190273" sldId="647"/>
            <ac:cxnSpMk id="57" creationId="{313A4C20-AB1F-4911-81E3-B1BE832EFDF5}"/>
          </ac:cxnSpMkLst>
        </pc:cxnChg>
      </pc:sldChg>
      <pc:sldChg chg="addSp delSp modSp add mod">
        <pc:chgData name="Syphax Ait oubelli" userId="ecf726b1934da71b" providerId="LiveId" clId="{3D4ACAB5-64CF-4638-AB0E-1C6BEC732CB3}" dt="2022-02-17T08:04:54.386" v="1371" actId="207"/>
        <pc:sldMkLst>
          <pc:docMk/>
          <pc:sldMk cId="1743356418" sldId="648"/>
        </pc:sldMkLst>
        <pc:spChg chg="add mod">
          <ac:chgData name="Syphax Ait oubelli" userId="ecf726b1934da71b" providerId="LiveId" clId="{3D4ACAB5-64CF-4638-AB0E-1C6BEC732CB3}" dt="2022-02-17T07:58:10.884" v="1103" actId="14100"/>
          <ac:spMkLst>
            <pc:docMk/>
            <pc:sldMk cId="1743356418" sldId="648"/>
            <ac:spMk id="2" creationId="{991F1459-3825-4BEC-8C61-06FB9AC1C4CC}"/>
          </ac:spMkLst>
        </pc:spChg>
        <pc:spChg chg="add mod">
          <ac:chgData name="Syphax Ait oubelli" userId="ecf726b1934da71b" providerId="LiveId" clId="{3D4ACAB5-64CF-4638-AB0E-1C6BEC732CB3}" dt="2022-02-17T07:59:00.219" v="1146" actId="1076"/>
          <ac:spMkLst>
            <pc:docMk/>
            <pc:sldMk cId="1743356418" sldId="648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7:58:56.397" v="1145" actId="478"/>
          <ac:spMkLst>
            <pc:docMk/>
            <pc:sldMk cId="1743356418" sldId="648"/>
            <ac:spMk id="4" creationId="{C777B317-DE75-435D-A1D4-C03FEA1A361A}"/>
          </ac:spMkLst>
        </pc:spChg>
        <pc:spChg chg="add mod">
          <ac:chgData name="Syphax Ait oubelli" userId="ecf726b1934da71b" providerId="LiveId" clId="{3D4ACAB5-64CF-4638-AB0E-1C6BEC732CB3}" dt="2022-02-17T08:04:54.386" v="1371" actId="207"/>
          <ac:spMkLst>
            <pc:docMk/>
            <pc:sldMk cId="1743356418" sldId="648"/>
            <ac:spMk id="5" creationId="{B108B2DD-4D75-4CD1-ABC7-794FF55AC496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6" creationId="{B2B4A8B2-5C97-48FE-B79F-1CAFDFF9A083}"/>
          </ac:spMkLst>
        </pc:spChg>
        <pc:spChg chg="add mod">
          <ac:chgData name="Syphax Ait oubelli" userId="ecf726b1934da71b" providerId="LiveId" clId="{3D4ACAB5-64CF-4638-AB0E-1C6BEC732CB3}" dt="2022-02-17T07:59:01.778" v="1147" actId="1076"/>
          <ac:spMkLst>
            <pc:docMk/>
            <pc:sldMk cId="1743356418" sldId="648"/>
            <ac:spMk id="9" creationId="{0FB7033F-5E98-4DF1-8E21-A4268B2447AB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3" creationId="{47A626DE-9D54-49FF-893E-E1714DE22CFA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4" creationId="{8EDCD10C-8FC6-4F61-A0C4-F530DD411954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5" creationId="{22BABE14-CACC-48A6-B843-2FB16060044C}"/>
          </ac:spMkLst>
        </pc:spChg>
        <pc:spChg chg="del">
          <ac:chgData name="Syphax Ait oubelli" userId="ecf726b1934da71b" providerId="LiveId" clId="{3D4ACAB5-64CF-4638-AB0E-1C6BEC732CB3}" dt="2022-02-17T07:57:34.957" v="1062" actId="478"/>
          <ac:spMkLst>
            <pc:docMk/>
            <pc:sldMk cId="1743356418" sldId="648"/>
            <ac:spMk id="17" creationId="{4928ABC1-BBBA-4E1A-9E18-10526B7FE5E6}"/>
          </ac:spMkLst>
        </pc:spChg>
        <pc:graphicFrameChg chg="add mod">
          <ac:chgData name="Syphax Ait oubelli" userId="ecf726b1934da71b" providerId="LiveId" clId="{3D4ACAB5-64CF-4638-AB0E-1C6BEC732CB3}" dt="2022-02-17T08:04:37.906" v="1361" actId="1076"/>
          <ac:graphicFrameMkLst>
            <pc:docMk/>
            <pc:sldMk cId="1743356418" sldId="648"/>
            <ac:graphicFrameMk id="12" creationId="{A3383750-618B-4F64-AD03-503CC492E4DB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17T08:05:07.493" v="1377" actId="1037"/>
        <pc:sldMkLst>
          <pc:docMk/>
          <pc:sldMk cId="243709187" sldId="649"/>
        </pc:sldMkLst>
        <pc:spChg chg="del">
          <ac:chgData name="Syphax Ait oubelli" userId="ecf726b1934da71b" providerId="LiveId" clId="{3D4ACAB5-64CF-4638-AB0E-1C6BEC732CB3}" dt="2022-02-17T08:00:40.861" v="1173" actId="478"/>
          <ac:spMkLst>
            <pc:docMk/>
            <pc:sldMk cId="243709187" sldId="649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8:00:39.769" v="1172" actId="21"/>
          <ac:spMkLst>
            <pc:docMk/>
            <pc:sldMk cId="243709187" sldId="649"/>
            <ac:spMk id="4" creationId="{0BBEF2C4-85DF-4776-97ED-2C7A69896419}"/>
          </ac:spMkLst>
        </pc:spChg>
        <pc:spChg chg="add mod">
          <ac:chgData name="Syphax Ait oubelli" userId="ecf726b1934da71b" providerId="LiveId" clId="{3D4ACAB5-64CF-4638-AB0E-1C6BEC732CB3}" dt="2022-02-17T08:01:06.869" v="1182" actId="1037"/>
          <ac:spMkLst>
            <pc:docMk/>
            <pc:sldMk cId="243709187" sldId="649"/>
            <ac:spMk id="7" creationId="{7D927215-8E29-4187-9EA9-E4A819929616}"/>
          </ac:spMkLst>
        </pc:spChg>
        <pc:spChg chg="mod">
          <ac:chgData name="Syphax Ait oubelli" userId="ecf726b1934da71b" providerId="LiveId" clId="{3D4ACAB5-64CF-4638-AB0E-1C6BEC732CB3}" dt="2022-02-17T07:59:56.613" v="1166" actId="14100"/>
          <ac:spMkLst>
            <pc:docMk/>
            <pc:sldMk cId="243709187" sldId="649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07.493" v="1377" actId="1037"/>
          <ac:spMkLst>
            <pc:docMk/>
            <pc:sldMk cId="243709187" sldId="649"/>
            <ac:spMk id="10" creationId="{5D8D8BC2-04AF-4CA1-BC43-2C4CC2D8ACB2}"/>
          </ac:spMkLst>
        </pc:spChg>
        <pc:graphicFrameChg chg="add mod">
          <ac:chgData name="Syphax Ait oubelli" userId="ecf726b1934da71b" providerId="LiveId" clId="{3D4ACAB5-64CF-4638-AB0E-1C6BEC732CB3}" dt="2022-02-17T08:05:00.110" v="1372"/>
          <ac:graphicFrameMkLst>
            <pc:docMk/>
            <pc:sldMk cId="243709187" sldId="649"/>
            <ac:graphicFrameMk id="8" creationId="{5BA90C58-B681-4292-8D25-B69E45BD8C65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17T08:05:15.405" v="1380" actId="1038"/>
        <pc:sldMkLst>
          <pc:docMk/>
          <pc:sldMk cId="430838724" sldId="650"/>
        </pc:sldMkLst>
        <pc:spChg chg="del">
          <ac:chgData name="Syphax Ait oubelli" userId="ecf726b1934da71b" providerId="LiveId" clId="{3D4ACAB5-64CF-4638-AB0E-1C6BEC732CB3}" dt="2022-02-17T08:00:58.581" v="1179" actId="478"/>
          <ac:spMkLst>
            <pc:docMk/>
            <pc:sldMk cId="430838724" sldId="650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8:00:57.465" v="1178" actId="21"/>
          <ac:spMkLst>
            <pc:docMk/>
            <pc:sldMk cId="430838724" sldId="650"/>
            <ac:spMk id="4" creationId="{9E40354E-C333-4C19-ADD4-CAB32CCBBDC9}"/>
          </ac:spMkLst>
        </pc:spChg>
        <pc:spChg chg="add mod">
          <ac:chgData name="Syphax Ait oubelli" userId="ecf726b1934da71b" providerId="LiveId" clId="{3D4ACAB5-64CF-4638-AB0E-1C6BEC732CB3}" dt="2022-02-17T08:00:59.233" v="1180"/>
          <ac:spMkLst>
            <pc:docMk/>
            <pc:sldMk cId="430838724" sldId="650"/>
            <ac:spMk id="7" creationId="{28AE910B-D8EF-47FA-8085-D307D9A36D79}"/>
          </ac:spMkLst>
        </pc:spChg>
        <pc:spChg chg="add mod">
          <ac:chgData name="Syphax Ait oubelli" userId="ecf726b1934da71b" providerId="LiveId" clId="{3D4ACAB5-64CF-4638-AB0E-1C6BEC732CB3}" dt="2022-02-17T08:05:15.405" v="1380" actId="1038"/>
          <ac:spMkLst>
            <pc:docMk/>
            <pc:sldMk cId="430838724" sldId="650"/>
            <ac:spMk id="10" creationId="{3E355B03-24B4-4CE9-AAB0-D87FA747BBAC}"/>
          </ac:spMkLst>
        </pc:spChg>
        <pc:graphicFrameChg chg="add mod">
          <ac:chgData name="Syphax Ait oubelli" userId="ecf726b1934da71b" providerId="LiveId" clId="{3D4ACAB5-64CF-4638-AB0E-1C6BEC732CB3}" dt="2022-02-17T08:05:09.558" v="1378"/>
          <ac:graphicFrameMkLst>
            <pc:docMk/>
            <pc:sldMk cId="430838724" sldId="650"/>
            <ac:graphicFrameMk id="8" creationId="{6EB19805-4F1B-4E51-A0DA-A23B9FDE1097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17T08:06:35.670" v="1407" actId="20577"/>
        <pc:sldMkLst>
          <pc:docMk/>
          <pc:sldMk cId="2362319827" sldId="651"/>
        </pc:sldMkLst>
        <pc:spChg chg="del">
          <ac:chgData name="Syphax Ait oubelli" userId="ecf726b1934da71b" providerId="LiveId" clId="{3D4ACAB5-64CF-4638-AB0E-1C6BEC732CB3}" dt="2022-02-17T08:01:29.205" v="1211" actId="478"/>
          <ac:spMkLst>
            <pc:docMk/>
            <pc:sldMk cId="2362319827" sldId="651"/>
            <ac:spMk id="3" creationId="{D3A7D4ED-B320-4852-9778-921041201279}"/>
          </ac:spMkLst>
        </pc:spChg>
        <pc:spChg chg="add del mod">
          <ac:chgData name="Syphax Ait oubelli" userId="ecf726b1934da71b" providerId="LiveId" clId="{3D4ACAB5-64CF-4638-AB0E-1C6BEC732CB3}" dt="2022-02-17T08:01:28.096" v="1210" actId="21"/>
          <ac:spMkLst>
            <pc:docMk/>
            <pc:sldMk cId="2362319827" sldId="651"/>
            <ac:spMk id="4" creationId="{A82E4816-59F9-4499-AC0A-F2C7FCAF2D0A}"/>
          </ac:spMkLst>
        </pc:spChg>
        <pc:spChg chg="add mod">
          <ac:chgData name="Syphax Ait oubelli" userId="ecf726b1934da71b" providerId="LiveId" clId="{3D4ACAB5-64CF-4638-AB0E-1C6BEC732CB3}" dt="2022-02-17T08:01:29.474" v="1212"/>
          <ac:spMkLst>
            <pc:docMk/>
            <pc:sldMk cId="2362319827" sldId="651"/>
            <ac:spMk id="7" creationId="{2708003D-7C68-4D32-A648-3C873E3A77B6}"/>
          </ac:spMkLst>
        </pc:spChg>
        <pc:spChg chg="mod">
          <ac:chgData name="Syphax Ait oubelli" userId="ecf726b1934da71b" providerId="LiveId" clId="{3D4ACAB5-64CF-4638-AB0E-1C6BEC732CB3}" dt="2022-02-17T08:06:35.670" v="1407" actId="20577"/>
          <ac:spMkLst>
            <pc:docMk/>
            <pc:sldMk cId="2362319827" sldId="651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23.902" v="1383" actId="1076"/>
          <ac:spMkLst>
            <pc:docMk/>
            <pc:sldMk cId="2362319827" sldId="651"/>
            <ac:spMk id="11" creationId="{E8417DB1-C5E8-44D0-9635-80CF56A8E279}"/>
          </ac:spMkLst>
        </pc:spChg>
        <pc:graphicFrameChg chg="add del mod modGraphic">
          <ac:chgData name="Syphax Ait oubelli" userId="ecf726b1934da71b" providerId="LiveId" clId="{3D4ACAB5-64CF-4638-AB0E-1C6BEC732CB3}" dt="2022-02-17T08:05:19.302" v="1381" actId="478"/>
          <ac:graphicFrameMkLst>
            <pc:docMk/>
            <pc:sldMk cId="2362319827" sldId="651"/>
            <ac:graphicFrameMk id="8" creationId="{2368EB70-138A-4076-8203-FE80BC919C33}"/>
          </ac:graphicFrameMkLst>
        </pc:graphicFrameChg>
        <pc:graphicFrameChg chg="add mod">
          <ac:chgData name="Syphax Ait oubelli" userId="ecf726b1934da71b" providerId="LiveId" clId="{3D4ACAB5-64CF-4638-AB0E-1C6BEC732CB3}" dt="2022-02-17T08:05:19.757" v="1382"/>
          <ac:graphicFrameMkLst>
            <pc:docMk/>
            <pc:sldMk cId="2362319827" sldId="651"/>
            <ac:graphicFrameMk id="10" creationId="{9C39E3E2-E67F-4397-B1F5-45C5EDF35068}"/>
          </ac:graphicFrameMkLst>
        </pc:graphicFrameChg>
      </pc:sldChg>
      <pc:sldChg chg="addSp delSp modSp add mod replId">
        <pc:chgData name="Syphax Ait oubelli" userId="ecf726b1934da71b" providerId="LiveId" clId="{3D4ACAB5-64CF-4638-AB0E-1C6BEC732CB3}" dt="2022-02-17T08:06:58.998" v="1432" actId="20577"/>
        <pc:sldMkLst>
          <pc:docMk/>
          <pc:sldMk cId="3678939205" sldId="652"/>
        </pc:sldMkLst>
        <pc:spChg chg="add mod">
          <ac:chgData name="Syphax Ait oubelli" userId="ecf726b1934da71b" providerId="LiveId" clId="{3D4ACAB5-64CF-4638-AB0E-1C6BEC732CB3}" dt="2022-02-17T08:01:46.196" v="1228" actId="167"/>
          <ac:spMkLst>
            <pc:docMk/>
            <pc:sldMk cId="3678939205" sldId="652"/>
            <ac:spMk id="3" creationId="{A574C6BA-CA75-428C-95D9-C3DC9A1C071E}"/>
          </ac:spMkLst>
        </pc:spChg>
        <pc:spChg chg="del">
          <ac:chgData name="Syphax Ait oubelli" userId="ecf726b1934da71b" providerId="LiveId" clId="{3D4ACAB5-64CF-4638-AB0E-1C6BEC732CB3}" dt="2022-02-17T08:01:48.061" v="1229" actId="478"/>
          <ac:spMkLst>
            <pc:docMk/>
            <pc:sldMk cId="3678939205" sldId="652"/>
            <ac:spMk id="7" creationId="{7D927215-8E29-4187-9EA9-E4A819929616}"/>
          </ac:spMkLst>
        </pc:spChg>
        <pc:spChg chg="mod">
          <ac:chgData name="Syphax Ait oubelli" userId="ecf726b1934da71b" providerId="LiveId" clId="{3D4ACAB5-64CF-4638-AB0E-1C6BEC732CB3}" dt="2022-02-17T08:06:58.998" v="1432" actId="20577"/>
          <ac:spMkLst>
            <pc:docMk/>
            <pc:sldMk cId="3678939205" sldId="652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31.644" v="1387" actId="1076"/>
          <ac:spMkLst>
            <pc:docMk/>
            <pc:sldMk cId="3678939205" sldId="652"/>
            <ac:spMk id="10" creationId="{A4984CF0-0B5B-4C53-87EA-FEA735B0E091}"/>
          </ac:spMkLst>
        </pc:spChg>
        <pc:graphicFrameChg chg="add mod">
          <ac:chgData name="Syphax Ait oubelli" userId="ecf726b1934da71b" providerId="LiveId" clId="{3D4ACAB5-64CF-4638-AB0E-1C6BEC732CB3}" dt="2022-02-17T08:05:26.768" v="1386" actId="1076"/>
          <ac:graphicFrameMkLst>
            <pc:docMk/>
            <pc:sldMk cId="3678939205" sldId="652"/>
            <ac:graphicFrameMk id="8" creationId="{8BA5961B-0D70-4E15-9332-B306D9D70B61}"/>
          </ac:graphicFrameMkLst>
        </pc:graphicFrameChg>
      </pc:sldChg>
      <pc:sldChg chg="addSp delSp modSp add mod replId">
        <pc:chgData name="Syphax Ait oubelli" userId="ecf726b1934da71b" providerId="LiveId" clId="{3D4ACAB5-64CF-4638-AB0E-1C6BEC732CB3}" dt="2022-02-17T08:07:00.469" v="1433" actId="20577"/>
        <pc:sldMkLst>
          <pc:docMk/>
          <pc:sldMk cId="3805457217" sldId="653"/>
        </pc:sldMkLst>
        <pc:spChg chg="add mod">
          <ac:chgData name="Syphax Ait oubelli" userId="ecf726b1934da71b" providerId="LiveId" clId="{3D4ACAB5-64CF-4638-AB0E-1C6BEC732CB3}" dt="2022-02-17T08:02:12.989" v="1253" actId="167"/>
          <ac:spMkLst>
            <pc:docMk/>
            <pc:sldMk cId="3805457217" sldId="653"/>
            <ac:spMk id="3" creationId="{7BB0D662-8940-4512-9408-3AE2E396F014}"/>
          </ac:spMkLst>
        </pc:spChg>
        <pc:spChg chg="del">
          <ac:chgData name="Syphax Ait oubelli" userId="ecf726b1934da71b" providerId="LiveId" clId="{3D4ACAB5-64CF-4638-AB0E-1C6BEC732CB3}" dt="2022-02-17T08:02:14.349" v="1254" actId="478"/>
          <ac:spMkLst>
            <pc:docMk/>
            <pc:sldMk cId="3805457217" sldId="653"/>
            <ac:spMk id="7" creationId="{28AE910B-D8EF-47FA-8085-D307D9A36D79}"/>
          </ac:spMkLst>
        </pc:spChg>
        <pc:spChg chg="mod">
          <ac:chgData name="Syphax Ait oubelli" userId="ecf726b1934da71b" providerId="LiveId" clId="{3D4ACAB5-64CF-4638-AB0E-1C6BEC732CB3}" dt="2022-02-17T08:07:00.469" v="1433" actId="20577"/>
          <ac:spMkLst>
            <pc:docMk/>
            <pc:sldMk cId="3805457217" sldId="653"/>
            <ac:spMk id="9" creationId="{0FB7033F-5E98-4DF1-8E21-A4268B2447AB}"/>
          </ac:spMkLst>
        </pc:spChg>
        <pc:spChg chg="add mod">
          <ac:chgData name="Syphax Ait oubelli" userId="ecf726b1934da71b" providerId="LiveId" clId="{3D4ACAB5-64CF-4638-AB0E-1C6BEC732CB3}" dt="2022-02-17T08:05:45.597" v="1395" actId="1038"/>
          <ac:spMkLst>
            <pc:docMk/>
            <pc:sldMk cId="3805457217" sldId="653"/>
            <ac:spMk id="10" creationId="{81EF09A1-5BEA-46B9-A857-B797F9FEE704}"/>
          </ac:spMkLst>
        </pc:spChg>
        <pc:graphicFrameChg chg="add mod">
          <ac:chgData name="Syphax Ait oubelli" userId="ecf726b1934da71b" providerId="LiveId" clId="{3D4ACAB5-64CF-4638-AB0E-1C6BEC732CB3}" dt="2022-02-17T08:05:35.207" v="1390" actId="1076"/>
          <ac:graphicFrameMkLst>
            <pc:docMk/>
            <pc:sldMk cId="3805457217" sldId="653"/>
            <ac:graphicFrameMk id="8" creationId="{329BE20C-B7AA-400D-A291-63A62AF73988}"/>
          </ac:graphicFrameMkLst>
        </pc:graphicFrameChg>
      </pc:sldChg>
      <pc:sldChg chg="add">
        <pc:chgData name="Syphax Ait oubelli" userId="ecf726b1934da71b" providerId="LiveId" clId="{3D4ACAB5-64CF-4638-AB0E-1C6BEC732CB3}" dt="2022-02-22T08:56:09.519" v="1567"/>
        <pc:sldMkLst>
          <pc:docMk/>
          <pc:sldMk cId="2376872577" sldId="654"/>
        </pc:sldMkLst>
      </pc:sldChg>
      <pc:sldChg chg="delSp modSp add mod">
        <pc:chgData name="Syphax Ait oubelli" userId="ecf726b1934da71b" providerId="LiveId" clId="{3D4ACAB5-64CF-4638-AB0E-1C6BEC732CB3}" dt="2022-02-22T08:57:07.152" v="1571" actId="1076"/>
        <pc:sldMkLst>
          <pc:docMk/>
          <pc:sldMk cId="2060280114" sldId="655"/>
        </pc:sldMkLst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6" creationId="{F65B57F6-AAA7-45E9-8A6F-69AB11930671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24" creationId="{48E625BB-479B-4088-A6F5-710D0FA58C50}"/>
          </ac:spMkLst>
        </pc:spChg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25" creationId="{2199941C-419C-40D1-87A0-8A50D4A53AF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3" creationId="{9E894A70-8ADC-43F7-8339-4B5023E60E2B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4" creationId="{82D20305-09D9-4EE5-8C1E-2169189799A5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5" creationId="{E7096BA0-311B-4995-A23F-2BCD8458D64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6" creationId="{47691E14-0A9D-46D7-B1C6-A2E8AB797A58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7" creationId="{0B5358BD-3E44-4F31-94B5-D84B92038CA0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8" creationId="{DF19FB29-F226-4C41-9CDD-CB460D8ACFBF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39" creationId="{34E0A699-1E10-4F13-8F55-221834692E6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0" creationId="{E17CF195-F1C0-476A-A3A4-3D173CC7167C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1" creationId="{70011FCC-4986-4684-A70B-855A366284F6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2" creationId="{180707F1-AB6B-413D-AC44-ECF39B29A03A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3" creationId="{132FE6BE-CCCE-4558-99B0-AE811378A5E4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5" creationId="{7062DB8D-1F5F-4DF6-B593-56434D29BEB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6" creationId="{CDEF0A21-BCB0-4D29-B0E6-07E77588FEB8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7" creationId="{21FD326A-E0EF-4F60-8987-F78B95021203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8" creationId="{E3A0E62D-ABAA-4573-900E-275BBC9C7DBD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49" creationId="{7EA8A7B2-2724-44A6-9B83-0832FD916355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50" creationId="{71922875-ECD0-4B1D-B994-3A6AD6027D49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51" creationId="{088F4DBA-094C-4B73-B462-5BABFFF702BB}"/>
          </ac:spMkLst>
        </pc:spChg>
        <pc:spChg chg="del">
          <ac:chgData name="Syphax Ait oubelli" userId="ecf726b1934da71b" providerId="LiveId" clId="{3D4ACAB5-64CF-4638-AB0E-1C6BEC732CB3}" dt="2022-02-22T08:57:00.983" v="1569" actId="478"/>
          <ac:spMkLst>
            <pc:docMk/>
            <pc:sldMk cId="2060280114" sldId="655"/>
            <ac:spMk id="52" creationId="{1A06D9BF-5572-4112-9CF0-C8482B4AD7FD}"/>
          </ac:spMkLst>
        </pc:spChg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53" creationId="{88E56578-CC6F-4980-B2B3-FD28C624F900}"/>
          </ac:spMkLst>
        </pc:spChg>
        <pc:spChg chg="mod">
          <ac:chgData name="Syphax Ait oubelli" userId="ecf726b1934da71b" providerId="LiveId" clId="{3D4ACAB5-64CF-4638-AB0E-1C6BEC732CB3}" dt="2022-02-22T08:57:07.152" v="1571" actId="1076"/>
          <ac:spMkLst>
            <pc:docMk/>
            <pc:sldMk cId="2060280114" sldId="655"/>
            <ac:spMk id="55" creationId="{82E16E2C-C8B9-499F-93FC-B648B3897CC9}"/>
          </ac:spMkLst>
        </pc:spChg>
      </pc:sldChg>
      <pc:sldChg chg="add del">
        <pc:chgData name="Syphax Ait oubelli" userId="ecf726b1934da71b" providerId="LiveId" clId="{3D4ACAB5-64CF-4638-AB0E-1C6BEC732CB3}" dt="2022-02-22T09:00:18.718" v="1574" actId="47"/>
        <pc:sldMkLst>
          <pc:docMk/>
          <pc:sldMk cId="1376315042" sldId="656"/>
        </pc:sldMkLst>
      </pc:sldChg>
      <pc:sldChg chg="add">
        <pc:chgData name="Syphax Ait oubelli" userId="ecf726b1934da71b" providerId="LiveId" clId="{3D4ACAB5-64CF-4638-AB0E-1C6BEC732CB3}" dt="2022-02-22T09:00:16.788" v="1573"/>
        <pc:sldMkLst>
          <pc:docMk/>
          <pc:sldMk cId="3108164083" sldId="657"/>
        </pc:sldMkLst>
      </pc:sldChg>
      <pc:sldChg chg="add">
        <pc:chgData name="Syphax Ait oubelli" userId="ecf726b1934da71b" providerId="LiveId" clId="{3D4ACAB5-64CF-4638-AB0E-1C6BEC732CB3}" dt="2022-02-22T09:00:58.948" v="1575"/>
        <pc:sldMkLst>
          <pc:docMk/>
          <pc:sldMk cId="1105311051" sldId="658"/>
        </pc:sldMkLst>
      </pc:sldChg>
      <pc:sldChg chg="addSp delSp modSp add mod">
        <pc:chgData name="Syphax Ait oubelli" userId="ecf726b1934da71b" providerId="LiveId" clId="{3D4ACAB5-64CF-4638-AB0E-1C6BEC732CB3}" dt="2022-02-24T08:43:24.930" v="1767"/>
        <pc:sldMkLst>
          <pc:docMk/>
          <pc:sldMk cId="2226226331" sldId="659"/>
        </pc:sldMkLst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2" creationId="{991F1459-3825-4BEC-8C61-06FB9AC1C4CC}"/>
          </ac:spMkLst>
        </pc:spChg>
        <pc:spChg chg="add mod topLvl">
          <ac:chgData name="Syphax Ait oubelli" userId="ecf726b1934da71b" providerId="LiveId" clId="{3D4ACAB5-64CF-4638-AB0E-1C6BEC732CB3}" dt="2022-02-24T08:43:24.930" v="1767"/>
          <ac:spMkLst>
            <pc:docMk/>
            <pc:sldMk cId="2226226331" sldId="659"/>
            <ac:spMk id="3" creationId="{3949B376-C933-47A1-A88B-7E4FAF9CE241}"/>
          </ac:spMkLst>
        </pc:spChg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7" creationId="{2708003D-7C68-4D32-A648-3C873E3A77B6}"/>
          </ac:spMkLst>
        </pc:spChg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9" creationId="{0FB7033F-5E98-4DF1-8E21-A4268B2447AB}"/>
          </ac:spMkLst>
        </pc:spChg>
        <pc:spChg chg="del">
          <ac:chgData name="Syphax Ait oubelli" userId="ecf726b1934da71b" providerId="LiveId" clId="{3D4ACAB5-64CF-4638-AB0E-1C6BEC732CB3}" dt="2022-02-24T08:32:25.728" v="1577" actId="478"/>
          <ac:spMkLst>
            <pc:docMk/>
            <pc:sldMk cId="2226226331" sldId="659"/>
            <ac:spMk id="11" creationId="{E8417DB1-C5E8-44D0-9635-80CF56A8E279}"/>
          </ac:spMkLst>
        </pc:spChg>
        <pc:spChg chg="add mod topLvl">
          <ac:chgData name="Syphax Ait oubelli" userId="ecf726b1934da71b" providerId="LiveId" clId="{3D4ACAB5-64CF-4638-AB0E-1C6BEC732CB3}" dt="2022-02-24T08:43:24.930" v="1767"/>
          <ac:spMkLst>
            <pc:docMk/>
            <pc:sldMk cId="2226226331" sldId="659"/>
            <ac:spMk id="12" creationId="{7FDEE0D3-5812-4724-BB7B-23F449BD8FB7}"/>
          </ac:spMkLst>
        </pc:spChg>
        <pc:grpChg chg="add del mod">
          <ac:chgData name="Syphax Ait oubelli" userId="ecf726b1934da71b" providerId="LiveId" clId="{3D4ACAB5-64CF-4638-AB0E-1C6BEC732CB3}" dt="2022-02-24T08:43:24.930" v="1767"/>
          <ac:grpSpMkLst>
            <pc:docMk/>
            <pc:sldMk cId="2226226331" sldId="659"/>
            <ac:grpSpMk id="4" creationId="{633BFE1C-C258-4136-8837-8B9816CF7BC1}"/>
          </ac:grpSpMkLst>
        </pc:grpChg>
        <pc:graphicFrameChg chg="del">
          <ac:chgData name="Syphax Ait oubelli" userId="ecf726b1934da71b" providerId="LiveId" clId="{3D4ACAB5-64CF-4638-AB0E-1C6BEC732CB3}" dt="2022-02-24T08:32:25.728" v="1577" actId="478"/>
          <ac:graphicFrameMkLst>
            <pc:docMk/>
            <pc:sldMk cId="2226226331" sldId="659"/>
            <ac:graphicFrameMk id="10" creationId="{9C39E3E2-E67F-4397-B1F5-45C5EDF35068}"/>
          </ac:graphicFrameMkLst>
        </pc:graphicFrameChg>
      </pc:sldChg>
      <pc:sldChg chg="addSp delSp modSp add mod">
        <pc:chgData name="Syphax Ait oubelli" userId="ecf726b1934da71b" providerId="LiveId" clId="{3D4ACAB5-64CF-4638-AB0E-1C6BEC732CB3}" dt="2022-02-24T08:43:09.481" v="1744"/>
        <pc:sldMkLst>
          <pc:docMk/>
          <pc:sldMk cId="1117463152" sldId="660"/>
        </pc:sldMkLst>
        <pc:spChg chg="add mod topLvl">
          <ac:chgData name="Syphax Ait oubelli" userId="ecf726b1934da71b" providerId="LiveId" clId="{3D4ACAB5-64CF-4638-AB0E-1C6BEC732CB3}" dt="2022-02-24T08:43:09.481" v="1744"/>
          <ac:spMkLst>
            <pc:docMk/>
            <pc:sldMk cId="1117463152" sldId="660"/>
            <ac:spMk id="2" creationId="{1311A041-9EFC-4366-9A1D-00E6E073ADE1}"/>
          </ac:spMkLst>
        </pc:spChg>
        <pc:spChg chg="del">
          <ac:chgData name="Syphax Ait oubelli" userId="ecf726b1934da71b" providerId="LiveId" clId="{3D4ACAB5-64CF-4638-AB0E-1C6BEC732CB3}" dt="2022-02-24T08:33:47.901" v="1585" actId="478"/>
          <ac:spMkLst>
            <pc:docMk/>
            <pc:sldMk cId="1117463152" sldId="660"/>
            <ac:spMk id="3" creationId="{3949B376-C933-47A1-A88B-7E4FAF9CE241}"/>
          </ac:spMkLst>
        </pc:spChg>
        <pc:spChg chg="add mod topLvl">
          <ac:chgData name="Syphax Ait oubelli" userId="ecf726b1934da71b" providerId="LiveId" clId="{3D4ACAB5-64CF-4638-AB0E-1C6BEC732CB3}" dt="2022-02-24T08:43:09.481" v="1744"/>
          <ac:spMkLst>
            <pc:docMk/>
            <pc:sldMk cId="1117463152" sldId="660"/>
            <ac:spMk id="5" creationId="{A34D26B3-4BAC-488F-B2F5-08EE47244502}"/>
          </ac:spMkLst>
        </pc:spChg>
        <pc:grpChg chg="add del mod">
          <ac:chgData name="Syphax Ait oubelli" userId="ecf726b1934da71b" providerId="LiveId" clId="{3D4ACAB5-64CF-4638-AB0E-1C6BEC732CB3}" dt="2022-02-24T08:43:09.481" v="1744"/>
          <ac:grpSpMkLst>
            <pc:docMk/>
            <pc:sldMk cId="1117463152" sldId="660"/>
            <ac:grpSpMk id="4" creationId="{375A7D41-6FF1-4690-A54C-A257C0FBF304}"/>
          </ac:grpSpMkLst>
        </pc:grpChg>
      </pc:sldChg>
      <pc:sldChg chg="addSp delSp modSp add mod">
        <pc:chgData name="Syphax Ait oubelli" userId="ecf726b1934da71b" providerId="LiveId" clId="{3D4ACAB5-64CF-4638-AB0E-1C6BEC732CB3}" dt="2022-02-24T08:42:50.377" v="1723"/>
        <pc:sldMkLst>
          <pc:docMk/>
          <pc:sldMk cId="3731729372" sldId="661"/>
        </pc:sldMkLst>
        <pc:spChg chg="del">
          <ac:chgData name="Syphax Ait oubelli" userId="ecf726b1934da71b" providerId="LiveId" clId="{3D4ACAB5-64CF-4638-AB0E-1C6BEC732CB3}" dt="2022-02-24T08:36:20.414" v="1598" actId="478"/>
          <ac:spMkLst>
            <pc:docMk/>
            <pc:sldMk cId="3731729372" sldId="661"/>
            <ac:spMk id="2" creationId="{1311A041-9EFC-4366-9A1D-00E6E073ADE1}"/>
          </ac:spMkLst>
        </pc:spChg>
        <pc:spChg chg="add mod topLvl">
          <ac:chgData name="Syphax Ait oubelli" userId="ecf726b1934da71b" providerId="LiveId" clId="{3D4ACAB5-64CF-4638-AB0E-1C6BEC732CB3}" dt="2022-02-24T08:42:50.377" v="1723"/>
          <ac:spMkLst>
            <pc:docMk/>
            <pc:sldMk cId="3731729372" sldId="661"/>
            <ac:spMk id="3" creationId="{7D8D70CB-D3A1-401C-A2EB-F93018E887D1}"/>
          </ac:spMkLst>
        </pc:spChg>
        <pc:spChg chg="add del mod">
          <ac:chgData name="Syphax Ait oubelli" userId="ecf726b1934da71b" providerId="LiveId" clId="{3D4ACAB5-64CF-4638-AB0E-1C6BEC732CB3}" dt="2022-02-24T08:41:42.911" v="1686"/>
          <ac:spMkLst>
            <pc:docMk/>
            <pc:sldMk cId="3731729372" sldId="661"/>
            <ac:spMk id="5" creationId="{D083524A-BFA5-43CD-BF15-B00C16DAB7AB}"/>
          </ac:spMkLst>
        </pc:spChg>
        <pc:spChg chg="add mod topLvl">
          <ac:chgData name="Syphax Ait oubelli" userId="ecf726b1934da71b" providerId="LiveId" clId="{3D4ACAB5-64CF-4638-AB0E-1C6BEC732CB3}" dt="2022-02-24T08:42:50.377" v="1723"/>
          <ac:spMkLst>
            <pc:docMk/>
            <pc:sldMk cId="3731729372" sldId="661"/>
            <ac:spMk id="6" creationId="{BC899416-71D0-4325-BDC9-F92A39A2ECCC}"/>
          </ac:spMkLst>
        </pc:spChg>
        <pc:grpChg chg="add del mod">
          <ac:chgData name="Syphax Ait oubelli" userId="ecf726b1934da71b" providerId="LiveId" clId="{3D4ACAB5-64CF-4638-AB0E-1C6BEC732CB3}" dt="2022-02-24T08:42:50.377" v="1723"/>
          <ac:grpSpMkLst>
            <pc:docMk/>
            <pc:sldMk cId="3731729372" sldId="661"/>
            <ac:grpSpMk id="4" creationId="{C24569D5-69DD-48EA-9496-9A1D4886A2AC}"/>
          </ac:grpSpMkLst>
        </pc:grpChg>
      </pc:sldChg>
      <pc:sldChg chg="addSp delSp modSp add mod">
        <pc:chgData name="Syphax Ait oubelli" userId="ecf726b1934da71b" providerId="LiveId" clId="{3D4ACAB5-64CF-4638-AB0E-1C6BEC732CB3}" dt="2022-02-24T08:41:59.895" v="1693" actId="20577"/>
        <pc:sldMkLst>
          <pc:docMk/>
          <pc:sldMk cId="1725994641" sldId="662"/>
        </pc:sldMkLst>
        <pc:spChg chg="add mod topLvl">
          <ac:chgData name="Syphax Ait oubelli" userId="ecf726b1934da71b" providerId="LiveId" clId="{3D4ACAB5-64CF-4638-AB0E-1C6BEC732CB3}" dt="2022-02-24T08:41:54.289" v="1691"/>
          <ac:spMkLst>
            <pc:docMk/>
            <pc:sldMk cId="1725994641" sldId="662"/>
            <ac:spMk id="2" creationId="{72D72C62-8463-4B53-9D41-F8244FE074EC}"/>
          </ac:spMkLst>
        </pc:spChg>
        <pc:spChg chg="del">
          <ac:chgData name="Syphax Ait oubelli" userId="ecf726b1934da71b" providerId="LiveId" clId="{3D4ACAB5-64CF-4638-AB0E-1C6BEC732CB3}" dt="2022-02-24T08:39:35.046" v="1613" actId="478"/>
          <ac:spMkLst>
            <pc:docMk/>
            <pc:sldMk cId="1725994641" sldId="662"/>
            <ac:spMk id="3" creationId="{7D8D70CB-D3A1-401C-A2EB-F93018E887D1}"/>
          </ac:spMkLst>
        </pc:spChg>
        <pc:spChg chg="add del mod topLvl">
          <ac:chgData name="Syphax Ait oubelli" userId="ecf726b1934da71b" providerId="LiveId" clId="{3D4ACAB5-64CF-4638-AB0E-1C6BEC732CB3}" dt="2022-02-24T08:41:49.630" v="1688" actId="478"/>
          <ac:spMkLst>
            <pc:docMk/>
            <pc:sldMk cId="1725994641" sldId="662"/>
            <ac:spMk id="4" creationId="{0F109223-3B70-49C9-8F46-B54D798AF0A5}"/>
          </ac:spMkLst>
        </pc:spChg>
        <pc:spChg chg="add del mod topLvl">
          <ac:chgData name="Syphax Ait oubelli" userId="ecf726b1934da71b" providerId="LiveId" clId="{3D4ACAB5-64CF-4638-AB0E-1C6BEC732CB3}" dt="2022-02-24T08:41:49.630" v="1688" actId="478"/>
          <ac:spMkLst>
            <pc:docMk/>
            <pc:sldMk cId="1725994641" sldId="662"/>
            <ac:spMk id="5" creationId="{172AA5B0-BCEE-44A8-B25B-1E1171DC7665}"/>
          </ac:spMkLst>
        </pc:spChg>
        <pc:spChg chg="add mod topLvl">
          <ac:chgData name="Syphax Ait oubelli" userId="ecf726b1934da71b" providerId="LiveId" clId="{3D4ACAB5-64CF-4638-AB0E-1C6BEC732CB3}" dt="2022-02-24T08:41:59.895" v="1693" actId="20577"/>
          <ac:spMkLst>
            <pc:docMk/>
            <pc:sldMk cId="1725994641" sldId="662"/>
            <ac:spMk id="7" creationId="{4B1620F4-54B0-4F15-88C9-49A0CC9F46AD}"/>
          </ac:spMkLst>
        </pc:spChg>
        <pc:grpChg chg="add del mod">
          <ac:chgData name="Syphax Ait oubelli" userId="ecf726b1934da71b" providerId="LiveId" clId="{3D4ACAB5-64CF-4638-AB0E-1C6BEC732CB3}" dt="2022-02-24T08:41:05.477" v="1683"/>
          <ac:grpSpMkLst>
            <pc:docMk/>
            <pc:sldMk cId="1725994641" sldId="662"/>
            <ac:grpSpMk id="6" creationId="{CCB9E45B-67E9-4431-A896-9473902B483C}"/>
          </ac:grpSpMkLst>
        </pc:grpChg>
        <pc:grpChg chg="add del mod">
          <ac:chgData name="Syphax Ait oubelli" userId="ecf726b1934da71b" providerId="LiveId" clId="{3D4ACAB5-64CF-4638-AB0E-1C6BEC732CB3}" dt="2022-02-24T08:41:54.289" v="1691"/>
          <ac:grpSpMkLst>
            <pc:docMk/>
            <pc:sldMk cId="1725994641" sldId="662"/>
            <ac:grpSpMk id="8" creationId="{DA9EF1AE-63FE-4CF1-9D54-7FED3D3F2CF8}"/>
          </ac:grpSpMkLst>
        </pc:grpChg>
      </pc:sldChg>
      <pc:sldChg chg="modSp add mod">
        <pc:chgData name="Syphax Ait oubelli" userId="ecf726b1934da71b" providerId="LiveId" clId="{3D4ACAB5-64CF-4638-AB0E-1C6BEC732CB3}" dt="2022-02-24T08:42:15.062" v="1696" actId="20577"/>
        <pc:sldMkLst>
          <pc:docMk/>
          <pc:sldMk cId="1495355180" sldId="663"/>
        </pc:sldMkLst>
        <pc:spChg chg="mod">
          <ac:chgData name="Syphax Ait oubelli" userId="ecf726b1934da71b" providerId="LiveId" clId="{3D4ACAB5-64CF-4638-AB0E-1C6BEC732CB3}" dt="2022-02-24T08:42:15.062" v="1696" actId="20577"/>
          <ac:spMkLst>
            <pc:docMk/>
            <pc:sldMk cId="1495355180" sldId="663"/>
            <ac:spMk id="5" creationId="{172AA5B0-BCEE-44A8-B25B-1E1171DC7665}"/>
          </ac:spMkLst>
        </pc:spChg>
        <pc:spChg chg="mod">
          <ac:chgData name="Syphax Ait oubelli" userId="ecf726b1934da71b" providerId="LiveId" clId="{3D4ACAB5-64CF-4638-AB0E-1C6BEC732CB3}" dt="2022-02-24T08:42:07.900" v="1695" actId="207"/>
          <ac:spMkLst>
            <pc:docMk/>
            <pc:sldMk cId="1495355180" sldId="663"/>
            <ac:spMk id="7" creationId="{4B1620F4-54B0-4F15-88C9-49A0CC9F46AD}"/>
          </ac:spMkLst>
        </pc:spChg>
      </pc:sldChg>
      <pc:sldChg chg="addSp delSp modSp add mod">
        <pc:chgData name="Syphax Ait oubelli" userId="ecf726b1934da71b" providerId="LiveId" clId="{3D4ACAB5-64CF-4638-AB0E-1C6BEC732CB3}" dt="2022-02-24T08:49:36.185" v="1822" actId="207"/>
        <pc:sldMkLst>
          <pc:docMk/>
          <pc:sldMk cId="3449144711" sldId="664"/>
        </pc:sldMkLst>
        <pc:spChg chg="mod">
          <ac:chgData name="Syphax Ait oubelli" userId="ecf726b1934da71b" providerId="LiveId" clId="{3D4ACAB5-64CF-4638-AB0E-1C6BEC732CB3}" dt="2022-02-24T08:49:36.185" v="1822" actId="207"/>
          <ac:spMkLst>
            <pc:docMk/>
            <pc:sldMk cId="3449144711" sldId="664"/>
            <ac:spMk id="2" creationId="{72D72C62-8463-4B53-9D41-F8244FE074EC}"/>
          </ac:spMkLst>
        </pc:spChg>
        <pc:spChg chg="add del mod">
          <ac:chgData name="Syphax Ait oubelli" userId="ecf726b1934da71b" providerId="LiveId" clId="{3D4ACAB5-64CF-4638-AB0E-1C6BEC732CB3}" dt="2022-02-24T08:49:19.338" v="1811" actId="21"/>
          <ac:spMkLst>
            <pc:docMk/>
            <pc:sldMk cId="3449144711" sldId="664"/>
            <ac:spMk id="3" creationId="{700EAA37-11AB-46A7-8863-8B771FA88364}"/>
          </ac:spMkLst>
        </pc:spChg>
        <pc:spChg chg="del">
          <ac:chgData name="Syphax Ait oubelli" userId="ecf726b1934da71b" providerId="LiveId" clId="{3D4ACAB5-64CF-4638-AB0E-1C6BEC732CB3}" dt="2022-02-24T08:49:20.407" v="1812" actId="478"/>
          <ac:spMkLst>
            <pc:docMk/>
            <pc:sldMk cId="3449144711" sldId="664"/>
            <ac:spMk id="4" creationId="{0F109223-3B70-49C9-8F46-B54D798AF0A5}"/>
          </ac:spMkLst>
        </pc:spChg>
        <pc:spChg chg="mod">
          <ac:chgData name="Syphax Ait oubelli" userId="ecf726b1934da71b" providerId="LiveId" clId="{3D4ACAB5-64CF-4638-AB0E-1C6BEC732CB3}" dt="2022-02-24T08:48:11.508" v="1794" actId="207"/>
          <ac:spMkLst>
            <pc:docMk/>
            <pc:sldMk cId="3449144711" sldId="664"/>
            <ac:spMk id="5" creationId="{172AA5B0-BCEE-44A8-B25B-1E1171DC7665}"/>
          </ac:spMkLst>
        </pc:spChg>
        <pc:spChg chg="mod">
          <ac:chgData name="Syphax Ait oubelli" userId="ecf726b1934da71b" providerId="LiveId" clId="{3D4ACAB5-64CF-4638-AB0E-1C6BEC732CB3}" dt="2022-02-24T08:48:11.508" v="1794" actId="207"/>
          <ac:spMkLst>
            <pc:docMk/>
            <pc:sldMk cId="3449144711" sldId="664"/>
            <ac:spMk id="7" creationId="{4B1620F4-54B0-4F15-88C9-49A0CC9F46AD}"/>
          </ac:spMkLst>
        </pc:spChg>
        <pc:spChg chg="add mod">
          <ac:chgData name="Syphax Ait oubelli" userId="ecf726b1934da71b" providerId="LiveId" clId="{3D4ACAB5-64CF-4638-AB0E-1C6BEC732CB3}" dt="2022-02-24T08:49:20.675" v="1813"/>
          <ac:spMkLst>
            <pc:docMk/>
            <pc:sldMk cId="3449144711" sldId="664"/>
            <ac:spMk id="8" creationId="{1F77AF35-A4A4-4E4A-B335-DBA521209690}"/>
          </ac:spMkLst>
        </pc:spChg>
      </pc:sldChg>
      <pc:sldChg chg="addSp delSp modSp add mod ord">
        <pc:chgData name="Syphax Ait oubelli" userId="ecf726b1934da71b" providerId="LiveId" clId="{3D4ACAB5-64CF-4638-AB0E-1C6BEC732CB3}" dt="2022-02-24T08:53:52.638" v="1848" actId="1076"/>
        <pc:sldMkLst>
          <pc:docMk/>
          <pc:sldMk cId="1528516873" sldId="665"/>
        </pc:sldMkLst>
        <pc:spChg chg="add del">
          <ac:chgData name="Syphax Ait oubelli" userId="ecf726b1934da71b" providerId="LiveId" clId="{3D4ACAB5-64CF-4638-AB0E-1C6BEC732CB3}" dt="2022-02-24T08:53:41.865" v="1840" actId="478"/>
          <ac:spMkLst>
            <pc:docMk/>
            <pc:sldMk cId="1528516873" sldId="665"/>
            <ac:spMk id="2" creationId="{72D72C62-8463-4B53-9D41-F8244FE074EC}"/>
          </ac:spMkLst>
        </pc:spChg>
        <pc:spChg chg="add del mod">
          <ac:chgData name="Syphax Ait oubelli" userId="ecf726b1934da71b" providerId="LiveId" clId="{3D4ACAB5-64CF-4638-AB0E-1C6BEC732CB3}" dt="2022-02-24T08:53:38.947" v="1838"/>
          <ac:spMkLst>
            <pc:docMk/>
            <pc:sldMk cId="1528516873" sldId="665"/>
            <ac:spMk id="3" creationId="{F5096236-C2C3-4A08-9D07-C35B7D9E889B}"/>
          </ac:spMkLst>
        </pc:spChg>
        <pc:spChg chg="add mod">
          <ac:chgData name="Syphax Ait oubelli" userId="ecf726b1934da71b" providerId="LiveId" clId="{3D4ACAB5-64CF-4638-AB0E-1C6BEC732CB3}" dt="2022-02-24T08:53:52.638" v="1848" actId="1076"/>
          <ac:spMkLst>
            <pc:docMk/>
            <pc:sldMk cId="1528516873" sldId="665"/>
            <ac:spMk id="4" creationId="{9E602FDD-B132-4975-90CA-4EFAC2438E3B}"/>
          </ac:spMkLst>
        </pc:spChg>
        <pc:spChg chg="mod">
          <ac:chgData name="Syphax Ait oubelli" userId="ecf726b1934da71b" providerId="LiveId" clId="{3D4ACAB5-64CF-4638-AB0E-1C6BEC732CB3}" dt="2022-02-24T08:53:31.833" v="1833" actId="20577"/>
          <ac:spMkLst>
            <pc:docMk/>
            <pc:sldMk cId="1528516873" sldId="665"/>
            <ac:spMk id="7" creationId="{4B1620F4-54B0-4F15-88C9-49A0CC9F46AD}"/>
          </ac:spMkLst>
        </pc:spChg>
      </pc:sldChg>
      <pc:sldChg chg="addSp delSp modSp add mod ord">
        <pc:chgData name="Syphax Ait oubelli" userId="ecf726b1934da71b" providerId="LiveId" clId="{3D4ACAB5-64CF-4638-AB0E-1C6BEC732CB3}" dt="2022-02-24T08:54:39.974" v="1878" actId="1076"/>
        <pc:sldMkLst>
          <pc:docMk/>
          <pc:sldMk cId="2840096795" sldId="666"/>
        </pc:sldMkLst>
        <pc:spChg chg="del">
          <ac:chgData name="Syphax Ait oubelli" userId="ecf726b1934da71b" providerId="LiveId" clId="{3D4ACAB5-64CF-4638-AB0E-1C6BEC732CB3}" dt="2022-02-24T08:54:09.065" v="1869" actId="478"/>
          <ac:spMkLst>
            <pc:docMk/>
            <pc:sldMk cId="2840096795" sldId="666"/>
            <ac:spMk id="2" creationId="{72D72C62-8463-4B53-9D41-F8244FE074EC}"/>
          </ac:spMkLst>
        </pc:spChg>
        <pc:spChg chg="add mod">
          <ac:chgData name="Syphax Ait oubelli" userId="ecf726b1934da71b" providerId="LiveId" clId="{3D4ACAB5-64CF-4638-AB0E-1C6BEC732CB3}" dt="2022-02-24T08:54:39.974" v="1878" actId="1076"/>
          <ac:spMkLst>
            <pc:docMk/>
            <pc:sldMk cId="2840096795" sldId="666"/>
            <ac:spMk id="3" creationId="{BD5F95A3-5A8B-4B26-B26F-8432B4816572}"/>
          </ac:spMkLst>
        </pc:spChg>
        <pc:spChg chg="del">
          <ac:chgData name="Syphax Ait oubelli" userId="ecf726b1934da71b" providerId="LiveId" clId="{3D4ACAB5-64CF-4638-AB0E-1C6BEC732CB3}" dt="2022-02-24T08:54:27.344" v="1872" actId="478"/>
          <ac:spMkLst>
            <pc:docMk/>
            <pc:sldMk cId="2840096795" sldId="666"/>
            <ac:spMk id="4" creationId="{0F109223-3B70-49C9-8F46-B54D798AF0A5}"/>
          </ac:spMkLst>
        </pc:spChg>
        <pc:spChg chg="mod">
          <ac:chgData name="Syphax Ait oubelli" userId="ecf726b1934da71b" providerId="LiveId" clId="{3D4ACAB5-64CF-4638-AB0E-1C6BEC732CB3}" dt="2022-02-24T08:54:05.237" v="1868" actId="14100"/>
          <ac:spMkLst>
            <pc:docMk/>
            <pc:sldMk cId="2840096795" sldId="666"/>
            <ac:spMk id="5" creationId="{172AA5B0-BCEE-44A8-B25B-1E1171DC7665}"/>
          </ac:spMkLst>
        </pc:spChg>
        <pc:spChg chg="mod">
          <ac:chgData name="Syphax Ait oubelli" userId="ecf726b1934da71b" providerId="LiveId" clId="{3D4ACAB5-64CF-4638-AB0E-1C6BEC732CB3}" dt="2022-02-24T08:54:00.336" v="1859" actId="20577"/>
          <ac:spMkLst>
            <pc:docMk/>
            <pc:sldMk cId="2840096795" sldId="666"/>
            <ac:spMk id="7" creationId="{4B1620F4-54B0-4F15-88C9-49A0CC9F46AD}"/>
          </ac:spMkLst>
        </pc:spChg>
        <pc:spChg chg="add mod">
          <ac:chgData name="Syphax Ait oubelli" userId="ecf726b1934da71b" providerId="LiveId" clId="{3D4ACAB5-64CF-4638-AB0E-1C6BEC732CB3}" dt="2022-02-24T08:54:12.021" v="1871" actId="1076"/>
          <ac:spMkLst>
            <pc:docMk/>
            <pc:sldMk cId="2840096795" sldId="666"/>
            <ac:spMk id="8" creationId="{761BCAFC-F5D1-4D69-9438-D9D9406C0256}"/>
          </ac:spMkLst>
        </pc:spChg>
      </pc:sldChg>
      <pc:sldChg chg="addSp delSp modSp add mod ord">
        <pc:chgData name="Syphax Ait oubelli" userId="ecf726b1934da71b" providerId="LiveId" clId="{3D4ACAB5-64CF-4638-AB0E-1C6BEC732CB3}" dt="2022-02-24T09:08:17.298" v="1947" actId="1076"/>
        <pc:sldMkLst>
          <pc:docMk/>
          <pc:sldMk cId="3478116588" sldId="667"/>
        </pc:sldMkLst>
        <pc:spChg chg="add mod">
          <ac:chgData name="Syphax Ait oubelli" userId="ecf726b1934da71b" providerId="LiveId" clId="{3D4ACAB5-64CF-4638-AB0E-1C6BEC732CB3}" dt="2022-02-24T09:08:17.298" v="1947" actId="1076"/>
          <ac:spMkLst>
            <pc:docMk/>
            <pc:sldMk cId="3478116588" sldId="667"/>
            <ac:spMk id="2" creationId="{0A2A1A61-4701-4E1A-B8F1-A20BBEE30836}"/>
          </ac:spMkLst>
        </pc:spChg>
        <pc:spChg chg="del">
          <ac:chgData name="Syphax Ait oubelli" userId="ecf726b1934da71b" providerId="LiveId" clId="{3D4ACAB5-64CF-4638-AB0E-1C6BEC732CB3}" dt="2022-02-24T09:08:01.906" v="1942" actId="478"/>
          <ac:spMkLst>
            <pc:docMk/>
            <pc:sldMk cId="3478116588" sldId="667"/>
            <ac:spMk id="4" creationId="{9E602FDD-B132-4975-90CA-4EFAC2438E3B}"/>
          </ac:spMkLst>
        </pc:spChg>
        <pc:spChg chg="mod">
          <ac:chgData name="Syphax Ait oubelli" userId="ecf726b1934da71b" providerId="LiveId" clId="{3D4ACAB5-64CF-4638-AB0E-1C6BEC732CB3}" dt="2022-02-24T09:07:06.260" v="1931" actId="20577"/>
          <ac:spMkLst>
            <pc:docMk/>
            <pc:sldMk cId="3478116588" sldId="667"/>
            <ac:spMk id="7" creationId="{4B1620F4-54B0-4F15-88C9-49A0CC9F46AD}"/>
          </ac:spMkLst>
        </pc:spChg>
      </pc:sldChg>
      <pc:sldChg chg="delSp modSp add del mod">
        <pc:chgData name="Syphax Ait oubelli" userId="ecf726b1934da71b" providerId="LiveId" clId="{3D4ACAB5-64CF-4638-AB0E-1C6BEC732CB3}" dt="2022-02-24T09:06:16.229" v="1903" actId="47"/>
        <pc:sldMkLst>
          <pc:docMk/>
          <pc:sldMk cId="4020477647" sldId="667"/>
        </pc:sldMkLst>
        <pc:spChg chg="del">
          <ac:chgData name="Syphax Ait oubelli" userId="ecf726b1934da71b" providerId="LiveId" clId="{3D4ACAB5-64CF-4638-AB0E-1C6BEC732CB3}" dt="2022-02-24T08:55:03.831" v="1881" actId="478"/>
          <ac:spMkLst>
            <pc:docMk/>
            <pc:sldMk cId="4020477647" sldId="667"/>
            <ac:spMk id="3" creationId="{BD5F95A3-5A8B-4B26-B26F-8432B4816572}"/>
          </ac:spMkLst>
        </pc:spChg>
        <pc:spChg chg="mod">
          <ac:chgData name="Syphax Ait oubelli" userId="ecf726b1934da71b" providerId="LiveId" clId="{3D4ACAB5-64CF-4638-AB0E-1C6BEC732CB3}" dt="2022-02-24T08:55:21.855" v="1901" actId="962"/>
          <ac:spMkLst>
            <pc:docMk/>
            <pc:sldMk cId="4020477647" sldId="667"/>
            <ac:spMk id="5" creationId="{172AA5B0-BCEE-44A8-B25B-1E1171DC7665}"/>
          </ac:spMkLst>
        </pc:spChg>
        <pc:spChg chg="del">
          <ac:chgData name="Syphax Ait oubelli" userId="ecf726b1934da71b" providerId="LiveId" clId="{3D4ACAB5-64CF-4638-AB0E-1C6BEC732CB3}" dt="2022-02-24T08:55:03.831" v="1881" actId="478"/>
          <ac:spMkLst>
            <pc:docMk/>
            <pc:sldMk cId="4020477647" sldId="667"/>
            <ac:spMk id="7" creationId="{4B1620F4-54B0-4F15-88C9-49A0CC9F46AD}"/>
          </ac:spMkLst>
        </pc:spChg>
        <pc:spChg chg="del">
          <ac:chgData name="Syphax Ait oubelli" userId="ecf726b1934da71b" providerId="LiveId" clId="{3D4ACAB5-64CF-4638-AB0E-1C6BEC732CB3}" dt="2022-02-24T08:55:03.831" v="1881" actId="478"/>
          <ac:spMkLst>
            <pc:docMk/>
            <pc:sldMk cId="4020477647" sldId="667"/>
            <ac:spMk id="8" creationId="{761BCAFC-F5D1-4D69-9438-D9D9406C0256}"/>
          </ac:spMkLst>
        </pc:spChg>
      </pc:sldChg>
      <pc:sldChg chg="addSp delSp modSp add mod">
        <pc:chgData name="Syphax Ait oubelli" userId="ecf726b1934da71b" providerId="LiveId" clId="{3D4ACAB5-64CF-4638-AB0E-1C6BEC732CB3}" dt="2022-02-24T09:10:28.272" v="1980" actId="1076"/>
        <pc:sldMkLst>
          <pc:docMk/>
          <pc:sldMk cId="28328718" sldId="668"/>
        </pc:sldMkLst>
        <pc:spChg chg="del">
          <ac:chgData name="Syphax Ait oubelli" userId="ecf726b1934da71b" providerId="LiveId" clId="{3D4ACAB5-64CF-4638-AB0E-1C6BEC732CB3}" dt="2022-02-24T09:10:17.258" v="1973" actId="478"/>
          <ac:spMkLst>
            <pc:docMk/>
            <pc:sldMk cId="28328718" sldId="668"/>
            <ac:spMk id="2" creationId="{0A2A1A61-4701-4E1A-B8F1-A20BBEE30836}"/>
          </ac:spMkLst>
        </pc:spChg>
        <pc:spChg chg="add mod">
          <ac:chgData name="Syphax Ait oubelli" userId="ecf726b1934da71b" providerId="LiveId" clId="{3D4ACAB5-64CF-4638-AB0E-1C6BEC732CB3}" dt="2022-02-24T09:10:28.272" v="1980" actId="1076"/>
          <ac:spMkLst>
            <pc:docMk/>
            <pc:sldMk cId="28328718" sldId="668"/>
            <ac:spMk id="3" creationId="{0C3390A1-5BFE-49B2-8781-23B9AA2C51CF}"/>
          </ac:spMkLst>
        </pc:spChg>
        <pc:spChg chg="mod">
          <ac:chgData name="Syphax Ait oubelli" userId="ecf726b1934da71b" providerId="LiveId" clId="{3D4ACAB5-64CF-4638-AB0E-1C6BEC732CB3}" dt="2022-02-24T09:10:15.202" v="1972" actId="20577"/>
          <ac:spMkLst>
            <pc:docMk/>
            <pc:sldMk cId="28328718" sldId="668"/>
            <ac:spMk id="7" creationId="{4B1620F4-54B0-4F15-88C9-49A0CC9F46AD}"/>
          </ac:spMkLst>
        </pc:spChg>
      </pc:sldChg>
      <pc:sldChg chg="add del modTransition">
        <pc:chgData name="Syphax Ait oubelli" userId="ecf726b1934da71b" providerId="LiveId" clId="{3D4ACAB5-64CF-4638-AB0E-1C6BEC732CB3}" dt="2022-02-24T09:06:17.661" v="1905" actId="47"/>
        <pc:sldMkLst>
          <pc:docMk/>
          <pc:sldMk cId="1251809231" sldId="668"/>
        </pc:sldMkLst>
      </pc:sldChg>
      <pc:sldChg chg="addSp delSp modSp add del">
        <pc:chgData name="Syphax Ait oubelli" userId="ecf726b1934da71b" providerId="LiveId" clId="{3D4ACAB5-64CF-4638-AB0E-1C6BEC732CB3}" dt="2022-02-24T09:08:11.033" v="1946" actId="47"/>
        <pc:sldMkLst>
          <pc:docMk/>
          <pc:sldMk cId="2475237732" sldId="668"/>
        </pc:sldMkLst>
        <pc:spChg chg="add mod">
          <ac:chgData name="Syphax Ait oubelli" userId="ecf726b1934da71b" providerId="LiveId" clId="{3D4ACAB5-64CF-4638-AB0E-1C6BEC732CB3}" dt="2022-02-24T09:07:57.785" v="1941" actId="12789"/>
          <ac:spMkLst>
            <pc:docMk/>
            <pc:sldMk cId="2475237732" sldId="668"/>
            <ac:spMk id="2" creationId="{E64A6A2D-3C8E-4A8E-BF86-5B83F7FC0CCE}"/>
          </ac:spMkLst>
        </pc:spChg>
        <pc:spChg chg="del">
          <ac:chgData name="Syphax Ait oubelli" userId="ecf726b1934da71b" providerId="LiveId" clId="{3D4ACAB5-64CF-4638-AB0E-1C6BEC732CB3}" dt="2022-02-24T09:07:51.105" v="1933" actId="478"/>
          <ac:spMkLst>
            <pc:docMk/>
            <pc:sldMk cId="2475237732" sldId="668"/>
            <ac:spMk id="4" creationId="{9E602FDD-B132-4975-90CA-4EFAC2438E3B}"/>
          </ac:spMkLst>
        </pc:spChg>
        <pc:spChg chg="del">
          <ac:chgData name="Syphax Ait oubelli" userId="ecf726b1934da71b" providerId="LiveId" clId="{3D4ACAB5-64CF-4638-AB0E-1C6BEC732CB3}" dt="2022-02-24T09:07:51.105" v="1933" actId="478"/>
          <ac:spMkLst>
            <pc:docMk/>
            <pc:sldMk cId="2475237732" sldId="668"/>
            <ac:spMk id="7" creationId="{4B1620F4-54B0-4F15-88C9-49A0CC9F46AD}"/>
          </ac:spMkLst>
        </pc:spChg>
      </pc:sldChg>
      <pc:sldChg chg="modSp add del mod modTransition">
        <pc:chgData name="Syphax Ait oubelli" userId="ecf726b1934da71b" providerId="LiveId" clId="{3D4ACAB5-64CF-4638-AB0E-1C6BEC732CB3}" dt="2022-02-24T09:06:16.229" v="1903" actId="47"/>
        <pc:sldMkLst>
          <pc:docMk/>
          <pc:sldMk cId="3489111533" sldId="669"/>
        </pc:sldMkLst>
        <pc:spChg chg="mod">
          <ac:chgData name="Syphax Ait oubelli" userId="ecf726b1934da71b" providerId="LiveId" clId="{3D4ACAB5-64CF-4638-AB0E-1C6BEC732CB3}" dt="2022-02-24T08:55:17.903" v="1900" actId="962"/>
          <ac:spMkLst>
            <pc:docMk/>
            <pc:sldMk cId="3489111533" sldId="669"/>
            <ac:spMk id="5" creationId="{172AA5B0-BCEE-44A8-B25B-1E1171DC7665}"/>
          </ac:spMkLst>
        </pc:spChg>
      </pc:sldChg>
      <pc:sldChg chg="delSp add del">
        <pc:chgData name="Syphax Ait oubelli" userId="ecf726b1934da71b" providerId="LiveId" clId="{3D4ACAB5-64CF-4638-AB0E-1C6BEC732CB3}" dt="2022-02-24T09:11:38.211" v="1984" actId="47"/>
        <pc:sldMkLst>
          <pc:docMk/>
          <pc:sldMk cId="3871609929" sldId="669"/>
        </pc:sldMkLst>
        <pc:spChg chg="del">
          <ac:chgData name="Syphax Ait oubelli" userId="ecf726b1934da71b" providerId="LiveId" clId="{3D4ACAB5-64CF-4638-AB0E-1C6BEC732CB3}" dt="2022-02-24T09:11:16.213" v="1982" actId="478"/>
          <ac:spMkLst>
            <pc:docMk/>
            <pc:sldMk cId="3871609929" sldId="669"/>
            <ac:spMk id="3" creationId="{0C3390A1-5BFE-49B2-8781-23B9AA2C51CF}"/>
          </ac:spMkLst>
        </pc:spChg>
        <pc:spChg chg="del">
          <ac:chgData name="Syphax Ait oubelli" userId="ecf726b1934da71b" providerId="LiveId" clId="{3D4ACAB5-64CF-4638-AB0E-1C6BEC732CB3}" dt="2022-02-24T09:11:16.213" v="1982" actId="478"/>
          <ac:spMkLst>
            <pc:docMk/>
            <pc:sldMk cId="3871609929" sldId="669"/>
            <ac:spMk id="7" creationId="{4B1620F4-54B0-4F15-88C9-49A0CC9F46AD}"/>
          </ac:spMkLst>
        </pc:spChg>
      </pc:sldChg>
      <pc:sldChg chg="addSp delSp modSp add mod">
        <pc:chgData name="Syphax Ait oubelli" userId="ecf726b1934da71b" providerId="LiveId" clId="{3D4ACAB5-64CF-4638-AB0E-1C6BEC732CB3}" dt="2022-02-24T09:12:48.171" v="2000" actId="692"/>
        <pc:sldMkLst>
          <pc:docMk/>
          <pc:sldMk cId="266537266" sldId="670"/>
        </pc:sldMkLst>
        <pc:spChg chg="del">
          <ac:chgData name="Syphax Ait oubelli" userId="ecf726b1934da71b" providerId="LiveId" clId="{3D4ACAB5-64CF-4638-AB0E-1C6BEC732CB3}" dt="2022-02-24T09:11:42.025" v="1986" actId="478"/>
          <ac:spMkLst>
            <pc:docMk/>
            <pc:sldMk cId="266537266" sldId="670"/>
            <ac:spMk id="2" creationId="{AB140747-EAED-4605-BE5E-7286893CF6DD}"/>
          </ac:spMkLst>
        </pc:spChg>
        <pc:spChg chg="del">
          <ac:chgData name="Syphax Ait oubelli" userId="ecf726b1934da71b" providerId="LiveId" clId="{3D4ACAB5-64CF-4638-AB0E-1C6BEC732CB3}" dt="2022-02-24T09:11:40.753" v="1985" actId="478"/>
          <ac:spMkLst>
            <pc:docMk/>
            <pc:sldMk cId="266537266" sldId="670"/>
            <ac:spMk id="3" creationId="{B327B08F-34BF-47E5-86F4-47EAF7DF3F9F}"/>
          </ac:spMkLst>
        </pc:spChg>
        <pc:spChg chg="del">
          <ac:chgData name="Syphax Ait oubelli" userId="ecf726b1934da71b" providerId="LiveId" clId="{3D4ACAB5-64CF-4638-AB0E-1C6BEC732CB3}" dt="2022-02-24T09:11:40.753" v="1985" actId="478"/>
          <ac:spMkLst>
            <pc:docMk/>
            <pc:sldMk cId="266537266" sldId="670"/>
            <ac:spMk id="5" creationId="{1E23F27E-FA79-4405-AE2B-E9BB3847AE84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17" creationId="{FFFD846C-9535-4D3C-975F-5CB364F871FC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19" creationId="{54DE728B-609B-4BA7-9F43-BB4F7A9A9EC1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20" creationId="{38C992CF-6826-4216-9A61-B1EF2C21D047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21" creationId="{00EA5BB6-AFA0-489E-9413-E583A65700C4}"/>
          </ac:spMkLst>
        </pc:spChg>
        <pc:spChg chg="mod topLvl">
          <ac:chgData name="Syphax Ait oubelli" userId="ecf726b1934da71b" providerId="LiveId" clId="{3D4ACAB5-64CF-4638-AB0E-1C6BEC732CB3}" dt="2022-02-24T09:12:41.094" v="1998" actId="207"/>
          <ac:spMkLst>
            <pc:docMk/>
            <pc:sldMk cId="266537266" sldId="670"/>
            <ac:spMk id="22" creationId="{F777CD9B-3B93-45F4-8A5E-A87043B1C42A}"/>
          </ac:spMkLst>
        </pc:spChg>
        <pc:spChg chg="mod topLvl">
          <ac:chgData name="Syphax Ait oubelli" userId="ecf726b1934da71b" providerId="LiveId" clId="{3D4ACAB5-64CF-4638-AB0E-1C6BEC732CB3}" dt="2022-02-24T09:12:03.989" v="1991"/>
          <ac:spMkLst>
            <pc:docMk/>
            <pc:sldMk cId="266537266" sldId="670"/>
            <ac:spMk id="23" creationId="{32AF67C6-CE76-416F-BD30-C514B34A23CF}"/>
          </ac:spMkLst>
        </pc:spChg>
        <pc:grpChg chg="add del mod">
          <ac:chgData name="Syphax Ait oubelli" userId="ecf726b1934da71b" providerId="LiveId" clId="{3D4ACAB5-64CF-4638-AB0E-1C6BEC732CB3}" dt="2022-02-24T09:12:03.989" v="1991"/>
          <ac:grpSpMkLst>
            <pc:docMk/>
            <pc:sldMk cId="266537266" sldId="670"/>
            <ac:grpSpMk id="4" creationId="{F24B321E-37A7-4365-A794-06848A6C3B41}"/>
          </ac:grpSpMkLst>
        </pc:grp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15" creationId="{56F90ABB-BF92-4374-B78A-EDB98CA6C244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4" creationId="{9F101A54-0F9B-41DC-87B5-F263E96A4694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5" creationId="{ACCA8595-16F8-4947-B005-550DA0DC708D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6" creationId="{FAB81DB5-C96A-4140-9240-AA8485D89DFD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7" creationId="{9EF000BA-96AB-4F3D-A324-018463A63F5C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8" creationId="{6528E614-F775-4F89-A716-B9C0BA1722A3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29" creationId="{5328317B-14F9-46CB-9169-05AC63453F78}"/>
          </ac:cxnSpMkLst>
        </pc:cxnChg>
        <pc:cxnChg chg="mod topLvl">
          <ac:chgData name="Syphax Ait oubelli" userId="ecf726b1934da71b" providerId="LiveId" clId="{3D4ACAB5-64CF-4638-AB0E-1C6BEC732CB3}" dt="2022-02-24T09:12:48.171" v="2000" actId="692"/>
          <ac:cxnSpMkLst>
            <pc:docMk/>
            <pc:sldMk cId="266537266" sldId="670"/>
            <ac:cxnSpMk id="30" creationId="{2F0814D2-81BC-4187-9381-803877BA59FC}"/>
          </ac:cxnSpMkLst>
        </pc:cxnChg>
      </pc:sldChg>
      <pc:sldChg chg="addSp modSp add mod">
        <pc:chgData name="Syphax Ait oubelli" userId="ecf726b1934da71b" providerId="LiveId" clId="{3D4ACAB5-64CF-4638-AB0E-1C6BEC732CB3}" dt="2022-02-24T09:18:20.198" v="2055" actId="1582"/>
        <pc:sldMkLst>
          <pc:docMk/>
          <pc:sldMk cId="1550727219" sldId="671"/>
        </pc:sldMkLst>
        <pc:spChg chg="add mod">
          <ac:chgData name="Syphax Ait oubelli" userId="ecf726b1934da71b" providerId="LiveId" clId="{3D4ACAB5-64CF-4638-AB0E-1C6BEC732CB3}" dt="2022-02-24T09:13:30.315" v="2024" actId="1076"/>
          <ac:spMkLst>
            <pc:docMk/>
            <pc:sldMk cId="1550727219" sldId="671"/>
            <ac:spMk id="2" creationId="{C259ED00-326C-4031-9AD7-629C96D32D8E}"/>
          </ac:spMkLst>
        </pc:spChg>
        <pc:spChg chg="mod">
          <ac:chgData name="Syphax Ait oubelli" userId="ecf726b1934da71b" providerId="LiveId" clId="{3D4ACAB5-64CF-4638-AB0E-1C6BEC732CB3}" dt="2022-02-24T09:13:15.432" v="2009" actId="1582"/>
          <ac:spMkLst>
            <pc:docMk/>
            <pc:sldMk cId="1550727219" sldId="671"/>
            <ac:spMk id="17" creationId="{FFFD846C-9535-4D3C-975F-5CB364F871FC}"/>
          </ac:spMkLst>
        </pc:spChg>
        <pc:spChg chg="add mod">
          <ac:chgData name="Syphax Ait oubelli" userId="ecf726b1934da71b" providerId="LiveId" clId="{3D4ACAB5-64CF-4638-AB0E-1C6BEC732CB3}" dt="2022-02-24T09:13:33.497" v="2025" actId="571"/>
          <ac:spMkLst>
            <pc:docMk/>
            <pc:sldMk cId="1550727219" sldId="671"/>
            <ac:spMk id="18" creationId="{1054F5C6-0333-4FCE-9223-E7648365C738}"/>
          </ac:spMkLst>
        </pc:spChg>
        <pc:spChg chg="mod">
          <ac:chgData name="Syphax Ait oubelli" userId="ecf726b1934da71b" providerId="LiveId" clId="{3D4ACAB5-64CF-4638-AB0E-1C6BEC732CB3}" dt="2022-02-24T09:13:15.432" v="2009" actId="1582"/>
          <ac:spMkLst>
            <pc:docMk/>
            <pc:sldMk cId="1550727219" sldId="671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24T09:13:06.052" v="2007" actId="207"/>
          <ac:spMkLst>
            <pc:docMk/>
            <pc:sldMk cId="1550727219" sldId="671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24T09:13:15.432" v="2009" actId="1582"/>
          <ac:spMkLst>
            <pc:docMk/>
            <pc:sldMk cId="1550727219" sldId="671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24T09:13:06.052" v="2007" actId="207"/>
          <ac:spMkLst>
            <pc:docMk/>
            <pc:sldMk cId="1550727219" sldId="671"/>
            <ac:spMk id="22" creationId="{F777CD9B-3B93-45F4-8A5E-A87043B1C42A}"/>
          </ac:spMkLst>
        </pc:spChg>
        <pc:spChg chg="add mod">
          <ac:chgData name="Syphax Ait oubelli" userId="ecf726b1934da71b" providerId="LiveId" clId="{3D4ACAB5-64CF-4638-AB0E-1C6BEC732CB3}" dt="2022-02-24T09:13:35.494" v="2026" actId="571"/>
          <ac:spMkLst>
            <pc:docMk/>
            <pc:sldMk cId="1550727219" sldId="671"/>
            <ac:spMk id="31" creationId="{664CBB28-6F78-4B7A-BD93-7D363F38CA68}"/>
          </ac:spMkLst>
        </pc:sp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18:20.198" v="2055" actId="1582"/>
          <ac:cxnSpMkLst>
            <pc:docMk/>
            <pc:sldMk cId="1550727219" sldId="671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18:20.198" v="2055" actId="1582"/>
          <ac:cxnSpMkLst>
            <pc:docMk/>
            <pc:sldMk cId="1550727219" sldId="671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12:59.077" v="2003" actId="692"/>
          <ac:cxnSpMkLst>
            <pc:docMk/>
            <pc:sldMk cId="1550727219" sldId="671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18:20.198" v="2055" actId="1582"/>
          <ac:cxnSpMkLst>
            <pc:docMk/>
            <pc:sldMk cId="1550727219" sldId="671"/>
            <ac:cxnSpMk id="30" creationId="{2F0814D2-81BC-4187-9381-803877BA59FC}"/>
          </ac:cxnSpMkLst>
        </pc:cxnChg>
      </pc:sldChg>
      <pc:sldChg chg="modSp add mod">
        <pc:chgData name="Syphax Ait oubelli" userId="ecf726b1934da71b" providerId="LiveId" clId="{3D4ACAB5-64CF-4638-AB0E-1C6BEC732CB3}" dt="2022-02-24T09:14:43.207" v="2036" actId="692"/>
        <pc:sldMkLst>
          <pc:docMk/>
          <pc:sldMk cId="711456979" sldId="672"/>
        </pc:sldMkLst>
        <pc:cxnChg chg="mod">
          <ac:chgData name="Syphax Ait oubelli" userId="ecf726b1934da71b" providerId="LiveId" clId="{3D4ACAB5-64CF-4638-AB0E-1C6BEC732CB3}" dt="2022-02-24T09:14:14.322" v="2027" actId="692"/>
          <ac:cxnSpMkLst>
            <pc:docMk/>
            <pc:sldMk cId="711456979" sldId="672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14:26.733" v="2031" actId="692"/>
          <ac:cxnSpMkLst>
            <pc:docMk/>
            <pc:sldMk cId="711456979" sldId="672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14:20.606" v="2028" actId="692"/>
          <ac:cxnSpMkLst>
            <pc:docMk/>
            <pc:sldMk cId="711456979" sldId="672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14:43.207" v="2036" actId="692"/>
          <ac:cxnSpMkLst>
            <pc:docMk/>
            <pc:sldMk cId="711456979" sldId="672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14:32.281" v="2032" actId="692"/>
          <ac:cxnSpMkLst>
            <pc:docMk/>
            <pc:sldMk cId="711456979" sldId="672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14:40.554" v="2035" actId="692"/>
          <ac:cxnSpMkLst>
            <pc:docMk/>
            <pc:sldMk cId="711456979" sldId="672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14:37.952" v="2034" actId="692"/>
          <ac:cxnSpMkLst>
            <pc:docMk/>
            <pc:sldMk cId="711456979" sldId="672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14:36.022" v="2033" actId="692"/>
          <ac:cxnSpMkLst>
            <pc:docMk/>
            <pc:sldMk cId="711456979" sldId="672"/>
            <ac:cxnSpMk id="30" creationId="{2F0814D2-81BC-4187-9381-803877BA59FC}"/>
          </ac:cxnSpMkLst>
        </pc:cxnChg>
      </pc:sldChg>
      <pc:sldChg chg="addSp modSp add mod">
        <pc:chgData name="Syphax Ait oubelli" userId="ecf726b1934da71b" providerId="LiveId" clId="{3D4ACAB5-64CF-4638-AB0E-1C6BEC732CB3}" dt="2022-02-24T09:21:16.126" v="2132" actId="1076"/>
        <pc:sldMkLst>
          <pc:docMk/>
          <pc:sldMk cId="2203963495" sldId="673"/>
        </pc:sldMkLst>
        <pc:spChg chg="add mod">
          <ac:chgData name="Syphax Ait oubelli" userId="ecf726b1934da71b" providerId="LiveId" clId="{3D4ACAB5-64CF-4638-AB0E-1C6BEC732CB3}" dt="2022-02-24T09:21:05.647" v="2124" actId="1076"/>
          <ac:spMkLst>
            <pc:docMk/>
            <pc:sldMk cId="2203963495" sldId="673"/>
            <ac:spMk id="2" creationId="{72410F93-6DBB-4B24-83FD-7EBFAF00F9C5}"/>
          </ac:spMkLst>
        </pc:spChg>
        <pc:spChg chg="mod">
          <ac:chgData name="Syphax Ait oubelli" userId="ecf726b1934da71b" providerId="LiveId" clId="{3D4ACAB5-64CF-4638-AB0E-1C6BEC732CB3}" dt="2022-02-24T09:18:07.011" v="2052" actId="208"/>
          <ac:spMkLst>
            <pc:docMk/>
            <pc:sldMk cId="2203963495" sldId="673"/>
            <ac:spMk id="17" creationId="{FFFD846C-9535-4D3C-975F-5CB364F871FC}"/>
          </ac:spMkLst>
        </pc:spChg>
        <pc:spChg chg="add mod">
          <ac:chgData name="Syphax Ait oubelli" userId="ecf726b1934da71b" providerId="LiveId" clId="{3D4ACAB5-64CF-4638-AB0E-1C6BEC732CB3}" dt="2022-02-24T09:18:40.320" v="2067" actId="1076"/>
          <ac:spMkLst>
            <pc:docMk/>
            <pc:sldMk cId="2203963495" sldId="673"/>
            <ac:spMk id="18" creationId="{CBE05860-5D29-45F6-9178-072EC8E6F2E1}"/>
          </ac:spMkLst>
        </pc:spChg>
        <pc:spChg chg="mod">
          <ac:chgData name="Syphax Ait oubelli" userId="ecf726b1934da71b" providerId="LiveId" clId="{3D4ACAB5-64CF-4638-AB0E-1C6BEC732CB3}" dt="2022-02-24T09:18:11.565" v="2053" actId="208"/>
          <ac:spMkLst>
            <pc:docMk/>
            <pc:sldMk cId="2203963495" sldId="673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24T09:15:54.836" v="2043" actId="207"/>
          <ac:spMkLst>
            <pc:docMk/>
            <pc:sldMk cId="2203963495" sldId="673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24T09:18:11.565" v="2053" actId="208"/>
          <ac:spMkLst>
            <pc:docMk/>
            <pc:sldMk cId="2203963495" sldId="673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24T09:15:54.836" v="2043" actId="207"/>
          <ac:spMkLst>
            <pc:docMk/>
            <pc:sldMk cId="2203963495" sldId="673"/>
            <ac:spMk id="22" creationId="{F777CD9B-3B93-45F4-8A5E-A87043B1C42A}"/>
          </ac:spMkLst>
        </pc:spChg>
        <pc:spChg chg="add mod">
          <ac:chgData name="Syphax Ait oubelli" userId="ecf726b1934da71b" providerId="LiveId" clId="{3D4ACAB5-64CF-4638-AB0E-1C6BEC732CB3}" dt="2022-02-24T09:18:42.955" v="2068" actId="571"/>
          <ac:spMkLst>
            <pc:docMk/>
            <pc:sldMk cId="2203963495" sldId="673"/>
            <ac:spMk id="31" creationId="{96973BB4-FBB4-4C4E-9211-4F40DFABA52A}"/>
          </ac:spMkLst>
        </pc:spChg>
        <pc:spChg chg="add mod">
          <ac:chgData name="Syphax Ait oubelli" userId="ecf726b1934da71b" providerId="LiveId" clId="{3D4ACAB5-64CF-4638-AB0E-1C6BEC732CB3}" dt="2022-02-24T09:18:50.572" v="2072" actId="207"/>
          <ac:spMkLst>
            <pc:docMk/>
            <pc:sldMk cId="2203963495" sldId="673"/>
            <ac:spMk id="32" creationId="{DECD898D-F1D1-48CA-B94D-CCD51BA0E9E9}"/>
          </ac:spMkLst>
        </pc:spChg>
        <pc:spChg chg="add mod">
          <ac:chgData name="Syphax Ait oubelli" userId="ecf726b1934da71b" providerId="LiveId" clId="{3D4ACAB5-64CF-4638-AB0E-1C6BEC732CB3}" dt="2022-02-24T09:21:16.126" v="2132" actId="1076"/>
          <ac:spMkLst>
            <pc:docMk/>
            <pc:sldMk cId="2203963495" sldId="673"/>
            <ac:spMk id="33" creationId="{25A27C4F-AD5F-43FF-A466-0AE91C0D59EB}"/>
          </ac:spMkLst>
        </pc:sp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17:58.900" v="2050" actId="1582"/>
          <ac:cxnSpMkLst>
            <pc:docMk/>
            <pc:sldMk cId="2203963495" sldId="673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18:02.039" v="2051" actId="208"/>
          <ac:cxnSpMkLst>
            <pc:docMk/>
            <pc:sldMk cId="2203963495" sldId="673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15:44.412" v="2039" actId="692"/>
          <ac:cxnSpMkLst>
            <pc:docMk/>
            <pc:sldMk cId="2203963495" sldId="673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15:57.699" v="2045" actId="692"/>
          <ac:cxnSpMkLst>
            <pc:docMk/>
            <pc:sldMk cId="2203963495" sldId="673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17:58.900" v="2050" actId="1582"/>
          <ac:cxnSpMkLst>
            <pc:docMk/>
            <pc:sldMk cId="2203963495" sldId="673"/>
            <ac:cxnSpMk id="30" creationId="{2F0814D2-81BC-4187-9381-803877BA59FC}"/>
          </ac:cxnSpMkLst>
        </pc:cxnChg>
      </pc:sldChg>
      <pc:sldChg chg="addSp modSp add mod ord">
        <pc:chgData name="Syphax Ait oubelli" userId="ecf726b1934da71b" providerId="LiveId" clId="{3D4ACAB5-64CF-4638-AB0E-1C6BEC732CB3}" dt="2022-02-24T09:25:58.578" v="2171" actId="1076"/>
        <pc:sldMkLst>
          <pc:docMk/>
          <pc:sldMk cId="2318884611" sldId="674"/>
        </pc:sldMkLst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17" creationId="{FFFD846C-9535-4D3C-975F-5CB364F871FC}"/>
          </ac:spMkLst>
        </pc:spChg>
        <pc:spChg chg="add mod">
          <ac:chgData name="Syphax Ait oubelli" userId="ecf726b1934da71b" providerId="LiveId" clId="{3D4ACAB5-64CF-4638-AB0E-1C6BEC732CB3}" dt="2022-02-24T09:25:58.578" v="2171" actId="1076"/>
          <ac:spMkLst>
            <pc:docMk/>
            <pc:sldMk cId="2318884611" sldId="674"/>
            <ac:spMk id="18" creationId="{AAB18FA9-D1F0-43DC-958F-9F214A98BF79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19" creationId="{54DE728B-609B-4BA7-9F43-BB4F7A9A9EC1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0" creationId="{38C992CF-6826-4216-9A61-B1EF2C21D047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1" creationId="{00EA5BB6-AFA0-489E-9413-E583A65700C4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2" creationId="{F777CD9B-3B93-45F4-8A5E-A87043B1C42A}"/>
          </ac:spMkLst>
        </pc:spChg>
        <pc:spChg chg="mod">
          <ac:chgData name="Syphax Ait oubelli" userId="ecf726b1934da71b" providerId="LiveId" clId="{3D4ACAB5-64CF-4638-AB0E-1C6BEC732CB3}" dt="2022-02-24T09:23:58.634" v="2136" actId="1076"/>
          <ac:spMkLst>
            <pc:docMk/>
            <pc:sldMk cId="2318884611" sldId="674"/>
            <ac:spMk id="23" creationId="{32AF67C6-CE76-416F-BD30-C514B34A23CF}"/>
          </ac:spMkLst>
        </pc:sp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15" creationId="{56F90ABB-BF92-4374-B78A-EDB98CA6C244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4" creationId="{9F101A54-0F9B-41DC-87B5-F263E96A4694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5" creationId="{ACCA8595-16F8-4947-B005-550DA0DC708D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6" creationId="{FAB81DB5-C96A-4140-9240-AA8485D89DFD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7" creationId="{9EF000BA-96AB-4F3D-A324-018463A63F5C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8" creationId="{6528E614-F775-4F89-A716-B9C0BA1722A3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29" creationId="{5328317B-14F9-46CB-9169-05AC63453F78}"/>
          </ac:cxnSpMkLst>
        </pc:cxnChg>
        <pc:cxnChg chg="mod">
          <ac:chgData name="Syphax Ait oubelli" userId="ecf726b1934da71b" providerId="LiveId" clId="{3D4ACAB5-64CF-4638-AB0E-1C6BEC732CB3}" dt="2022-02-24T09:23:58.634" v="2136" actId="1076"/>
          <ac:cxnSpMkLst>
            <pc:docMk/>
            <pc:sldMk cId="2318884611" sldId="674"/>
            <ac:cxnSpMk id="30" creationId="{2F0814D2-81BC-4187-9381-803877BA59FC}"/>
          </ac:cxnSpMkLst>
        </pc:cxnChg>
      </pc:sldChg>
      <pc:sldChg chg="addSp delSp modSp add mod">
        <pc:chgData name="Syphax Ait oubelli" userId="ecf726b1934da71b" providerId="LiveId" clId="{3D4ACAB5-64CF-4638-AB0E-1C6BEC732CB3}" dt="2022-02-24T09:47:53.948" v="2244"/>
        <pc:sldMkLst>
          <pc:docMk/>
          <pc:sldMk cId="3137105889" sldId="675"/>
        </pc:sldMkLst>
        <pc:spChg chg="add mod topLvl">
          <ac:chgData name="Syphax Ait oubelli" userId="ecf726b1934da71b" providerId="LiveId" clId="{3D4ACAB5-64CF-4638-AB0E-1C6BEC732CB3}" dt="2022-02-24T09:47:53.948" v="2244"/>
          <ac:spMkLst>
            <pc:docMk/>
            <pc:sldMk cId="3137105889" sldId="675"/>
            <ac:spMk id="2" creationId="{38A7C257-835F-4F37-AE94-A348999D4AF5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17" creationId="{FFFD846C-9535-4D3C-975F-5CB364F871FC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18" creationId="{AAB18FA9-D1F0-43DC-958F-9F214A98BF79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19" creationId="{54DE728B-609B-4BA7-9F43-BB4F7A9A9EC1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0" creationId="{38C992CF-6826-4216-9A61-B1EF2C21D047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1" creationId="{00EA5BB6-AFA0-489E-9413-E583A65700C4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2" creationId="{F777CD9B-3B93-45F4-8A5E-A87043B1C42A}"/>
          </ac:spMkLst>
        </pc:spChg>
        <pc:spChg chg="del">
          <ac:chgData name="Syphax Ait oubelli" userId="ecf726b1934da71b" providerId="LiveId" clId="{3D4ACAB5-64CF-4638-AB0E-1C6BEC732CB3}" dt="2022-02-24T09:28:04.649" v="2173" actId="478"/>
          <ac:spMkLst>
            <pc:docMk/>
            <pc:sldMk cId="3137105889" sldId="675"/>
            <ac:spMk id="23" creationId="{32AF67C6-CE76-416F-BD30-C514B34A23CF}"/>
          </ac:spMkLst>
        </pc:spChg>
        <pc:spChg chg="add mod topLvl">
          <ac:chgData name="Syphax Ait oubelli" userId="ecf726b1934da71b" providerId="LiveId" clId="{3D4ACAB5-64CF-4638-AB0E-1C6BEC732CB3}" dt="2022-02-24T09:47:53.948" v="2244"/>
          <ac:spMkLst>
            <pc:docMk/>
            <pc:sldMk cId="3137105889" sldId="675"/>
            <ac:spMk id="31" creationId="{49CFE2CA-CB92-4694-B7F7-140E62D8CCC6}"/>
          </ac:spMkLst>
        </pc:spChg>
        <pc:grpChg chg="add del mod">
          <ac:chgData name="Syphax Ait oubelli" userId="ecf726b1934da71b" providerId="LiveId" clId="{3D4ACAB5-64CF-4638-AB0E-1C6BEC732CB3}" dt="2022-02-24T09:47:53.948" v="2244"/>
          <ac:grpSpMkLst>
            <pc:docMk/>
            <pc:sldMk cId="3137105889" sldId="675"/>
            <ac:grpSpMk id="3" creationId="{DBE5DDB5-61B9-44CD-99F9-5D1C1D3EA094}"/>
          </ac:grpSpMkLst>
        </pc:grp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15" creationId="{56F90ABB-BF92-4374-B78A-EDB98CA6C244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4" creationId="{9F101A54-0F9B-41DC-87B5-F263E96A4694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5" creationId="{ACCA8595-16F8-4947-B005-550DA0DC708D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6" creationId="{FAB81DB5-C96A-4140-9240-AA8485D89DFD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7" creationId="{9EF000BA-96AB-4F3D-A324-018463A63F5C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8" creationId="{6528E614-F775-4F89-A716-B9C0BA1722A3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29" creationId="{5328317B-14F9-46CB-9169-05AC63453F78}"/>
          </ac:cxnSpMkLst>
        </pc:cxnChg>
        <pc:cxnChg chg="del mod">
          <ac:chgData name="Syphax Ait oubelli" userId="ecf726b1934da71b" providerId="LiveId" clId="{3D4ACAB5-64CF-4638-AB0E-1C6BEC732CB3}" dt="2022-02-24T09:28:04.649" v="2173" actId="478"/>
          <ac:cxnSpMkLst>
            <pc:docMk/>
            <pc:sldMk cId="3137105889" sldId="675"/>
            <ac:cxnSpMk id="30" creationId="{2F0814D2-81BC-4187-9381-803877BA59FC}"/>
          </ac:cxnSpMkLst>
        </pc:cxnChg>
      </pc:sldChg>
      <pc:sldChg chg="add">
        <pc:chgData name="Syphax Ait oubelli" userId="ecf726b1934da71b" providerId="LiveId" clId="{3D4ACAB5-64CF-4638-AB0E-1C6BEC732CB3}" dt="2022-02-24T09:48:48.505" v="2245"/>
        <pc:sldMkLst>
          <pc:docMk/>
          <pc:sldMk cId="257643923" sldId="676"/>
        </pc:sldMkLst>
      </pc:sldChg>
    </pc:docChg>
  </pc:docChgLst>
  <pc:docChgLst>
    <pc:chgData name="Syphax Ait oubelli" userId="ecf726b1934da71b" providerId="LiveId" clId="{6A633F21-98A5-46F1-AF5C-7D6517485588}"/>
    <pc:docChg chg="undo redo custSel addSld delSld modSld sldOrd modSection">
      <pc:chgData name="Syphax Ait oubelli" userId="ecf726b1934da71b" providerId="LiveId" clId="{6A633F21-98A5-46F1-AF5C-7D6517485588}" dt="2021-08-29T14:46:28.596" v="1692"/>
      <pc:docMkLst>
        <pc:docMk/>
      </pc:docMkLst>
      <pc:sldChg chg="add">
        <pc:chgData name="Syphax Ait oubelli" userId="ecf726b1934da71b" providerId="LiveId" clId="{6A633F21-98A5-46F1-AF5C-7D6517485588}" dt="2021-08-29T13:29:01.067" v="327"/>
        <pc:sldMkLst>
          <pc:docMk/>
          <pc:sldMk cId="1409591619" sldId="26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5906171" sldId="26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61684508" sldId="26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31612049" sldId="27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78901722" sldId="27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96" sldId="27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155605615" sldId="28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77835588" sldId="28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09315333" sldId="28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52205712" sldId="28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71190954" sldId="28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42397423" sldId="28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86091988" sldId="28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83101562" sldId="28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7870273" sldId="28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95479322" sldId="28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7941430" sldId="2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662306416" sldId="2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91143816" sldId="2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4014031" sldId="29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559390697" sldId="29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24773123" sldId="29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75022841" sldId="29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096507637" sldId="29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289970130" sldId="29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04745696" sldId="29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330548844" sldId="30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10286037" sldId="30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01236911" sldId="30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67655554" sldId="30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540630153" sldId="30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17094901" sldId="30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00225530" sldId="30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864418925" sldId="30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979779805" sldId="30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1563342" sldId="30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5968039" sldId="31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977637411" sldId="31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42018274" sldId="31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71968658" sldId="31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729686096" sldId="31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64473464" sldId="31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006155254" sldId="31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203697662" sldId="31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185284918" sldId="31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82867618" sldId="31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155448609" sldId="32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81643281" sldId="32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39229797" sldId="32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44208628" sldId="32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957791718" sldId="324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005593065" sldId="326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21618305" sldId="32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69493229" sldId="328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812219612" sldId="32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570852428" sldId="330"/>
        </pc:sldMkLst>
      </pc:sldChg>
      <pc:sldChg chg="addSp delSp modSp mod">
        <pc:chgData name="Syphax Ait oubelli" userId="ecf726b1934da71b" providerId="LiveId" clId="{6A633F21-98A5-46F1-AF5C-7D6517485588}" dt="2021-08-29T13:10:15.177" v="37" actId="14100"/>
        <pc:sldMkLst>
          <pc:docMk/>
          <pc:sldMk cId="14798839" sldId="332"/>
        </pc:sldMkLst>
        <pc:spChg chg="mod">
          <ac:chgData name="Syphax Ait oubelli" userId="ecf726b1934da71b" providerId="LiveId" clId="{6A633F21-98A5-46F1-AF5C-7D6517485588}" dt="2021-08-29T13:10:15.177" v="37" actId="14100"/>
          <ac:spMkLst>
            <pc:docMk/>
            <pc:sldMk cId="14798839" sldId="332"/>
            <ac:spMk id="2" creationId="{3B058406-6079-4C6C-B29B-FFE8036C3DA8}"/>
          </ac:spMkLst>
        </pc:spChg>
        <pc:picChg chg="del">
          <ac:chgData name="Syphax Ait oubelli" userId="ecf726b1934da71b" providerId="LiveId" clId="{6A633F21-98A5-46F1-AF5C-7D6517485588}" dt="2021-08-29T13:08:36.120" v="7" actId="478"/>
          <ac:picMkLst>
            <pc:docMk/>
            <pc:sldMk cId="14798839" sldId="332"/>
            <ac:picMk id="4" creationId="{29234410-017A-4BA5-8502-83B22951A241}"/>
          </ac:picMkLst>
        </pc:picChg>
        <pc:picChg chg="add mod">
          <ac:chgData name="Syphax Ait oubelli" userId="ecf726b1934da71b" providerId="LiveId" clId="{6A633F21-98A5-46F1-AF5C-7D6517485588}" dt="2021-08-29T13:09:46.403" v="11" actId="1076"/>
          <ac:picMkLst>
            <pc:docMk/>
            <pc:sldMk cId="14798839" sldId="332"/>
            <ac:picMk id="5" creationId="{29A6F10B-C0C9-4447-9CB0-9575E354D977}"/>
          </ac:picMkLst>
        </pc:picChg>
      </pc:sldChg>
      <pc:sldChg chg="add">
        <pc:chgData name="Syphax Ait oubelli" userId="ecf726b1934da71b" providerId="LiveId" clId="{6A633F21-98A5-46F1-AF5C-7D6517485588}" dt="2021-08-29T13:10:00.958" v="12" actId="2890"/>
        <pc:sldMkLst>
          <pc:docMk/>
          <pc:sldMk cId="1872447348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203194" sldId="33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10083885" sldId="33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59032452" sldId="335"/>
        </pc:sldMkLst>
      </pc:sldChg>
      <pc:sldChg chg="add">
        <pc:chgData name="Syphax Ait oubelli" userId="ecf726b1934da71b" providerId="LiveId" clId="{6A633F21-98A5-46F1-AF5C-7D6517485588}" dt="2021-08-29T13:13:41.844" v="52"/>
        <pc:sldMkLst>
          <pc:docMk/>
          <pc:sldMk cId="3828117253" sldId="335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8375541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760507734" sldId="33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949057661" sldId="337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496962250" sldId="33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87476093" sldId="33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47634980" sldId="339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161960488" sldId="33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8172455" sldId="340"/>
        </pc:sldMkLst>
      </pc:sldChg>
      <pc:sldChg chg="add">
        <pc:chgData name="Syphax Ait oubelli" userId="ecf726b1934da71b" providerId="LiveId" clId="{6A633F21-98A5-46F1-AF5C-7D6517485588}" dt="2021-08-29T13:14:16.049" v="53"/>
        <pc:sldMkLst>
          <pc:docMk/>
          <pc:sldMk cId="734458336" sldId="34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60893677" sldId="34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458070502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30773373" sldId="34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351165044" sldId="343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388370669" sldId="34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38184753" sldId="34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1392630" sldId="34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12987891" sldId="34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796176509" sldId="34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8348151" sldId="34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72128973" sldId="35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7242487" sldId="35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9537760" sldId="35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8068555" sldId="35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64388238" sldId="35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155243116" sldId="35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93183418" sldId="35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849417" sldId="35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039584223" sldId="35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34808615" sldId="35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94011422" sldId="36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773429937" sldId="36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19898474" sldId="36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61291826" sldId="36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5326313" sldId="36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647836904" sldId="365"/>
        </pc:sldMkLst>
      </pc:sldChg>
      <pc:sldChg chg="addSp delSp modSp add del mod">
        <pc:chgData name="Syphax Ait oubelli" userId="ecf726b1934da71b" providerId="LiveId" clId="{6A633F21-98A5-46F1-AF5C-7D6517485588}" dt="2021-08-29T13:37:24.416" v="526" actId="165"/>
        <pc:sldMkLst>
          <pc:docMk/>
          <pc:sldMk cId="4082866921" sldId="366"/>
        </pc:sldMkLst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2" creationId="{BE11999B-13D7-4C1C-8945-8322ADF8E4B8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6" creationId="{C199DEAE-E246-465A-8286-BB77B7369019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7" creationId="{A004048C-BBEB-4B13-B4F9-533A469E6FD7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8" creationId="{F2733163-3E37-4C11-82E1-5934FC7C3AAD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9" creationId="{9C0AD0D8-71A4-417C-BBD4-0ADE5C537A6E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0" creationId="{557B01FF-B53C-441D-9893-1E8299348E35}"/>
          </ac:spMkLst>
        </pc:spChg>
        <pc:spChg chg="mod topLvl">
          <ac:chgData name="Syphax Ait oubelli" userId="ecf726b1934da71b" providerId="LiveId" clId="{6A633F21-98A5-46F1-AF5C-7D6517485588}" dt="2021-08-29T13:37:24.416" v="526" actId="165"/>
          <ac:spMkLst>
            <pc:docMk/>
            <pc:sldMk cId="4082866921" sldId="366"/>
            <ac:spMk id="11" creationId="{D417C1D1-36FE-462F-A1C1-281F4EE1C077}"/>
          </ac:spMkLst>
        </pc:spChg>
        <pc:spChg chg="del mod">
          <ac:chgData name="Syphax Ait oubelli" userId="ecf726b1934da71b" providerId="LiveId" clId="{6A633F21-98A5-46F1-AF5C-7D6517485588}" dt="2021-08-29T13:37:17.729" v="523" actId="478"/>
          <ac:spMkLst>
            <pc:docMk/>
            <pc:sldMk cId="4082866921" sldId="366"/>
            <ac:spMk id="12" creationId="{5C717CC4-FD7A-4250-810C-623B37903E38}"/>
          </ac:spMkLst>
        </pc:spChg>
        <pc:grpChg chg="add del mod">
          <ac:chgData name="Syphax Ait oubelli" userId="ecf726b1934da71b" providerId="LiveId" clId="{6A633F21-98A5-46F1-AF5C-7D6517485588}" dt="2021-08-29T13:37:24.416" v="526" actId="165"/>
          <ac:grpSpMkLst>
            <pc:docMk/>
            <pc:sldMk cId="4082866921" sldId="366"/>
            <ac:grpSpMk id="3" creationId="{D82D9D0D-6DA8-432A-BA57-1A8091AD8D98}"/>
          </ac:grpSpMkLst>
        </pc:gr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56340816" sldId="36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49361227" sldId="36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88838979" sldId="36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063024655" sldId="37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107822401" sldId="37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11179652" sldId="37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2816800" sldId="37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33686422" sldId="37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29546539" sldId="378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847740859" sldId="379"/>
        </pc:sldMkLst>
      </pc:sldChg>
      <pc:sldChg chg="modSp add del mod">
        <pc:chgData name="Syphax Ait oubelli" userId="ecf726b1934da71b" providerId="LiveId" clId="{6A633F21-98A5-46F1-AF5C-7D6517485588}" dt="2021-08-29T14:00:04.925" v="1003" actId="1076"/>
        <pc:sldMkLst>
          <pc:docMk/>
          <pc:sldMk cId="726586084" sldId="380"/>
        </pc:sldMkLst>
        <pc:spChg chg="mod">
          <ac:chgData name="Syphax Ait oubelli" userId="ecf726b1934da71b" providerId="LiveId" clId="{6A633F21-98A5-46F1-AF5C-7D6517485588}" dt="2021-08-29T13:59:58.444" v="1001" actId="1076"/>
          <ac:spMkLst>
            <pc:docMk/>
            <pc:sldMk cId="726586084" sldId="380"/>
            <ac:spMk id="2" creationId="{1D8C653D-C082-4CE2-AC2C-67E608E75A4F}"/>
          </ac:spMkLst>
        </pc:spChg>
        <pc:spChg chg="mod">
          <ac:chgData name="Syphax Ait oubelli" userId="ecf726b1934da71b" providerId="LiveId" clId="{6A633F21-98A5-46F1-AF5C-7D6517485588}" dt="2021-08-29T14:00:00.906" v="1002" actId="1076"/>
          <ac:spMkLst>
            <pc:docMk/>
            <pc:sldMk cId="726586084" sldId="380"/>
            <ac:spMk id="12" creationId="{57A67FBC-6CD6-41DD-B3E7-D9CA3025395A}"/>
          </ac:spMkLst>
        </pc:spChg>
        <pc:spChg chg="mod">
          <ac:chgData name="Syphax Ait oubelli" userId="ecf726b1934da71b" providerId="LiveId" clId="{6A633F21-98A5-46F1-AF5C-7D6517485588}" dt="2021-08-29T14:00:04.925" v="1003" actId="1076"/>
          <ac:spMkLst>
            <pc:docMk/>
            <pc:sldMk cId="726586084" sldId="380"/>
            <ac:spMk id="13" creationId="{64C1D654-17A1-4874-8F5C-A5F455EE6982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101763229" sldId="38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45718150" sldId="38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0919287" sldId="383"/>
        </pc:sldMkLst>
      </pc:sldChg>
      <pc:sldChg chg="modSp add mod">
        <pc:chgData name="Syphax Ait oubelli" userId="ecf726b1934da71b" providerId="LiveId" clId="{6A633F21-98A5-46F1-AF5C-7D6517485588}" dt="2021-08-29T13:11:51.424" v="51" actId="14100"/>
        <pc:sldMkLst>
          <pc:docMk/>
          <pc:sldMk cId="1522942258" sldId="383"/>
        </pc:sldMkLst>
        <pc:spChg chg="mod">
          <ac:chgData name="Syphax Ait oubelli" userId="ecf726b1934da71b" providerId="LiveId" clId="{6A633F21-98A5-46F1-AF5C-7D6517485588}" dt="2021-08-29T13:11:02.890" v="48" actId="14100"/>
          <ac:spMkLst>
            <pc:docMk/>
            <pc:sldMk cId="1522942258" sldId="383"/>
            <ac:spMk id="794" creationId="{550FD1BC-CD19-4A2B-8F7F-4E92A1548DBD}"/>
          </ac:spMkLst>
        </pc:spChg>
        <pc:spChg chg="mod">
          <ac:chgData name="Syphax Ait oubelli" userId="ecf726b1934da71b" providerId="LiveId" clId="{6A633F21-98A5-46F1-AF5C-7D6517485588}" dt="2021-08-29T13:11:51.424" v="51" actId="14100"/>
          <ac:spMkLst>
            <pc:docMk/>
            <pc:sldMk cId="1522942258" sldId="383"/>
            <ac:spMk id="795" creationId="{09AED3CC-0E27-4A5C-B039-3B30F340A42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6" creationId="{FCE8EDF0-E12D-471B-AF38-EB7224E6AC3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7" creationId="{9B18F9B1-6BC3-4BB6-B75A-074DBB8A51D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8" creationId="{6A13D39D-0E65-41D8-A04E-4A2ADCAF6634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799" creationId="{AE8D0BF3-2652-4879-B465-0AC949325EE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0" creationId="{D000EA4D-3AB5-49D1-B911-EE18FF1D1E30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1" creationId="{C5C8E020-839E-469E-91D8-2BB13573E3DC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2" creationId="{1EF7DA54-F9EB-4B15-8C06-0A14048E25CE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3" creationId="{BBB7AA58-FD87-4AE3-819B-493B4541130F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4" creationId="{1D236BEA-9BC1-4919-AEF2-7621929D85D6}"/>
          </ac:spMkLst>
        </pc:spChg>
        <pc:spChg chg="mod">
          <ac:chgData name="Syphax Ait oubelli" userId="ecf726b1934da71b" providerId="LiveId" clId="{6A633F21-98A5-46F1-AF5C-7D6517485588}" dt="2021-08-29T13:11:43.937" v="50" actId="6559"/>
          <ac:spMkLst>
            <pc:docMk/>
            <pc:sldMk cId="1522942258" sldId="383"/>
            <ac:spMk id="805" creationId="{D491F9BF-C9B2-4ECE-B97A-E133A04636E1}"/>
          </ac:spMkLst>
        </pc:spChg>
      </pc:sldChg>
      <pc:sldChg chg="addSp delSp modSp add mod ord">
        <pc:chgData name="Syphax Ait oubelli" userId="ecf726b1934da71b" providerId="LiveId" clId="{6A633F21-98A5-46F1-AF5C-7D6517485588}" dt="2021-08-29T13:15:50.078" v="121" actId="207"/>
        <pc:sldMkLst>
          <pc:docMk/>
          <pc:sldMk cId="297730008" sldId="384"/>
        </pc:sldMkLst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" creationId="{D07AD720-9394-4AA9-A133-8FFA35E70A2A}"/>
          </ac:spMkLst>
        </pc:spChg>
        <pc:spChg chg="add mod">
          <ac:chgData name="Syphax Ait oubelli" userId="ecf726b1934da71b" providerId="LiveId" clId="{6A633F21-98A5-46F1-AF5C-7D6517485588}" dt="2021-08-29T13:15:50.078" v="121" actId="207"/>
          <ac:spMkLst>
            <pc:docMk/>
            <pc:sldMk cId="297730008" sldId="384"/>
            <ac:spMk id="3" creationId="{84B9EB7D-AF1A-4FEB-8767-D1DE8AF0F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" creationId="{251D8278-DEB1-4DEA-9845-E0069419E2D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" creationId="{8C64B7FA-59DA-4833-B9B1-3D7F1E79FD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" creationId="{BEE95480-37C0-4C1F-8704-32E4CAE9C6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" creationId="{89D84E1D-429D-4B3A-8263-19BDA26EBE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9" creationId="{2397A04C-883B-4DD9-B001-3D84C56927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0" creationId="{17429AD8-1F7D-4FDD-83B9-5A39BD1FC98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1" creationId="{7B9E3971-F60D-4833-A08A-9FC24C38E3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2" creationId="{A31CCB19-CB3E-45E7-8525-33DDFC7560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3" creationId="{34DEB9F4-7983-42A8-A5B6-439C2A9E188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4" creationId="{C413A7D1-0ED3-4413-9F80-FBD164442C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5" creationId="{F6F16FEB-8EFF-4FAC-BC92-F75769F2DB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6" creationId="{4568CEE9-A497-478B-ADA3-A5982E71E8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7" creationId="{142C93F4-38BE-4D7F-B53D-1B79D16B8C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" creationId="{845FE22B-681E-421B-A3AC-4CFD9AA387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" creationId="{8574257A-577E-4198-A8B4-44D2288D9B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" creationId="{F345E5D3-C166-4D46-B717-C2E95B9324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" creationId="{187401E1-A08E-4C70-BD45-CE21D0B7D6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" creationId="{7CCF5909-4CD8-42E1-808F-13140BA6F3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" creationId="{18896A07-6FD7-4F73-AF8C-C7EF4FFACC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4" creationId="{95DA6096-D7E4-4B78-B2CC-39E0F0267D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5" creationId="{111B700E-72C4-4197-BAE4-3009368E834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6" creationId="{0472E48F-BCDA-47A2-B9FA-5900C579B3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7" creationId="{8E0CC418-966E-4C21-B4AA-06CB593DAB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8" creationId="{923C0C9F-046F-468B-A80C-780543FAEA8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" creationId="{D717589F-1703-4A4E-B9C4-9466B9A881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" creationId="{0C30E207-FEB9-48B4-BC7C-46F04FC3E4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" creationId="{7F22788F-FE7A-44E7-B969-16136ACD66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" creationId="{CEE2EECE-5938-4F38-95CD-889E0B42D9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" creationId="{96BC3238-443B-494C-868B-26B39E42CD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" creationId="{A070E9B1-FADE-49F3-8CC3-C6F81956EF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" creationId="{91ECA375-02E7-4814-83E2-C9B74AF49C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" creationId="{B7D7D6FA-7001-496E-8FD2-092E2D8844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" creationId="{B2D9839A-C1D5-4524-A4AE-7B0089F0B4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" creationId="{3C07FF9B-4205-4030-ACFC-0C83104B0A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" creationId="{5A91A7F0-08D9-4D25-9DB3-F571B0B6711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" creationId="{D6FB3839-CFF3-45C2-9C12-7048FEFCCB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" creationId="{256297D6-0420-439E-9830-0E008765C9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" creationId="{46AB5169-2346-44CB-A0D2-31AE6C014F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" creationId="{E92E02C6-0BE8-42D0-B228-64D51BB94D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" creationId="{FCCF22C6-8D39-47DC-83BF-F374FAF748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" creationId="{B39025C3-F751-4FA3-8E68-29AD49C73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" creationId="{5D6775F9-02D1-4AA2-B5B1-6C3DD3CAC6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" creationId="{1AB0EE44-3B31-43A1-A407-EACD2D16B5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" creationId="{EEB64D51-A676-4D1B-A907-412154BF05A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" creationId="{0A3E7378-AF89-4E25-A3B0-CDF1B98FDE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" creationId="{6AD221EC-7328-404D-A4C7-6598FB7323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" creationId="{42F53CEF-3F4B-4847-92A9-D27F8F355B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" creationId="{C05FD6FC-18A5-4255-AB2D-37F38C7B59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" creationId="{93CAB528-A193-436B-870C-3C7F19C88EC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" creationId="{AEC83C64-27C5-4AD1-833E-851E70C6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" creationId="{A3767927-4FC9-4785-BF67-F54E10D70D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" creationId="{AE906379-C5CE-42D8-9BE0-348E9796E2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" creationId="{5C257DD5-6A42-4B40-81A0-45431F827E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" creationId="{796CF353-2E79-49C5-8F7C-2059101F3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0" creationId="{331BD8D5-442F-4060-A3E6-ECC5389E8E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1" creationId="{7538DACF-90A9-405B-B7D8-5CF8039D64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2" creationId="{E54B9FF1-7AA2-4B04-BABC-D650D2D782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3" creationId="{88CA8187-62AF-4C17-BCFD-268F4095C8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4" creationId="{17AA2BB6-4CD3-4A06-BD9A-781C00252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5" creationId="{9DB142F5-AB08-45D4-B949-CA06A1899E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6" creationId="{4078395A-F80D-49CC-81DE-BEBB2F7E5AE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7" creationId="{616B34D7-A6EB-4D59-AF09-A91497FA1A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8" creationId="{0D4B247C-522F-4675-8B71-465118C909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89" creationId="{9FFA07B6-9DEE-4D73-B1AE-BF132C073A8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0" creationId="{1ECC1B06-B351-4BE6-8225-DB1C728E7C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1" creationId="{640721A7-5A03-42B0-BE35-A75E77CFC1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2" creationId="{CDD7AF49-A8AA-4124-9A43-BE6470CE40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3" creationId="{85949631-4391-42AF-9BD0-363C369CD8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4" creationId="{04C15BCE-3241-49F9-8093-9153B4459F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5" creationId="{06580582-3B64-443E-9578-9624A54B76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6" creationId="{6AFA66AF-930F-4933-8D82-02FA6CF9FD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7" creationId="{CC436FA8-5664-4CE2-94D1-1ECE6CBC7F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8" creationId="{0BCF8252-4930-4F10-887B-DE4CCC04D12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199" creationId="{095C1E4F-4773-4C92-9DEC-0617B4FA17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0" creationId="{7AB259E7-52C2-4C26-A459-90392DDB6B5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1" creationId="{F0C537A2-0655-4A68-B5C0-35B61021FD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2" creationId="{D679F4EC-C68B-4CCD-97D9-2A61A6EE13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3" creationId="{A0A827FE-EC41-4DB8-9975-1D42554FC7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4" creationId="{078C32A7-20BA-417D-B1B7-A79A585A2E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5" creationId="{001D518D-4E8F-4ABC-9776-C753A6ED6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6" creationId="{AC29AB8A-4A38-401A-9BB2-098D5E758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7" creationId="{AB29B686-C15F-48D8-9FF3-2370826CB4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8" creationId="{BA5156C2-E27F-4960-AB5C-FCD51FEC65C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09" creationId="{10E1CADE-E545-4453-9CC3-AA38F6295C6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0" creationId="{2A33B8F4-821B-41D0-97DE-209BA1920B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1" creationId="{714B64FE-7F5D-4DD8-AE80-836C0532DB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2" creationId="{55B7B44F-7C1C-40A5-9773-9E90DD7CC9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3" creationId="{8885654A-4957-4D8C-B55C-E53D5DD19C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4" creationId="{116F9558-4698-4627-A42C-2FF0614C22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5" creationId="{5573F58B-D7CF-4C5B-8029-02B47ABE5D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6" creationId="{AF01896C-B5DB-4BC8-88D6-4EEBE312A6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7" creationId="{D4C2A317-969B-4E9A-8860-3E7985EF0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8" creationId="{DE6FEFDA-9BDF-4C61-A21A-5D023DFCDD8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19" creationId="{44113D8C-0C4A-4C98-99A5-02B4CB27907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0" creationId="{2869F1C9-FD80-4110-9D95-2A4D04491B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1" creationId="{B748BB21-B555-4647-B605-333011EF8E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2" creationId="{9A6F9EA8-7D09-471C-8BA3-FBAB8483911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3" creationId="{8B74D7BE-D3C8-49C6-BE19-909DBDD29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4" creationId="{380BE1AF-7259-472E-BBF8-155EB04B2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5" creationId="{6DD00A39-547D-480D-B044-72F9BF6EF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6" creationId="{67755512-2D84-4959-9C30-40F4128860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7" creationId="{C9314983-F4BC-457F-8DD9-273EE68552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8" creationId="{CF87750E-2E87-47EE-A5E2-BFAD21D1154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29" creationId="{6E7446CC-032E-4874-BA04-21D8FCBBB9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0" creationId="{BC193D38-1882-4980-84DB-6FF71EDC30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1" creationId="{B63826FD-1497-405B-A499-53983A4820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2" creationId="{97408974-DB22-463D-9DE2-C935E8C619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3" creationId="{87409DDF-D0AE-4D64-91A8-B587709403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34" creationId="{84ABE672-C6DB-41CF-8450-FD43EEC6EB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2" creationId="{FD665A9C-2E87-4F50-8517-C014B27C4D6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3" creationId="{500BEA85-D3B9-405C-83F8-98F713A061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4" creationId="{BC4E1F89-439F-4197-8660-FCC127C876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5" creationId="{11B27320-938E-47CB-95C3-27ACE83C63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6" creationId="{AF9675F9-0673-41FB-BC39-C599C3BF1A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7" creationId="{59FCFD63-B784-40F8-8F55-312E61C599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8" creationId="{D624831F-70F7-47C1-860C-D0F97BADF0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299" creationId="{6E24A11A-8E40-40E8-879D-638E34A378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0" creationId="{A0FA6266-ECD1-4233-9F97-95E3D0457B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1" creationId="{4F3A2678-8EE7-4724-930D-B620355B0F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2" creationId="{D50E1DB8-C9C1-4A19-A63A-BFB14D9521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3" creationId="{8C248626-E580-4757-8A5B-387A892C0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4" creationId="{335F12AD-2319-4D88-8368-B16A38D2F5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5" creationId="{30DAD254-2FDD-4EF2-BDD4-F56E1A3094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6" creationId="{6986E3E8-671B-4853-85B3-C4B3A732A4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7" creationId="{D0C13A8D-2F6D-4F8B-BBA3-2B81CBAF7F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8" creationId="{BA3E02A9-A6D7-4ADC-8E47-AF18542D4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09" creationId="{A3602B83-997A-4D88-97F8-F12ECF9C5D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0" creationId="{5A180D48-AF4D-43A0-B9E5-D00167E7F5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1" creationId="{81F783BE-805F-411A-A66F-2CE3230896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2" creationId="{55AA4A11-19DB-4FB2-9F7B-EE0EDD29AF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3" creationId="{26E20EC4-867E-4DE6-A939-47E8F8E14A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4" creationId="{2E0C4ABE-080B-4F82-8703-51884ED096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5" creationId="{90928D1D-3257-41A1-AB40-8E648F7096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6" creationId="{3F327F4B-6911-4FE1-AFF1-007CD7436A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7" creationId="{0EA60972-54AE-4216-B2D0-D1764B1635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8" creationId="{EBC77B78-0AB0-460B-A84D-E95B0C9AE2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19" creationId="{296B2BA7-3FA7-4D6F-A79D-0D90E49EB9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0" creationId="{BEF4CC53-8494-43C0-AA94-D290C19064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1" creationId="{3C023918-28DD-43CB-9617-EF610E9A4D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2" creationId="{0D8EEE17-0736-483D-97FC-DCCFE499B27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3" creationId="{DF98034E-4847-4B76-BADD-30D7D7366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4" creationId="{D91CD162-3621-4C11-8510-0F1F0C250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5" creationId="{35D96B72-E63A-4E01-A04F-0F7EC7E68B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6" creationId="{AFC01740-15F4-4551-A3BC-1029BC9102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7" creationId="{666206B4-00AE-4B58-8AB3-78F6CD3C0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8" creationId="{AF81EB7F-DD95-4BAD-953F-ED5D897997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29" creationId="{FD20217E-4D6C-430A-BE1E-1E48F09AF1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0" creationId="{9814B2DB-355E-4400-AD0E-6396AABD0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1" creationId="{FD45239C-48F6-4A6C-BCE5-2328B047E7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2" creationId="{508B5090-3A29-4554-A237-672C84995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3" creationId="{0A92EE79-57A5-40BD-AD7C-143D7F5BF4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4" creationId="{5D97780B-08B3-4BDE-A8E4-BAD6F6E10A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5" creationId="{A4FAF054-D96E-44AC-9B72-AF23D94644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6" creationId="{EDF007AC-C33E-4300-9F1C-E948B4E230B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7" creationId="{097EDE14-259A-4855-9DCF-34C0834237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8" creationId="{764D9C7E-697E-494F-B6B5-D529F0FC69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39" creationId="{D5E90DAE-7B55-4602-AB51-26553C6A8C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0" creationId="{BA89E866-1701-4CE4-9228-0F4B7279CC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1" creationId="{086027BA-6B18-48F5-A692-2EF660708F6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2" creationId="{989321F8-E72E-4DA5-9680-E0CC996CCB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3" creationId="{42A80789-7ABF-458A-855D-7C28F38C985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4" creationId="{2A50F60C-6DC1-43A3-8AEC-FFEA82FF6F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5" creationId="{BF1560AA-8541-4E79-A79A-C82EA098D6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6" creationId="{33EDDD2F-23ED-4D17-ADE7-367F5A12E6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8" creationId="{2B300D78-3654-4881-98ED-339516DC4E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49" creationId="{A49F19CA-E49F-41E1-AE90-69601B8D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0" creationId="{E6E410E2-794B-4621-BCD4-3D14FD9E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1" creationId="{B22FB5B8-4F6E-4C6C-82C8-C00F9EF76E4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2" creationId="{DC6AF01B-2800-4C04-9EEA-6DA20B10ED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3" creationId="{371C8F31-0187-4B93-87A8-149DE9FE3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4" creationId="{567A3DE7-7F8A-489E-AF69-2F19AAF1E1B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5" creationId="{F1B52FCA-8BB6-45F5-BC14-9B1E687CB4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6" creationId="{3D78D410-73F9-47F7-8DAD-C5C02DE18A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7" creationId="{62632490-38DA-4C50-9BEC-C9F8D26DF5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8" creationId="{5B03691F-66E2-4F91-A14F-272AD04592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59" creationId="{E55FCF0F-32A2-4FA2-985E-4352D8248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0" creationId="{63660DAC-0809-4F76-BFB8-4406902136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1" creationId="{1DED721E-A493-43D6-ABCA-F00D73E423A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2" creationId="{52681678-8E4A-4A48-BE47-9160B356035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3" creationId="{DD696EC5-C848-4890-9525-DDF6816A8D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4" creationId="{C1A80FD1-7A8A-48A9-9D5F-304B8A620F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5" creationId="{9D9E8440-3DC6-4C39-B9D5-7DFAD27EC57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6" creationId="{825363CC-1E53-4E69-99CC-85FE79BCCA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7" creationId="{AA724A6A-9395-464D-BF42-CFFA80425D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8" creationId="{0669EF7C-48FB-4915-86E6-8E680607FA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69" creationId="{D4394EF3-B97B-4CFD-A3E2-33C4890B873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0" creationId="{B38B777F-B1EA-400F-BE5B-A85F19686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1" creationId="{633DD1B2-6CB7-4E70-B1C4-E2E84CAE36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2" creationId="{6FD4CB1D-B18D-4A7F-BF9B-86A149C077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3" creationId="{F1F76BB6-4E31-426C-8225-3EB720CC7D1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4" creationId="{A0A5D2F3-3338-4EEE-AE1A-E4E6AE7F31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5" creationId="{8E66AEEC-356A-4123-A0E3-6B03A66C4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6" creationId="{8CC338C4-282E-4999-83BD-CE66EF51C2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7" creationId="{B12CA13A-91F0-4BC7-91FA-35649E9FE00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8" creationId="{0D29C236-8D4F-470D-A30D-5D7C4580C1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79" creationId="{97F03019-FA9A-4420-B86C-A9239A95D1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0" creationId="{FB98E27C-08A1-474C-9366-FA435081D32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1" creationId="{2CB3E66D-04AD-4730-BD72-EC5F221620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2" creationId="{8739F397-7054-4B1D-A68E-DF7BBC4A439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3" creationId="{FDACA6D4-C7A2-4FEE-950B-60FA9CC324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4" creationId="{4A8D2E0D-42DA-48BB-99AB-A8DBBB6FC00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5" creationId="{B16E9E77-D3BC-4411-BAA1-AD868E65C8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6" creationId="{FCF4ECBA-36F4-453D-A516-E571645F61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7" creationId="{47EDBBF7-ECFC-449E-BB27-79C2AD460F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8" creationId="{8D88EB6C-2887-45BD-A88C-0EC14FE3C1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89" creationId="{31F2B290-EB22-4333-9EA2-7B4C219582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0" creationId="{A9C80450-1524-46CA-A186-3E5AAD9799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1" creationId="{DFAB3082-D32F-4E63-8656-3CB85ED3F4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2" creationId="{2FEF080E-BE34-4B34-A504-CB3F096CD9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3" creationId="{898EAC74-2148-4B50-9704-0FF763B8BE1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4" creationId="{9B1D5FA6-461C-43EB-9EA2-0278D35F3B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5" creationId="{0B8F4351-6D2D-430B-8288-1A5DD65F5F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6" creationId="{AF954029-6F63-405D-A02C-93C2B9E0A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7" creationId="{2C65661C-5F8A-46E1-ABC8-D496953107E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8" creationId="{0C4CF501-AC34-4905-A07C-0B010081790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399" creationId="{1BFDD54F-3644-4EE5-923C-9F95E0608D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0" creationId="{BB694C9B-645E-4E19-944F-D9AB4DD403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1" creationId="{022495DF-B984-4220-8760-9C36B48592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2" creationId="{D27C0197-D61C-4E4D-B36C-C656889B6E6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4" creationId="{CAE50490-7338-4CF0-8752-32A5D8A50D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5" creationId="{318BC71C-1455-44AA-A05F-00803A8EF9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6" creationId="{01872020-5515-4D6A-A986-449F94232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7" creationId="{F244EED9-AB96-4193-B178-B562611F80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8" creationId="{304C5E88-F06B-4BDF-9CFF-0235B472A5A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09" creationId="{AF6D1C0C-815F-4530-B0AB-B634CA467B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0" creationId="{9A16A7F1-9863-4555-AB20-ADB9D2371F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1" creationId="{23CC748A-57CB-4951-AA71-8565BA21A5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2" creationId="{97103F85-C29A-4FD5-81E3-AA0EFEA7B9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3" creationId="{0F4BFB0C-3109-4A94-B709-BAF834D2AA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4" creationId="{0E1B22A2-748C-437A-9D11-D8F642BC4C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5" creationId="{ACDC3D7E-AD3E-44AE-83C1-7BACFA5BAD4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6" creationId="{782282B3-A6FE-4E7A-91FB-E623D39170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7" creationId="{7460D71E-B160-4FD9-B52B-C5664835C8A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8" creationId="{CC110445-5230-4A37-AA9E-D5B9562F37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19" creationId="{E59D9288-03D6-4A1D-B615-121988CD2E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0" creationId="{DB2A730D-5DDF-4C56-AEE1-DD21616B88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1" creationId="{EA70B0AD-DAE9-4E4D-BA59-592ABA0416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2" creationId="{8286FFDB-624F-47AE-8D1F-D86F291785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3" creationId="{28E1C221-C267-40D4-AF7D-73D32D64F57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4" creationId="{A7DE5794-C081-4916-B424-CC064944AD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5" creationId="{38F0F160-AFF4-4BD1-903E-4B4577148A9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6" creationId="{E2CCF1AE-A5B6-4597-BE3A-726EDE232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7" creationId="{F45BEE0A-4D5F-4111-ACC0-8CB7BEA674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8" creationId="{326665AE-221F-44AB-A432-DCFA0ECBE19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29" creationId="{14077392-00E8-45F7-99D9-6E058EF33D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0" creationId="{8D4B7EE9-2C88-4DE6-AAEC-2E27CA454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1" creationId="{6D99F0F4-2290-4E49-843D-3B3248948C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2" creationId="{9DB0FCC2-0C15-44D3-9B8D-A22EFF5427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3" creationId="{C9F78341-CA9B-4159-B913-1899844689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4" creationId="{EA0EACD7-A8BA-423C-B808-9B17B5F692C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5" creationId="{35E668E2-E019-4F0E-AB6E-015B766DFC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6" creationId="{E53014C8-871A-4891-ABE0-BB1931189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7" creationId="{4BC7C39C-282A-440A-83AA-54797C1F91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8" creationId="{1035B0BA-4D8E-4604-A473-AA1421A6B8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39" creationId="{B021309F-B9D0-4829-96EA-AC0BA764FC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0" creationId="{0FCB2AEE-98EB-4C82-8001-1FFB687A8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1" creationId="{C6A07841-C188-4AC3-B5D4-1625BB98AB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2" creationId="{CD590228-7C88-412F-9F1E-0A191D77025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3" creationId="{77AA8665-96F5-4202-A31F-C619A35EA23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4" creationId="{989F1C6B-2CBE-4CE0-8151-95183AE52E1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5" creationId="{13CF7DD8-325A-4D73-BA0F-C75A39D484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6" creationId="{6CBA3B4C-613D-40BE-ACEA-379A1ABFE0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7" creationId="{3C27A853-5C54-446F-80AF-7473DA628BC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8" creationId="{5948E3E4-FFCC-4735-88E4-9F32EBC403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49" creationId="{966C494B-D2DE-4015-B56E-571299ECF0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0" creationId="{B55EFF47-EEC8-49EC-BF6A-E01F94B136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1" creationId="{3538D5BE-6124-4678-8362-7F8C32B1C9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2" creationId="{008CCB1C-8023-4349-8063-24B330793D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3" creationId="{4A051D94-061F-4F18-9696-8747EA9623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4" creationId="{53C172D4-34C0-4890-B2B8-2D45BF7CBE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5" creationId="{EBED4708-77CA-4B8D-84FD-F80DE3EA25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6" creationId="{F275F365-F3F5-4B51-9F77-F960878D16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7" creationId="{832BA0FB-4995-4AA7-9043-0D1BAA6655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58" creationId="{B7F39E4A-5364-4071-A1D0-4F3B5C2B3ED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0" creationId="{F4776516-9BA5-4CF5-ABBC-4ACCCC9C6A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1" creationId="{2AA77337-C557-4587-B546-5EC00526DB0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2" creationId="{9D2CE94F-549F-450D-B12A-3F44F56FAF2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3" creationId="{9A9ACADA-41DF-4EB9-80DF-38010EE203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4" creationId="{0AEC4F6F-D4C8-4A45-A787-6AADF65B9CE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5" creationId="{F548B41C-0EDD-4D9C-A36B-6535251D8E2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6" creationId="{41569805-7928-4A8C-85A2-8E23577F37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7" creationId="{66BBE1AF-7FFD-40CE-B2CA-FEF0FD864C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8" creationId="{8FCA6348-33E5-4EFB-91FA-8AC37BB5B1C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69" creationId="{06A3FC37-2944-41D5-9E08-12DA5D8E663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0" creationId="{39AB2D7C-34F5-4DAE-8AD7-0CBAE827355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1" creationId="{70000995-0E80-4D4F-8FE8-6FC54BFDD8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2" creationId="{CBFD3342-C413-49E0-8452-32B3B6638DB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3" creationId="{DCC1BF21-C6CB-4CF4-B341-FF9169ACBF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4" creationId="{73495AE3-B1BD-47B1-8B18-84BDDA6A72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5" creationId="{719ADC05-D0BE-476A-AD72-B38E37FB4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6" creationId="{C8955A65-D256-47BB-945B-931F406AC2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7" creationId="{5A2298B3-7DCA-440C-95C2-1770F1CAD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8" creationId="{91693207-5B54-4138-9BFE-A15904C984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79" creationId="{19EEBB21-E42D-46A1-99A7-92763E0E2DC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0" creationId="{3A3B4C7C-50B8-4D8A-8C3F-267BBA2309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1" creationId="{A0019871-F08F-4A9F-A8DD-2A013EF1FF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2" creationId="{7785753D-3672-4024-A3D4-BE9FF83B9FA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3" creationId="{C9B00498-39C0-4C0B-BD91-A0523B31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4" creationId="{73AF7381-6A6B-4D81-90C6-21C39F0148F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5" creationId="{1BF37AC1-4793-42AF-A031-CEF81EC753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6" creationId="{3C2F4993-39A2-4639-B5D1-DB7BBFCF7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7" creationId="{4F2210E9-5D93-463F-B134-86CE25CE4F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8" creationId="{0F0226AF-E73A-4D1C-AA2F-9052FD0AD5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89" creationId="{7056905F-F740-487A-8C89-C580C0F10E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0" creationId="{9ED55673-47AF-4C7E-BA6A-C673D075842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1" creationId="{BBA88DA4-5194-4C44-A2BC-0A543A5FC5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2" creationId="{9FF7ABFE-EEAF-4966-B24A-111A7D503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3" creationId="{84939E7B-F5C7-426A-B5AE-A71A3C143E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4" creationId="{ABE72635-F137-4C26-B7DF-A0F252DF710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5" creationId="{B0DCD569-39C7-40D9-A539-FE71908729F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6" creationId="{A96BF3FD-704F-45AD-8FC9-D50243C016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7" creationId="{DB0FA604-C9F5-4E03-A53C-2FC07572B3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8" creationId="{90AA7ECA-494F-4970-8B6D-AD6AB2BA988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499" creationId="{F78B4DD8-E66F-4834-B381-C2CD8898A0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0" creationId="{BE7E3771-9397-42EE-B1E6-A78404C3D6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1" creationId="{3776EC00-8603-4F9C-839D-C3E08D9A99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2" creationId="{6210F00D-B839-44DB-A26C-96901E14F8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3" creationId="{26DDF8C9-6BF7-49F0-95D4-8734F344D3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4" creationId="{B0E73DB6-A0A9-4E7B-8325-3CC73E537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5" creationId="{20723D77-E98C-464B-9DE0-36BDE0F7391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6" creationId="{E5471D26-76CC-4A08-870E-FEC344449F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7" creationId="{126B4A29-D310-4350-AA22-4FC5492ED4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8" creationId="{442F3099-4894-4CDC-B5FC-18D9BC4B4C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09" creationId="{F2437FCF-8BF3-479A-BB09-C5687584F94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0" creationId="{46F19FF7-EE6D-450E-AC66-0EFA57557B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1" creationId="{FBD8F305-D76E-4733-A2B1-5BF4FF0B4A7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2" creationId="{85413CDA-636E-4A3D-A92A-88963C7D16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3" creationId="{AFB415D4-87FD-4693-A35D-CFFF64E4DD2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4" creationId="{E348FCA2-FE04-4095-ACAE-E83CD863A2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6" creationId="{2886C928-12BE-46A5-B069-2E98000654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7" creationId="{70961EE7-6693-4FB7-9D7C-E57F84EB78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8" creationId="{640966B6-31BC-4688-B1DC-5BB8BEE1234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19" creationId="{AE6101D9-B385-4CA5-BADD-745B1257DA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0" creationId="{E53D9150-3A10-4BAE-8266-346D54D270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1" creationId="{72937EAA-FC74-4607-A458-8CB4417118D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2" creationId="{4F1D5333-775D-41AC-9F21-85A9FEA85A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3" creationId="{4D7ECDF1-DD66-4FE7-80E3-74B7CC2EBF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4" creationId="{C221BDBA-7C55-4D0E-8DCF-287A010B03E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5" creationId="{26A96815-7277-4874-BF34-F303551F2D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6" creationId="{4185FA9A-A552-43DB-8518-DFB66EDB8F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7" creationId="{C9449CEF-CDD1-478C-A558-C3606F49E2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8" creationId="{35C89628-37A1-4515-808F-8191FAB7300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29" creationId="{3F542AAC-3CFB-4FDE-9C18-3645EE25BD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0" creationId="{74E3E9C3-1FFC-4F94-B9FA-CF2A60F58F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1" creationId="{DACE5F45-097D-443F-9D79-D865EE5006F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2" creationId="{E53B85C6-E44A-49A8-BABF-F9107A8D32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3" creationId="{9DEA24C2-07C4-4686-99E8-1341053F2F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4" creationId="{8EF7E330-1548-438D-B096-4FCDF98ED3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5" creationId="{105D8079-609D-4C4C-9058-99B7FCAD19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6" creationId="{E6F7F042-4434-495C-9097-9B5261B0096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7" creationId="{420C66DE-ED82-4154-BAB8-72490DBA95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8" creationId="{6ED5A95E-E6F2-4531-923A-30082FCC4B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39" creationId="{D58A75D2-896B-4A35-97CA-52417E0938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0" creationId="{CBA9188F-5549-4087-9D3A-E8E2685BF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1" creationId="{2E07F388-CE5E-40DF-A355-38F1490A7D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2" creationId="{4A461B61-85E3-412A-9187-C00B92E149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3" creationId="{CFB947BD-28FB-4818-B75E-11C7AD6CE9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4" creationId="{93FE182A-0DEA-4C3D-8BEF-6AB5B71C20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5" creationId="{3A4FF87A-722A-46B5-828E-879E693AA6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6" creationId="{2D1AD8C6-7D8E-4FFD-B359-288A49F05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7" creationId="{8FFF2708-1AE8-4829-97BE-46C3F8A4D2E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8" creationId="{BCEB0414-335A-466D-A0FE-CE8481C820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49" creationId="{BF7BED8E-1B00-4393-8E70-C0BE1A1F0DA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0" creationId="{06CC8662-BD11-4059-9612-8B722EE2F9B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1" creationId="{80D533AE-B01B-47DE-AF25-69C6B65301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2" creationId="{E4BF03B5-49CC-4910-AAD3-4CC8D003F76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3" creationId="{DB9DFF85-8ADB-4575-B09E-709E0BEBBD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4" creationId="{0DE18615-85C8-44E1-897A-189B9B6EADF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5" creationId="{186F032B-0DBC-433D-8F6E-8FC6AFBBD43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6" creationId="{72C8F7D9-BAF2-4CD2-9C0B-512F7CBF61F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7" creationId="{47EC00F3-DB3B-4D33-9F56-64AB28CD13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8" creationId="{3D7A05D7-5139-46F8-B5E0-36E9E4DAEE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59" creationId="{6C5389A8-4A6F-4F36-8B38-93B9F244B3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0" creationId="{FA3358E9-3E63-40B0-A29E-89B350D3EA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1" creationId="{5C95F5BA-3C42-402D-9424-1C029B6BC7A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2" creationId="{F0B7550A-3FE2-413C-AF25-1BED3276FC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3" creationId="{FA66F4B6-9DA0-415F-A449-26E5D35548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4" creationId="{D01FF8B0-62D0-4B4D-AAB4-98C35E15DD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5" creationId="{7E800BAB-C50C-479C-849F-812E085434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6" creationId="{CA253C9C-05EC-41DD-AC8C-529B926F9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7" creationId="{559BEDDC-7A4C-4386-A312-094CB0A8FA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8" creationId="{7B1FA384-2127-4192-A96B-EAB4CBBB6F7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69" creationId="{05AD10FF-E23A-4DBB-97BB-73E31CE03A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0" creationId="{4887BC77-FD83-4EA4-9279-EF825256B8F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2" creationId="{E7246D66-E250-4E32-AFBE-7D8A278825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3" creationId="{EDD9045A-5E99-4C41-A2C8-1B4198923E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4" creationId="{E8B2E207-C9A8-4E4E-A6E6-C5FA471F9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5" creationId="{30EE986A-DF7C-4F2A-874F-9776DD58796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6" creationId="{11E8ADF0-08DF-4980-9A49-7B05528DE71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7" creationId="{8A1BFB04-D83C-4A54-8A60-633C01526C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8" creationId="{B50357FD-99EE-40CD-9B32-9FD428EBF19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79" creationId="{86B1D623-36E7-4C3F-A4EC-0B2B1AB2D06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0" creationId="{6DA1FF63-E785-492E-9AF9-4B81F545C9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1" creationId="{F267D52C-EB99-4DE0-8A8C-2707ECBAE01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2" creationId="{F929DDAE-A3E9-42B5-8B3A-8FCDD7BE168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3" creationId="{25B7E2DD-A2A9-4B1F-BDDD-90BDA434013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4" creationId="{7FE174F1-9724-4CA7-BB27-9015424F11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5" creationId="{3E9B0CCD-7EA8-49CB-9E1A-955967F3831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6" creationId="{94EE0D38-DAA3-4FE6-9764-7B6B75261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7" creationId="{5760DBA6-CBD5-4E9A-9336-8C29E0D9504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8" creationId="{AAF8D29A-05F7-4EDF-8B7A-7C827DBA22C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89" creationId="{909DEEC6-041B-4C9C-B530-BA5CE3E16A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0" creationId="{20EF32A4-8615-4875-8749-33214EFF39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1" creationId="{30A32E51-86F8-40E1-AA35-BC8E9DC39A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2" creationId="{47B7FE2D-22A6-46F9-A00C-4EEEDCC1D0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3" creationId="{467082E7-0382-4C7E-AD67-95A736D6A95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4" creationId="{02D09013-3022-4C5A-BEA4-D3E083BAEF2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5" creationId="{458B93FF-944C-4115-9CFE-3DA49C46AD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6" creationId="{0283F9FE-5F1E-46F8-8135-3AC3B860F6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7" creationId="{61D15B2B-FBF9-44B0-81D4-BB342BC6149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8" creationId="{6DDD232C-111B-4FBB-B657-402FDA6B00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599" creationId="{3D6F8B79-72AC-4624-A1F4-55054054A1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0" creationId="{39A8AA6C-0C9F-466A-A261-B49E369AFA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1" creationId="{58169A02-A1FD-4A7B-97F2-CC7343CBE7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2" creationId="{D2F88BEE-D894-48EB-86B9-93551AF4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3" creationId="{74D681B4-98EB-4BDA-80CD-7DF8E6CC8FF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4" creationId="{B851FC97-7ACE-401A-BDCF-D974B87E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5" creationId="{9541C187-D1D6-41F4-9ACD-3904A4E541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6" creationId="{B9B34544-43DE-474B-A368-6AC50953D2C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7" creationId="{1B47215A-0357-4D9F-A097-8640D7D6AB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8" creationId="{FC71C1CE-9C7B-486B-B048-03D2251470B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09" creationId="{F7437127-C84D-492F-A51A-23352E8D6D5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0" creationId="{D8D9A783-18D6-4681-9AF3-E54064502B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1" creationId="{2D897CE8-8A19-4AD9-8BCC-BF45505FD0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2" creationId="{947EA2C2-174B-4466-B620-F48E5D26C4A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3" creationId="{A76A7A07-3AC1-4143-AD86-8951D1736D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4" creationId="{484C2024-E7F7-424B-93F2-1A1E9B2CECD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5" creationId="{14AFF1AB-7195-4881-A7FA-9A83F02251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6" creationId="{8AE13AB4-6F6C-4B6F-9C04-61EE1E4DEA1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7" creationId="{9D762F63-A5F7-4140-A2FE-50925BE1C0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8" creationId="{B1819EA7-0D10-4F57-A04E-39431D65B4E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19" creationId="{483C8C43-2FF5-43E8-90C7-71BE79AD9A7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0" creationId="{AE95C7E6-861A-44B8-95E3-63C240DA00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1" creationId="{3C0C2A25-BDA4-4A05-81A8-16E2AA7B72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2" creationId="{5629DDFA-1693-4C41-AB43-04B10794A5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3" creationId="{C7B8B194-2A48-4019-B18B-08E885522E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4" creationId="{EBFF4443-5323-4BC5-898C-7D52F0F99F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5" creationId="{9A70B75A-8BCB-4737-A100-B9B6E7B5DC2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6" creationId="{B2978D1D-4C4C-4514-9C48-4C9B9842DE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8" creationId="{69D1ACF3-A6C6-4E43-9431-4D54E6AF2B2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29" creationId="{E9702EC2-7551-48A8-ADEB-50E70D9F22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0" creationId="{2D0713DB-529B-4EC5-B8F7-6DA23DA3F33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1" creationId="{62CB7532-3E6F-419A-9EE9-46EAF491E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2" creationId="{B8047550-667B-4B2B-AB39-56A4D32A8F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3" creationId="{9C3FE0AB-0B5B-4E73-8707-C91BE4FD08E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4" creationId="{7CA2B79A-4B0C-4681-9689-3B3F3E4D4EB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5" creationId="{5B2996C6-F80F-4B76-A9BD-E02EC37082A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6" creationId="{52D2C2D1-9575-40FA-849B-8DDC73A6924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7" creationId="{085F4F45-A37D-4A2A-9F7D-F09116006B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8" creationId="{FD08EC97-0B1B-4F8B-A395-04F1C732AAD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39" creationId="{80458DD5-910D-44D6-A3FA-18937E052F6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0" creationId="{5C2AED8E-8C51-4CAF-83D9-69B64A9918D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1" creationId="{EA9D8258-1956-40B9-82CA-645E8870FC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2" creationId="{22031442-C0C0-4F41-A550-E168AB0A34C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3" creationId="{672DC3DA-92AA-434B-88F0-3B8E8834B4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4" creationId="{E2E621C9-EE11-4D47-8896-7ABE6791B1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5" creationId="{59BAC140-0C00-4F83-9FF3-FA5E2FE3DD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6" creationId="{C7CE27B2-3427-439F-80BD-F6AB0DF7D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7" creationId="{FF48C379-6A51-43AB-A366-79CCACACF9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8" creationId="{B1B5EAEA-3AEB-40BC-8CCF-D6AF756F48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49" creationId="{96485AFD-CF1C-44AC-8FC9-772FA1D1076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0" creationId="{8550F324-C96B-417F-89C7-34667050BA1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1" creationId="{CDF3E2A0-2B2E-4297-99AA-A85709B624F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2" creationId="{14329778-97EE-4254-A84D-5CB92439B8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3" creationId="{D690F6BD-8C6B-4DC2-B7A8-7EEAB05C65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4" creationId="{08163EC2-C26C-4979-8325-06625C55E08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5" creationId="{1B7AFC0F-DDAF-4B14-8907-0F070B26EB2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6" creationId="{0DE5F4ED-2AC0-4AB0-B122-22677BE21F0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7" creationId="{D54B6DC1-E1DF-4BCE-B89D-EF64898360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8" creationId="{5A518919-2D9D-4C6A-B73C-6708C57B82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59" creationId="{1AD512EA-7FDA-45FC-BFAF-9788D01BF40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0" creationId="{A0C67FA9-1254-418F-8FFC-CD607C1629E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1" creationId="{F819AA8A-E63D-4B31-B63E-A39C2D4EA77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2" creationId="{B1D66F34-F9AF-4B1A-999C-F1C798C42D3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3" creationId="{1BE87C4D-3B69-4509-8478-1327A6B6867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4" creationId="{BD1A6349-80D7-4D49-BE37-512F2A37575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5" creationId="{9EDC111D-83AF-4E5A-AC64-DD9BAB7AA66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6" creationId="{43C3DD25-71DC-4122-AA87-B5F045ACE6A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7" creationId="{0321C8B1-AE95-49CD-80BE-FCD9FD798E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8" creationId="{BE9E4213-7E8B-456B-8B95-191AD384B33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69" creationId="{28B44C91-FE37-4EFE-8BBF-E22DB627D3E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0" creationId="{4A23E044-74FA-4D3F-8A06-520C4D63224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1" creationId="{C55DC84B-3561-4CAB-90EC-0AC5E12A575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2" creationId="{AF7C2552-BB3B-4C45-B1BC-BE4DBC62C3C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3" creationId="{507EA803-0234-48CB-9CC9-0786327F9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4" creationId="{FDED96E0-2F22-4076-8212-F25F8AC7252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5" creationId="{6B115A78-7EA0-4E45-A1F4-E7055E28B4E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6" creationId="{1D990D85-7C40-4771-AA7E-5A3C7E058F9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7" creationId="{CD3651E6-E2EB-499F-8BE3-6757180669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8" creationId="{C321BF5C-CF8D-4D27-809B-D42F5A7632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79" creationId="{F1B0A5C0-A0D6-494B-B945-AB50232513D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0" creationId="{FAF2B793-6B13-4B42-9835-F7E854295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1" creationId="{0F388BCE-DAB1-4EF6-836C-4A18C004BC2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2" creationId="{BFE26477-9C65-4E2E-8323-7F555F10A8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4" creationId="{610C84C5-BB5B-413A-A9A5-7B044B38D4B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5" creationId="{9F5EC292-5882-47E8-BEAA-7BCFC6D8C58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6" creationId="{8145F6C3-2D6B-499A-8A75-5307C01099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7" creationId="{ADB9ED17-BFF6-4B6C-A74A-E7EC0202253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8" creationId="{CC7767B0-3F0C-4D2B-AB7D-33A2DE751EF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89" creationId="{2085AFBE-FBA7-4D8C-8BA1-01D7018C9E8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0" creationId="{6A26801C-8096-4059-85DB-C5E4C541CF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1" creationId="{2757ADDD-B008-4BC3-A8F5-307314614A8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2" creationId="{3B3B4704-E061-4AC8-9821-13A57EB1FF3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3" creationId="{1BC17078-7D33-4AC8-AF09-F332AA97A8B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4" creationId="{E99F2942-1AC7-441A-812D-BDC06770E6A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5" creationId="{9E0EA0A4-768F-48DD-9B8C-0F505ACB91E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6" creationId="{28F26341-E148-4DB3-8E69-10887CC28B4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7" creationId="{DC706101-EA7F-4864-B4E4-5B494501E60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8" creationId="{ED4CA8F9-D5E4-4816-A0B0-AEF0D0F796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699" creationId="{F36B8264-C09B-4B5D-BEE7-E34234DB874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0" creationId="{A16B190C-FF6A-42AC-9191-CABDAEE744B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1" creationId="{5D0DC88D-C186-4BD4-B3D1-BF31773E1F5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2" creationId="{FB1225FA-6B44-476F-8B8A-443108F39C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3" creationId="{6CFCBA14-F246-4AB2-9D5A-F32C2FCEF6C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4" creationId="{DB20059B-2589-48F8-B559-0834F8EF889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5" creationId="{E5E1E4A4-B642-4855-87C9-D066777503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6" creationId="{A07751B5-7849-4C93-A8BA-84DF7A122FA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7" creationId="{3506BA31-1917-42D5-B390-EAEB042BE5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8" creationId="{C99E58E3-37BD-4C52-A6DD-8C63F2A2A8F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09" creationId="{C8F1661A-E603-4348-AA4D-6C98B94D97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0" creationId="{6CC3B4F6-3240-41C1-AB15-E3DC231CA61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1" creationId="{06203BA7-EE5D-4281-9E9D-AE76BE1CD48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2" creationId="{4480864A-52A8-42AA-8B0B-02BBDA76DF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3" creationId="{CBC807AA-55DD-4039-8A61-ADE85D14E1F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4" creationId="{E22EE4A1-C605-4FA5-BCCB-91B71C61967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5" creationId="{71506DE8-B207-42F8-A533-60396DD928F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6" creationId="{77C30BC4-19CD-404A-8BB3-754274059A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7" creationId="{0E416260-D7BA-467D-9E62-5E371C12892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8" creationId="{A3B820E8-068A-4D47-A33C-A017AEA937A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19" creationId="{BF18787F-8B83-461B-BED9-C433540BAE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0" creationId="{5121F6BB-4A57-45C0-BE8C-B36A6CC9460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1" creationId="{63D092F8-C857-4413-835D-F856D4BE5D6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2" creationId="{105AF17F-DF05-4F50-8660-003D3940D8C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3" creationId="{6A9C004E-2C5F-423F-9E88-4D34EB0F3CB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4" creationId="{3D5E38E0-6677-4C7E-913F-3FFB232CDD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5" creationId="{9C213A73-0E00-4361-A270-07497AABA49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6" creationId="{E74FE258-F814-4C33-A7FF-B057FE766E3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7" creationId="{995057B8-FDB9-48A8-95F4-E86060D2CDA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8" creationId="{A22E69F8-07F8-4961-A2B8-2633717DD55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29" creationId="{370EE381-DD1F-42BA-9771-88B12278293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0" creationId="{E6CCC859-D957-4C59-BE49-410C444B71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1" creationId="{28D2C8E4-DCC2-47B9-81B9-95BC12037DF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2" creationId="{36F164CD-D924-4B9B-BACA-7B74320CCA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3" creationId="{B7CA3909-D5FB-4D3B-BEC7-7BD7CD0A795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4" creationId="{FF128901-A154-4788-809A-498A43A0274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5" creationId="{0F4F3151-D1AE-4E7E-A606-605DC6666E4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6" creationId="{50E93CEE-E0EE-4C46-879B-093D07224C5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7" creationId="{B3BEE551-BB21-499F-B4E1-A68177188C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8" creationId="{C6AC4D40-CA59-4B18-B583-AAF49456F0C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39" creationId="{29AFF93B-655D-4824-8AAF-5FE706B93F7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0" creationId="{6AED00E7-7327-43FC-96A4-6F24C1C0849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1" creationId="{EBAF3309-189F-4032-9480-F3CAF826B18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2" creationId="{FB17F1A5-43FB-47E5-9603-E3E03C2451A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3" creationId="{FE2BB220-DE24-4F5E-B389-186E3507126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4" creationId="{A7A63967-8205-4490-A85D-06068CE1F59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5" creationId="{BC9610E6-E894-41CA-A9C3-7CBEB622FD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6" creationId="{086C8E9C-35CD-49DF-985E-4FE56D1ED1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7" creationId="{61FC91AC-1918-45D0-A090-D9FDE52D1C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8" creationId="{6165110B-AFF7-4937-B99C-1A3D759C76B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49" creationId="{B02062C8-0BF0-4225-A389-302909401E9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0" creationId="{6161ABF9-D184-48C4-84E8-4276F8BDA7B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1" creationId="{9CF9C77D-3807-41CF-ABB2-C9B1F1638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2" creationId="{D1491344-74E0-49D8-8E99-7FD24BAF0BD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3" creationId="{D8398DA4-888A-4EF2-95D3-F6BEB6099DD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4" creationId="{B0A0B00D-361D-4850-A317-443A13B2658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5" creationId="{F4344988-1320-4F9C-A7A0-1C4B7D4E6D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6" creationId="{4F64615C-EEEF-4181-9C67-E6223A47B051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7" creationId="{46E0A994-3046-4DF9-90BB-43C0B93CE72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8" creationId="{FBC8191F-E911-4AD4-AEE4-784429B029D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59" creationId="{053CBBDB-BBDD-49BF-965A-0B88E7761C6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0" creationId="{E4156602-EF10-4A05-9BE7-919843DF99D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1" creationId="{A6B8D75C-E3B0-4FE1-B91A-08686709EDD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2" creationId="{8984CB14-33BE-43A0-B161-590D828D5072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3" creationId="{8F03F542-F7D7-4066-8265-DD8742786C4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4" creationId="{9701A074-7D09-4987-B47D-66967D7F5E0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5" creationId="{AD10C4FD-69FA-45A5-BCA8-C2B10B160A1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6" creationId="{570F6930-4714-40B1-919A-8080E79B0CD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7" creationId="{07C3DD93-4817-4F5E-B697-8EF9E5C743E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8" creationId="{55E01B00-0FF7-480C-ABC4-B245CF957FB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69" creationId="{2CCB8515-14F0-4885-90BD-0B8A02ACB35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0" creationId="{3AAE7F4F-C36C-491E-9E63-F900EDE2CBB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1" creationId="{E7C5AECA-0AE8-40C8-8432-CC85D61235E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2" creationId="{A22DBD6D-26A6-4113-999F-B77E2D99930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3" creationId="{15D7ADCF-A9F4-494E-996F-E6CD5E8DD4F9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4" creationId="{2900406B-8DC0-463C-8051-B304B335E39A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5" creationId="{2FB63C0D-82AB-436C-906E-0285DAF9C39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6" creationId="{3A55C427-5457-4A31-A43B-9FF67CB7DA7D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7" creationId="{F0FDA744-7631-4F55-8E90-30D5535B0E57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8" creationId="{CFDD838F-9072-43C3-AB2D-D317F2C8249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79" creationId="{4F3DC6BC-D9C7-4811-957D-BA800D6E0DC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0" creationId="{8DB29D2A-4894-4939-BBC2-02E048A7543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1" creationId="{BD1A5815-971E-4240-81B8-C229658FD9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2" creationId="{8D40B76B-6A4C-469D-8B0D-3855F22FA9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3" creationId="{F8E1BB32-DE0E-46A7-BF85-B78C77F54FF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4" creationId="{31882918-840E-40B7-A818-3AB8E8D36D48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5" creationId="{E159A591-FBB4-4E22-945C-0A52C475D10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6" creationId="{4D266189-6916-4281-A619-FF1F71D78B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7" creationId="{CF1D9F3B-207F-4D61-966A-6F5A2356662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8" creationId="{EBB66134-35E7-4598-AE2E-EB999C2BE375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89" creationId="{AF63B7F5-1BE2-49EA-92B5-4FC08A699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0" creationId="{A4698A82-4F84-4654-A89E-B7FBC343910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1" creationId="{16C14EC2-D048-412D-A209-3E86501898EB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2" creationId="{8C55FDD0-0AD8-47D4-B5D8-CF0F5C620DF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3" creationId="{52E1C02A-F2E4-43FC-8319-75B0EBB72B73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5" creationId="{09AED3CC-0E27-4A5C-B039-3B30F340A42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6" creationId="{FCE8EDF0-E12D-471B-AF38-EB7224E6AC3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7" creationId="{9B18F9B1-6BC3-4BB6-B75A-074DBB8A51D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8" creationId="{6A13D39D-0E65-41D8-A04E-4A2ADCAF6634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799" creationId="{AE8D0BF3-2652-4879-B465-0AC949325EE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0" creationId="{D000EA4D-3AB5-49D1-B911-EE18FF1D1E30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1" creationId="{C5C8E020-839E-469E-91D8-2BB13573E3DC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2" creationId="{1EF7DA54-F9EB-4B15-8C06-0A14048E25CE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3" creationId="{BBB7AA58-FD87-4AE3-819B-493B4541130F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4" creationId="{1D236BEA-9BC1-4919-AEF2-7621929D85D6}"/>
          </ac:spMkLst>
        </pc:spChg>
        <pc:spChg chg="del">
          <ac:chgData name="Syphax Ait oubelli" userId="ecf726b1934da71b" providerId="LiveId" clId="{6A633F21-98A5-46F1-AF5C-7D6517485588}" dt="2021-08-29T13:15:01.723" v="57" actId="478"/>
          <ac:spMkLst>
            <pc:docMk/>
            <pc:sldMk cId="297730008" sldId="384"/>
            <ac:spMk id="805" creationId="{D491F9BF-C9B2-4ECE-B97A-E133A04636E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6067798" sldId="384"/>
        </pc:sldMkLst>
      </pc:sldChg>
      <pc:sldChg chg="addSp delSp modSp add mod">
        <pc:chgData name="Syphax Ait oubelli" userId="ecf726b1934da71b" providerId="LiveId" clId="{6A633F21-98A5-46F1-AF5C-7D6517485588}" dt="2021-08-29T13:22:36.055" v="258" actId="1076"/>
        <pc:sldMkLst>
          <pc:docMk/>
          <pc:sldMk cId="2388928757" sldId="385"/>
        </pc:sldMkLst>
        <pc:spChg chg="add del mod">
          <ac:chgData name="Syphax Ait oubelli" userId="ecf726b1934da71b" providerId="LiveId" clId="{6A633F21-98A5-46F1-AF5C-7D6517485588}" dt="2021-08-29T13:22:20.825" v="250" actId="478"/>
          <ac:spMkLst>
            <pc:docMk/>
            <pc:sldMk cId="2388928757" sldId="385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3" creationId="{84B9EB7D-AF1A-4FEB-8767-D1DE8AF0FA7A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5" creationId="{AC44522E-697B-4C0E-8D5E-BA13F5AD34E7}"/>
          </ac:spMkLst>
        </pc:spChg>
        <pc:spChg chg="add mod">
          <ac:chgData name="Syphax Ait oubelli" userId="ecf726b1934da71b" providerId="LiveId" clId="{6A633F21-98A5-46F1-AF5C-7D6517485588}" dt="2021-08-29T13:22:36.055" v="258" actId="1076"/>
          <ac:spMkLst>
            <pc:docMk/>
            <pc:sldMk cId="2388928757" sldId="385"/>
            <ac:spMk id="6" creationId="{5F8E9DDE-8273-4C0E-AC4C-4BDDE0B8C6A5}"/>
          </ac:spMkLst>
        </pc:spChg>
        <pc:spChg chg="del">
          <ac:chgData name="Syphax Ait oubelli" userId="ecf726b1934da71b" providerId="LiveId" clId="{6A633F21-98A5-46F1-AF5C-7D6517485588}" dt="2021-08-29T13:15:57.447" v="123" actId="478"/>
          <ac:spMkLst>
            <pc:docMk/>
            <pc:sldMk cId="2388928757" sldId="385"/>
            <ac:spMk id="794" creationId="{550FD1BC-CD19-4A2B-8F7F-4E92A1548DBD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0129292" sldId="386"/>
        </pc:sldMkLst>
      </pc:sldChg>
      <pc:sldChg chg="addSp modSp add mod">
        <pc:chgData name="Syphax Ait oubelli" userId="ecf726b1934da71b" providerId="LiveId" clId="{6A633F21-98A5-46F1-AF5C-7D6517485588}" dt="2021-08-29T13:22:11.798" v="249" actId="1076"/>
        <pc:sldMkLst>
          <pc:docMk/>
          <pc:sldMk cId="3431338309" sldId="386"/>
        </pc:sldMkLst>
        <pc:spChg chg="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2" creationId="{91994FAA-87ED-418F-AFCF-08093141E58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3" creationId="{F13CCDD6-F0A5-46BC-8115-B2CC8D106B1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6" creationId="{FCDD08AD-CB6D-4791-BE91-1E676B87A8E7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7" creationId="{F5DA3743-9DC3-4E17-AFBD-8ACA65421823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8" creationId="{3AFE223D-F491-4BC3-BEC5-96EB00DE0FDC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9" creationId="{915EC998-9DAE-4633-9424-193039F5B596}"/>
          </ac:spMkLst>
        </pc:spChg>
        <pc:spChg chg="add mod">
          <ac:chgData name="Syphax Ait oubelli" userId="ecf726b1934da71b" providerId="LiveId" clId="{6A633F21-98A5-46F1-AF5C-7D6517485588}" dt="2021-08-29T13:22:11.798" v="249" actId="1076"/>
          <ac:spMkLst>
            <pc:docMk/>
            <pc:sldMk cId="3431338309" sldId="386"/>
            <ac:spMk id="10" creationId="{55C4412E-60CB-45E5-88F0-44E5AAC30587}"/>
          </ac:spMkLst>
        </pc:spChg>
      </pc:sldChg>
      <pc:sldChg chg="addSp delSp modSp add mod">
        <pc:chgData name="Syphax Ait oubelli" userId="ecf726b1934da71b" providerId="LiveId" clId="{6A633F21-98A5-46F1-AF5C-7D6517485588}" dt="2021-08-29T13:26:56.757" v="301" actId="1076"/>
        <pc:sldMkLst>
          <pc:docMk/>
          <pc:sldMk cId="2411323531" sldId="387"/>
        </pc:sldMkLst>
        <pc:spChg chg="mod topLvl">
          <ac:chgData name="Syphax Ait oubelli" userId="ecf726b1934da71b" providerId="LiveId" clId="{6A633F21-98A5-46F1-AF5C-7D6517485588}" dt="2021-08-29T13:25:48.667" v="270" actId="1076"/>
          <ac:spMkLst>
            <pc:docMk/>
            <pc:sldMk cId="2411323531" sldId="387"/>
            <ac:spMk id="2" creationId="{91994FAA-87ED-418F-AFCF-08093141E58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3" creationId="{F13CCDD6-F0A5-46BC-8115-B2CC8D106B1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4" creationId="{3B08B611-3B96-4D34-94E9-13B64880B471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6" creationId="{FCDD08AD-CB6D-4791-BE91-1E676B87A8E7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7" creationId="{F5DA3743-9DC3-4E17-AFBD-8ACA65421823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8" creationId="{3AFE223D-F491-4BC3-BEC5-96EB00DE0FDC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9" creationId="{915EC998-9DAE-4633-9424-193039F5B596}"/>
          </ac:spMkLst>
        </pc:spChg>
        <pc:spChg chg="mod topLvl">
          <ac:chgData name="Syphax Ait oubelli" userId="ecf726b1934da71b" providerId="LiveId" clId="{6A633F21-98A5-46F1-AF5C-7D6517485588}" dt="2021-08-29T13:25:46.327" v="269" actId="165"/>
          <ac:spMkLst>
            <pc:docMk/>
            <pc:sldMk cId="2411323531" sldId="387"/>
            <ac:spMk id="10" creationId="{55C4412E-60CB-45E5-88F0-44E5AAC30587}"/>
          </ac:spMkLst>
        </pc:spChg>
        <pc:spChg chg="add mod">
          <ac:chgData name="Syphax Ait oubelli" userId="ecf726b1934da71b" providerId="LiveId" clId="{6A633F21-98A5-46F1-AF5C-7D6517485588}" dt="2021-08-29T13:26:56.757" v="301" actId="1076"/>
          <ac:spMkLst>
            <pc:docMk/>
            <pc:sldMk cId="2411323531" sldId="387"/>
            <ac:spMk id="11" creationId="{BF4B5AFC-F275-4174-AB16-B394A3CB1BC6}"/>
          </ac:spMkLst>
        </pc:spChg>
        <pc:grpChg chg="add del mod">
          <ac:chgData name="Syphax Ait oubelli" userId="ecf726b1934da71b" providerId="LiveId" clId="{6A633F21-98A5-46F1-AF5C-7D6517485588}" dt="2021-08-29T13:25:46.327" v="269" actId="165"/>
          <ac:grpSpMkLst>
            <pc:docMk/>
            <pc:sldMk cId="2411323531" sldId="387"/>
            <ac:grpSpMk id="5" creationId="{FB21AC50-6499-4193-8C97-4273F60EE553}"/>
          </ac:grpSpMkLst>
        </pc:grpChg>
      </pc:sldChg>
      <pc:sldChg chg="addSp delSp modSp add mod">
        <pc:chgData name="Syphax Ait oubelli" userId="ecf726b1934da71b" providerId="LiveId" clId="{6A633F21-98A5-46F1-AF5C-7D6517485588}" dt="2021-08-29T13:28:28.278" v="326" actId="14100"/>
        <pc:sldMkLst>
          <pc:docMk/>
          <pc:sldMk cId="2325520310" sldId="388"/>
        </pc:sldMkLst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2" creationId="{91994FAA-87ED-418F-AFCF-08093141E58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3" creationId="{F13CCDD6-F0A5-46BC-8115-B2CC8D106B11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4" creationId="{3B08B611-3B96-4D34-94E9-13B64880B471}"/>
          </ac:spMkLst>
        </pc:spChg>
        <pc:spChg chg="add mod">
          <ac:chgData name="Syphax Ait oubelli" userId="ecf726b1934da71b" providerId="LiveId" clId="{6A633F21-98A5-46F1-AF5C-7D6517485588}" dt="2021-08-29T13:28:02.543" v="319" actId="12789"/>
          <ac:spMkLst>
            <pc:docMk/>
            <pc:sldMk cId="2325520310" sldId="388"/>
            <ac:spMk id="5" creationId="{9BDEDBEC-3DC1-4B71-ABB0-11076C87B3B8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6" creationId="{FCDD08AD-CB6D-4791-BE91-1E676B87A8E7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7" creationId="{F5DA3743-9DC3-4E17-AFBD-8ACA65421823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8" creationId="{3AFE223D-F491-4BC3-BEC5-96EB00DE0FDC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9" creationId="{915EC998-9DAE-4633-9424-193039F5B596}"/>
          </ac:spMkLst>
        </pc:spChg>
        <pc:spChg chg="del">
          <ac:chgData name="Syphax Ait oubelli" userId="ecf726b1934da71b" providerId="LiveId" clId="{6A633F21-98A5-46F1-AF5C-7D6517485588}" dt="2021-08-29T13:27:31.704" v="303" actId="478"/>
          <ac:spMkLst>
            <pc:docMk/>
            <pc:sldMk cId="2325520310" sldId="388"/>
            <ac:spMk id="10" creationId="{55C4412E-60CB-45E5-88F0-44E5AAC30587}"/>
          </ac:spMkLst>
        </pc:spChg>
        <pc:spChg chg="del">
          <ac:chgData name="Syphax Ait oubelli" userId="ecf726b1934da71b" providerId="LiveId" clId="{6A633F21-98A5-46F1-AF5C-7D6517485588}" dt="2021-08-29T13:27:53.968" v="304" actId="478"/>
          <ac:spMkLst>
            <pc:docMk/>
            <pc:sldMk cId="2325520310" sldId="388"/>
            <ac:spMk id="11" creationId="{BF4B5AFC-F275-4174-AB16-B394A3CB1BC6}"/>
          </ac:spMkLst>
        </pc:spChg>
        <pc:spChg chg="add mod">
          <ac:chgData name="Syphax Ait oubelli" userId="ecf726b1934da71b" providerId="LiveId" clId="{6A633F21-98A5-46F1-AF5C-7D6517485588}" dt="2021-08-29T13:28:28.278" v="326" actId="14100"/>
          <ac:spMkLst>
            <pc:docMk/>
            <pc:sldMk cId="2325520310" sldId="388"/>
            <ac:spMk id="12" creationId="{D5816AAD-7F32-49FC-9DD9-1C56F66DCE17}"/>
          </ac:spMkLst>
        </pc:spChg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62314854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71958655" sldId="38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58069621" sldId="390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2923311039" sldId="39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96321783" sldId="391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4217023331" sldId="39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44308286" sldId="392"/>
        </pc:sldMkLst>
      </pc:sldChg>
      <pc:sldChg chg="add">
        <pc:chgData name="Syphax Ait oubelli" userId="ecf726b1934da71b" providerId="LiveId" clId="{6A633F21-98A5-46F1-AF5C-7D6517485588}" dt="2021-08-29T13:29:01.067" v="327"/>
        <pc:sldMkLst>
          <pc:docMk/>
          <pc:sldMk cId="3140649189" sldId="392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525182006" sldId="393"/>
        </pc:sldMkLst>
      </pc:sldChg>
      <pc:sldChg chg="add del">
        <pc:chgData name="Syphax Ait oubelli" userId="ecf726b1934da71b" providerId="LiveId" clId="{6A633F21-98A5-46F1-AF5C-7D6517485588}" dt="2021-08-29T13:29:26.483" v="331" actId="2890"/>
        <pc:sldMkLst>
          <pc:docMk/>
          <pc:sldMk cId="3061872414" sldId="393"/>
        </pc:sldMkLst>
      </pc:sldChg>
      <pc:sldChg chg="addSp delSp modSp add mod">
        <pc:chgData name="Syphax Ait oubelli" userId="ecf726b1934da71b" providerId="LiveId" clId="{6A633F21-98A5-46F1-AF5C-7D6517485588}" dt="2021-08-29T13:37:01.579" v="514" actId="20577"/>
        <pc:sldMkLst>
          <pc:docMk/>
          <pc:sldMk cId="3587392423" sldId="393"/>
        </pc:sldMkLst>
        <pc:spChg chg="add mod">
          <ac:chgData name="Syphax Ait oubelli" userId="ecf726b1934da71b" providerId="LiveId" clId="{6A633F21-98A5-46F1-AF5C-7D6517485588}" dt="2021-08-29T13:37:01.579" v="514" actId="20577"/>
          <ac:spMkLst>
            <pc:docMk/>
            <pc:sldMk cId="3587392423" sldId="393"/>
            <ac:spMk id="3" creationId="{CD378A96-EEFB-41A5-8702-9041212DE55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46" creationId="{29B76639-5F4A-499A-8DF9-7B0A714C362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4:09.803" v="333" actId="478"/>
          <ac:spMkLst>
            <pc:docMk/>
            <pc:sldMk cId="3587392423" sldId="393"/>
            <ac:spMk id="133" creationId="{49059D3A-0E9B-47CE-824F-105EAE2BAAD6}"/>
          </ac:spMkLst>
        </pc:spChg>
        <pc:picChg chg="del">
          <ac:chgData name="Syphax Ait oubelli" userId="ecf726b1934da71b" providerId="LiveId" clId="{6A633F21-98A5-46F1-AF5C-7D6517485588}" dt="2021-08-29T13:34:09.803" v="333" actId="478"/>
          <ac:picMkLst>
            <pc:docMk/>
            <pc:sldMk cId="3587392423" sldId="393"/>
            <ac:picMk id="2" creationId="{2BCEEB85-635C-47EC-90B9-F2D1646CCBD3}"/>
          </ac:picMkLst>
        </pc:pic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4:09.803" v="333" actId="478"/>
          <ac:cxnSpMkLst>
            <pc:docMk/>
            <pc:sldMk cId="3587392423" sldId="393"/>
            <ac:cxnSpMk id="147" creationId="{757D30E6-CF6A-406D-8180-CE71144EF4A9}"/>
          </ac:cxnSpMkLst>
        </pc:cxnChg>
      </pc:sldChg>
      <pc:sldChg chg="add del">
        <pc:chgData name="Syphax Ait oubelli" userId="ecf726b1934da71b" providerId="LiveId" clId="{6A633F21-98A5-46F1-AF5C-7D6517485588}" dt="2021-08-29T13:29:26.011" v="330" actId="2890"/>
        <pc:sldMkLst>
          <pc:docMk/>
          <pc:sldMk cId="444252101" sldId="39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32799543" sldId="394"/>
        </pc:sldMkLst>
      </pc:sldChg>
      <pc:sldChg chg="modSp add">
        <pc:chgData name="Syphax Ait oubelli" userId="ecf726b1934da71b" providerId="LiveId" clId="{6A633F21-98A5-46F1-AF5C-7D6517485588}" dt="2021-08-29T13:36:58.620" v="512" actId="20577"/>
        <pc:sldMkLst>
          <pc:docMk/>
          <pc:sldMk cId="4106395168" sldId="394"/>
        </pc:sldMkLst>
        <pc:spChg chg="mod">
          <ac:chgData name="Syphax Ait oubelli" userId="ecf726b1934da71b" providerId="LiveId" clId="{6A633F21-98A5-46F1-AF5C-7D6517485588}" dt="2021-08-29T13:36:58.620" v="512" actId="20577"/>
          <ac:spMkLst>
            <pc:docMk/>
            <pc:sldMk cId="4106395168" sldId="394"/>
            <ac:spMk id="3" creationId="{CD378A96-EEFB-41A5-8702-9041212DE55E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091185274" sldId="395"/>
        </pc:sldMkLst>
      </pc:sldChg>
      <pc:sldChg chg="modSp add">
        <pc:chgData name="Syphax Ait oubelli" userId="ecf726b1934da71b" providerId="LiveId" clId="{6A633F21-98A5-46F1-AF5C-7D6517485588}" dt="2021-08-29T13:36:53.035" v="510" actId="20577"/>
        <pc:sldMkLst>
          <pc:docMk/>
          <pc:sldMk cId="3372242601" sldId="395"/>
        </pc:sldMkLst>
        <pc:spChg chg="mod">
          <ac:chgData name="Syphax Ait oubelli" userId="ecf726b1934da71b" providerId="LiveId" clId="{6A633F21-98A5-46F1-AF5C-7D6517485588}" dt="2021-08-29T13:36:53.035" v="510" actId="20577"/>
          <ac:spMkLst>
            <pc:docMk/>
            <pc:sldMk cId="3372242601" sldId="395"/>
            <ac:spMk id="3" creationId="{CD378A96-EEFB-41A5-8702-9041212DE55E}"/>
          </ac:spMkLst>
        </pc:spChg>
      </pc:sldChg>
      <pc:sldChg chg="add">
        <pc:chgData name="Syphax Ait oubelli" userId="ecf726b1934da71b" providerId="LiveId" clId="{6A633F21-98A5-46F1-AF5C-7D6517485588}" dt="2021-08-29T13:37:15.876" v="522" actId="2890"/>
        <pc:sldMkLst>
          <pc:docMk/>
          <pc:sldMk cId="1345734000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285527439" sldId="396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41820758" sldId="397"/>
        </pc:sldMkLst>
      </pc:sldChg>
      <pc:sldChg chg="addSp delSp modSp add mod">
        <pc:chgData name="Syphax Ait oubelli" userId="ecf726b1934da71b" providerId="LiveId" clId="{6A633F21-98A5-46F1-AF5C-7D6517485588}" dt="2021-08-29T13:39:29.489" v="559"/>
        <pc:sldMkLst>
          <pc:docMk/>
          <pc:sldMk cId="3860005684" sldId="397"/>
        </pc:sldMkLst>
        <pc:spChg chg="add del mod">
          <ac:chgData name="Syphax Ait oubelli" userId="ecf726b1934da71b" providerId="LiveId" clId="{6A633F21-98A5-46F1-AF5C-7D6517485588}" dt="2021-08-29T13:39:29.145" v="558" actId="478"/>
          <ac:spMkLst>
            <pc:docMk/>
            <pc:sldMk cId="3860005684" sldId="397"/>
            <ac:spMk id="110" creationId="{E5FF54F6-9E07-4C09-98A4-6A242BB792B1}"/>
          </ac:spMkLst>
        </pc:spChg>
        <pc:spChg chg="add mod">
          <ac:chgData name="Syphax Ait oubelli" userId="ecf726b1934da71b" providerId="LiveId" clId="{6A633F21-98A5-46F1-AF5C-7D6517485588}" dt="2021-08-29T13:39:29.489" v="559"/>
          <ac:spMkLst>
            <pc:docMk/>
            <pc:sldMk cId="3860005684" sldId="397"/>
            <ac:spMk id="111" creationId="{4390F529-9953-4140-94B3-C6CC46CCC1E3}"/>
          </ac:spMkLst>
        </pc:spChg>
      </pc:sldChg>
      <pc:sldChg chg="addSp delSp modSp add mod">
        <pc:chgData name="Syphax Ait oubelli" userId="ecf726b1934da71b" providerId="LiveId" clId="{6A633F21-98A5-46F1-AF5C-7D6517485588}" dt="2021-08-29T13:39:27.263" v="557"/>
        <pc:sldMkLst>
          <pc:docMk/>
          <pc:sldMk cId="1877114372" sldId="398"/>
        </pc:sldMkLst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6" creationId="{25545ED2-BCAE-4FEF-9F5B-9A640C487BF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3" creationId="{9E05EEC1-3134-4770-8591-3BF48B652AEB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15" creationId="{12C86F64-17EE-44A9-9C7C-7BBE9B3C7619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3" creationId="{8BCE0886-3B62-4553-8FB0-1E45EFA95DD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6" creationId="{53916C49-CCC2-4BFE-A727-CFADF69E860A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8" creationId="{70E3C40A-D8BA-42D1-A0D3-B674C170E063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39" creationId="{7BAA997B-BF6F-4259-9E6A-165887AAF28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0" creationId="{C966B197-B8E7-4629-B81D-3DD3AFFF774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2" creationId="{E4A0CDE9-1D25-4E00-BD8F-D97364A34EB0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3" creationId="{2CEBCA1D-DF72-43E2-BB20-BDE9E8363C6E}"/>
          </ac:spMkLst>
        </pc:spChg>
        <pc:spChg chg="del">
          <ac:chgData name="Syphax Ait oubelli" userId="ecf726b1934da71b" providerId="LiveId" clId="{6A633F21-98A5-46F1-AF5C-7D6517485588}" dt="2021-08-29T13:38:03.587" v="529" actId="478"/>
          <ac:spMkLst>
            <pc:docMk/>
            <pc:sldMk cId="1877114372" sldId="398"/>
            <ac:spMk id="46" creationId="{29B76639-5F4A-499A-8DF9-7B0A714C36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0" creationId="{AB4A6477-2F64-4820-BB2F-98987809398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1" creationId="{59144EF7-D8C5-4780-B42D-BCEC914E3564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2" creationId="{614DA941-57E3-4C84-81A8-47899967104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3" creationId="{69DE5111-436F-4CA2-8768-34F787B04F16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14" creationId="{F7CA929F-B889-4924-BF91-F0A33799B420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4" creationId="{911F75C2-CDC0-4157-8213-7BD66F91CEED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5" creationId="{107F2A99-B6B3-4D16-AAA8-31F6B43363B5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6" creationId="{CBBD0990-A4A5-4753-B201-FB3CD073DE22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7" creationId="{1C3EDF51-2590-4123-94C9-0DAE6B3F88C7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39" creationId="{A27F71B3-BF7D-4637-8517-A0D8FEC0572C}"/>
          </ac:spMkLst>
        </pc:spChg>
        <pc:spChg chg="add mod">
          <ac:chgData name="Syphax Ait oubelli" userId="ecf726b1934da71b" providerId="LiveId" clId="{6A633F21-98A5-46F1-AF5C-7D6517485588}" dt="2021-08-29T13:38:15.016" v="530"/>
          <ac:spMkLst>
            <pc:docMk/>
            <pc:sldMk cId="1877114372" sldId="398"/>
            <ac:spMk id="140" creationId="{A6A840A2-BF7B-4107-AF7F-8C9747BF93D6}"/>
          </ac:spMkLst>
        </pc:spChg>
        <pc:spChg chg="add del mod">
          <ac:chgData name="Syphax Ait oubelli" userId="ecf726b1934da71b" providerId="LiveId" clId="{6A633F21-98A5-46F1-AF5C-7D6517485588}" dt="2021-08-29T13:39:26.975" v="556" actId="478"/>
          <ac:spMkLst>
            <pc:docMk/>
            <pc:sldMk cId="1877114372" sldId="398"/>
            <ac:spMk id="141" creationId="{EAF935AA-3A6D-40FC-A846-583EEB51EF4C}"/>
          </ac:spMkLst>
        </pc:spChg>
        <pc:spChg chg="add mod">
          <ac:chgData name="Syphax Ait oubelli" userId="ecf726b1934da71b" providerId="LiveId" clId="{6A633F21-98A5-46F1-AF5C-7D6517485588}" dt="2021-08-29T13:39:27.263" v="557"/>
          <ac:spMkLst>
            <pc:docMk/>
            <pc:sldMk cId="1877114372" sldId="398"/>
            <ac:spMk id="142" creationId="{3FD0609A-F76E-46BC-BAD9-DFB1C8335221}"/>
          </ac:spMkLst>
        </pc:sp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60" creationId="{1AC27AFF-F0D9-47AE-BA15-7218DD682D3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5" creationId="{6688B99F-D744-480F-B787-C69911ED469B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78" creationId="{14E0CEAC-8B20-4DFB-9DDA-CBEE2940F830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84" creationId="{804A3ED4-ECE4-4750-8547-EE0E9AC12CC2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27" creationId="{8E889406-4DB1-4D1C-8CA7-B479CFD95C2F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38" creationId="{9EF8B263-A038-4402-AABC-16BB26A44BC4}"/>
          </ac:cxnSpMkLst>
        </pc:cxnChg>
        <pc:cxnChg chg="mod">
          <ac:chgData name="Syphax Ait oubelli" userId="ecf726b1934da71b" providerId="LiveId" clId="{6A633F21-98A5-46F1-AF5C-7D6517485588}" dt="2021-08-29T13:38:03.587" v="529" actId="478"/>
          <ac:cxnSpMkLst>
            <pc:docMk/>
            <pc:sldMk cId="1877114372" sldId="398"/>
            <ac:cxnSpMk id="147" creationId="{757D30E6-CF6A-406D-8180-CE71144EF4A9}"/>
          </ac:cxnSpMkLst>
        </pc:cxnChg>
      </pc:sldChg>
      <pc:sldChg chg="addSp delSp modSp add mod">
        <pc:chgData name="Syphax Ait oubelli" userId="ecf726b1934da71b" providerId="LiveId" clId="{6A633F21-98A5-46F1-AF5C-7D6517485588}" dt="2021-08-29T13:48:31.573" v="819" actId="14100"/>
        <pc:sldMkLst>
          <pc:docMk/>
          <pc:sldMk cId="14171277" sldId="399"/>
        </pc:sldMkLst>
        <pc:spChg chg="add mod topLvl">
          <ac:chgData name="Syphax Ait oubelli" userId="ecf726b1934da71b" providerId="LiveId" clId="{6A633F21-98A5-46F1-AF5C-7D6517485588}" dt="2021-08-29T13:45:55.430" v="758" actId="1076"/>
          <ac:spMkLst>
            <pc:docMk/>
            <pc:sldMk cId="14171277" sldId="399"/>
            <ac:spMk id="3" creationId="{EBC1A28C-30CB-4851-B063-A1895FA6098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" creationId="{86E02C1D-7524-4BAA-96A6-8C549B26926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5" creationId="{6211F0F7-5BFA-48AD-9293-64C5162530C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" creationId="{DC4BBE06-B2AA-4911-9C60-1B498737DDA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" creationId="{3DA4D8ED-2F4C-45C5-973E-37435948349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" creationId="{AD25638B-DCF7-488C-BE67-3F79C6022AB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" creationId="{CE7DE9CA-6FED-43F2-A7CB-858BA95EDD8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" creationId="{7295DEC0-AC61-47C5-84CF-806CDC3ECDF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" creationId="{AA443BFD-219D-43CF-9945-01122519DF8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0" creationId="{024BDB90-88E5-4365-9952-D20FD33E65B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5" creationId="{6D4A0762-0E16-429F-BAA9-A2C7B427864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6" creationId="{0A570EC5-9E8B-46FB-AC26-DEE2F448876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29" creationId="{DB4903E1-0FC6-4DF8-925D-A5FC2AE8F72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0" creationId="{EA7A4700-E742-479B-842F-CE8296B794F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1" creationId="{B9DD198D-A031-459F-A772-DA4EDA71C3E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4" creationId="{19834DFD-EFBE-4C70-BB55-F5D002755D2E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37" creationId="{C12EAFC9-1ACF-42BC-AFBF-C686B0B3919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1" creationId="{C9CC9C30-197D-480F-AA85-0543ABACA39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45" creationId="{6EA45B6D-44B3-4D92-9287-8DA81E33135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4" creationId="{2940A86D-24B8-4C36-888E-3508FF60B18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6" creationId="{3BF5E429-C179-41C2-B2A9-15CD91659C59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7" creationId="{ABC832F6-769C-4758-BEC4-8CC57A6185B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79" creationId="{DFF35D03-A341-43A2-879A-50E919909B2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0" creationId="{E578228B-87CF-4EEF-9BD2-E1BF4D97D04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2" creationId="{DB6A2F33-36DA-4E79-A868-1319EA02D43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3" creationId="{57F1C9E4-C1A2-497F-95DC-715726B9C2F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5" creationId="{1BA27085-F84F-4442-9E60-58BEFCF9252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6" creationId="{ACAC5236-3BC6-400E-91BD-6CC9BA10FE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8" creationId="{DD98B1C0-DB23-4D82-96E1-C7C5BCED8AE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89" creationId="{6CA1B2C0-E3D4-4713-BA75-E177AEEA47D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1" creationId="{132FF46C-DE74-4099-95D1-0F3BC78A2F3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2" creationId="{6E3A7D61-18EE-4FC7-8E42-AE8F13E0A62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4" creationId="{63CDA0BC-C397-48B6-AE67-B558E52B6C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5" creationId="{1F258B81-683D-49A8-90CE-2593EBEF992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7" creationId="{45121A8C-E1E5-4FBF-A4C9-F3CEA705C5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98" creationId="{447468E9-3EFE-49D2-85F0-6894F5AA9B3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0" creationId="{D6AC3BD9-E00B-4C33-9376-885A92ED0AA8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1" creationId="{A7D26FAF-3F0E-4ADD-AE12-01FB02C3ED4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3" creationId="{98063989-E3D3-4313-A10E-12EA9FC8DE0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4" creationId="{14F65FAB-D216-4180-B26F-8117668CE8FF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5" creationId="{81944835-D5BD-4404-B4F0-25F9340D494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6" creationId="{12770EAF-FF01-4042-AEEC-984D0CCB37AA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8" creationId="{A26D9BB7-D2ED-40EB-B1A8-22AD701D739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09" creationId="{28488A9E-73CA-449B-A0B1-80AFC031BE3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0" creationId="{AB4A6477-2F64-4820-BB2F-98987809398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1" creationId="{59144EF7-D8C5-4780-B42D-BCEC914E356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2" creationId="{614DA941-57E3-4C84-81A8-47899967104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3" creationId="{69DE5111-436F-4CA2-8768-34F787B04F1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4" creationId="{F7CA929F-B889-4924-BF91-F0A33799B42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17" creationId="{14DA4527-A8F7-4B2E-BEA9-9EE391D273CB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3" creationId="{B91E07DF-E234-4816-846C-C7021880B85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4" creationId="{0A7F22C8-2891-42F7-A349-D750EC2870F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5" creationId="{13D0D656-C56B-4C15-AB1C-F1326027209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6" creationId="{C48C8316-59DF-4142-9CD0-36C65FE74AF4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8" creationId="{63A49438-356E-4729-BECB-007A98423073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29" creationId="{F2C9B7E1-1BF9-4218-A3B4-A23B6955CA10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0" creationId="{DB5C8E01-B151-4506-9581-851BAF4B7241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1" creationId="{7C1F2144-D994-49A9-B76F-34F68D4A028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3" creationId="{49059D3A-0E9B-47CE-824F-105EAE2BAAD6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4" creationId="{911F75C2-CDC0-4157-8213-7BD66F91CEED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5" creationId="{107F2A99-B6B3-4D16-AAA8-31F6B43363B5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6" creationId="{CBBD0990-A4A5-4753-B201-FB3CD073DE22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7" creationId="{1C3EDF51-2590-4123-94C9-0DAE6B3F88C7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39" creationId="{A27F71B3-BF7D-4637-8517-A0D8FEC0572C}"/>
          </ac:spMkLst>
        </pc:spChg>
        <pc:spChg chg="del">
          <ac:chgData name="Syphax Ait oubelli" userId="ecf726b1934da71b" providerId="LiveId" clId="{6A633F21-98A5-46F1-AF5C-7D6517485588}" dt="2021-08-29T13:38:32.562" v="532" actId="478"/>
          <ac:spMkLst>
            <pc:docMk/>
            <pc:sldMk cId="14171277" sldId="399"/>
            <ac:spMk id="140" creationId="{A6A840A2-BF7B-4107-AF7F-8C9747BF93D6}"/>
          </ac:spMkLst>
        </pc:spChg>
        <pc:spChg chg="add mod">
          <ac:chgData name="Syphax Ait oubelli" userId="ecf726b1934da71b" providerId="LiveId" clId="{6A633F21-98A5-46F1-AF5C-7D6517485588}" dt="2021-08-29T13:39:24.916" v="555" actId="14100"/>
          <ac:spMkLst>
            <pc:docMk/>
            <pc:sldMk cId="14171277" sldId="399"/>
            <ac:spMk id="141" creationId="{34BC4D16-8A26-4159-8FFD-97C668C273C6}"/>
          </ac:spMkLst>
        </pc:spChg>
        <pc:spChg chg="add mod">
          <ac:chgData name="Syphax Ait oubelli" userId="ecf726b1934da71b" providerId="LiveId" clId="{6A633F21-98A5-46F1-AF5C-7D6517485588}" dt="2021-08-29T13:40:27.043" v="576" actId="571"/>
          <ac:spMkLst>
            <pc:docMk/>
            <pc:sldMk cId="14171277" sldId="399"/>
            <ac:spMk id="142" creationId="{0296801E-DFC4-44CA-8638-21F9F46679A5}"/>
          </ac:spMkLst>
        </pc:spChg>
        <pc:spChg chg="add mod">
          <ac:chgData name="Syphax Ait oubelli" userId="ecf726b1934da71b" providerId="LiveId" clId="{6A633F21-98A5-46F1-AF5C-7D6517485588}" dt="2021-08-29T13:40:23.087" v="575" actId="571"/>
          <ac:spMkLst>
            <pc:docMk/>
            <pc:sldMk cId="14171277" sldId="399"/>
            <ac:spMk id="143" creationId="{95191577-A73C-4668-B07B-2C65FBBA0F85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4" creationId="{E8E1F552-8E46-46C4-9377-1C761BBC64DC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5" creationId="{E7A9B91B-B284-4BA2-9731-9EED073B999E}"/>
          </ac:spMkLst>
        </pc:spChg>
        <pc:spChg chg="add mod">
          <ac:chgData name="Syphax Ait oubelli" userId="ecf726b1934da71b" providerId="LiveId" clId="{6A633F21-98A5-46F1-AF5C-7D6517485588}" dt="2021-08-29T13:40:20.963" v="574" actId="571"/>
          <ac:spMkLst>
            <pc:docMk/>
            <pc:sldMk cId="14171277" sldId="399"/>
            <ac:spMk id="146" creationId="{7BD41F5A-CAA3-4289-83A5-D22D931A1BD7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8" creationId="{EADC3FB7-2F38-4A87-9AA2-33DEADDB856A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49" creationId="{6C8D28FD-D0F3-44A0-8973-36F704FE9AC8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0" creationId="{23912E40-4293-45B5-9DB4-8B9ED4C7EA43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1" creationId="{83CF9C96-A275-4A77-B7C6-916F8B3E0F82}"/>
          </ac:spMkLst>
        </pc:spChg>
        <pc:spChg chg="add mod">
          <ac:chgData name="Syphax Ait oubelli" userId="ecf726b1934da71b" providerId="LiveId" clId="{6A633F21-98A5-46F1-AF5C-7D6517485588}" dt="2021-08-29T13:40:20.683" v="573" actId="571"/>
          <ac:spMkLst>
            <pc:docMk/>
            <pc:sldMk cId="14171277" sldId="399"/>
            <ac:spMk id="152" creationId="{AEEC591F-FC9B-4C38-9B65-0B7C345A5E46}"/>
          </ac:spMkLst>
        </pc:spChg>
        <pc:spChg chg="add del mod topLvl">
          <ac:chgData name="Syphax Ait oubelli" userId="ecf726b1934da71b" providerId="LiveId" clId="{6A633F21-98A5-46F1-AF5C-7D6517485588}" dt="2021-08-29T13:43:03.064" v="701" actId="478"/>
          <ac:spMkLst>
            <pc:docMk/>
            <pc:sldMk cId="14171277" sldId="399"/>
            <ac:spMk id="153" creationId="{8A6CDAEA-8EDE-44E2-B86D-E4EA2842B550}"/>
          </ac:spMkLst>
        </pc:spChg>
        <pc:spChg chg="add mod">
          <ac:chgData name="Syphax Ait oubelli" userId="ecf726b1934da71b" providerId="LiveId" clId="{6A633F21-98A5-46F1-AF5C-7D6517485588}" dt="2021-08-29T13:40:44.129" v="585" actId="571"/>
          <ac:spMkLst>
            <pc:docMk/>
            <pc:sldMk cId="14171277" sldId="399"/>
            <ac:spMk id="154" creationId="{07566D64-9CAF-41F3-8859-C6A33602E45F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5" creationId="{831C33A3-CE99-47C2-9B44-37085DDEB2EA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6" creationId="{B42F2B90-FFB9-4922-8902-36C9915E217B}"/>
          </ac:spMkLst>
        </pc:spChg>
        <pc:spChg chg="add mod">
          <ac:chgData name="Syphax Ait oubelli" userId="ecf726b1934da71b" providerId="LiveId" clId="{6A633F21-98A5-46F1-AF5C-7D6517485588}" dt="2021-08-29T13:40:43.483" v="584" actId="571"/>
          <ac:spMkLst>
            <pc:docMk/>
            <pc:sldMk cId="14171277" sldId="399"/>
            <ac:spMk id="157" creationId="{5D895052-2D7C-4E00-B816-AE4A218B33BF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8" creationId="{19318EB8-3BAE-4D2C-8E4A-4ADD811D282E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59" creationId="{9521CA7C-AFEE-464D-9D77-856E22B5EA8A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0" creationId="{28580635-CE6E-456C-BC22-C4289F50FDEB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1" creationId="{8F5883FE-BA60-448F-BF70-1385CAE66112}"/>
          </ac:spMkLst>
        </pc:spChg>
        <pc:spChg chg="add mod">
          <ac:chgData name="Syphax Ait oubelli" userId="ecf726b1934da71b" providerId="LiveId" clId="{6A633F21-98A5-46F1-AF5C-7D6517485588}" dt="2021-08-29T13:40:43.209" v="583" actId="571"/>
          <ac:spMkLst>
            <pc:docMk/>
            <pc:sldMk cId="14171277" sldId="399"/>
            <ac:spMk id="162" creationId="{2DCF1BC4-D16F-495F-8AB6-98DF5CCD88F3}"/>
          </ac:spMkLst>
        </pc:spChg>
        <pc:spChg chg="add mod topLvl">
          <ac:chgData name="Syphax Ait oubelli" userId="ecf726b1934da71b" providerId="LiveId" clId="{6A633F21-98A5-46F1-AF5C-7D6517485588}" dt="2021-08-29T13:45:50.118" v="756" actId="1076"/>
          <ac:spMkLst>
            <pc:docMk/>
            <pc:sldMk cId="14171277" sldId="399"/>
            <ac:spMk id="163" creationId="{D4C3A232-5250-4BAA-A55E-5A3F5F9BD1B8}"/>
          </ac:spMkLst>
        </pc:spChg>
        <pc:spChg chg="add del mod topLvl">
          <ac:chgData name="Syphax Ait oubelli" userId="ecf726b1934da71b" providerId="LiveId" clId="{6A633F21-98A5-46F1-AF5C-7D6517485588}" dt="2021-08-29T13:43:41.377" v="708" actId="478"/>
          <ac:spMkLst>
            <pc:docMk/>
            <pc:sldMk cId="14171277" sldId="399"/>
            <ac:spMk id="164" creationId="{EF0B7C14-93C3-4BE1-9510-57204B30DF78}"/>
          </ac:spMkLst>
        </pc:spChg>
        <pc:spChg chg="add mod topLvl">
          <ac:chgData name="Syphax Ait oubelli" userId="ecf726b1934da71b" providerId="LiveId" clId="{6A633F21-98A5-46F1-AF5C-7D6517485588}" dt="2021-08-29T13:45:44.697" v="754" actId="1076"/>
          <ac:spMkLst>
            <pc:docMk/>
            <pc:sldMk cId="14171277" sldId="399"/>
            <ac:spMk id="165" creationId="{243BC4E4-BC27-431A-A2A2-E4A53A749ECA}"/>
          </ac:spMkLst>
        </pc:spChg>
        <pc:spChg chg="add mod topLvl">
          <ac:chgData name="Syphax Ait oubelli" userId="ecf726b1934da71b" providerId="LiveId" clId="{6A633F21-98A5-46F1-AF5C-7D6517485588}" dt="2021-08-29T13:45:41.128" v="753" actId="1076"/>
          <ac:spMkLst>
            <pc:docMk/>
            <pc:sldMk cId="14171277" sldId="399"/>
            <ac:spMk id="166" creationId="{ECA34352-3065-4E9C-83A9-5E4D64A246D8}"/>
          </ac:spMkLst>
        </pc:spChg>
        <pc:spChg chg="add mod ord topLvl">
          <ac:chgData name="Syphax Ait oubelli" userId="ecf726b1934da71b" providerId="LiveId" clId="{6A633F21-98A5-46F1-AF5C-7D6517485588}" dt="2021-08-29T13:45:38.997" v="752" actId="1076"/>
          <ac:spMkLst>
            <pc:docMk/>
            <pc:sldMk cId="14171277" sldId="399"/>
            <ac:spMk id="167" creationId="{1CB2956E-2129-4E13-90C5-4A89FC8E935A}"/>
          </ac:spMkLst>
        </pc:spChg>
        <pc:spChg chg="add mod topLvl">
          <ac:chgData name="Syphax Ait oubelli" userId="ecf726b1934da71b" providerId="LiveId" clId="{6A633F21-98A5-46F1-AF5C-7D6517485588}" dt="2021-08-29T13:45:37.128" v="751" actId="1076"/>
          <ac:spMkLst>
            <pc:docMk/>
            <pc:sldMk cId="14171277" sldId="399"/>
            <ac:spMk id="168" creationId="{D120F254-9C97-44B4-9C5F-C4DFA47B496E}"/>
          </ac:spMkLst>
        </pc:spChg>
        <pc:spChg chg="add mod topLvl">
          <ac:chgData name="Syphax Ait oubelli" userId="ecf726b1934da71b" providerId="LiveId" clId="{6A633F21-98A5-46F1-AF5C-7D6517485588}" dt="2021-08-29T13:45:34.443" v="750" actId="1076"/>
          <ac:spMkLst>
            <pc:docMk/>
            <pc:sldMk cId="14171277" sldId="399"/>
            <ac:spMk id="169" creationId="{6C23F73D-E7EB-4A6E-B5ED-5398E8339F6A}"/>
          </ac:spMkLst>
        </pc:spChg>
        <pc:spChg chg="add mod topLvl">
          <ac:chgData name="Syphax Ait oubelli" userId="ecf726b1934da71b" providerId="LiveId" clId="{6A633F21-98A5-46F1-AF5C-7D6517485588}" dt="2021-08-29T13:45:31.889" v="749" actId="1076"/>
          <ac:spMkLst>
            <pc:docMk/>
            <pc:sldMk cId="14171277" sldId="399"/>
            <ac:spMk id="170" creationId="{488B4CB5-C9D4-443D-A57E-C68166247101}"/>
          </ac:spMkLst>
        </pc:spChg>
        <pc:spChg chg="add mod topLvl">
          <ac:chgData name="Syphax Ait oubelli" userId="ecf726b1934da71b" providerId="LiveId" clId="{6A633F21-98A5-46F1-AF5C-7D6517485588}" dt="2021-08-29T13:45:27.804" v="748" actId="1076"/>
          <ac:spMkLst>
            <pc:docMk/>
            <pc:sldMk cId="14171277" sldId="399"/>
            <ac:spMk id="171" creationId="{62F812A7-A17D-40E2-9627-63129629087D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7" creationId="{228CB07E-2D9B-4A0B-A4E6-A09399573E28}"/>
          </ac:spMkLst>
        </pc:spChg>
        <pc:spChg chg="add del mod">
          <ac:chgData name="Syphax Ait oubelli" userId="ecf726b1934da71b" providerId="LiveId" clId="{6A633F21-98A5-46F1-AF5C-7D6517485588}" dt="2021-08-29T13:45:57.952" v="759" actId="478"/>
          <ac:spMkLst>
            <pc:docMk/>
            <pc:sldMk cId="14171277" sldId="399"/>
            <ac:spMk id="178" creationId="{CBDDCD33-4A4D-4753-A383-3CF3EC9F5F65}"/>
          </ac:spMkLst>
        </pc:spChg>
        <pc:grpChg chg="add del mod">
          <ac:chgData name="Syphax Ait oubelli" userId="ecf726b1934da71b" providerId="LiveId" clId="{6A633F21-98A5-46F1-AF5C-7D6517485588}" dt="2021-08-29T13:41:02.271" v="592" actId="165"/>
          <ac:grpSpMkLst>
            <pc:docMk/>
            <pc:sldMk cId="14171277" sldId="399"/>
            <ac:grpSpMk id="6" creationId="{D44AFD36-60A0-4356-8877-81037A2119C6}"/>
          </ac:grpSpMkLst>
        </pc:grpChg>
        <pc:picChg chg="del">
          <ac:chgData name="Syphax Ait oubelli" userId="ecf726b1934da71b" providerId="LiveId" clId="{6A633F21-98A5-46F1-AF5C-7D6517485588}" dt="2021-08-29T13:38:32.562" v="532" actId="478"/>
          <ac:picMkLst>
            <pc:docMk/>
            <pc:sldMk cId="14171277" sldId="399"/>
            <ac:picMk id="2" creationId="{2BCEEB85-635C-47EC-90B9-F2D1646CCBD3}"/>
          </ac:picMkLst>
        </pc:picChg>
        <pc:picChg chg="del mod ord">
          <ac:chgData name="Syphax Ait oubelli" userId="ecf726b1934da71b" providerId="LiveId" clId="{6A633F21-98A5-46F1-AF5C-7D6517485588}" dt="2021-08-29T13:45:04.272" v="741" actId="478"/>
          <ac:picMkLst>
            <pc:docMk/>
            <pc:sldMk cId="14171277" sldId="399"/>
            <ac:picMk id="44" creationId="{41F53A8C-DBC2-4EF1-970A-03EA0C3A15BB}"/>
          </ac:picMkLst>
        </pc:pic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3" creationId="{6CD2F2DD-79B9-4534-A086-DD63007D6EA0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1" creationId="{F3FA9D36-793B-4CD0-9DF7-C5214D088AC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2" creationId="{046DF758-94D2-4C97-BA89-B2598C1D118F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4" creationId="{5E60D0EA-A94E-44F1-A0F2-5437CD1A2B6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57" creationId="{27D8B676-0330-4384-8C74-82037ADCE01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0" creationId="{1AC27AFF-F0D9-47AE-BA15-7218DD682D3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3" creationId="{6696422F-4F7F-4E9E-B6D8-C0B189BE1F4D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6" creationId="{EDB433EA-98D7-4E9B-BAFA-40D8677BDD2E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69" creationId="{B459BD8B-09EA-40C1-BE52-68ED30F71AEC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2" creationId="{8854440D-CA9E-44E7-8F0A-3DAEE2D3CA37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5" creationId="{6688B99F-D744-480F-B787-C69911ED469B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78" creationId="{14E0CEAC-8B20-4DFB-9DDA-CBEE2940F83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1" creationId="{7FABE695-AFD7-48E1-9B5B-AE8FB81D62A0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4" creationId="{804A3ED4-ECE4-4750-8547-EE0E9AC12CC2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87" creationId="{6D9D9D39-E83B-4BAA-BF26-A8FDC2AE1361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0" creationId="{D389D422-BF40-4E95-B011-7E908A0AD6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3" creationId="{FCD5EF38-3754-4F8D-A6D4-AE66F5BB2254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6" creationId="{E7B2D042-55D9-483E-BA43-ABE18920C017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99" creationId="{741A165C-E7C7-4D8D-B71B-BC2AEB5E06F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2" creationId="{50A65C5E-A6EE-4D1B-8CB0-420CDFB8505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07" creationId="{8163324D-4163-44A1-A546-2BE70017A9A9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5" creationId="{8FD321DA-4121-4BD4-AD9B-DD80A6F428AA}"/>
          </ac:cxnSpMkLst>
        </pc:cxnChg>
        <pc:cxnChg chg="del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6" creationId="{D3E636FB-2FB5-4C64-8B3D-174FB06FF83A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8" creationId="{4AD2BC74-C7AA-466B-98F6-6ACC1FB70C9E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19" creationId="{D9C76AB7-6E8B-4343-A4E1-2DE2DC3F941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0" creationId="{39016DC9-EC49-4128-92DA-E8381F341FD5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1" creationId="{499E5475-59B4-4409-9CFE-16B08E2D4B9D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2" creationId="{D60D53E9-9228-4D72-92DD-68A5CE2F4CC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27" creationId="{8E889406-4DB1-4D1C-8CA7-B479CFD95C2F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2" creationId="{C1868832-11B4-4C6D-878A-EE733021CA48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38" creationId="{9EF8B263-A038-4402-AABC-16BB26A44BC4}"/>
          </ac:cxnSpMkLst>
        </pc:cxnChg>
        <pc:cxnChg chg="del mod">
          <ac:chgData name="Syphax Ait oubelli" userId="ecf726b1934da71b" providerId="LiveId" clId="{6A633F21-98A5-46F1-AF5C-7D6517485588}" dt="2021-08-29T13:38:32.562" v="532" actId="478"/>
          <ac:cxnSpMkLst>
            <pc:docMk/>
            <pc:sldMk cId="14171277" sldId="399"/>
            <ac:cxnSpMk id="147" creationId="{757D30E6-CF6A-406D-8180-CE71144EF4A9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2" creationId="{3876B749-CCE0-4417-8A6E-3316E2F7ACA1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3" creationId="{A4A496F8-B9AC-4995-A731-9E413F15E9F5}"/>
          </ac:cxnSpMkLst>
        </pc:cxnChg>
        <pc:cxnChg chg="add del mod">
          <ac:chgData name="Syphax Ait oubelli" userId="ecf726b1934da71b" providerId="LiveId" clId="{6A633F21-98A5-46F1-AF5C-7D6517485588}" dt="2021-08-29T13:45:08.620" v="742" actId="21"/>
          <ac:cxnSpMkLst>
            <pc:docMk/>
            <pc:sldMk cId="14171277" sldId="399"/>
            <ac:cxnSpMk id="174" creationId="{7DAC95FB-6176-4012-A297-CE20D3F52574}"/>
          </ac:cxnSpMkLst>
        </pc:cxnChg>
        <pc:cxnChg chg="add del mod">
          <ac:chgData name="Syphax Ait oubelli" userId="ecf726b1934da71b" providerId="LiveId" clId="{6A633F21-98A5-46F1-AF5C-7D6517485588}" dt="2021-08-29T13:43:22.623" v="705" actId="478"/>
          <ac:cxnSpMkLst>
            <pc:docMk/>
            <pc:sldMk cId="14171277" sldId="399"/>
            <ac:cxnSpMk id="175" creationId="{7457C612-C3CD-4E57-866B-1A8947D3FBDC}"/>
          </ac:cxnSpMkLst>
        </pc:cxnChg>
        <pc:cxnChg chg="add del mod ord">
          <ac:chgData name="Syphax Ait oubelli" userId="ecf726b1934da71b" providerId="LiveId" clId="{6A633F21-98A5-46F1-AF5C-7D6517485588}" dt="2021-08-29T13:44:48.921" v="740" actId="478"/>
          <ac:cxnSpMkLst>
            <pc:docMk/>
            <pc:sldMk cId="14171277" sldId="399"/>
            <ac:cxnSpMk id="176" creationId="{4FB73B23-C747-4793-91D9-DACF7760771E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79" creationId="{03CD402B-8AF1-4C5E-80BB-763F444F8F9C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0" creationId="{905A3A24-C523-4FBF-84FE-5332B3EBBEC6}"/>
          </ac:cxnSpMkLst>
        </pc:cxnChg>
        <pc:cxnChg chg="add del mod">
          <ac:chgData name="Syphax Ait oubelli" userId="ecf726b1934da71b" providerId="LiveId" clId="{6A633F21-98A5-46F1-AF5C-7D6517485588}" dt="2021-08-29T13:46:30.128" v="773" actId="478"/>
          <ac:cxnSpMkLst>
            <pc:docMk/>
            <pc:sldMk cId="14171277" sldId="399"/>
            <ac:cxnSpMk id="181" creationId="{84EEE95E-C7DD-4619-B46A-2E0BDE2FF31B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82" creationId="{1127B1B7-2F7B-4AC0-81C1-08FE4F3C2660}"/>
          </ac:cxnSpMkLst>
        </pc:cxnChg>
        <pc:cxnChg chg="add mod">
          <ac:chgData name="Syphax Ait oubelli" userId="ecf726b1934da71b" providerId="LiveId" clId="{6A633F21-98A5-46F1-AF5C-7D6517485588}" dt="2021-08-29T13:46:15.247" v="766" actId="14100"/>
          <ac:cxnSpMkLst>
            <pc:docMk/>
            <pc:sldMk cId="14171277" sldId="399"/>
            <ac:cxnSpMk id="183" creationId="{BD93D6B3-E127-4266-932A-9EF03A6481AA}"/>
          </ac:cxnSpMkLst>
        </pc:cxnChg>
        <pc:cxnChg chg="add mod">
          <ac:chgData name="Syphax Ait oubelli" userId="ecf726b1934da71b" providerId="LiveId" clId="{6A633F21-98A5-46F1-AF5C-7D6517485588}" dt="2021-08-29T13:46:20.690" v="769" actId="14100"/>
          <ac:cxnSpMkLst>
            <pc:docMk/>
            <pc:sldMk cId="14171277" sldId="399"/>
            <ac:cxnSpMk id="184" creationId="{923E3C12-5E77-4AC5-A3DA-6444E3164024}"/>
          </ac:cxnSpMkLst>
        </pc:cxnChg>
        <pc:cxnChg chg="add mod">
          <ac:chgData name="Syphax Ait oubelli" userId="ecf726b1934da71b" providerId="LiveId" clId="{6A633F21-98A5-46F1-AF5C-7D6517485588}" dt="2021-08-29T13:46:27.268" v="772" actId="14100"/>
          <ac:cxnSpMkLst>
            <pc:docMk/>
            <pc:sldMk cId="14171277" sldId="399"/>
            <ac:cxnSpMk id="185" creationId="{1B8528DA-B17A-4CF9-8C9D-1ACDACEE060A}"/>
          </ac:cxnSpMkLst>
        </pc:cxnChg>
        <pc:cxnChg chg="add mod">
          <ac:chgData name="Syphax Ait oubelli" userId="ecf726b1934da71b" providerId="LiveId" clId="{6A633F21-98A5-46F1-AF5C-7D6517485588}" dt="2021-08-29T13:46:39.733" v="776" actId="14100"/>
          <ac:cxnSpMkLst>
            <pc:docMk/>
            <pc:sldMk cId="14171277" sldId="399"/>
            <ac:cxnSpMk id="187" creationId="{034D9FF6-4E53-439A-BE55-6E63856B302B}"/>
          </ac:cxnSpMkLst>
        </pc:cxnChg>
        <pc:cxnChg chg="add mod">
          <ac:chgData name="Syphax Ait oubelli" userId="ecf726b1934da71b" providerId="LiveId" clId="{6A633F21-98A5-46F1-AF5C-7D6517485588}" dt="2021-08-29T13:46:45.562" v="779" actId="14100"/>
          <ac:cxnSpMkLst>
            <pc:docMk/>
            <pc:sldMk cId="14171277" sldId="399"/>
            <ac:cxnSpMk id="190" creationId="{B6FAE03F-23CC-42FA-AF7B-55B3FA703C4E}"/>
          </ac:cxnSpMkLst>
        </pc:cxnChg>
        <pc:cxnChg chg="add mod">
          <ac:chgData name="Syphax Ait oubelli" userId="ecf726b1934da71b" providerId="LiveId" clId="{6A633F21-98A5-46F1-AF5C-7D6517485588}" dt="2021-08-29T13:46:50.020" v="782" actId="14100"/>
          <ac:cxnSpMkLst>
            <pc:docMk/>
            <pc:sldMk cId="14171277" sldId="399"/>
            <ac:cxnSpMk id="193" creationId="{5052AC5B-5DAD-4AA9-9136-7833A0FD7527}"/>
          </ac:cxnSpMkLst>
        </pc:cxnChg>
        <pc:cxnChg chg="add mod ord">
          <ac:chgData name="Syphax Ait oubelli" userId="ecf726b1934da71b" providerId="LiveId" clId="{6A633F21-98A5-46F1-AF5C-7D6517485588}" dt="2021-08-29T13:47:20.507" v="789" actId="208"/>
          <ac:cxnSpMkLst>
            <pc:docMk/>
            <pc:sldMk cId="14171277" sldId="399"/>
            <ac:cxnSpMk id="196" creationId="{D9C9E74D-EC28-4F44-84B3-D79E2BC0F3A4}"/>
          </ac:cxnSpMkLst>
        </pc:cxnChg>
        <pc:cxnChg chg="add mod">
          <ac:chgData name="Syphax Ait oubelli" userId="ecf726b1934da71b" providerId="LiveId" clId="{6A633F21-98A5-46F1-AF5C-7D6517485588}" dt="2021-08-29T13:47:32.761" v="792" actId="14100"/>
          <ac:cxnSpMkLst>
            <pc:docMk/>
            <pc:sldMk cId="14171277" sldId="399"/>
            <ac:cxnSpMk id="199" creationId="{A222976D-053F-4FD9-BC46-99358A89278F}"/>
          </ac:cxnSpMkLst>
        </pc:cxnChg>
        <pc:cxnChg chg="add mod">
          <ac:chgData name="Syphax Ait oubelli" userId="ecf726b1934da71b" providerId="LiveId" clId="{6A633F21-98A5-46F1-AF5C-7D6517485588}" dt="2021-08-29T13:47:39.483" v="795" actId="14100"/>
          <ac:cxnSpMkLst>
            <pc:docMk/>
            <pc:sldMk cId="14171277" sldId="399"/>
            <ac:cxnSpMk id="202" creationId="{6D8EFD84-FC27-4E4B-9F71-4BB2461C3980}"/>
          </ac:cxnSpMkLst>
        </pc:cxnChg>
        <pc:cxnChg chg="add mod">
          <ac:chgData name="Syphax Ait oubelli" userId="ecf726b1934da71b" providerId="LiveId" clId="{6A633F21-98A5-46F1-AF5C-7D6517485588}" dt="2021-08-29T13:47:47.114" v="798" actId="14100"/>
          <ac:cxnSpMkLst>
            <pc:docMk/>
            <pc:sldMk cId="14171277" sldId="399"/>
            <ac:cxnSpMk id="205" creationId="{01957288-20DC-4665-B650-2B1C43925350}"/>
          </ac:cxnSpMkLst>
        </pc:cxnChg>
        <pc:cxnChg chg="add mod">
          <ac:chgData name="Syphax Ait oubelli" userId="ecf726b1934da71b" providerId="LiveId" clId="{6A633F21-98A5-46F1-AF5C-7D6517485588}" dt="2021-08-29T13:47:54.383" v="801" actId="14100"/>
          <ac:cxnSpMkLst>
            <pc:docMk/>
            <pc:sldMk cId="14171277" sldId="399"/>
            <ac:cxnSpMk id="208" creationId="{89D7DC8C-A9B9-49B7-B5F2-236D5107C0E8}"/>
          </ac:cxnSpMkLst>
        </pc:cxnChg>
        <pc:cxnChg chg="add mod">
          <ac:chgData name="Syphax Ait oubelli" userId="ecf726b1934da71b" providerId="LiveId" clId="{6A633F21-98A5-46F1-AF5C-7D6517485588}" dt="2021-08-29T13:47:59.825" v="804" actId="14100"/>
          <ac:cxnSpMkLst>
            <pc:docMk/>
            <pc:sldMk cId="14171277" sldId="399"/>
            <ac:cxnSpMk id="211" creationId="{AEBB688E-216F-4C25-B5D6-4B73BBB72D95}"/>
          </ac:cxnSpMkLst>
        </pc:cxnChg>
        <pc:cxnChg chg="add mod">
          <ac:chgData name="Syphax Ait oubelli" userId="ecf726b1934da71b" providerId="LiveId" clId="{6A633F21-98A5-46F1-AF5C-7D6517485588}" dt="2021-08-29T13:48:05.482" v="807" actId="14100"/>
          <ac:cxnSpMkLst>
            <pc:docMk/>
            <pc:sldMk cId="14171277" sldId="399"/>
            <ac:cxnSpMk id="214" creationId="{74ADDD88-6EE3-449E-9D8A-B0028CC4D17C}"/>
          </ac:cxnSpMkLst>
        </pc:cxnChg>
        <pc:cxnChg chg="add mod">
          <ac:chgData name="Syphax Ait oubelli" userId="ecf726b1934da71b" providerId="LiveId" clId="{6A633F21-98A5-46F1-AF5C-7D6517485588}" dt="2021-08-29T13:48:14.927" v="810" actId="14100"/>
          <ac:cxnSpMkLst>
            <pc:docMk/>
            <pc:sldMk cId="14171277" sldId="399"/>
            <ac:cxnSpMk id="217" creationId="{A14D32DE-7953-4833-B031-26B16B63BDCF}"/>
          </ac:cxnSpMkLst>
        </pc:cxnChg>
        <pc:cxnChg chg="add mod">
          <ac:chgData name="Syphax Ait oubelli" userId="ecf726b1934da71b" providerId="LiveId" clId="{6A633F21-98A5-46F1-AF5C-7D6517485588}" dt="2021-08-29T13:48:20.418" v="813" actId="14100"/>
          <ac:cxnSpMkLst>
            <pc:docMk/>
            <pc:sldMk cId="14171277" sldId="399"/>
            <ac:cxnSpMk id="220" creationId="{586DA97E-92C1-40BA-82CE-7C572B150B11}"/>
          </ac:cxnSpMkLst>
        </pc:cxnChg>
        <pc:cxnChg chg="add mod">
          <ac:chgData name="Syphax Ait oubelli" userId="ecf726b1934da71b" providerId="LiveId" clId="{6A633F21-98A5-46F1-AF5C-7D6517485588}" dt="2021-08-29T13:48:25.988" v="816" actId="14100"/>
          <ac:cxnSpMkLst>
            <pc:docMk/>
            <pc:sldMk cId="14171277" sldId="399"/>
            <ac:cxnSpMk id="223" creationId="{374E8BBB-EF32-4BC7-82BB-696A960651A9}"/>
          </ac:cxnSpMkLst>
        </pc:cxnChg>
        <pc:cxnChg chg="add mod">
          <ac:chgData name="Syphax Ait oubelli" userId="ecf726b1934da71b" providerId="LiveId" clId="{6A633F21-98A5-46F1-AF5C-7D6517485588}" dt="2021-08-29T13:48:31.573" v="819" actId="14100"/>
          <ac:cxnSpMkLst>
            <pc:docMk/>
            <pc:sldMk cId="14171277" sldId="399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413940198" sldId="399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956169479" sldId="400"/>
        </pc:sldMkLst>
      </pc:sldChg>
      <pc:sldChg chg="modSp add mod">
        <pc:chgData name="Syphax Ait oubelli" userId="ecf726b1934da71b" providerId="LiveId" clId="{6A633F21-98A5-46F1-AF5C-7D6517485588}" dt="2021-08-29T13:51:15.652" v="839" actId="207"/>
        <pc:sldMkLst>
          <pc:docMk/>
          <pc:sldMk cId="2243515961" sldId="400"/>
        </pc:sldMkLst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3" creationId="{EBC1A28C-30CB-4851-B063-A1895FA60983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5" creationId="{243BC4E4-BC27-431A-A2A2-E4A53A749ECA}"/>
          </ac:spMkLst>
        </pc:spChg>
        <pc:spChg chg="mod">
          <ac:chgData name="Syphax Ait oubelli" userId="ecf726b1934da71b" providerId="LiveId" clId="{6A633F21-98A5-46F1-AF5C-7D6517485588}" dt="2021-08-29T13:51:15.652" v="839" actId="207"/>
          <ac:spMkLst>
            <pc:docMk/>
            <pc:sldMk cId="2243515961" sldId="400"/>
            <ac:spMk id="167" creationId="{1CB2956E-2129-4E13-90C5-4A89FC8E935A}"/>
          </ac:spMkLst>
        </pc:spChg>
        <pc:spChg chg="mod">
          <ac:chgData name="Syphax Ait oubelli" userId="ecf726b1934da71b" providerId="LiveId" clId="{6A633F21-98A5-46F1-AF5C-7D6517485588}" dt="2021-08-29T13:51:07.408" v="835" actId="207"/>
          <ac:spMkLst>
            <pc:docMk/>
            <pc:sldMk cId="2243515961" sldId="400"/>
            <ac:spMk id="169" creationId="{6C23F73D-E7EB-4A6E-B5ED-5398E8339F6A}"/>
          </ac:spMkLst>
        </pc:sp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2" creationId="{1127B1B7-2F7B-4AC0-81C1-08FE4F3C266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185" creationId="{1B8528DA-B17A-4CF9-8C9D-1ACDACEE060A}"/>
          </ac:cxnSpMkLst>
        </pc:cxnChg>
        <pc:cxnChg chg="mod ord">
          <ac:chgData name="Syphax Ait oubelli" userId="ecf726b1934da71b" providerId="LiveId" clId="{6A633F21-98A5-46F1-AF5C-7D6517485588}" dt="2021-08-29T13:50:40.488" v="830" actId="208"/>
          <ac:cxnSpMkLst>
            <pc:docMk/>
            <pc:sldMk cId="2243515961" sldId="400"/>
            <ac:cxnSpMk id="187" creationId="{034D9FF6-4E53-439A-BE55-6E63856B302B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02" creationId="{6D8EFD84-FC27-4E4B-9F71-4BB2461C3980}"/>
          </ac:cxnSpMkLst>
        </pc:cxnChg>
        <pc:cxnChg chg="mod ord">
          <ac:chgData name="Syphax Ait oubelli" userId="ecf726b1934da71b" providerId="LiveId" clId="{6A633F21-98A5-46F1-AF5C-7D6517485588}" dt="2021-08-29T13:51:04.707" v="833" actId="1582"/>
          <ac:cxnSpMkLst>
            <pc:docMk/>
            <pc:sldMk cId="2243515961" sldId="400"/>
            <ac:cxnSpMk id="217" creationId="{A14D32DE-7953-4833-B031-26B16B63BDCF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981157795" sldId="401"/>
        </pc:sldMkLst>
      </pc:sldChg>
      <pc:sldChg chg="addSp delSp modSp add mod">
        <pc:chgData name="Syphax Ait oubelli" userId="ecf726b1934da71b" providerId="LiveId" clId="{6A633F21-98A5-46F1-AF5C-7D6517485588}" dt="2021-08-29T13:54:21.403" v="880" actId="1076"/>
        <pc:sldMkLst>
          <pc:docMk/>
          <pc:sldMk cId="4218865314" sldId="401"/>
        </pc:sldMkLst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3" creationId="{EBC1A28C-30CB-4851-B063-A1895FA60983}"/>
          </ac:spMkLst>
        </pc:spChg>
        <pc:spChg chg="add mod">
          <ac:chgData name="Syphax Ait oubelli" userId="ecf726b1934da71b" providerId="LiveId" clId="{6A633F21-98A5-46F1-AF5C-7D6517485588}" dt="2021-08-29T13:52:57.806" v="857" actId="12789"/>
          <ac:spMkLst>
            <pc:docMk/>
            <pc:sldMk cId="4218865314" sldId="401"/>
            <ac:spMk id="4" creationId="{11634CE4-1C0C-4E18-847A-2B4B0626A9F9}"/>
          </ac:spMkLst>
        </pc:spChg>
        <pc:spChg chg="add del">
          <ac:chgData name="Syphax Ait oubelli" userId="ecf726b1934da71b" providerId="LiveId" clId="{6A633F21-98A5-46F1-AF5C-7D6517485588}" dt="2021-08-29T13:52:40.406" v="843" actId="22"/>
          <ac:spMkLst>
            <pc:docMk/>
            <pc:sldMk cId="4218865314" sldId="401"/>
            <ac:spMk id="31" creationId="{3C389ABD-73D0-4A35-9AC9-ECE576723BF4}"/>
          </ac:spMkLst>
        </pc:spChg>
        <pc:spChg chg="add mod">
          <ac:chgData name="Syphax Ait oubelli" userId="ecf726b1934da71b" providerId="LiveId" clId="{6A633F21-98A5-46F1-AF5C-7D6517485588}" dt="2021-08-29T13:53:21.469" v="860" actId="14100"/>
          <ac:spMkLst>
            <pc:docMk/>
            <pc:sldMk cId="4218865314" sldId="401"/>
            <ac:spMk id="33" creationId="{1595E761-349A-4A5B-9149-F41D09AA953B}"/>
          </ac:spMkLst>
        </pc:spChg>
        <pc:spChg chg="add mod">
          <ac:chgData name="Syphax Ait oubelli" userId="ecf726b1934da71b" providerId="LiveId" clId="{6A633F21-98A5-46F1-AF5C-7D6517485588}" dt="2021-08-29T13:53:34.014" v="863" actId="14100"/>
          <ac:spMkLst>
            <pc:docMk/>
            <pc:sldMk cId="4218865314" sldId="401"/>
            <ac:spMk id="34" creationId="{A4237348-429D-40CE-B25F-8A513D8237CB}"/>
          </ac:spMkLst>
        </pc:spChg>
        <pc:spChg chg="add mod">
          <ac:chgData name="Syphax Ait oubelli" userId="ecf726b1934da71b" providerId="LiveId" clId="{6A633F21-98A5-46F1-AF5C-7D6517485588}" dt="2021-08-29T13:53:44.718" v="867" actId="14100"/>
          <ac:spMkLst>
            <pc:docMk/>
            <pc:sldMk cId="4218865314" sldId="401"/>
            <ac:spMk id="35" creationId="{51EAEAFB-0462-4B3E-BDC5-36EC537F358A}"/>
          </ac:spMkLst>
        </pc:spChg>
        <pc:spChg chg="add mod">
          <ac:chgData name="Syphax Ait oubelli" userId="ecf726b1934da71b" providerId="LiveId" clId="{6A633F21-98A5-46F1-AF5C-7D6517485588}" dt="2021-08-29T13:54:07.609" v="877" actId="206"/>
          <ac:spMkLst>
            <pc:docMk/>
            <pc:sldMk cId="4218865314" sldId="401"/>
            <ac:spMk id="36" creationId="{E2E53AB7-D8AE-4F9F-872E-5EE2EEA87D72}"/>
          </ac:spMkLst>
        </pc:spChg>
        <pc:spChg chg="add mod">
          <ac:chgData name="Syphax Ait oubelli" userId="ecf726b1934da71b" providerId="LiveId" clId="{6A633F21-98A5-46F1-AF5C-7D6517485588}" dt="2021-08-29T13:54:16.828" v="879" actId="1076"/>
          <ac:spMkLst>
            <pc:docMk/>
            <pc:sldMk cId="4218865314" sldId="401"/>
            <ac:spMk id="37" creationId="{DA06F832-05AA-4732-805C-BAC64F1EEE30}"/>
          </ac:spMkLst>
        </pc:spChg>
        <pc:spChg chg="add mod">
          <ac:chgData name="Syphax Ait oubelli" userId="ecf726b1934da71b" providerId="LiveId" clId="{6A633F21-98A5-46F1-AF5C-7D6517485588}" dt="2021-08-29T13:54:21.403" v="880" actId="1076"/>
          <ac:spMkLst>
            <pc:docMk/>
            <pc:sldMk cId="4218865314" sldId="401"/>
            <ac:spMk id="38" creationId="{BD28F72E-7DC3-41A0-A214-9DF3EF3CDE42}"/>
          </ac:spMkLst>
        </pc:spChg>
        <pc:spChg chg="add mod">
          <ac:chgData name="Syphax Ait oubelli" userId="ecf726b1934da71b" providerId="LiveId" clId="{6A633F21-98A5-46F1-AF5C-7D6517485588}" dt="2021-08-29T13:53:47.888" v="868" actId="1076"/>
          <ac:spMkLst>
            <pc:docMk/>
            <pc:sldMk cId="4218865314" sldId="401"/>
            <ac:spMk id="39" creationId="{6547D98A-4451-4F26-854F-568D21DCA7F8}"/>
          </ac:spMkLst>
        </pc:spChg>
        <pc:spChg chg="add mod">
          <ac:chgData name="Syphax Ait oubelli" userId="ecf726b1934da71b" providerId="LiveId" clId="{6A633F21-98A5-46F1-AF5C-7D6517485588}" dt="2021-08-29T13:54:10.958" v="878" actId="1076"/>
          <ac:spMkLst>
            <pc:docMk/>
            <pc:sldMk cId="4218865314" sldId="401"/>
            <ac:spMk id="40" creationId="{92608D01-1CBF-4518-AC4D-60330D6BA45C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41" creationId="{34BC4D16-8A26-4159-8FFD-97C668C273C6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3" creationId="{D4C3A232-5250-4BAA-A55E-5A3F5F9BD1B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5" creationId="{243BC4E4-BC27-431A-A2A2-E4A53A749EC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6" creationId="{ECA34352-3065-4E9C-83A9-5E4D64A246D8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7" creationId="{1CB2956E-2129-4E13-90C5-4A89FC8E935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8" creationId="{D120F254-9C97-44B4-9C5F-C4DFA47B496E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69" creationId="{6C23F73D-E7EB-4A6E-B5ED-5398E8339F6A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0" creationId="{488B4CB5-C9D4-443D-A57E-C68166247101}"/>
          </ac:spMkLst>
        </pc:spChg>
        <pc:spChg chg="del">
          <ac:chgData name="Syphax Ait oubelli" userId="ecf726b1934da71b" providerId="LiveId" clId="{6A633F21-98A5-46F1-AF5C-7D6517485588}" dt="2021-08-29T13:52:38.593" v="841" actId="478"/>
          <ac:spMkLst>
            <pc:docMk/>
            <pc:sldMk cId="4218865314" sldId="401"/>
            <ac:spMk id="171" creationId="{62F812A7-A17D-40E2-9627-63129629087D}"/>
          </ac:spMkLst>
        </pc:sp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2" creationId="{1127B1B7-2F7B-4AC0-81C1-08FE4F3C266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3" creationId="{BD93D6B3-E127-4266-932A-9EF03A6481A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4" creationId="{923E3C12-5E77-4AC5-A3DA-6444E316402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5" creationId="{1B8528DA-B17A-4CF9-8C9D-1ACDACEE060A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87" creationId="{034D9FF6-4E53-439A-BE55-6E63856B302B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0" creationId="{B6FAE03F-23CC-42FA-AF7B-55B3FA703C4E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3" creationId="{5052AC5B-5DAD-4AA9-9136-7833A0FD7527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6" creationId="{D9C9E74D-EC28-4F44-84B3-D79E2BC0F3A4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199" creationId="{A222976D-053F-4FD9-BC46-99358A89278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2" creationId="{6D8EFD84-FC27-4E4B-9F71-4BB2461C398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5" creationId="{01957288-20DC-4665-B650-2B1C43925350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08" creationId="{89D7DC8C-A9B9-49B7-B5F2-236D5107C0E8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1" creationId="{AEBB688E-216F-4C25-B5D6-4B73BBB72D95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4" creationId="{74ADDD88-6EE3-449E-9D8A-B0028CC4D17C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17" creationId="{A14D32DE-7953-4833-B031-26B16B63BDCF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0" creationId="{586DA97E-92C1-40BA-82CE-7C572B150B11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3" creationId="{374E8BBB-EF32-4BC7-82BB-696A960651A9}"/>
          </ac:cxnSpMkLst>
        </pc:cxnChg>
        <pc:cxnChg chg="del mod">
          <ac:chgData name="Syphax Ait oubelli" userId="ecf726b1934da71b" providerId="LiveId" clId="{6A633F21-98A5-46F1-AF5C-7D6517485588}" dt="2021-08-29T13:52:38.593" v="841" actId="478"/>
          <ac:cxnSpMkLst>
            <pc:docMk/>
            <pc:sldMk cId="4218865314" sldId="401"/>
            <ac:cxnSpMk id="226" creationId="{A7B5AE7A-ADFE-4B4F-ABDF-28794E3AFF71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76787301" sldId="402"/>
        </pc:sldMkLst>
      </pc:sldChg>
      <pc:sldChg chg="addSp delSp modSp add mod">
        <pc:chgData name="Syphax Ait oubelli" userId="ecf726b1934da71b" providerId="LiveId" clId="{6A633F21-98A5-46F1-AF5C-7D6517485588}" dt="2021-08-29T13:55:36.179" v="919" actId="1076"/>
        <pc:sldMkLst>
          <pc:docMk/>
          <pc:sldMk cId="3355481945" sldId="402"/>
        </pc:sldMkLst>
        <pc:spChg chg="add mod">
          <ac:chgData name="Syphax Ait oubelli" userId="ecf726b1934da71b" providerId="LiveId" clId="{6A633F21-98A5-46F1-AF5C-7D6517485588}" dt="2021-08-29T13:55:16.847" v="914" actId="1076"/>
          <ac:spMkLst>
            <pc:docMk/>
            <pc:sldMk cId="3355481945" sldId="402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" creationId="{11634CE4-1C0C-4E18-847A-2B4B0626A9F9}"/>
          </ac:spMkLst>
        </pc:spChg>
        <pc:spChg chg="add mod">
          <ac:chgData name="Syphax Ait oubelli" userId="ecf726b1934da71b" providerId="LiveId" clId="{6A633F21-98A5-46F1-AF5C-7D6517485588}" dt="2021-08-29T13:55:33.942" v="918" actId="14100"/>
          <ac:spMkLst>
            <pc:docMk/>
            <pc:sldMk cId="3355481945" sldId="402"/>
            <ac:spMk id="12" creationId="{F7F68FC0-0D36-4F2F-976B-1FF872BCCAF8}"/>
          </ac:spMkLst>
        </pc:spChg>
        <pc:spChg chg="add mod">
          <ac:chgData name="Syphax Ait oubelli" userId="ecf726b1934da71b" providerId="LiveId" clId="{6A633F21-98A5-46F1-AF5C-7D6517485588}" dt="2021-08-29T13:55:36.179" v="919" actId="1076"/>
          <ac:spMkLst>
            <pc:docMk/>
            <pc:sldMk cId="3355481945" sldId="402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3" creationId="{1595E761-349A-4A5B-9149-F41D09AA953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4" creationId="{A4237348-429D-40CE-B25F-8A513D8237CB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5" creationId="{51EAEAFB-0462-4B3E-BDC5-36EC537F358A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6" creationId="{E2E53AB7-D8AE-4F9F-872E-5EE2EEA87D7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7" creationId="{DA06F832-05AA-4732-805C-BAC64F1EEE30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8" creationId="{BD28F72E-7DC3-41A0-A214-9DF3EF3CDE42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39" creationId="{6547D98A-4451-4F26-854F-568D21DCA7F8}"/>
          </ac:spMkLst>
        </pc:spChg>
        <pc:spChg chg="del">
          <ac:chgData name="Syphax Ait oubelli" userId="ecf726b1934da71b" providerId="LiveId" clId="{6A633F21-98A5-46F1-AF5C-7D6517485588}" dt="2021-08-29T13:54:54.152" v="882" actId="478"/>
          <ac:spMkLst>
            <pc:docMk/>
            <pc:sldMk cId="3355481945" sldId="402"/>
            <ac:spMk id="40" creationId="{92608D01-1CBF-4518-AC4D-60330D6BA45C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5036265" sldId="403"/>
        </pc:sldMkLst>
      </pc:sldChg>
      <pc:sldChg chg="addSp modSp add mod">
        <pc:chgData name="Syphax Ait oubelli" userId="ecf726b1934da71b" providerId="LiveId" clId="{6A633F21-98A5-46F1-AF5C-7D6517485588}" dt="2021-08-29T13:58:10.616" v="940" actId="1036"/>
        <pc:sldMkLst>
          <pc:docMk/>
          <pc:sldMk cId="2240333046" sldId="403"/>
        </pc:sldMkLst>
        <pc:spChg chg="add mod">
          <ac:chgData name="Syphax Ait oubelli" userId="ecf726b1934da71b" providerId="LiveId" clId="{6A633F21-98A5-46F1-AF5C-7D6517485588}" dt="2021-08-29T13:57:42.021" v="927" actId="1076"/>
          <ac:spMkLst>
            <pc:docMk/>
            <pc:sldMk cId="2240333046" sldId="403"/>
            <ac:spMk id="5" creationId="{1F35AA03-C2EB-43CA-8CB2-EB93B3A88277}"/>
          </ac:spMkLst>
        </pc:spChg>
        <pc:spChg chg="add mod">
          <ac:chgData name="Syphax Ait oubelli" userId="ecf726b1934da71b" providerId="LiveId" clId="{6A633F21-98A5-46F1-AF5C-7D6517485588}" dt="2021-08-29T13:58:10.616" v="940" actId="1036"/>
          <ac:spMkLst>
            <pc:docMk/>
            <pc:sldMk cId="2240333046" sldId="403"/>
            <ac:spMk id="6" creationId="{DEA7483E-2B69-448E-8CA6-E8701FA21324}"/>
          </ac:spMkLst>
        </pc:spChg>
      </pc:sldChg>
      <pc:sldChg chg="addSp delSp modSp add mod">
        <pc:chgData name="Syphax Ait oubelli" userId="ecf726b1934da71b" providerId="LiveId" clId="{6A633F21-98A5-46F1-AF5C-7D6517485588}" dt="2021-08-29T13:58:46.601" v="955" actId="1036"/>
        <pc:sldMkLst>
          <pc:docMk/>
          <pc:sldMk cId="2118629501" sldId="404"/>
        </pc:sldMkLst>
        <pc:spChg chg="del">
          <ac:chgData name="Syphax Ait oubelli" userId="ecf726b1934da71b" providerId="LiveId" clId="{6A633F21-98A5-46F1-AF5C-7D6517485588}" dt="2021-08-29T13:58:41.201" v="951" actId="478"/>
          <ac:spMkLst>
            <pc:docMk/>
            <pc:sldMk cId="2118629501" sldId="404"/>
            <ac:spMk id="6" creationId="{DEA7483E-2B69-448E-8CA6-E8701FA21324}"/>
          </ac:spMkLst>
        </pc:spChg>
        <pc:spChg chg="add mod">
          <ac:chgData name="Syphax Ait oubelli" userId="ecf726b1934da71b" providerId="LiveId" clId="{6A633F21-98A5-46F1-AF5C-7D6517485588}" dt="2021-08-29T13:58:46.601" v="955" actId="1036"/>
          <ac:spMkLst>
            <pc:docMk/>
            <pc:sldMk cId="2118629501" sldId="404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671828081" sldId="404"/>
        </pc:sldMkLst>
      </pc:sldChg>
      <pc:sldChg chg="addSp delSp modSp add mod">
        <pc:chgData name="Syphax Ait oubelli" userId="ecf726b1934da71b" providerId="LiveId" clId="{6A633F21-98A5-46F1-AF5C-7D6517485588}" dt="2021-08-29T13:59:24.955" v="991" actId="1076"/>
        <pc:sldMkLst>
          <pc:docMk/>
          <pc:sldMk cId="1334070578" sldId="405"/>
        </pc:sldMkLst>
        <pc:spChg chg="add mod">
          <ac:chgData name="Syphax Ait oubelli" userId="ecf726b1934da71b" providerId="LiveId" clId="{6A633F21-98A5-46F1-AF5C-7D6517485588}" dt="2021-08-29T13:59:24.955" v="991" actId="1076"/>
          <ac:spMkLst>
            <pc:docMk/>
            <pc:sldMk cId="1334070578" sldId="405"/>
            <ac:spMk id="3" creationId="{41587381-22BC-44E9-B42E-B49AEFE9318C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5" creationId="{1F35AA03-C2EB-43CA-8CB2-EB93B3A88277}"/>
          </ac:spMkLst>
        </pc:spChg>
        <pc:spChg chg="del">
          <ac:chgData name="Syphax Ait oubelli" userId="ecf726b1934da71b" providerId="LiveId" clId="{6A633F21-98A5-46F1-AF5C-7D6517485588}" dt="2021-08-29T13:59:03.223" v="957" actId="478"/>
          <ac:spMkLst>
            <pc:docMk/>
            <pc:sldMk cId="1334070578" sldId="405"/>
            <ac:spMk id="7" creationId="{0534874E-937A-44B0-976E-095DDA4451C1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12658633" sldId="40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241730102" sldId="406"/>
        </pc:sldMkLst>
      </pc:sldChg>
      <pc:sldChg chg="addSp delSp modSp add mod">
        <pc:chgData name="Syphax Ait oubelli" userId="ecf726b1934da71b" providerId="LiveId" clId="{6A633F21-98A5-46F1-AF5C-7D6517485588}" dt="2021-08-29T14:01:57.279" v="1147" actId="1076"/>
        <pc:sldMkLst>
          <pc:docMk/>
          <pc:sldMk cId="3445550528" sldId="406"/>
        </pc:sldMkLst>
        <pc:spChg chg="add del mod">
          <ac:chgData name="Syphax Ait oubelli" userId="ecf726b1934da71b" providerId="LiveId" clId="{6A633F21-98A5-46F1-AF5C-7D6517485588}" dt="2021-08-29T14:01:24.495" v="1012"/>
          <ac:spMkLst>
            <pc:docMk/>
            <pc:sldMk cId="3445550528" sldId="406"/>
            <ac:spMk id="3" creationId="{DCA95120-1CAE-447C-92F2-AD793E6722CC}"/>
          </ac:spMkLst>
        </pc:spChg>
        <pc:spChg chg="add del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4" creationId="{84C8E8AD-DA28-4182-9543-5DD64C6C1F35}"/>
          </ac:spMkLst>
        </pc:spChg>
        <pc:spChg chg="add del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5" creationId="{8C82FF96-BBED-4282-AE8D-0BA64D43F8F0}"/>
          </ac:spMkLst>
        </pc:spChg>
        <pc:spChg chg="add del mod">
          <ac:chgData name="Syphax Ait oubelli" userId="ecf726b1934da71b" providerId="LiveId" clId="{6A633F21-98A5-46F1-AF5C-7D6517485588}" dt="2021-08-29T14:01:24.521" v="1023"/>
          <ac:spMkLst>
            <pc:docMk/>
            <pc:sldMk cId="3445550528" sldId="406"/>
            <ac:spMk id="6" creationId="{08039247-026F-4667-A061-C62E1DDEA44D}"/>
          </ac:spMkLst>
        </pc:spChg>
        <pc:spChg chg="add del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7" creationId="{69CDF5D5-2A15-4879-BBE7-7A29C791AE1E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8" creationId="{83BF08F6-3C6E-49A9-8EA5-F11DDE0B156D}"/>
          </ac:spMkLst>
        </pc:spChg>
        <pc:spChg chg="add del mod">
          <ac:chgData name="Syphax Ait oubelli" userId="ecf726b1934da71b" providerId="LiveId" clId="{6A633F21-98A5-46F1-AF5C-7D6517485588}" dt="2021-08-29T14:01:24.543" v="1034"/>
          <ac:spMkLst>
            <pc:docMk/>
            <pc:sldMk cId="3445550528" sldId="406"/>
            <ac:spMk id="9" creationId="{30538B05-CB21-4E79-A32E-D9CBABD07218}"/>
          </ac:spMkLst>
        </pc:spChg>
        <pc:spChg chg="add del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0" creationId="{425DDEB0-F12C-48D7-87FC-6A0B8EF3FFD5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1" creationId="{1BF0A7D2-5A58-41EF-98B0-AF387DD668D7}"/>
          </ac:spMkLst>
        </pc:spChg>
        <pc:spChg chg="add del mod">
          <ac:chgData name="Syphax Ait oubelli" userId="ecf726b1934da71b" providerId="LiveId" clId="{6A633F21-98A5-46F1-AF5C-7D6517485588}" dt="2021-08-29T14:01:24.555" v="1045"/>
          <ac:spMkLst>
            <pc:docMk/>
            <pc:sldMk cId="3445550528" sldId="406"/>
            <ac:spMk id="14" creationId="{C5BFC78F-ECE3-4E6D-96EE-07B78A93ADDB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5" creationId="{07E57E0E-2D2D-4B64-920A-EDFA4C0500C1}"/>
          </ac:spMkLst>
        </pc:spChg>
        <pc:spChg chg="add del mod">
          <ac:chgData name="Syphax Ait oubelli" userId="ecf726b1934da71b" providerId="LiveId" clId="{6A633F21-98A5-46F1-AF5C-7D6517485588}" dt="2021-08-29T14:01:24.569" v="1056"/>
          <ac:spMkLst>
            <pc:docMk/>
            <pc:sldMk cId="3445550528" sldId="406"/>
            <ac:spMk id="16" creationId="{B527B727-38AA-4ED6-A7C8-C145CB5B3630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17" creationId="{018A1542-18DE-4781-BB08-C769BD6917C8}"/>
          </ac:spMkLst>
        </pc:spChg>
        <pc:spChg chg="add del mod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8" creationId="{F360CDB0-F754-4A09-9137-1DF4C9FBA88B}"/>
          </ac:spMkLst>
        </pc:spChg>
        <pc:spChg chg="add del">
          <ac:chgData name="Syphax Ait oubelli" userId="ecf726b1934da71b" providerId="LiveId" clId="{6A633F21-98A5-46F1-AF5C-7D6517485588}" dt="2021-08-29T14:01:24.585" v="1067"/>
          <ac:spMkLst>
            <pc:docMk/>
            <pc:sldMk cId="3445550528" sldId="406"/>
            <ac:spMk id="19" creationId="{C09946FB-32D3-4BB5-95EE-17CA5138131C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0" creationId="{92F8CCA0-BB64-4A3C-ACDC-9B65A6C38D9B}"/>
          </ac:spMkLst>
        </pc:spChg>
        <pc:spChg chg="add del mod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1" creationId="{720AB59A-A07C-467D-B4A0-DDF674EFA270}"/>
          </ac:spMkLst>
        </pc:spChg>
        <pc:spChg chg="add del">
          <ac:chgData name="Syphax Ait oubelli" userId="ecf726b1934da71b" providerId="LiveId" clId="{6A633F21-98A5-46F1-AF5C-7D6517485588}" dt="2021-08-29T14:01:24.607" v="1078"/>
          <ac:spMkLst>
            <pc:docMk/>
            <pc:sldMk cId="3445550528" sldId="406"/>
            <ac:spMk id="22" creationId="{462F1B1A-2BF3-42BD-9337-C34F7B1A478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3" creationId="{C113397C-4DD8-43FF-8A2C-85CE83166853}"/>
          </ac:spMkLst>
        </pc:spChg>
        <pc:spChg chg="add del mod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4" creationId="{AC1E6733-EC3F-40ED-919C-EEF26D462E3C}"/>
          </ac:spMkLst>
        </pc:spChg>
        <pc:spChg chg="add del">
          <ac:chgData name="Syphax Ait oubelli" userId="ecf726b1934da71b" providerId="LiveId" clId="{6A633F21-98A5-46F1-AF5C-7D6517485588}" dt="2021-08-29T14:01:24.626" v="1089"/>
          <ac:spMkLst>
            <pc:docMk/>
            <pc:sldMk cId="3445550528" sldId="406"/>
            <ac:spMk id="25" creationId="{D0BA4CA0-65DF-40EA-AB0C-60451EE14471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6" creationId="{DE547F88-648E-4FB1-97DD-CDBF205629CC}"/>
          </ac:spMkLst>
        </pc:spChg>
        <pc:spChg chg="add del mod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7" creationId="{2065EC98-EB32-48A8-B406-B02C4378F125}"/>
          </ac:spMkLst>
        </pc:spChg>
        <pc:spChg chg="add del">
          <ac:chgData name="Syphax Ait oubelli" userId="ecf726b1934da71b" providerId="LiveId" clId="{6A633F21-98A5-46F1-AF5C-7D6517485588}" dt="2021-08-29T14:01:24.634" v="1100"/>
          <ac:spMkLst>
            <pc:docMk/>
            <pc:sldMk cId="3445550528" sldId="406"/>
            <ac:spMk id="28" creationId="{04C0E5D5-4D28-47F3-A2E6-1F17DF799777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29" creationId="{73410D4B-F3B2-4B7F-9308-06B0A9CAAE0C}"/>
          </ac:spMkLst>
        </pc:spChg>
        <pc:spChg chg="add del mod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0" creationId="{2AE589ED-1D06-4F5B-A730-1D71ED42B6A0}"/>
          </ac:spMkLst>
        </pc:spChg>
        <pc:spChg chg="add del">
          <ac:chgData name="Syphax Ait oubelli" userId="ecf726b1934da71b" providerId="LiveId" clId="{6A633F21-98A5-46F1-AF5C-7D6517485588}" dt="2021-08-29T14:01:24.649" v="1111"/>
          <ac:spMkLst>
            <pc:docMk/>
            <pc:sldMk cId="3445550528" sldId="406"/>
            <ac:spMk id="31" creationId="{462444DF-851E-43C5-AE39-4ACC22C79BF3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2" creationId="{DA3605EF-BC6B-403C-B1F1-8A0A9CB12DFF}"/>
          </ac:spMkLst>
        </pc:spChg>
        <pc:spChg chg="add del mod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3" creationId="{E2416E96-E235-4FF6-8940-B400DE529D90}"/>
          </ac:spMkLst>
        </pc:spChg>
        <pc:spChg chg="add del">
          <ac:chgData name="Syphax Ait oubelli" userId="ecf726b1934da71b" providerId="LiveId" clId="{6A633F21-98A5-46F1-AF5C-7D6517485588}" dt="2021-08-29T14:01:24.663" v="1122"/>
          <ac:spMkLst>
            <pc:docMk/>
            <pc:sldMk cId="3445550528" sldId="406"/>
            <ac:spMk id="34" creationId="{F90498B1-E19A-4199-AE38-94FB27E81304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5" creationId="{67564B5F-9AC9-4825-BAE2-C45CAC17224A}"/>
          </ac:spMkLst>
        </pc:spChg>
        <pc:spChg chg="add del mod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6" creationId="{B8A45126-3388-4BFF-B263-A7B2261F9EFB}"/>
          </ac:spMkLst>
        </pc:spChg>
        <pc:spChg chg="add del">
          <ac:chgData name="Syphax Ait oubelli" userId="ecf726b1934da71b" providerId="LiveId" clId="{6A633F21-98A5-46F1-AF5C-7D6517485588}" dt="2021-08-29T14:01:24.678" v="1133"/>
          <ac:spMkLst>
            <pc:docMk/>
            <pc:sldMk cId="3445550528" sldId="406"/>
            <ac:spMk id="37" creationId="{A8C4F1E8-7B91-486D-B1C9-81BEEC4A19D9}"/>
          </ac:spMkLst>
        </pc:spChg>
        <pc:spChg chg="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8" creationId="{25594FFE-90F5-48BA-9376-20D79DE12EE5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39" creationId="{7F0C498C-BBCE-420F-B6AD-AB0295F4A904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0" creationId="{B3E027B1-2EC8-401F-A878-DAD160815CAF}"/>
          </ac:spMkLst>
        </pc:spChg>
        <pc:spChg chg="add mod">
          <ac:chgData name="Syphax Ait oubelli" userId="ecf726b1934da71b" providerId="LiveId" clId="{6A633F21-98A5-46F1-AF5C-7D6517485588}" dt="2021-08-29T14:01:57.279" v="1147" actId="1076"/>
          <ac:spMkLst>
            <pc:docMk/>
            <pc:sldMk cId="3445550528" sldId="406"/>
            <ac:spMk id="41" creationId="{DB0753FF-B680-477A-A3BB-C1453D33E7A4}"/>
          </ac:spMkLst>
        </pc:spChg>
      </pc:sldChg>
      <pc:sldChg chg="addSp delSp modSp add mod">
        <pc:chgData name="Syphax Ait oubelli" userId="ecf726b1934da71b" providerId="LiveId" clId="{6A633F21-98A5-46F1-AF5C-7D6517485588}" dt="2021-08-29T14:10:34.747" v="1225" actId="1076"/>
        <pc:sldMkLst>
          <pc:docMk/>
          <pc:sldMk cId="1304201268" sldId="407"/>
        </pc:sldMkLst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" creationId="{C983ADE1-035F-4847-8B5E-8B2D0928EAFC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8" creationId="{83BF08F6-3C6E-49A9-8EA5-F11DDE0B156D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1" creationId="{1BF0A7D2-5A58-41EF-98B0-AF387DD668D7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5" creationId="{07E57E0E-2D2D-4B64-920A-EDFA4C0500C1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17" creationId="{018A1542-18DE-4781-BB08-C769BD6917C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0" creationId="{92F8CCA0-BB64-4A3C-ACDC-9B65A6C38D9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1" creationId="{00B9EEF0-6ECD-4E69-920E-0FEED711F54B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2" creationId="{F51534B1-6D9B-41B6-B63E-03DD883323E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3" creationId="{C113397C-4DD8-43FF-8A2C-85CE83166853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4" creationId="{19B09349-188D-4A4E-9335-6BF9EBBDE8C5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5" creationId="{78A701AF-625E-43C5-A066-92BF66231AE8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6" creationId="{DE547F88-648E-4FB1-97DD-CDBF205629C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7" creationId="{4C2D7505-BAA8-446D-BF61-A028A86E8C72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29" creationId="{73410D4B-F3B2-4B7F-9308-06B0A9CAAE0C}"/>
          </ac:spMkLst>
        </pc:spChg>
        <pc:spChg chg="add 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2" creationId="{DA3605EF-BC6B-403C-B1F1-8A0A9CB12DF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5" creationId="{67564B5F-9AC9-4825-BAE2-C45CAC17224A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38" creationId="{25594FFE-90F5-48BA-9376-20D79DE12EE5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39" creationId="{7F0C498C-BBCE-420F-B6AD-AB0295F4A904}"/>
          </ac:spMkLst>
        </pc:spChg>
        <pc:spChg chg="del mod">
          <ac:chgData name="Syphax Ait oubelli" userId="ecf726b1934da71b" providerId="LiveId" clId="{6A633F21-98A5-46F1-AF5C-7D6517485588}" dt="2021-08-29T14:05:47.800" v="1150" actId="478"/>
          <ac:spMkLst>
            <pc:docMk/>
            <pc:sldMk cId="1304201268" sldId="407"/>
            <ac:spMk id="40" creationId="{B3E027B1-2EC8-401F-A878-DAD160815CAF}"/>
          </ac:spMkLst>
        </pc:spChg>
        <pc:spChg chg="mod">
          <ac:chgData name="Syphax Ait oubelli" userId="ecf726b1934da71b" providerId="LiveId" clId="{6A633F21-98A5-46F1-AF5C-7D6517485588}" dt="2021-08-29T14:10:34.747" v="1225" actId="1076"/>
          <ac:spMkLst>
            <pc:docMk/>
            <pc:sldMk cId="1304201268" sldId="407"/>
            <ac:spMk id="41" creationId="{DB0753FF-B680-477A-A3BB-C1453D33E7A4}"/>
          </ac:spMkLst>
        </pc:spChg>
        <pc:cxnChg chg="add mod">
          <ac:chgData name="Syphax Ait oubelli" userId="ecf726b1934da71b" providerId="LiveId" clId="{6A633F21-98A5-46F1-AF5C-7D6517485588}" dt="2021-08-29T14:10:34.747" v="1225" actId="1076"/>
          <ac:cxnSpMkLst>
            <pc:docMk/>
            <pc:sldMk cId="1304201268" sldId="407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526091274" sldId="407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484265339" sldId="408"/>
        </pc:sldMkLst>
      </pc:sldChg>
      <pc:sldChg chg="modSp add mod modTransition">
        <pc:chgData name="Syphax Ait oubelli" userId="ecf726b1934da71b" providerId="LiveId" clId="{6A633F21-98A5-46F1-AF5C-7D6517485588}" dt="2021-08-29T14:12:04.434" v="1233"/>
        <pc:sldMkLst>
          <pc:docMk/>
          <pc:sldMk cId="1511047704" sldId="408"/>
        </pc:sldMkLst>
        <pc:spChg chg="mod">
          <ac:chgData name="Syphax Ait oubelli" userId="ecf726b1934da71b" providerId="LiveId" clId="{6A633F21-98A5-46F1-AF5C-7D6517485588}" dt="2021-08-29T14:11:51.719" v="1228" actId="207"/>
          <ac:spMkLst>
            <pc:docMk/>
            <pc:sldMk cId="1511047704" sldId="408"/>
            <ac:spMk id="23" creationId="{C113397C-4DD8-43FF-8A2C-85CE83166853}"/>
          </ac:spMkLst>
        </pc:spChg>
        <pc:spChg chg="mod">
          <ac:chgData name="Syphax Ait oubelli" userId="ecf726b1934da71b" providerId="LiveId" clId="{6A633F21-98A5-46F1-AF5C-7D6517485588}" dt="2021-08-29T14:11:58.160" v="1230" actId="20577"/>
          <ac:spMkLst>
            <pc:docMk/>
            <pc:sldMk cId="1511047704" sldId="408"/>
            <ac:spMk id="30" creationId="{8113254C-0355-4E86-8644-E25EA54FF605}"/>
          </ac:spMkLst>
        </pc:spChg>
        <pc:spChg chg="mod">
          <ac:chgData name="Syphax Ait oubelli" userId="ecf726b1934da71b" providerId="LiveId" clId="{6A633F21-98A5-46F1-AF5C-7D6517485588}" dt="2021-08-29T14:11:48.924" v="1227" actId="207"/>
          <ac:spMkLst>
            <pc:docMk/>
            <pc:sldMk cId="1511047704" sldId="408"/>
            <ac:spMk id="38" creationId="{25594FFE-90F5-48BA-9376-20D79DE12EE5}"/>
          </ac:spMkLst>
        </pc:spChg>
        <pc:cxnChg chg="mod">
          <ac:chgData name="Syphax Ait oubelli" userId="ecf726b1934da71b" providerId="LiveId" clId="{6A633F21-98A5-46F1-AF5C-7D6517485588}" dt="2021-08-29T14:11:55.904" v="1229" actId="1076"/>
          <ac:cxnSpMkLst>
            <pc:docMk/>
            <pc:sldMk cId="1511047704" sldId="408"/>
            <ac:cxnSpMk id="5" creationId="{CF546501-9C29-42F4-9BEA-BFE54228943D}"/>
          </ac:cxnSpMkLst>
        </pc:cxnChg>
      </pc:sldChg>
      <pc:sldChg chg="addSp delSp modSp add mod">
        <pc:chgData name="Syphax Ait oubelli" userId="ecf726b1934da71b" providerId="LiveId" clId="{6A633F21-98A5-46F1-AF5C-7D6517485588}" dt="2021-08-29T14:14:03.242" v="1250" actId="207"/>
        <pc:sldMkLst>
          <pc:docMk/>
          <pc:sldMk cId="2457410665" sldId="409"/>
        </pc:sldMkLst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" creationId="{AC77D8F0-5433-4083-B512-DB142FE0160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" creationId="{C983ADE1-035F-4847-8B5E-8B2D0928EAFC}"/>
          </ac:spMkLst>
        </pc:spChg>
        <pc:spChg chg="add mod">
          <ac:chgData name="Syphax Ait oubelli" userId="ecf726b1934da71b" providerId="LiveId" clId="{6A633F21-98A5-46F1-AF5C-7D6517485588}" dt="2021-08-29T14:14:03.242" v="1250" actId="207"/>
          <ac:spMkLst>
            <pc:docMk/>
            <pc:sldMk cId="2457410665" sldId="409"/>
            <ac:spMk id="4" creationId="{27D3A6FB-3B42-4C74-B763-CE4A03B32AB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8" creationId="{83BF08F6-3C6E-49A9-8EA5-F11DDE0B156D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1" creationId="{1BF0A7D2-5A58-41EF-98B0-AF387DD668D7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2" creationId="{F7F68FC0-0D36-4F2F-976B-1FF872BCCAF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3" creationId="{446EB8D1-EFA9-45E3-A912-4B18A17462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5" creationId="{07E57E0E-2D2D-4B64-920A-EDFA4C0500C1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17" creationId="{018A1542-18DE-4781-BB08-C769BD6917C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0" creationId="{92F8CCA0-BB64-4A3C-ACDC-9B65A6C38D9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1" creationId="{00B9EEF0-6ECD-4E69-920E-0FEED711F54B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2" creationId="{F51534B1-6D9B-41B6-B63E-03DD883323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3" creationId="{C113397C-4DD8-43FF-8A2C-85CE83166853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4" creationId="{19B09349-188D-4A4E-9335-6BF9EBBDE8C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5" creationId="{78A701AF-625E-43C5-A066-92BF66231AE8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6" creationId="{DE547F88-648E-4FB1-97DD-CDBF205629C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7" creationId="{4C2D7505-BAA8-446D-BF61-A028A86E8C72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29" creationId="{73410D4B-F3B2-4B7F-9308-06B0A9CAAE0C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0" creationId="{8113254C-0355-4E86-8644-E25EA54FF60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2" creationId="{DA3605EF-BC6B-403C-B1F1-8A0A9CB12DFF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5" creationId="{67564B5F-9AC9-4825-BAE2-C45CAC17224A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38" creationId="{25594FFE-90F5-48BA-9376-20D79DE12EE5}"/>
          </ac:spMkLst>
        </pc:spChg>
        <pc:spChg chg="del">
          <ac:chgData name="Syphax Ait oubelli" userId="ecf726b1934da71b" providerId="LiveId" clId="{6A633F21-98A5-46F1-AF5C-7D6517485588}" dt="2021-08-29T14:13:27.352" v="1234" actId="478"/>
          <ac:spMkLst>
            <pc:docMk/>
            <pc:sldMk cId="2457410665" sldId="409"/>
            <ac:spMk id="41" creationId="{DB0753FF-B680-477A-A3BB-C1453D33E7A4}"/>
          </ac:spMkLst>
        </pc:spChg>
        <pc:cxnChg chg="del">
          <ac:chgData name="Syphax Ait oubelli" userId="ecf726b1934da71b" providerId="LiveId" clId="{6A633F21-98A5-46F1-AF5C-7D6517485588}" dt="2021-08-29T14:13:27.352" v="1234" actId="478"/>
          <ac:cxnSpMkLst>
            <pc:docMk/>
            <pc:sldMk cId="2457410665" sldId="409"/>
            <ac:cxnSpMk id="5" creationId="{CF546501-9C29-42F4-9BEA-BFE54228943D}"/>
          </ac:cxnSpMkLst>
        </pc:cxn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0614928" sldId="409"/>
        </pc:sldMkLst>
      </pc:sldChg>
      <pc:sldChg chg="modSp add mod">
        <pc:chgData name="Syphax Ait oubelli" userId="ecf726b1934da71b" providerId="LiveId" clId="{6A633F21-98A5-46F1-AF5C-7D6517485588}" dt="2021-08-29T14:15:43.430" v="1257" actId="207"/>
        <pc:sldMkLst>
          <pc:docMk/>
          <pc:sldMk cId="693562201" sldId="410"/>
        </pc:sldMkLst>
        <pc:spChg chg="mod">
          <ac:chgData name="Syphax Ait oubelli" userId="ecf726b1934da71b" providerId="LiveId" clId="{6A633F21-98A5-46F1-AF5C-7D6517485588}" dt="2021-08-29T14:15:43.430" v="1257" actId="207"/>
          <ac:spMkLst>
            <pc:docMk/>
            <pc:sldMk cId="693562201" sldId="410"/>
            <ac:spMk id="4" creationId="{27D3A6FB-3B42-4C74-B763-CE4A03B32AB8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012212380" sldId="41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05822495" sldId="411"/>
        </pc:sldMkLst>
      </pc:sldChg>
      <pc:sldChg chg="add">
        <pc:chgData name="Syphax Ait oubelli" userId="ecf726b1934da71b" providerId="LiveId" clId="{6A633F21-98A5-46F1-AF5C-7D6517485588}" dt="2021-08-29T14:15:20.301" v="1251" actId="2890"/>
        <pc:sldMkLst>
          <pc:docMk/>
          <pc:sldMk cId="3467037376" sldId="411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690129706" sldId="412"/>
        </pc:sldMkLst>
      </pc:sldChg>
      <pc:sldChg chg="add del">
        <pc:chgData name="Syphax Ait oubelli" userId="ecf726b1934da71b" providerId="LiveId" clId="{6A633F21-98A5-46F1-AF5C-7D6517485588}" dt="2021-08-29T14:16:11.850" v="1259" actId="47"/>
        <pc:sldMkLst>
          <pc:docMk/>
          <pc:sldMk cId="2632470411" sldId="412"/>
        </pc:sldMkLst>
      </pc:sldChg>
      <pc:sldChg chg="add">
        <pc:chgData name="Syphax Ait oubelli" userId="ecf726b1934da71b" providerId="LiveId" clId="{6A633F21-98A5-46F1-AF5C-7D6517485588}" dt="2021-08-29T14:15:38.345" v="1254" actId="2890"/>
        <pc:sldMkLst>
          <pc:docMk/>
          <pc:sldMk cId="1409573526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798959913" sldId="413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44324475" sldId="414"/>
        </pc:sldMkLst>
      </pc:sldChg>
      <pc:sldChg chg="addSp delSp modSp add mod">
        <pc:chgData name="Syphax Ait oubelli" userId="ecf726b1934da71b" providerId="LiveId" clId="{6A633F21-98A5-46F1-AF5C-7D6517485588}" dt="2021-08-29T14:40:16.793" v="1583"/>
        <pc:sldMkLst>
          <pc:docMk/>
          <pc:sldMk cId="3751920742" sldId="414"/>
        </pc:sldMkLst>
        <pc:spChg chg="add mod">
          <ac:chgData name="Syphax Ait oubelli" userId="ecf726b1934da71b" providerId="LiveId" clId="{6A633F21-98A5-46F1-AF5C-7D6517485588}" dt="2021-08-29T14:17:31.179" v="1280" actId="2085"/>
          <ac:spMkLst>
            <pc:docMk/>
            <pc:sldMk cId="3751920742" sldId="414"/>
            <ac:spMk id="2" creationId="{1DC2A277-8B28-488F-8219-2218F73E06BA}"/>
          </ac:spMkLst>
        </pc:spChg>
        <pc:spChg chg="add mod">
          <ac:chgData name="Syphax Ait oubelli" userId="ecf726b1934da71b" providerId="LiveId" clId="{6A633F21-98A5-46F1-AF5C-7D6517485588}" dt="2021-08-29T14:16:42.929" v="1273" actId="1076"/>
          <ac:spMkLst>
            <pc:docMk/>
            <pc:sldMk cId="3751920742" sldId="414"/>
            <ac:spMk id="3" creationId="{4B7A6036-A7DF-4695-827D-BBF8F6F5C250}"/>
          </ac:spMkLst>
        </pc:spChg>
        <pc:spChg chg="mod">
          <ac:chgData name="Syphax Ait oubelli" userId="ecf726b1934da71b" providerId="LiveId" clId="{6A633F21-98A5-46F1-AF5C-7D6517485588}" dt="2021-08-29T14:23:14.989" v="1322" actId="1076"/>
          <ac:spMkLst>
            <pc:docMk/>
            <pc:sldMk cId="3751920742" sldId="414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24:02.687" v="1341" actId="6549"/>
          <ac:spMkLst>
            <pc:docMk/>
            <pc:sldMk cId="3751920742" sldId="414"/>
            <ac:spMk id="5" creationId="{280285EE-9381-43C2-BC7C-39D3F37F97C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6" creationId="{230BDE98-789C-4E42-A8B9-37EA8ADFCBC7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7" creationId="{9F8611D2-41B3-4BD5-83AF-8D3B21102F24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8" creationId="{1C1B91E0-7CE9-436F-86D7-15A06ACF8C3D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0" creationId="{0CBFE27B-7682-475A-85A9-82FC8BA2034A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1" creationId="{01BA48BF-D06F-44ED-8D6B-30FB170710CF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2" creationId="{2C526D84-5C38-43A1-879D-E39EFC416138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3" creationId="{E0CCD874-9E22-4052-A450-A49A488D8A7B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4" creationId="{A03A0647-7A32-43E4-A4B1-E00515E28E20}"/>
          </ac:spMkLst>
        </pc:spChg>
        <pc:spChg chg="add mod">
          <ac:chgData name="Syphax Ait oubelli" userId="ecf726b1934da71b" providerId="LiveId" clId="{6A633F21-98A5-46F1-AF5C-7D6517485588}" dt="2021-08-29T14:23:57.858" v="1339" actId="403"/>
          <ac:spMkLst>
            <pc:docMk/>
            <pc:sldMk cId="3751920742" sldId="414"/>
            <ac:spMk id="15" creationId="{DC79BCD2-B7F5-4E0F-99D3-731835EFFE81}"/>
          </ac:spMkLst>
        </pc:spChg>
        <pc:spChg chg="add del mod ord">
          <ac:chgData name="Syphax Ait oubelli" userId="ecf726b1934da71b" providerId="LiveId" clId="{6A633F21-98A5-46F1-AF5C-7D6517485588}" dt="2021-08-29T14:40:16.497" v="1582" actId="478"/>
          <ac:spMkLst>
            <pc:docMk/>
            <pc:sldMk cId="3751920742" sldId="414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7" creationId="{EE3E6E4A-E597-4739-B45F-893B8C480B5F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8" creationId="{0A4875E5-4E57-4C40-80F6-14A994C50D0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19" creationId="{27D60355-8281-489D-8116-D5EEDF36AEB5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0" creationId="{A2059588-50C2-4E4E-BE93-DEE95251C7A7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1" creationId="{6BA10105-744E-42D1-9577-84F392AD41C6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2" creationId="{ED4928B1-A6B4-4713-9A7D-E286932BF61D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3" creationId="{88CE4E9B-5F36-4987-BA1F-5986861ADC1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4" creationId="{3D7B697D-AD82-4221-B0BE-790E73515122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6" creationId="{D43D3449-B37E-4234-B6D5-D060323433F8}"/>
          </ac:spMkLst>
        </pc:spChg>
        <pc:spChg chg="add mod">
          <ac:chgData name="Syphax Ait oubelli" userId="ecf726b1934da71b" providerId="LiveId" clId="{6A633F21-98A5-46F1-AF5C-7D6517485588}" dt="2021-08-29T14:19:59.696" v="1319" actId="1076"/>
          <ac:spMkLst>
            <pc:docMk/>
            <pc:sldMk cId="3751920742" sldId="414"/>
            <ac:spMk id="27" creationId="{83B2EDC4-68DC-4E3E-89F8-01A29BD63FD4}"/>
          </ac:spMkLst>
        </pc:spChg>
        <pc:spChg chg="add mod">
          <ac:chgData name="Syphax Ait oubelli" userId="ecf726b1934da71b" providerId="LiveId" clId="{6A633F21-98A5-46F1-AF5C-7D6517485588}" dt="2021-08-29T14:40:16.793" v="1583"/>
          <ac:spMkLst>
            <pc:docMk/>
            <pc:sldMk cId="3751920742" sldId="414"/>
            <ac:spMk id="28" creationId="{A4DC8901-7E31-4513-B4C0-02CD32C725DB}"/>
          </ac:spMkLst>
        </pc:sp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80173466" sldId="415"/>
        </pc:sldMkLst>
        <pc:spChg chg="mod">
          <ac:chgData name="Syphax Ait oubelli" userId="ecf726b1934da71b" providerId="LiveId" clId="{6A633F21-98A5-46F1-AF5C-7D6517485588}" dt="2021-08-29T14:30:18.168" v="1390" actId="14100"/>
          <ac:spMkLst>
            <pc:docMk/>
            <pc:sldMk cId="1480173466" sldId="415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24:07.521" v="1342" actId="20577"/>
          <ac:spMkLst>
            <pc:docMk/>
            <pc:sldMk cId="1480173466" sldId="415"/>
            <ac:spMk id="5" creationId="{280285EE-9381-43C2-BC7C-39D3F37F97C4}"/>
          </ac:spMkLst>
        </pc:spChg>
        <pc:spChg chg="del">
          <ac:chgData name="Syphax Ait oubelli" userId="ecf726b1934da71b" providerId="LiveId" clId="{6A633F21-98A5-46F1-AF5C-7D6517485588}" dt="2021-08-29T14:32:01.073" v="1408" actId="478"/>
          <ac:spMkLst>
            <pc:docMk/>
            <pc:sldMk cId="1480173466" sldId="415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2:01.360" v="1409"/>
          <ac:spMkLst>
            <pc:docMk/>
            <pc:sldMk cId="1480173466" sldId="415"/>
            <ac:spMk id="28" creationId="{0CA8AE19-C437-42B5-9AFA-5E72F87C7D6D}"/>
          </ac:spMkLst>
        </pc:spChg>
      </pc:sldChg>
      <pc:sldChg chg="modSp add del mod">
        <pc:chgData name="Syphax Ait oubelli" userId="ecf726b1934da71b" providerId="LiveId" clId="{6A633F21-98A5-46F1-AF5C-7D6517485588}" dt="2021-08-29T14:23:32.411" v="1326" actId="2890"/>
        <pc:sldMkLst>
          <pc:docMk/>
          <pc:sldMk cId="2731065713" sldId="415"/>
        </pc:sldMkLst>
        <pc:spChg chg="mod">
          <ac:chgData name="Syphax Ait oubelli" userId="ecf726b1934da71b" providerId="LiveId" clId="{6A633F21-98A5-46F1-AF5C-7D6517485588}" dt="2021-08-29T14:23:29.771" v="1325" actId="20577"/>
          <ac:spMkLst>
            <pc:docMk/>
            <pc:sldMk cId="2731065713" sldId="415"/>
            <ac:spMk id="5" creationId="{280285EE-9381-43C2-BC7C-39D3F37F97C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123894886" sldId="415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31376921" sldId="416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89959393" sldId="416"/>
        </pc:sldMkLst>
        <pc:spChg chg="mod">
          <ac:chgData name="Syphax Ait oubelli" userId="ecf726b1934da71b" providerId="LiveId" clId="{6A633F21-98A5-46F1-AF5C-7D6517485588}" dt="2021-08-29T14:30:14.703" v="1389" actId="14100"/>
          <ac:spMkLst>
            <pc:docMk/>
            <pc:sldMk cId="2889959393" sldId="416"/>
            <ac:spMk id="2" creationId="{1DC2A277-8B28-488F-8219-2218F73E06BA}"/>
          </ac:spMkLst>
        </pc:spChg>
        <pc:spChg chg="mod">
          <ac:chgData name="Syphax Ait oubelli" userId="ecf726b1934da71b" providerId="LiveId" clId="{6A633F21-98A5-46F1-AF5C-7D6517485588}" dt="2021-08-29T14:38:51.429" v="1553" actId="207"/>
          <ac:spMkLst>
            <pc:docMk/>
            <pc:sldMk cId="2889959393" sldId="416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8.457" v="1406" actId="478"/>
          <ac:spMkLst>
            <pc:docMk/>
            <pc:sldMk cId="2889959393" sldId="416"/>
            <ac:spMk id="16" creationId="{A092BF3F-92E5-4471-858F-DEFF6F5AB488}"/>
          </ac:spMkLst>
        </pc:spChg>
        <pc:spChg chg="add del">
          <ac:chgData name="Syphax Ait oubelli" userId="ecf726b1934da71b" providerId="LiveId" clId="{6A633F21-98A5-46F1-AF5C-7D6517485588}" dt="2021-08-29T14:25:04.634" v="1349" actId="478"/>
          <ac:spMkLst>
            <pc:docMk/>
            <pc:sldMk cId="2889959393" sldId="416"/>
            <ac:spMk id="30" creationId="{DC44762F-9361-4C9C-9DCC-4897C331D6A8}"/>
          </ac:spMkLst>
        </pc:spChg>
        <pc:spChg chg="add mod">
          <ac:chgData name="Syphax Ait oubelli" userId="ecf726b1934da71b" providerId="LiveId" clId="{6A633F21-98A5-46F1-AF5C-7D6517485588}" dt="2021-08-29T14:31:58.854" v="1407"/>
          <ac:spMkLst>
            <pc:docMk/>
            <pc:sldMk cId="2889959393" sldId="416"/>
            <ac:spMk id="67" creationId="{4F557FCF-8B4C-438D-97E0-029D439341D5}"/>
          </ac:spMkLst>
        </pc:spChg>
        <pc:picChg chg="mod ord">
          <ac:chgData name="Syphax Ait oubelli" userId="ecf726b1934da71b" providerId="LiveId" clId="{6A633F21-98A5-46F1-AF5C-7D6517485588}" dt="2021-08-29T14:30:12.210" v="1388" actId="167"/>
          <ac:picMkLst>
            <pc:docMk/>
            <pc:sldMk cId="2889959393" sldId="416"/>
            <ac:picMk id="66" creationId="{6B707F77-4155-40A2-BF67-AE40F4D21A81}"/>
          </ac:picMkLst>
        </pc:picChg>
        <pc:cxnChg chg="add del">
          <ac:chgData name="Syphax Ait oubelli" userId="ecf726b1934da71b" providerId="LiveId" clId="{6A633F21-98A5-46F1-AF5C-7D6517485588}" dt="2021-08-29T14:24:37.032" v="1345" actId="478"/>
          <ac:cxnSpMkLst>
            <pc:docMk/>
            <pc:sldMk cId="2889959393" sldId="416"/>
            <ac:cxnSpMk id="29" creationId="{96F0AED4-DBB8-4B32-A49D-BA539536F39A}"/>
          </ac:cxnSpMkLst>
        </pc:cxnChg>
        <pc:cxnChg chg="add del mod">
          <ac:chgData name="Syphax Ait oubelli" userId="ecf726b1934da71b" providerId="LiveId" clId="{6A633F21-98A5-46F1-AF5C-7D6517485588}" dt="2021-08-29T14:25:03.993" v="1348" actId="478"/>
          <ac:cxnSpMkLst>
            <pc:docMk/>
            <pc:sldMk cId="2889959393" sldId="416"/>
            <ac:cxnSpMk id="32" creationId="{BD45C435-6DFA-4AF7-B217-53C606921DE8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34" creationId="{38EA7678-284A-4550-B660-D8406100A9D4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42" creationId="{1248E68E-8843-40DF-BCD5-048143CAB01C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1" creationId="{1996C195-C80A-449A-AAE1-3EE48C0469C1}"/>
          </ac:cxnSpMkLst>
        </pc:cxnChg>
        <pc:cxnChg chg="add del mod">
          <ac:chgData name="Syphax Ait oubelli" userId="ecf726b1934da71b" providerId="LiveId" clId="{6A633F21-98A5-46F1-AF5C-7D6517485588}" dt="2021-08-29T14:30:05.216" v="1386" actId="478"/>
          <ac:cxnSpMkLst>
            <pc:docMk/>
            <pc:sldMk cId="2889959393" sldId="416"/>
            <ac:cxnSpMk id="57" creationId="{0A4D1801-3444-4E70-84B6-730BF552D905}"/>
          </ac:cxnSpMkLst>
        </pc:cxnChg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49938648" sldId="417"/>
        </pc:sldMkLst>
        <pc:spChg chg="mod">
          <ac:chgData name="Syphax Ait oubelli" userId="ecf726b1934da71b" providerId="LiveId" clId="{6A633F21-98A5-46F1-AF5C-7D6517485588}" dt="2021-08-29T14:38:47.120" v="1551" actId="207"/>
          <ac:spMkLst>
            <pc:docMk/>
            <pc:sldMk cId="149938648" sldId="417"/>
            <ac:spMk id="6" creationId="{230BDE98-789C-4E42-A8B9-37EA8ADFCBC7}"/>
          </ac:spMkLst>
        </pc:spChg>
        <pc:spChg chg="del">
          <ac:chgData name="Syphax Ait oubelli" userId="ecf726b1934da71b" providerId="LiveId" clId="{6A633F21-98A5-46F1-AF5C-7D6517485588}" dt="2021-08-29T14:31:55.016" v="1404" actId="478"/>
          <ac:spMkLst>
            <pc:docMk/>
            <pc:sldMk cId="149938648" sldId="417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1:55.328" v="1405"/>
          <ac:spMkLst>
            <pc:docMk/>
            <pc:sldMk cId="149938648" sldId="417"/>
            <ac:spMk id="29" creationId="{124E770F-CB38-43CE-A5EE-96124969C72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247201580" sldId="417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600174199" sldId="418"/>
        </pc:sldMkLst>
        <pc:spChg chg="mod">
          <ac:chgData name="Syphax Ait oubelli" userId="ecf726b1934da71b" providerId="LiveId" clId="{6A633F21-98A5-46F1-AF5C-7D6517485588}" dt="2021-08-29T14:38:44.018" v="1549" actId="207"/>
          <ac:spMkLst>
            <pc:docMk/>
            <pc:sldMk cId="600174199" sldId="418"/>
            <ac:spMk id="7" creationId="{9F8611D2-41B3-4BD5-83AF-8D3B21102F24}"/>
          </ac:spMkLst>
        </pc:spChg>
        <pc:spChg chg="del">
          <ac:chgData name="Syphax Ait oubelli" userId="ecf726b1934da71b" providerId="LiveId" clId="{6A633F21-98A5-46F1-AF5C-7D6517485588}" dt="2021-08-29T14:31:51.888" v="1402" actId="478"/>
          <ac:spMkLst>
            <pc:docMk/>
            <pc:sldMk cId="600174199" sldId="418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3:31.151" v="1451" actId="1076"/>
          <ac:spMkLst>
            <pc:docMk/>
            <pc:sldMk cId="600174199" sldId="418"/>
            <ac:spMk id="28" creationId="{2ACB859C-27C2-4597-B66D-5D4E56B4F0D3}"/>
          </ac:spMkLst>
        </pc:spChg>
        <pc:spChg chg="add mod">
          <ac:chgData name="Syphax Ait oubelli" userId="ecf726b1934da71b" providerId="LiveId" clId="{6A633F21-98A5-46F1-AF5C-7D6517485588}" dt="2021-08-29T14:31:52.516" v="1403"/>
          <ac:spMkLst>
            <pc:docMk/>
            <pc:sldMk cId="600174199" sldId="418"/>
            <ac:spMk id="29" creationId="{FDBD76FF-80DE-469E-8A64-978C02CF01EB}"/>
          </ac:spMkLst>
        </pc:spChg>
        <pc:spChg chg="add mod">
          <ac:chgData name="Syphax Ait oubelli" userId="ecf726b1934da71b" providerId="LiveId" clId="{6A633F21-98A5-46F1-AF5C-7D6517485588}" dt="2021-08-29T14:33:52.284" v="1460" actId="1076"/>
          <ac:spMkLst>
            <pc:docMk/>
            <pc:sldMk cId="600174199" sldId="418"/>
            <ac:spMk id="31" creationId="{2EF3BD9F-1A97-473A-ABD7-A0F9CD07856F}"/>
          </ac:spMkLst>
        </pc:spChg>
        <pc:spChg chg="add mod">
          <ac:chgData name="Syphax Ait oubelli" userId="ecf726b1934da71b" providerId="LiveId" clId="{6A633F21-98A5-46F1-AF5C-7D6517485588}" dt="2021-08-29T14:33:50.675" v="1459" actId="1076"/>
          <ac:spMkLst>
            <pc:docMk/>
            <pc:sldMk cId="600174199" sldId="418"/>
            <ac:spMk id="32" creationId="{3C5B8C94-E207-4236-B29C-FDBA020E1258}"/>
          </ac:spMkLst>
        </pc:spChg>
        <pc:spChg chg="add mod">
          <ac:chgData name="Syphax Ait oubelli" userId="ecf726b1934da71b" providerId="LiveId" clId="{6A633F21-98A5-46F1-AF5C-7D6517485588}" dt="2021-08-29T14:33:44.427" v="1458" actId="20577"/>
          <ac:spMkLst>
            <pc:docMk/>
            <pc:sldMk cId="600174199" sldId="418"/>
            <ac:spMk id="33" creationId="{3F801F41-2947-412C-A984-42DE3841A82C}"/>
          </ac:spMkLst>
        </pc:spChg>
        <pc:picChg chg="mod">
          <ac:chgData name="Syphax Ait oubelli" userId="ecf726b1934da71b" providerId="LiveId" clId="{6A633F21-98A5-46F1-AF5C-7D6517485588}" dt="2021-08-29T14:31:30.017" v="1400" actId="1038"/>
          <ac:picMkLst>
            <pc:docMk/>
            <pc:sldMk cId="600174199" sldId="418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540045850" sldId="418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874398083" sldId="419"/>
        </pc:sldMkLst>
        <pc:spChg chg="mod">
          <ac:chgData name="Syphax Ait oubelli" userId="ecf726b1934da71b" providerId="LiveId" clId="{6A633F21-98A5-46F1-AF5C-7D6517485588}" dt="2021-08-29T14:38:39.327" v="1548" actId="207"/>
          <ac:spMkLst>
            <pc:docMk/>
            <pc:sldMk cId="2874398083" sldId="41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1:49.166" v="1401" actId="1076"/>
          <ac:spMkLst>
            <pc:docMk/>
            <pc:sldMk cId="2874398083" sldId="419"/>
            <ac:spMk id="16" creationId="{A092BF3F-92E5-4471-858F-DEFF6F5AB488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29" creationId="{D69BBB59-4EDC-40DE-BFE1-588EFB173B9F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0" creationId="{25BF6A89-A14E-4D2D-8BED-6053B6839245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1" creationId="{9726F814-649E-4D53-B6F4-36BC62361E10}"/>
          </ac:spMkLst>
        </pc:spChg>
        <pc:spChg chg="add mod">
          <ac:chgData name="Syphax Ait oubelli" userId="ecf726b1934da71b" providerId="LiveId" clId="{6A633F21-98A5-46F1-AF5C-7D6517485588}" dt="2021-08-29T14:34:02.153" v="1461"/>
          <ac:spMkLst>
            <pc:docMk/>
            <pc:sldMk cId="2874398083" sldId="419"/>
            <ac:spMk id="32" creationId="{4F32A7A4-E186-4FFA-8DCE-1B4C7FBA9293}"/>
          </ac:spMkLst>
        </pc:spChg>
        <pc:picChg chg="mod">
          <ac:chgData name="Syphax Ait oubelli" userId="ecf726b1934da71b" providerId="LiveId" clId="{6A633F21-98A5-46F1-AF5C-7D6517485588}" dt="2021-08-29T14:31:26.393" v="1398" actId="1038"/>
          <ac:picMkLst>
            <pc:docMk/>
            <pc:sldMk cId="2874398083" sldId="419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279025273" sldId="419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194129227" sldId="420"/>
        </pc:sldMkLst>
        <pc:spChg chg="mod">
          <ac:chgData name="Syphax Ait oubelli" userId="ecf726b1934da71b" providerId="LiveId" clId="{6A633F21-98A5-46F1-AF5C-7D6517485588}" dt="2021-08-29T14:38:57.339" v="1555" actId="207"/>
          <ac:spMkLst>
            <pc:docMk/>
            <pc:sldMk cId="194129227" sldId="420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6.932" v="1546" actId="207"/>
          <ac:spMkLst>
            <pc:docMk/>
            <pc:sldMk cId="194129227" sldId="420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29" creationId="{C755AD8E-71DD-4C52-AB85-D7F1FAFA1E23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0" creationId="{B5E14FB4-294D-4759-A8AB-79C2E1A9477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1" creationId="{6CC9A5F3-8957-43FF-B198-46F7C71C41B8}"/>
          </ac:spMkLst>
        </pc:spChg>
        <pc:spChg chg="add del mod">
          <ac:chgData name="Syphax Ait oubelli" userId="ecf726b1934da71b" providerId="LiveId" clId="{6A633F21-98A5-46F1-AF5C-7D6517485588}" dt="2021-08-29T14:34:14.651" v="1471" actId="1076"/>
          <ac:spMkLst>
            <pc:docMk/>
            <pc:sldMk cId="194129227" sldId="420"/>
            <ac:spMk id="32" creationId="{1096DE39-2044-4DB8-81E8-2E31C477C992}"/>
          </ac:spMkLst>
        </pc:spChg>
        <pc:picChg chg="mod">
          <ac:chgData name="Syphax Ait oubelli" userId="ecf726b1934da71b" providerId="LiveId" clId="{6A633F21-98A5-46F1-AF5C-7D6517485588}" dt="2021-08-29T14:32:16.381" v="1411" actId="1076"/>
          <ac:picMkLst>
            <pc:docMk/>
            <pc:sldMk cId="194129227" sldId="420"/>
            <ac:picMk id="66" creationId="{6B707F77-4155-40A2-BF67-AE40F4D21A81}"/>
          </ac:picMkLst>
        </pc:pic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2574113005" sldId="420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605135605" sldId="421"/>
        </pc:sldMkLst>
      </pc:sldChg>
      <pc:sldChg chg="addSp del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682395658" sldId="421"/>
        </pc:sldMkLst>
        <pc:spChg chg="mod">
          <ac:chgData name="Syphax Ait oubelli" userId="ecf726b1934da71b" providerId="LiveId" clId="{6A633F21-98A5-46F1-AF5C-7D6517485588}" dt="2021-08-29T14:39:00.849" v="1557" actId="207"/>
          <ac:spMkLst>
            <pc:docMk/>
            <pc:sldMk cId="2682395658" sldId="421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8:21.129" v="1545" actId="207"/>
          <ac:spMkLst>
            <pc:docMk/>
            <pc:sldMk cId="2682395658" sldId="421"/>
            <ac:spMk id="8" creationId="{1C1B91E0-7CE9-436F-86D7-15A06ACF8C3D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29" creationId="{F3619EAA-EFBD-482E-B896-EEF30A3EB7D0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0" creationId="{011958F4-5F4F-4EC6-BE91-CD5F486FEDC9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1" creationId="{548B143B-AB86-479B-8951-7AB298ECB73B}"/>
          </ac:spMkLst>
        </pc:spChg>
        <pc:spChg chg="add del mod">
          <ac:chgData name="Syphax Ait oubelli" userId="ecf726b1934da71b" providerId="LiveId" clId="{6A633F21-98A5-46F1-AF5C-7D6517485588}" dt="2021-08-29T14:34:10.476" v="1467"/>
          <ac:spMkLst>
            <pc:docMk/>
            <pc:sldMk cId="2682395658" sldId="421"/>
            <ac:spMk id="32" creationId="{845537F3-BFC7-43C7-9058-F91349B1D7C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3" creationId="{A8D70525-B6BC-468C-8F4C-31F7A2305178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4" creationId="{C703D471-6B75-4362-A1EA-2F16EA82E23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5" creationId="{BA6AEA90-C458-457A-AFFC-47F54BA4251D}"/>
          </ac:spMkLst>
        </pc:spChg>
        <pc:spChg chg="add mod">
          <ac:chgData name="Syphax Ait oubelli" userId="ecf726b1934da71b" providerId="LiveId" clId="{6A633F21-98A5-46F1-AF5C-7D6517485588}" dt="2021-08-29T14:34:18.146" v="1472"/>
          <ac:spMkLst>
            <pc:docMk/>
            <pc:sldMk cId="2682395658" sldId="421"/>
            <ac:spMk id="36" creationId="{D4B239D4-62DA-4527-972A-96E9606E06A4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425913478" sldId="422"/>
        </pc:sldMkLst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3755712460" sldId="422"/>
        </pc:sldMkLst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4.640" v="1559" actId="207"/>
          <ac:spMkLst>
            <pc:docMk/>
            <pc:sldMk cId="3755712460" sldId="422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8.077" v="1543" actId="207"/>
          <ac:spMkLst>
            <pc:docMk/>
            <pc:sldMk cId="3755712460" sldId="422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29" creationId="{842D9BD8-6BFF-47FF-B5D4-2D7D1547326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0" creationId="{A3D42AC1-7341-49BC-BB47-AB57C7235245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1" creationId="{F7689937-4648-4C0F-9F62-8EAAE9EADE1D}"/>
          </ac:spMkLst>
        </pc:spChg>
        <pc:spChg chg="add mod">
          <ac:chgData name="Syphax Ait oubelli" userId="ecf726b1934da71b" providerId="LiveId" clId="{6A633F21-98A5-46F1-AF5C-7D6517485588}" dt="2021-08-29T14:34:25.177" v="1476" actId="1038"/>
          <ac:spMkLst>
            <pc:docMk/>
            <pc:sldMk cId="3755712460" sldId="422"/>
            <ac:spMk id="32" creationId="{E6D1B683-9407-4566-8821-3DFF4DE46C4E}"/>
          </ac:spMkLst>
        </pc:spChg>
        <pc:picChg chg="mod">
          <ac:chgData name="Syphax Ait oubelli" userId="ecf726b1934da71b" providerId="LiveId" clId="{6A633F21-98A5-46F1-AF5C-7D6517485588}" dt="2021-08-29T14:32:27.106" v="1415" actId="1076"/>
          <ac:picMkLst>
            <pc:docMk/>
            <pc:sldMk cId="3755712460" sldId="422"/>
            <ac:picMk id="66" creationId="{6B707F77-4155-40A2-BF67-AE40F4D21A81}"/>
          </ac:picMkLst>
        </pc:picChg>
      </pc:sldChg>
      <pc:sldChg chg="addSp 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858946" sldId="423"/>
        </pc:sldMkLst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09.438" v="1561" actId="207"/>
          <ac:spMkLst>
            <pc:docMk/>
            <pc:sldMk cId="2393858946" sldId="423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8:16.024" v="1542" actId="207"/>
          <ac:spMkLst>
            <pc:docMk/>
            <pc:sldMk cId="2393858946" sldId="423"/>
            <ac:spMk id="9" creationId="{0EEDA22B-36B2-4C9D-87D7-1F583DBD98E6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29" creationId="{173C7E0D-6D21-4810-B47E-B3F82C9FABE0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0" creationId="{422B7B23-C16D-4E05-9817-9D15C2AAB8CE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1" creationId="{B58938C2-40E3-410B-9446-646229D8A93B}"/>
          </ac:spMkLst>
        </pc:spChg>
        <pc:spChg chg="add mod">
          <ac:chgData name="Syphax Ait oubelli" userId="ecf726b1934da71b" providerId="LiveId" clId="{6A633F21-98A5-46F1-AF5C-7D6517485588}" dt="2021-08-29T14:34:26.775" v="1477"/>
          <ac:spMkLst>
            <pc:docMk/>
            <pc:sldMk cId="2393858946" sldId="423"/>
            <ac:spMk id="32" creationId="{C1BB9464-5AF7-410C-B27E-FA6651FEF3E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803653455" sldId="423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409310973" sldId="424"/>
        </pc:sldMkLst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3.306" v="1563" actId="207"/>
          <ac:spMkLst>
            <pc:docMk/>
            <pc:sldMk cId="2409310973" sldId="424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11.165" v="1540" actId="207"/>
          <ac:spMkLst>
            <pc:docMk/>
            <pc:sldMk cId="2409310973" sldId="42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4:48.257" v="1480" actId="1037"/>
          <ac:spMkLst>
            <pc:docMk/>
            <pc:sldMk cId="2409310973" sldId="42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4:48.257" v="1480" actId="1037"/>
          <ac:picMkLst>
            <pc:docMk/>
            <pc:sldMk cId="2409310973" sldId="424"/>
            <ac:picMk id="66" creationId="{6B707F77-4155-40A2-BF67-AE40F4D21A81}"/>
          </ac:picMkLst>
        </pc:picChg>
      </pc:sldChg>
      <pc:sldChg chg="add del">
        <pc:chgData name="Syphax Ait oubelli" userId="ecf726b1934da71b" providerId="LiveId" clId="{6A633F21-98A5-46F1-AF5C-7D6517485588}" dt="2021-08-29T14:32:39.761" v="1419" actId="2890"/>
        <pc:sldMkLst>
          <pc:docMk/>
          <pc:sldMk cId="3006566866" sldId="424"/>
        </pc:sldMkLst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3924319485" sldId="424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882580850" sldId="425"/>
        </pc:sldMkLst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17.356" v="1565" actId="207"/>
          <ac:spMkLst>
            <pc:docMk/>
            <pc:sldMk cId="882580850" sldId="425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8:08.081" v="1539" actId="207"/>
          <ac:spMkLst>
            <pc:docMk/>
            <pc:sldMk cId="882580850" sldId="425"/>
            <ac:spMk id="10" creationId="{0CBFE27B-7682-475A-85A9-82FC8BA2034A}"/>
          </ac:spMkLst>
        </pc:spChg>
      </pc:sldChg>
      <pc:sldChg chg="del">
        <pc:chgData name="Syphax Ait oubelli" userId="ecf726b1934da71b" providerId="LiveId" clId="{6A633F21-98A5-46F1-AF5C-7D6517485588}" dt="2021-08-29T13:08:15.750" v="0" actId="47"/>
        <pc:sldMkLst>
          <pc:docMk/>
          <pc:sldMk cId="1821069065" sldId="425"/>
        </pc:sldMkLst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669725834" sldId="426"/>
        </pc:sldMkLst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23.783" v="1567" actId="207"/>
          <ac:spMkLst>
            <pc:docMk/>
            <pc:sldMk cId="1669725834" sldId="426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5.418" v="1537" actId="207"/>
          <ac:spMkLst>
            <pc:docMk/>
            <pc:sldMk cId="1669725834" sldId="426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37.729" v="1486" actId="1037"/>
          <ac:spMkLst>
            <pc:docMk/>
            <pc:sldMk cId="1669725834" sldId="426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37.729" v="1486" actId="1037"/>
          <ac:picMkLst>
            <pc:docMk/>
            <pc:sldMk cId="1669725834" sldId="426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582955372" sldId="427"/>
        </pc:sldMkLst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4.523" v="1569" actId="207"/>
          <ac:spMkLst>
            <pc:docMk/>
            <pc:sldMk cId="3582955372" sldId="427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8:03.194" v="1536" actId="207"/>
          <ac:spMkLst>
            <pc:docMk/>
            <pc:sldMk cId="3582955372" sldId="427"/>
            <ac:spMk id="11" creationId="{01BA48BF-D06F-44ED-8D6B-30FB170710CF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683972794" sldId="428"/>
        </pc:sldMkLst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39.114" v="1571" actId="207"/>
          <ac:spMkLst>
            <pc:docMk/>
            <pc:sldMk cId="683972794" sldId="428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8.528" v="1534" actId="207"/>
          <ac:spMkLst>
            <pc:docMk/>
            <pc:sldMk cId="683972794" sldId="428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5:50.337" v="1492" actId="1038"/>
          <ac:spMkLst>
            <pc:docMk/>
            <pc:sldMk cId="683972794" sldId="428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5:50.337" v="1492" actId="1038"/>
          <ac:picMkLst>
            <pc:docMk/>
            <pc:sldMk cId="683972794" sldId="428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20513002" sldId="429"/>
        </pc:sldMkLst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2.770" v="1573" actId="207"/>
          <ac:spMkLst>
            <pc:docMk/>
            <pc:sldMk cId="1720513002" sldId="429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54.497" v="1532" actId="207"/>
          <ac:spMkLst>
            <pc:docMk/>
            <pc:sldMk cId="1720513002" sldId="429"/>
            <ac:spMk id="12" creationId="{2C526D84-5C38-43A1-879D-E39EFC416138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70873950" sldId="430"/>
        </pc:sldMkLst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46.945" v="1575" actId="207"/>
          <ac:spMkLst>
            <pc:docMk/>
            <pc:sldMk cId="370873950" sldId="430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51.128" v="1530" actId="207"/>
          <ac:spMkLst>
            <pc:docMk/>
            <pc:sldMk cId="370873950" sldId="430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05.154" v="1497" actId="1037"/>
          <ac:spMkLst>
            <pc:docMk/>
            <pc:sldMk cId="370873950" sldId="430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05.154" v="1497" actId="1037"/>
          <ac:picMkLst>
            <pc:docMk/>
            <pc:sldMk cId="370873950" sldId="430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393221034" sldId="431"/>
        </pc:sldMkLst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5" creationId="{280285EE-9381-43C2-BC7C-39D3F37F97C4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8" creationId="{1C1B91E0-7CE9-436F-86D7-15A06ACF8C3D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3.041" v="1577" actId="207"/>
          <ac:spMkLst>
            <pc:docMk/>
            <pc:sldMk cId="2393221034" sldId="431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49.219" v="1529" actId="207"/>
          <ac:spMkLst>
            <pc:docMk/>
            <pc:sldMk cId="2393221034" sldId="431"/>
            <ac:spMk id="13" creationId="{E0CCD874-9E22-4052-A450-A49A488D8A7B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3310818522" sldId="432"/>
        </pc:sldMkLst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9:57.479" v="1579" actId="207"/>
          <ac:spMkLst>
            <pc:docMk/>
            <pc:sldMk cId="3310818522" sldId="432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5.760" v="1527" actId="207"/>
          <ac:spMkLst>
            <pc:docMk/>
            <pc:sldMk cId="3310818522" sldId="432"/>
            <ac:spMk id="14" creationId="{A03A0647-7A32-43E4-A4B1-E00515E28E2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17.914" v="1504" actId="1038"/>
          <ac:spMkLst>
            <pc:docMk/>
            <pc:sldMk cId="3310818522" sldId="432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17.914" v="1504" actId="1038"/>
          <ac:picMkLst>
            <pc:docMk/>
            <pc:sldMk cId="3310818522" sldId="432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755072810" sldId="433"/>
        </pc:sldMkLst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6" creationId="{230BDE98-789C-4E42-A8B9-37EA8ADFCBC7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9" creationId="{0EEDA22B-36B2-4C9D-87D7-1F583DBD98E6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40:03.299" v="1581" actId="207"/>
          <ac:spMkLst>
            <pc:docMk/>
            <pc:sldMk cId="755072810" sldId="433"/>
            <ac:spMk id="12" creationId="{2C526D84-5C38-43A1-879D-E39EFC416138}"/>
          </ac:spMkLst>
        </pc:spChg>
        <pc:spChg chg="mod">
          <ac:chgData name="Syphax Ait oubelli" userId="ecf726b1934da71b" providerId="LiveId" clId="{6A633F21-98A5-46F1-AF5C-7D6517485588}" dt="2021-08-29T14:37:43.877" v="1526" actId="207"/>
          <ac:spMkLst>
            <pc:docMk/>
            <pc:sldMk cId="755072810" sldId="433"/>
            <ac:spMk id="14" creationId="{A03A0647-7A32-43E4-A4B1-E00515E28E20}"/>
          </ac:spMkLst>
        </pc:sp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1767237477" sldId="434"/>
        </pc:sldMkLst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39.638" v="1523" actId="207"/>
          <ac:spMkLst>
            <pc:docMk/>
            <pc:sldMk cId="1767237477" sldId="434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34.079" v="1521" actId="207"/>
          <ac:spMkLst>
            <pc:docMk/>
            <pc:sldMk cId="1767237477" sldId="434"/>
            <ac:spMk id="15" creationId="{DC79BCD2-B7F5-4E0F-99D3-731835EFFE81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29" creationId="{173C7E0D-6D21-4810-B47E-B3F82C9FABE0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0" creationId="{422B7B23-C16D-4E05-9817-9D15C2AAB8CE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1" creationId="{B58938C2-40E3-410B-9446-646229D8A93B}"/>
          </ac:spMkLst>
        </pc:spChg>
        <pc:spChg chg="mod">
          <ac:chgData name="Syphax Ait oubelli" userId="ecf726b1934da71b" providerId="LiveId" clId="{6A633F21-98A5-46F1-AF5C-7D6517485588}" dt="2021-08-29T14:36:34.856" v="1509" actId="1076"/>
          <ac:spMkLst>
            <pc:docMk/>
            <pc:sldMk cId="1767237477" sldId="434"/>
            <ac:spMk id="32" creationId="{C1BB9464-5AF7-410C-B27E-FA6651FEF3EA}"/>
          </ac:spMkLst>
        </pc:spChg>
        <pc:picChg chg="mod">
          <ac:chgData name="Syphax Ait oubelli" userId="ecf726b1934da71b" providerId="LiveId" clId="{6A633F21-98A5-46F1-AF5C-7D6517485588}" dt="2021-08-29T14:36:34.856" v="1509" actId="1076"/>
          <ac:picMkLst>
            <pc:docMk/>
            <pc:sldMk cId="1767237477" sldId="434"/>
            <ac:picMk id="66" creationId="{6B707F77-4155-40A2-BF67-AE40F4D21A81}"/>
          </ac:picMkLst>
        </pc:picChg>
      </pc:sldChg>
      <pc:sldChg chg="modSp add mod modTransition">
        <pc:chgData name="Syphax Ait oubelli" userId="ecf726b1934da71b" providerId="LiveId" clId="{6A633F21-98A5-46F1-AF5C-7D6517485588}" dt="2021-08-29T14:40:53.116" v="1585"/>
        <pc:sldMkLst>
          <pc:docMk/>
          <pc:sldMk cId="2867637553" sldId="435"/>
        </pc:sldMkLst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7" creationId="{9F8611D2-41B3-4BD5-83AF-8D3B21102F24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0" creationId="{0CBFE27B-7682-475A-85A9-82FC8BA2034A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1" creationId="{01BA48BF-D06F-44ED-8D6B-30FB170710CF}"/>
          </ac:spMkLst>
        </pc:spChg>
        <pc:spChg chg="mod">
          <ac:chgData name="Syphax Ait oubelli" userId="ecf726b1934da71b" providerId="LiveId" clId="{6A633F21-98A5-46F1-AF5C-7D6517485588}" dt="2021-08-29T14:37:29.442" v="1520" actId="207"/>
          <ac:spMkLst>
            <pc:docMk/>
            <pc:sldMk cId="2867637553" sldId="435"/>
            <ac:spMk id="13" creationId="{E0CCD874-9E22-4052-A450-A49A488D8A7B}"/>
          </ac:spMkLst>
        </pc:spChg>
        <pc:spChg chg="mod">
          <ac:chgData name="Syphax Ait oubelli" userId="ecf726b1934da71b" providerId="LiveId" clId="{6A633F21-98A5-46F1-AF5C-7D6517485588}" dt="2021-08-29T14:37:23.337" v="1518" actId="207"/>
          <ac:spMkLst>
            <pc:docMk/>
            <pc:sldMk cId="2867637553" sldId="435"/>
            <ac:spMk id="15" creationId="{DC79BCD2-B7F5-4E0F-99D3-731835EFFE81}"/>
          </ac:spMkLst>
        </pc:spChg>
      </pc:sldChg>
      <pc:sldChg chg="delSp modSp add mod">
        <pc:chgData name="Syphax Ait oubelli" userId="ecf726b1934da71b" providerId="LiveId" clId="{6A633F21-98A5-46F1-AF5C-7D6517485588}" dt="2021-08-29T14:36:47.673" v="1516" actId="207"/>
        <pc:sldMkLst>
          <pc:docMk/>
          <pc:sldMk cId="51586877" sldId="436"/>
        </pc:sldMkLst>
        <pc:spChg chg="mod">
          <ac:chgData name="Syphax Ait oubelli" userId="ecf726b1934da71b" providerId="LiveId" clId="{6A633F21-98A5-46F1-AF5C-7D6517485588}" dt="2021-08-29T14:36:47.673" v="1516" actId="207"/>
          <ac:spMkLst>
            <pc:docMk/>
            <pc:sldMk cId="51586877" sldId="436"/>
            <ac:spMk id="15" creationId="{DC79BCD2-B7F5-4E0F-99D3-731835EFFE81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29" creationId="{173C7E0D-6D21-4810-B47E-B3F82C9FABE0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0" creationId="{422B7B23-C16D-4E05-9817-9D15C2AAB8CE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1" creationId="{B58938C2-40E3-410B-9446-646229D8A93B}"/>
          </ac:spMkLst>
        </pc:spChg>
        <pc:spChg chg="del">
          <ac:chgData name="Syphax Ait oubelli" userId="ecf726b1934da71b" providerId="LiveId" clId="{6A633F21-98A5-46F1-AF5C-7D6517485588}" dt="2021-08-29T14:36:42.681" v="1514" actId="478"/>
          <ac:spMkLst>
            <pc:docMk/>
            <pc:sldMk cId="51586877" sldId="436"/>
            <ac:spMk id="32" creationId="{C1BB9464-5AF7-410C-B27E-FA6651FEF3EA}"/>
          </ac:spMkLst>
        </pc:spChg>
        <pc:picChg chg="del">
          <ac:chgData name="Syphax Ait oubelli" userId="ecf726b1934da71b" providerId="LiveId" clId="{6A633F21-98A5-46F1-AF5C-7D6517485588}" dt="2021-08-29T14:36:42.681" v="1514" actId="478"/>
          <ac:picMkLst>
            <pc:docMk/>
            <pc:sldMk cId="51586877" sldId="436"/>
            <ac:picMk id="66" creationId="{6B707F77-4155-40A2-BF67-AE40F4D21A81}"/>
          </ac:picMkLst>
        </pc:picChg>
      </pc:sldChg>
      <pc:sldChg chg="addSp delSp modSp add mod">
        <pc:chgData name="Syphax Ait oubelli" userId="ecf726b1934da71b" providerId="LiveId" clId="{6A633F21-98A5-46F1-AF5C-7D6517485588}" dt="2021-08-29T14:42:36.505" v="1593" actId="478"/>
        <pc:sldMkLst>
          <pc:docMk/>
          <pc:sldMk cId="2500839100" sldId="437"/>
        </pc:sldMkLst>
        <pc:spChg chg="add del mod">
          <ac:chgData name="Syphax Ait oubelli" userId="ecf726b1934da71b" providerId="LiveId" clId="{6A633F21-98A5-46F1-AF5C-7D6517485588}" dt="2021-08-29T14:42:36.505" v="1593" actId="478"/>
          <ac:spMkLst>
            <pc:docMk/>
            <pc:sldMk cId="2500839100" sldId="437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2:08.662" v="1590" actId="1076"/>
          <ac:spMkLst>
            <pc:docMk/>
            <pc:sldMk cId="2500839100" sldId="437"/>
            <ac:spMk id="4" creationId="{27D3A6FB-3B42-4C74-B763-CE4A03B32AB8}"/>
          </ac:spMkLst>
        </pc:spChg>
      </pc:sldChg>
      <pc:sldChg chg="addSp delSp modSp add mod">
        <pc:chgData name="Syphax Ait oubelli" userId="ecf726b1934da71b" providerId="LiveId" clId="{6A633F21-98A5-46F1-AF5C-7D6517485588}" dt="2021-08-29T14:44:35.282" v="1668" actId="478"/>
        <pc:sldMkLst>
          <pc:docMk/>
          <pc:sldMk cId="2484638930" sldId="438"/>
        </pc:sldMkLst>
        <pc:spChg chg="add del mod">
          <ac:chgData name="Syphax Ait oubelli" userId="ecf726b1934da71b" providerId="LiveId" clId="{6A633F21-98A5-46F1-AF5C-7D6517485588}" dt="2021-08-29T14:44:35.282" v="1668" actId="478"/>
          <ac:spMkLst>
            <pc:docMk/>
            <pc:sldMk cId="2484638930" sldId="438"/>
            <ac:spMk id="2" creationId="{3665B35D-5741-4D74-97E1-7FE0121589C1}"/>
          </ac:spMkLst>
        </pc:spChg>
        <pc:spChg chg="mod">
          <ac:chgData name="Syphax Ait oubelli" userId="ecf726b1934da71b" providerId="LiveId" clId="{6A633F21-98A5-46F1-AF5C-7D6517485588}" dt="2021-08-29T14:43:01.948" v="1607" actId="404"/>
          <ac:spMkLst>
            <pc:docMk/>
            <pc:sldMk cId="2484638930" sldId="438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3:14.945" v="1612" actId="167"/>
          <ac:spMkLst>
            <pc:docMk/>
            <pc:sldMk cId="2484638930" sldId="438"/>
            <ac:spMk id="4" creationId="{27D3A6FB-3B42-4C74-B763-CE4A03B32AB8}"/>
          </ac:spMkLst>
        </pc:spChg>
        <pc:spChg chg="add mod">
          <ac:chgData name="Syphax Ait oubelli" userId="ecf726b1934da71b" providerId="LiveId" clId="{6A633F21-98A5-46F1-AF5C-7D6517485588}" dt="2021-08-29T14:42:45.180" v="1598" actId="14100"/>
          <ac:spMkLst>
            <pc:docMk/>
            <pc:sldMk cId="2484638930" sldId="438"/>
            <ac:spMk id="5" creationId="{6ABBF5FC-AB85-4485-A812-97926F1E01F6}"/>
          </ac:spMkLst>
        </pc:spChg>
        <pc:spChg chg="add mod">
          <ac:chgData name="Syphax Ait oubelli" userId="ecf726b1934da71b" providerId="LiveId" clId="{6A633F21-98A5-46F1-AF5C-7D6517485588}" dt="2021-08-29T14:42:53.593" v="1601" actId="571"/>
          <ac:spMkLst>
            <pc:docMk/>
            <pc:sldMk cId="2484638930" sldId="438"/>
            <ac:spMk id="6" creationId="{4763E633-42DB-4BD0-85F3-04A0583A95B3}"/>
          </ac:spMkLst>
        </pc:spChg>
        <pc:spChg chg="add mod ord">
          <ac:chgData name="Syphax Ait oubelli" userId="ecf726b1934da71b" providerId="LiveId" clId="{6A633F21-98A5-46F1-AF5C-7D6517485588}" dt="2021-08-29T14:43:12.990" v="1611" actId="167"/>
          <ac:spMkLst>
            <pc:docMk/>
            <pc:sldMk cId="2484638930" sldId="438"/>
            <ac:spMk id="7" creationId="{CB281D53-2111-4DC2-88E7-73BAA186AF4B}"/>
          </ac:spMkLst>
        </pc:spChg>
        <pc:spChg chg="add del mod">
          <ac:chgData name="Syphax Ait oubelli" userId="ecf726b1934da71b" providerId="LiveId" clId="{6A633F21-98A5-46F1-AF5C-7D6517485588}" dt="2021-08-29T14:43:25.317" v="1618" actId="22"/>
          <ac:spMkLst>
            <pc:docMk/>
            <pc:sldMk cId="2484638930" sldId="438"/>
            <ac:spMk id="9" creationId="{33D2958E-FA68-4C0D-A02F-B9D2FD303718}"/>
          </ac:spMkLst>
        </pc:spChg>
        <pc:spChg chg="add mod">
          <ac:chgData name="Syphax Ait oubelli" userId="ecf726b1934da71b" providerId="LiveId" clId="{6A633F21-98A5-46F1-AF5C-7D6517485588}" dt="2021-08-29T14:43:45.350" v="1648" actId="207"/>
          <ac:spMkLst>
            <pc:docMk/>
            <pc:sldMk cId="2484638930" sldId="438"/>
            <ac:spMk id="10" creationId="{4B93756E-C7AE-4DD6-84A2-9A837F08B920}"/>
          </ac:spMkLst>
        </pc:spChg>
      </pc:sldChg>
      <pc:sldChg chg="delSp modSp add mod">
        <pc:chgData name="Syphax Ait oubelli" userId="ecf726b1934da71b" providerId="LiveId" clId="{6A633F21-98A5-46F1-AF5C-7D6517485588}" dt="2021-08-29T14:44:40.784" v="1669" actId="478"/>
        <pc:sldMkLst>
          <pc:docMk/>
          <pc:sldMk cId="3575949580" sldId="439"/>
        </pc:sldMkLst>
        <pc:spChg chg="del">
          <ac:chgData name="Syphax Ait oubelli" userId="ecf726b1934da71b" providerId="LiveId" clId="{6A633F21-98A5-46F1-AF5C-7D6517485588}" dt="2021-08-29T14:44:40.784" v="1669" actId="478"/>
          <ac:spMkLst>
            <pc:docMk/>
            <pc:sldMk cId="3575949580" sldId="439"/>
            <ac:spMk id="2" creationId="{3665B35D-5741-4D74-97E1-7FE0121589C1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3" creationId="{6255B3C1-54AB-4AA5-AD10-2B04C2E23058}"/>
          </ac:spMkLst>
        </pc:spChg>
        <pc:spChg chg="mod">
          <ac:chgData name="Syphax Ait oubelli" userId="ecf726b1934da71b" providerId="LiveId" clId="{6A633F21-98A5-46F1-AF5C-7D6517485588}" dt="2021-08-29T14:44:25.425" v="1667" actId="1036"/>
          <ac:spMkLst>
            <pc:docMk/>
            <pc:sldMk cId="3575949580" sldId="439"/>
            <ac:spMk id="5" creationId="{6ABBF5FC-AB85-4485-A812-97926F1E01F6}"/>
          </ac:spMkLst>
        </pc:spChg>
        <pc:spChg chg="del">
          <ac:chgData name="Syphax Ait oubelli" userId="ecf726b1934da71b" providerId="LiveId" clId="{6A633F21-98A5-46F1-AF5C-7D6517485588}" dt="2021-08-29T14:43:51.792" v="1650" actId="478"/>
          <ac:spMkLst>
            <pc:docMk/>
            <pc:sldMk cId="3575949580" sldId="439"/>
            <ac:spMk id="7" creationId="{CB281D53-2111-4DC2-88E7-73BAA186AF4B}"/>
          </ac:spMkLst>
        </pc:spChg>
        <pc:spChg chg="mod">
          <ac:chgData name="Syphax Ait oubelli" userId="ecf726b1934da71b" providerId="LiveId" clId="{6A633F21-98A5-46F1-AF5C-7D6517485588}" dt="2021-08-29T14:44:13.492" v="1662" actId="20577"/>
          <ac:spMkLst>
            <pc:docMk/>
            <pc:sldMk cId="3575949580" sldId="439"/>
            <ac:spMk id="10" creationId="{4B93756E-C7AE-4DD6-84A2-9A837F08B920}"/>
          </ac:spMkLst>
        </pc:spChg>
      </pc:sldChg>
      <pc:sldChg chg="add">
        <pc:chgData name="Syphax Ait oubelli" userId="ecf726b1934da71b" providerId="LiveId" clId="{6A633F21-98A5-46F1-AF5C-7D6517485588}" dt="2021-08-29T14:45:09.733" v="1670"/>
        <pc:sldMkLst>
          <pc:docMk/>
          <pc:sldMk cId="1070080625" sldId="440"/>
        </pc:sldMkLst>
      </pc:sldChg>
      <pc:sldChg chg="addSp delSp modSp add mod">
        <pc:chgData name="Syphax Ait oubelli" userId="ecf726b1934da71b" providerId="LiveId" clId="{6A633F21-98A5-46F1-AF5C-7D6517485588}" dt="2021-08-29T14:46:10.514" v="1691" actId="948"/>
        <pc:sldMkLst>
          <pc:docMk/>
          <pc:sldMk cId="3062616009" sldId="441"/>
        </pc:sldMkLst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5" creationId="{280285EE-9381-43C2-BC7C-39D3F37F97C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6" creationId="{230BDE98-789C-4E42-A8B9-37EA8ADFCBC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7" creationId="{9F8611D2-41B3-4BD5-83AF-8D3B21102F24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8" creationId="{1C1B91E0-7CE9-436F-86D7-15A06ACF8C3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9" creationId="{0EEDA22B-36B2-4C9D-87D7-1F583DBD98E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0" creationId="{0CBFE27B-7682-475A-85A9-82FC8BA2034A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1" creationId="{01BA48BF-D06F-44ED-8D6B-30FB170710C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2" creationId="{2C526D84-5C38-43A1-879D-E39EFC416138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13" creationId="{E0CCD874-9E22-4052-A450-A49A488D8A7B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7" creationId="{EE3E6E4A-E597-4739-B45F-893B8C480B5F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8" creationId="{0A4875E5-4E57-4C40-80F6-14A994C50D0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19" creationId="{27D60355-8281-489D-8116-D5EEDF36AEB5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0" creationId="{A2059588-50C2-4E4E-BE93-DEE95251C7A7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1" creationId="{6BA10105-744E-42D1-9577-84F392AD41C6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2" creationId="{ED4928B1-A6B4-4713-9A7D-E286932BF61D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3" creationId="{88CE4E9B-5F36-4987-BA1F-5986861ADC18}"/>
          </ac:spMkLst>
        </pc:spChg>
        <pc:spChg chg="add del">
          <ac:chgData name="Syphax Ait oubelli" userId="ecf726b1934da71b" providerId="LiveId" clId="{6A633F21-98A5-46F1-AF5C-7D6517485588}" dt="2021-08-29T14:45:36.329" v="1674" actId="478"/>
          <ac:spMkLst>
            <pc:docMk/>
            <pc:sldMk cId="3062616009" sldId="441"/>
            <ac:spMk id="24" creationId="{3D7B697D-AD82-4221-B0BE-790E73515122}"/>
          </ac:spMkLst>
        </pc:spChg>
        <pc:spChg chg="add del">
          <ac:chgData name="Syphax Ait oubelli" userId="ecf726b1934da71b" providerId="LiveId" clId="{6A633F21-98A5-46F1-AF5C-7D6517485588}" dt="2021-08-29T14:45:33.700" v="1673" actId="478"/>
          <ac:spMkLst>
            <pc:docMk/>
            <pc:sldMk cId="3062616009" sldId="441"/>
            <ac:spMk id="25" creationId="{F63B00AF-93B3-4D5E-A9A1-47D68853EF01}"/>
          </ac:spMkLst>
        </pc:spChg>
        <pc:spChg chg="add mod">
          <ac:chgData name="Syphax Ait oubelli" userId="ecf726b1934da71b" providerId="LiveId" clId="{6A633F21-98A5-46F1-AF5C-7D6517485588}" dt="2021-08-29T14:46:03.168" v="1687" actId="1076"/>
          <ac:spMkLst>
            <pc:docMk/>
            <pc:sldMk cId="3062616009" sldId="441"/>
            <ac:spMk id="28" creationId="{58AA98D1-8728-4B5C-BD13-F92B16F15FAE}"/>
          </ac:spMkLst>
        </pc:spChg>
        <pc:spChg chg="add mod">
          <ac:chgData name="Syphax Ait oubelli" userId="ecf726b1934da71b" providerId="LiveId" clId="{6A633F21-98A5-46F1-AF5C-7D6517485588}" dt="2021-08-29T14:46:05.978" v="1688" actId="571"/>
          <ac:spMkLst>
            <pc:docMk/>
            <pc:sldMk cId="3062616009" sldId="441"/>
            <ac:spMk id="34" creationId="{34864996-D7D4-498C-ACE6-EE7996320AF0}"/>
          </ac:spMkLst>
        </pc:spChg>
        <pc:spChg chg="add mod">
          <ac:chgData name="Syphax Ait oubelli" userId="ecf726b1934da71b" providerId="LiveId" clId="{6A633F21-98A5-46F1-AF5C-7D6517485588}" dt="2021-08-29T14:46:08.039" v="1689" actId="571"/>
          <ac:spMkLst>
            <pc:docMk/>
            <pc:sldMk cId="3062616009" sldId="441"/>
            <ac:spMk id="35" creationId="{02AA9B03-C3EB-4C00-B9B4-685584F58D6D}"/>
          </ac:spMkLst>
        </pc:spChg>
        <pc:spChg chg="add mod">
          <ac:chgData name="Syphax Ait oubelli" userId="ecf726b1934da71b" providerId="LiveId" clId="{6A633F21-98A5-46F1-AF5C-7D6517485588}" dt="2021-08-29T14:46:10.514" v="1691" actId="948"/>
          <ac:spMkLst>
            <pc:docMk/>
            <pc:sldMk cId="3062616009" sldId="441"/>
            <ac:spMk id="36" creationId="{D83CDAF5-A8AE-43C2-B716-7EA6FB9EF31F}"/>
          </ac:spMkLst>
        </pc:spChg>
      </pc:sldChg>
      <pc:sldChg chg="add">
        <pc:chgData name="Syphax Ait oubelli" userId="ecf726b1934da71b" providerId="LiveId" clId="{6A633F21-98A5-46F1-AF5C-7D6517485588}" dt="2021-08-29T14:46:28.596" v="1692"/>
        <pc:sldMkLst>
          <pc:docMk/>
          <pc:sldMk cId="862331919" sldId="442"/>
        </pc:sldMkLst>
      </pc:sldChg>
    </pc:docChg>
  </pc:docChgLst>
  <pc:docChgLst>
    <pc:chgData name="Syphax Ait oubelli" userId="ecf726b1934da71b" providerId="LiveId" clId="{7D520DE1-34F9-448C-B56D-5518615FD818}"/>
    <pc:docChg chg="undo redo custSel addSld delSld modSld sldOrd modSection">
      <pc:chgData name="Syphax Ait oubelli" userId="ecf726b1934da71b" providerId="LiveId" clId="{7D520DE1-34F9-448C-B56D-5518615FD818}" dt="2022-03-30T15:33:32.713" v="1016" actId="47"/>
      <pc:docMkLst>
        <pc:docMk/>
      </pc:docMkLst>
      <pc:sldChg chg="modTransition">
        <pc:chgData name="Syphax Ait oubelli" userId="ecf726b1934da71b" providerId="LiveId" clId="{7D520DE1-34F9-448C-B56D-5518615FD818}" dt="2022-03-30T15:32:04.989" v="1007"/>
        <pc:sldMkLst>
          <pc:docMk/>
          <pc:sldMk cId="1570411556" sldId="640"/>
        </pc:sldMkLst>
      </pc:sldChg>
      <pc:sldChg chg="modSp mod">
        <pc:chgData name="Syphax Ait oubelli" userId="ecf726b1934da71b" providerId="LiveId" clId="{7D520DE1-34F9-448C-B56D-5518615FD818}" dt="2022-03-30T14:11:28.346" v="666" actId="207"/>
        <pc:sldMkLst>
          <pc:docMk/>
          <pc:sldMk cId="3230859597" sldId="642"/>
        </pc:sldMkLst>
        <pc:graphicFrameChg chg="modGraphic">
          <ac:chgData name="Syphax Ait oubelli" userId="ecf726b1934da71b" providerId="LiveId" clId="{7D520DE1-34F9-448C-B56D-5518615FD818}" dt="2022-03-30T14:11:28.346" v="666" actId="207"/>
          <ac:graphicFrameMkLst>
            <pc:docMk/>
            <pc:sldMk cId="3230859597" sldId="642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1:22.995" v="664" actId="207"/>
        <pc:sldMkLst>
          <pc:docMk/>
          <pc:sldMk cId="2254592413" sldId="643"/>
        </pc:sldMkLst>
        <pc:graphicFrameChg chg="modGraphic">
          <ac:chgData name="Syphax Ait oubelli" userId="ecf726b1934da71b" providerId="LiveId" clId="{7D520DE1-34F9-448C-B56D-5518615FD818}" dt="2022-03-30T14:11:22.995" v="664" actId="207"/>
          <ac:graphicFrameMkLst>
            <pc:docMk/>
            <pc:sldMk cId="2254592413" sldId="643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1:13.656" v="660" actId="207"/>
        <pc:sldMkLst>
          <pc:docMk/>
          <pc:sldMk cId="3546880338" sldId="644"/>
        </pc:sldMkLst>
        <pc:graphicFrameChg chg="modGraphic">
          <ac:chgData name="Syphax Ait oubelli" userId="ecf726b1934da71b" providerId="LiveId" clId="{7D520DE1-34F9-448C-B56D-5518615FD818}" dt="2022-03-30T14:11:13.656" v="660" actId="207"/>
          <ac:graphicFrameMkLst>
            <pc:docMk/>
            <pc:sldMk cId="3546880338" sldId="644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1:51.081" v="668" actId="207"/>
        <pc:sldMkLst>
          <pc:docMk/>
          <pc:sldMk cId="1768513194" sldId="645"/>
        </pc:sldMkLst>
        <pc:graphicFrameChg chg="modGraphic">
          <ac:chgData name="Syphax Ait oubelli" userId="ecf726b1934da71b" providerId="LiveId" clId="{7D520DE1-34F9-448C-B56D-5518615FD818}" dt="2022-03-30T14:11:51.081" v="668" actId="207"/>
          <ac:graphicFrameMkLst>
            <pc:docMk/>
            <pc:sldMk cId="1768513194" sldId="645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1:03.562" v="656" actId="207"/>
        <pc:sldMkLst>
          <pc:docMk/>
          <pc:sldMk cId="3364092400" sldId="646"/>
        </pc:sldMkLst>
        <pc:graphicFrameChg chg="modGraphic">
          <ac:chgData name="Syphax Ait oubelli" userId="ecf726b1934da71b" providerId="LiveId" clId="{7D520DE1-34F9-448C-B56D-5518615FD818}" dt="2022-03-30T14:11:03.562" v="656" actId="207"/>
          <ac:graphicFrameMkLst>
            <pc:docMk/>
            <pc:sldMk cId="3364092400" sldId="646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0:58.518" v="654" actId="207"/>
        <pc:sldMkLst>
          <pc:docMk/>
          <pc:sldMk cId="3656537580" sldId="647"/>
        </pc:sldMkLst>
        <pc:graphicFrameChg chg="modGraphic">
          <ac:chgData name="Syphax Ait oubelli" userId="ecf726b1934da71b" providerId="LiveId" clId="{7D520DE1-34F9-448C-B56D-5518615FD818}" dt="2022-03-30T14:10:58.518" v="654" actId="207"/>
          <ac:graphicFrameMkLst>
            <pc:docMk/>
            <pc:sldMk cId="3656537580" sldId="647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0:47.156" v="652" actId="207"/>
        <pc:sldMkLst>
          <pc:docMk/>
          <pc:sldMk cId="2658054594" sldId="648"/>
        </pc:sldMkLst>
        <pc:graphicFrameChg chg="modGraphic">
          <ac:chgData name="Syphax Ait oubelli" userId="ecf726b1934da71b" providerId="LiveId" clId="{7D520DE1-34F9-448C-B56D-5518615FD818}" dt="2022-03-30T14:10:47.156" v="652" actId="207"/>
          <ac:graphicFrameMkLst>
            <pc:docMk/>
            <pc:sldMk cId="2658054594" sldId="648"/>
            <ac:graphicFrameMk id="2" creationId="{C87A3F23-2189-4515-8920-9C500F16E531}"/>
          </ac:graphicFrameMkLst>
        </pc:graphicFrameChg>
      </pc:sldChg>
      <pc:sldChg chg="modSp mod">
        <pc:chgData name="Syphax Ait oubelli" userId="ecf726b1934da71b" providerId="LiveId" clId="{7D520DE1-34F9-448C-B56D-5518615FD818}" dt="2022-03-30T14:10:39.413" v="650" actId="207"/>
        <pc:sldMkLst>
          <pc:docMk/>
          <pc:sldMk cId="940219829" sldId="650"/>
        </pc:sldMkLst>
        <pc:graphicFrameChg chg="modGraphic">
          <ac:chgData name="Syphax Ait oubelli" userId="ecf726b1934da71b" providerId="LiveId" clId="{7D520DE1-34F9-448C-B56D-5518615FD818}" dt="2022-03-30T14:10:39.413" v="650" actId="207"/>
          <ac:graphicFrameMkLst>
            <pc:docMk/>
            <pc:sldMk cId="940219829" sldId="650"/>
            <ac:graphicFrameMk id="19" creationId="{1AAE6120-E614-4924-854A-FE67D54469B9}"/>
          </ac:graphicFrameMkLst>
        </pc:graphicFrameChg>
      </pc:sldChg>
      <pc:sldChg chg="addSp delSp modSp mod">
        <pc:chgData name="Syphax Ait oubelli" userId="ecf726b1934da71b" providerId="LiveId" clId="{7D520DE1-34F9-448C-B56D-5518615FD818}" dt="2022-03-30T14:10:02.224" v="636" actId="21"/>
        <pc:sldMkLst>
          <pc:docMk/>
          <pc:sldMk cId="4195337812" sldId="651"/>
        </pc:sldMkLst>
        <pc:graphicFrameChg chg="add del modGraphic">
          <ac:chgData name="Syphax Ait oubelli" userId="ecf726b1934da71b" providerId="LiveId" clId="{7D520DE1-34F9-448C-B56D-5518615FD818}" dt="2022-03-30T14:10:02.224" v="636" actId="21"/>
          <ac:graphicFrameMkLst>
            <pc:docMk/>
            <pc:sldMk cId="4195337812" sldId="651"/>
            <ac:graphicFrameMk id="19" creationId="{1AAE6120-E614-4924-854A-FE67D54469B9}"/>
          </ac:graphicFrameMkLst>
        </pc:graphicFrameChg>
        <pc:graphicFrameChg chg="modGraphic">
          <ac:chgData name="Syphax Ait oubelli" userId="ecf726b1934da71b" providerId="LiveId" clId="{7D520DE1-34F9-448C-B56D-5518615FD818}" dt="2022-03-30T14:09:58.557" v="634" actId="207"/>
          <ac:graphicFrameMkLst>
            <pc:docMk/>
            <pc:sldMk cId="4195337812" sldId="651"/>
            <ac:graphicFrameMk id="21" creationId="{00EBC552-304E-47F2-8E12-FDF712797479}"/>
          </ac:graphicFrameMkLst>
        </pc:graphicFrameChg>
      </pc:sldChg>
      <pc:sldChg chg="modSp mod">
        <pc:chgData name="Syphax Ait oubelli" userId="ecf726b1934da71b" providerId="LiveId" clId="{7D520DE1-34F9-448C-B56D-5518615FD818}" dt="2022-03-30T14:10:33.718" v="648" actId="207"/>
        <pc:sldMkLst>
          <pc:docMk/>
          <pc:sldMk cId="704122521" sldId="652"/>
        </pc:sldMkLst>
        <pc:graphicFrameChg chg="modGraphic">
          <ac:chgData name="Syphax Ait oubelli" userId="ecf726b1934da71b" providerId="LiveId" clId="{7D520DE1-34F9-448C-B56D-5518615FD818}" dt="2022-03-30T14:10:33.718" v="648" actId="207"/>
          <ac:graphicFrameMkLst>
            <pc:docMk/>
            <pc:sldMk cId="704122521" sldId="652"/>
            <ac:graphicFrameMk id="19" creationId="{1AAE6120-E614-4924-854A-FE67D54469B9}"/>
          </ac:graphicFrameMkLst>
        </pc:graphicFrameChg>
        <pc:graphicFrameChg chg="modGraphic">
          <ac:chgData name="Syphax Ait oubelli" userId="ecf726b1934da71b" providerId="LiveId" clId="{7D520DE1-34F9-448C-B56D-5518615FD818}" dt="2022-03-30T14:10:29.206" v="646" actId="207"/>
          <ac:graphicFrameMkLst>
            <pc:docMk/>
            <pc:sldMk cId="704122521" sldId="652"/>
            <ac:graphicFrameMk id="21" creationId="{00EBC552-304E-47F2-8E12-FDF712797479}"/>
          </ac:graphicFrameMkLst>
        </pc:graphicFrameChg>
      </pc:sldChg>
      <pc:sldChg chg="modSp mod">
        <pc:chgData name="Syphax Ait oubelli" userId="ecf726b1934da71b" providerId="LiveId" clId="{7D520DE1-34F9-448C-B56D-5518615FD818}" dt="2022-03-30T14:10:07.141" v="638" actId="207"/>
        <pc:sldMkLst>
          <pc:docMk/>
          <pc:sldMk cId="785212910" sldId="653"/>
        </pc:sldMkLst>
        <pc:graphicFrameChg chg="modGraphic">
          <ac:chgData name="Syphax Ait oubelli" userId="ecf726b1934da71b" providerId="LiveId" clId="{7D520DE1-34F9-448C-B56D-5518615FD818}" dt="2022-03-30T14:10:07.141" v="638" actId="207"/>
          <ac:graphicFrameMkLst>
            <pc:docMk/>
            <pc:sldMk cId="785212910" sldId="653"/>
            <ac:graphicFrameMk id="19" creationId="{1AAE6120-E614-4924-854A-FE67D54469B9}"/>
          </ac:graphicFrameMkLst>
        </pc:graphicFrameChg>
      </pc:sldChg>
      <pc:sldChg chg="addSp delSp modSp mod">
        <pc:chgData name="Syphax Ait oubelli" userId="ecf726b1934da71b" providerId="LiveId" clId="{7D520DE1-34F9-448C-B56D-5518615FD818}" dt="2022-03-30T09:59:34.829" v="9" actId="12789"/>
        <pc:sldMkLst>
          <pc:docMk/>
          <pc:sldMk cId="2047300217" sldId="654"/>
        </pc:sldMkLst>
        <pc:spChg chg="add mod">
          <ac:chgData name="Syphax Ait oubelli" userId="ecf726b1934da71b" providerId="LiveId" clId="{7D520DE1-34F9-448C-B56D-5518615FD818}" dt="2022-03-30T09:59:34.829" v="9" actId="12789"/>
          <ac:spMkLst>
            <pc:docMk/>
            <pc:sldMk cId="2047300217" sldId="654"/>
            <ac:spMk id="2" creationId="{9D497DF8-3307-4A8D-BACC-DC0CCD976464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25" creationId="{0705E94B-CA23-49DC-856E-5E524BED26F0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26" creationId="{C224614B-A29C-4C23-AB70-9C9D3C99A940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27" creationId="{E13F31AE-D0AE-4867-A6CD-87FD853FA25D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28" creationId="{FB72A7C7-B38A-4C84-8999-9804F646007C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29" creationId="{AE6338AF-D137-425A-AA32-43B2A7FC6390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30" creationId="{20FD6842-D3D4-4635-8AA8-A6A8D96FF561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38" creationId="{4C2B3E41-D64E-4757-94BB-845521C74E5C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40" creationId="{914CE672-5D2B-4D42-94D1-355CA7848D82}"/>
          </ac:spMkLst>
        </pc:spChg>
        <pc:spChg chg="del">
          <ac:chgData name="Syphax Ait oubelli" userId="ecf726b1934da71b" providerId="LiveId" clId="{7D520DE1-34F9-448C-B56D-5518615FD818}" dt="2022-03-30T09:59:29.318" v="0" actId="478"/>
          <ac:spMkLst>
            <pc:docMk/>
            <pc:sldMk cId="2047300217" sldId="654"/>
            <ac:spMk id="41" creationId="{9CE15702-2240-4DED-A888-C674D89F0467}"/>
          </ac:spMkLst>
        </pc:spChg>
        <pc:grpChg chg="del">
          <ac:chgData name="Syphax Ait oubelli" userId="ecf726b1934da71b" providerId="LiveId" clId="{7D520DE1-34F9-448C-B56D-5518615FD818}" dt="2022-03-30T09:59:29.318" v="0" actId="478"/>
          <ac:grpSpMkLst>
            <pc:docMk/>
            <pc:sldMk cId="2047300217" sldId="654"/>
            <ac:grpSpMk id="23" creationId="{1769DA51-A0D7-4E96-9474-80D9A2CE83FE}"/>
          </ac:grpSpMkLst>
        </pc:grpChg>
        <pc:graphicFrameChg chg="del">
          <ac:chgData name="Syphax Ait oubelli" userId="ecf726b1934da71b" providerId="LiveId" clId="{7D520DE1-34F9-448C-B56D-5518615FD818}" dt="2022-03-30T09:59:29.318" v="0" actId="478"/>
          <ac:graphicFrameMkLst>
            <pc:docMk/>
            <pc:sldMk cId="2047300217" sldId="654"/>
            <ac:graphicFrameMk id="19" creationId="{1AAE6120-E614-4924-854A-FE67D54469B9}"/>
          </ac:graphicFrameMkLst>
        </pc:graphicFrameChg>
        <pc:graphicFrameChg chg="del">
          <ac:chgData name="Syphax Ait oubelli" userId="ecf726b1934da71b" providerId="LiveId" clId="{7D520DE1-34F9-448C-B56D-5518615FD818}" dt="2022-03-30T09:59:29.318" v="0" actId="478"/>
          <ac:graphicFrameMkLst>
            <pc:docMk/>
            <pc:sldMk cId="2047300217" sldId="654"/>
            <ac:graphicFrameMk id="21" creationId="{00EBC552-304E-47F2-8E12-FDF712797479}"/>
          </ac:graphicFrameMkLst>
        </pc:graphicFrame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4" creationId="{4D8BDDC3-31BE-4133-8CD9-65E0930787B3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2" creationId="{CB972629-0DD8-4D51-8FD2-A9F435BC6072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3" creationId="{3B883ED6-268E-4634-9EAF-011342DEAA43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4" creationId="{A622175F-A12D-4051-A554-277FD5E4EBB0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5" creationId="{986741BD-2020-4A37-B758-0C3218DA7880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6" creationId="{EDFD4566-2DE8-4136-B63F-115A63D60BE8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7" creationId="{708C4CB9-66D8-4510-9E7B-935B00E7A8E3}"/>
          </ac:cxnSpMkLst>
        </pc:cxnChg>
        <pc:cxnChg chg="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18" creationId="{8E8456C8-3990-420C-84E0-A43BCFEF70A3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24" creationId="{73331C76-6416-44F1-8EC6-CAF1183A47F6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1" creationId="{8055B482-E5A5-4C09-BF5A-EFB005D9C42D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2" creationId="{C7BF5E32-4CBE-46B4-8EE5-8916A405ABFB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3" creationId="{03FAD015-49F8-4711-9238-C8B4171781EE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4" creationId="{AD3990D8-C121-4984-916B-2B436330BF06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5" creationId="{138243A7-015D-434E-811F-69944DE8EE37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6" creationId="{3DF7A4E7-58CF-442E-8658-D359EB3E3CD8}"/>
          </ac:cxnSpMkLst>
        </pc:cxnChg>
        <pc:cxnChg chg="del mod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7" creationId="{D667AA37-1742-4745-BB0E-045276969ED9}"/>
          </ac:cxnSpMkLst>
        </pc:cxnChg>
        <pc:cxnChg chg="del">
          <ac:chgData name="Syphax Ait oubelli" userId="ecf726b1934da71b" providerId="LiveId" clId="{7D520DE1-34F9-448C-B56D-5518615FD818}" dt="2022-03-30T09:59:29.318" v="0" actId="478"/>
          <ac:cxnSpMkLst>
            <pc:docMk/>
            <pc:sldMk cId="2047300217" sldId="654"/>
            <ac:cxnSpMk id="39" creationId="{BB5FC2DD-022D-4227-91C0-A3D15FDBB9E3}"/>
          </ac:cxnSpMkLst>
        </pc:cxnChg>
      </pc:sldChg>
      <pc:sldChg chg="modSp mod">
        <pc:chgData name="Syphax Ait oubelli" userId="ecf726b1934da71b" providerId="LiveId" clId="{7D520DE1-34F9-448C-B56D-5518615FD818}" dt="2022-03-30T14:10:19.937" v="644" actId="207"/>
        <pc:sldMkLst>
          <pc:docMk/>
          <pc:sldMk cId="423235768" sldId="655"/>
        </pc:sldMkLst>
        <pc:graphicFrameChg chg="mod modGraphic">
          <ac:chgData name="Syphax Ait oubelli" userId="ecf726b1934da71b" providerId="LiveId" clId="{7D520DE1-34F9-448C-B56D-5518615FD818}" dt="2022-03-30T14:10:13.821" v="642" actId="1076"/>
          <ac:graphicFrameMkLst>
            <pc:docMk/>
            <pc:sldMk cId="423235768" sldId="655"/>
            <ac:graphicFrameMk id="19" creationId="{1AAE6120-E614-4924-854A-FE67D54469B9}"/>
          </ac:graphicFrameMkLst>
        </pc:graphicFrameChg>
        <pc:graphicFrameChg chg="modGraphic">
          <ac:chgData name="Syphax Ait oubelli" userId="ecf726b1934da71b" providerId="LiveId" clId="{7D520DE1-34F9-448C-B56D-5518615FD818}" dt="2022-03-30T14:10:19.937" v="644" actId="207"/>
          <ac:graphicFrameMkLst>
            <pc:docMk/>
            <pc:sldMk cId="423235768" sldId="655"/>
            <ac:graphicFrameMk id="21" creationId="{00EBC552-304E-47F2-8E12-FDF712797479}"/>
          </ac:graphicFrameMkLst>
        </pc:graphicFrameChg>
      </pc:sldChg>
      <pc:sldChg chg="addSp delSp modSp add mod">
        <pc:chgData name="Syphax Ait oubelli" userId="ecf726b1934da71b" providerId="LiveId" clId="{7D520DE1-34F9-448C-B56D-5518615FD818}" dt="2022-03-30T14:09:43.905" v="630" actId="207"/>
        <pc:sldMkLst>
          <pc:docMk/>
          <pc:sldMk cId="1844851243" sldId="656"/>
        </pc:sldMkLst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2" creationId="{98B748C6-91AF-4A3C-B3B8-202A9604C91F}"/>
          </ac:spMkLst>
        </pc:spChg>
        <pc:spChg chg="del">
          <ac:chgData name="Syphax Ait oubelli" userId="ecf726b1934da71b" providerId="LiveId" clId="{7D520DE1-34F9-448C-B56D-5518615FD818}" dt="2022-03-30T10:01:30.021" v="20" actId="478"/>
          <ac:spMkLst>
            <pc:docMk/>
            <pc:sldMk cId="1844851243" sldId="656"/>
            <ac:spMk id="27" creationId="{E13F31AE-D0AE-4867-A6CD-87FD853FA25D}"/>
          </ac:spMkLst>
        </pc:spChg>
        <pc:spChg chg="del">
          <ac:chgData name="Syphax Ait oubelli" userId="ecf726b1934da71b" providerId="LiveId" clId="{7D520DE1-34F9-448C-B56D-5518615FD818}" dt="2022-03-30T10:01:30.021" v="20" actId="478"/>
          <ac:spMkLst>
            <pc:docMk/>
            <pc:sldMk cId="1844851243" sldId="656"/>
            <ac:spMk id="38" creationId="{61F12920-E96F-41F9-9FAC-CC2C969DF8EE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0" creationId="{E09D52F4-345B-416B-8C84-BFDA173D251E}"/>
          </ac:spMkLst>
        </pc:spChg>
        <pc:spChg chg="mod">
          <ac:chgData name="Syphax Ait oubelli" userId="ecf726b1934da71b" providerId="LiveId" clId="{7D520DE1-34F9-448C-B56D-5518615FD818}" dt="2022-03-30T10:01:19.609" v="18" actId="1076"/>
          <ac:spMkLst>
            <pc:docMk/>
            <pc:sldMk cId="1844851243" sldId="656"/>
            <ac:spMk id="41" creationId="{E34F49D9-D6D8-4272-B7B0-B31C0EDB87A0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2" creationId="{345322AF-7FAA-4C9A-AE0C-93931AE0C690}"/>
          </ac:spMkLst>
        </pc:spChg>
        <pc:spChg chg="mod">
          <ac:chgData name="Syphax Ait oubelli" userId="ecf726b1934da71b" providerId="LiveId" clId="{7D520DE1-34F9-448C-B56D-5518615FD818}" dt="2022-03-30T10:01:23.575" v="19" actId="20577"/>
          <ac:spMkLst>
            <pc:docMk/>
            <pc:sldMk cId="1844851243" sldId="656"/>
            <ac:spMk id="43" creationId="{D27AEEC2-CA92-40DD-A523-390608993B37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5" creationId="{0AE3FDC5-C73F-411E-AF19-862DA4652864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6" creationId="{9A672CC1-7C84-4CC1-87F6-20BBA998E201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7" creationId="{2AFC66F6-44CD-4CE9-A61C-4ED255F02433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8" creationId="{3BBF80A6-0AA5-41E7-9EDA-CED95FD6B0D7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49" creationId="{287A9D33-B765-472E-8BEF-BCC6E00AB024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50" creationId="{65530076-A316-4696-854D-0EEDC6049EDC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51" creationId="{DC438E7B-0507-4F27-960A-3077E423B3BA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52" creationId="{52578B6E-E6BC-4D1F-BE6A-73E7D1D86350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53" creationId="{FF8EC0B4-6A28-46F5-8B0E-AD81877A916E}"/>
          </ac:spMkLst>
        </pc:spChg>
        <pc:spChg chg="add mod topLvl">
          <ac:chgData name="Syphax Ait oubelli" userId="ecf726b1934da71b" providerId="LiveId" clId="{7D520DE1-34F9-448C-B56D-5518615FD818}" dt="2022-03-30T10:07:17.301" v="138" actId="962"/>
          <ac:spMkLst>
            <pc:docMk/>
            <pc:sldMk cId="1844851243" sldId="656"/>
            <ac:spMk id="54" creationId="{3C75BA4E-5366-460F-83CA-4A2484E3478F}"/>
          </ac:spMkLst>
        </pc:spChg>
        <pc:spChg chg="add mod topLvl">
          <ac:chgData name="Syphax Ait oubelli" userId="ecf726b1934da71b" providerId="LiveId" clId="{7D520DE1-34F9-448C-B56D-5518615FD818}" dt="2022-03-30T10:07:22.782" v="139" actId="962"/>
          <ac:spMkLst>
            <pc:docMk/>
            <pc:sldMk cId="1844851243" sldId="656"/>
            <ac:spMk id="55" creationId="{D0655612-97F0-4C91-ADB2-99AD3BFD3645}"/>
          </ac:spMkLst>
        </pc:spChg>
        <pc:spChg chg="add mod topLvl">
          <ac:chgData name="Syphax Ait oubelli" userId="ecf726b1934da71b" providerId="LiveId" clId="{7D520DE1-34F9-448C-B56D-5518615FD818}" dt="2022-03-30T10:07:26.917" v="140" actId="962"/>
          <ac:spMkLst>
            <pc:docMk/>
            <pc:sldMk cId="1844851243" sldId="656"/>
            <ac:spMk id="56" creationId="{EB0C790C-3D0A-47E4-BB78-D6FC9B3A801D}"/>
          </ac:spMkLst>
        </pc:spChg>
        <pc:spChg chg="add mod topLvl">
          <ac:chgData name="Syphax Ait oubelli" userId="ecf726b1934da71b" providerId="LiveId" clId="{7D520DE1-34F9-448C-B56D-5518615FD818}" dt="2022-03-30T10:07:31.133" v="141" actId="962"/>
          <ac:spMkLst>
            <pc:docMk/>
            <pc:sldMk cId="1844851243" sldId="656"/>
            <ac:spMk id="57" creationId="{D2B5C5DC-B3A6-4B2D-A285-2145652341BB}"/>
          </ac:spMkLst>
        </pc:spChg>
        <pc:spChg chg="add mod topLvl">
          <ac:chgData name="Syphax Ait oubelli" userId="ecf726b1934da71b" providerId="LiveId" clId="{7D520DE1-34F9-448C-B56D-5518615FD818}" dt="2022-03-30T10:07:34.725" v="142" actId="962"/>
          <ac:spMkLst>
            <pc:docMk/>
            <pc:sldMk cId="1844851243" sldId="656"/>
            <ac:spMk id="58" creationId="{79300EEF-1406-4A18-9D30-DDFEB7433A7C}"/>
          </ac:spMkLst>
        </pc:spChg>
        <pc:spChg chg="add mod topLvl">
          <ac:chgData name="Syphax Ait oubelli" userId="ecf726b1934da71b" providerId="LiveId" clId="{7D520DE1-34F9-448C-B56D-5518615FD818}" dt="2022-03-30T10:07:38.869" v="143" actId="962"/>
          <ac:spMkLst>
            <pc:docMk/>
            <pc:sldMk cId="1844851243" sldId="656"/>
            <ac:spMk id="59" creationId="{D8988337-2F84-4B13-B0EE-8DB5BD4E7264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0" creationId="{43433A29-5C7D-4E46-8F87-CA6E6215FA98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1" creationId="{79B980BB-078C-4202-B055-9915AB1947E5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2" creationId="{35CC5503-05AC-4B51-8013-3C41D3767B54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3" creationId="{02856ACB-4FE4-48DA-8056-0614B71ABD52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4" creationId="{02DE17C7-AA84-456B-A6F1-DA147B30A954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5" creationId="{95908564-A5F7-4140-9075-A9B771B3567F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6" creationId="{D8B70A5E-6254-4B36-B3DA-CCE958C3BAE9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7" creationId="{762D2220-02E7-4F1F-874B-16A386612B3D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8" creationId="{5751EB04-E4EB-4414-81FD-87B5BDC5479F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69" creationId="{0D3972AD-65C7-44DC-86B7-548DEACD6419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0" creationId="{617BAAD7-5DD0-49D1-9260-3F8B2F10E70D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1" creationId="{FACDE304-0062-4001-BCB1-E136A116F42E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2" creationId="{80E3F662-4A76-4C51-B7D0-0D537565AA68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3" creationId="{5D22D696-35F8-4772-949D-59D4D645FD4D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4" creationId="{3B24F292-2F53-49A8-9EFD-4A2330D5ECBB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5" creationId="{C3F1B068-104F-4CCB-BB21-3B4E45DD2C3C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6" creationId="{9FA65929-8D38-481B-9C08-61CD57E2CCCB}"/>
          </ac:spMkLst>
        </pc:spChg>
        <pc:spChg chg="add mod topLvl">
          <ac:chgData name="Syphax Ait oubelli" userId="ecf726b1934da71b" providerId="LiveId" clId="{7D520DE1-34F9-448C-B56D-5518615FD818}" dt="2022-03-30T10:05:55.390" v="124" actId="1582"/>
          <ac:spMkLst>
            <pc:docMk/>
            <pc:sldMk cId="1844851243" sldId="656"/>
            <ac:spMk id="77" creationId="{AEC4BFAD-0143-440D-BCCC-B9C35F94C4DA}"/>
          </ac:spMkLst>
        </pc:spChg>
        <pc:spChg chg="add mod ord topLvl">
          <ac:chgData name="Syphax Ait oubelli" userId="ecf726b1934da71b" providerId="LiveId" clId="{7D520DE1-34F9-448C-B56D-5518615FD818}" dt="2022-03-30T14:09:41.812" v="629" actId="207"/>
          <ac:spMkLst>
            <pc:docMk/>
            <pc:sldMk cId="1844851243" sldId="656"/>
            <ac:spMk id="78" creationId="{4BD74CE6-43B4-41DF-B34F-2DABAA7A4BE3}"/>
          </ac:spMkLst>
        </pc:spChg>
        <pc:spChg chg="add mod ord topLvl">
          <ac:chgData name="Syphax Ait oubelli" userId="ecf726b1934da71b" providerId="LiveId" clId="{7D520DE1-34F9-448C-B56D-5518615FD818}" dt="2022-03-30T14:09:41.812" v="629" actId="207"/>
          <ac:spMkLst>
            <pc:docMk/>
            <pc:sldMk cId="1844851243" sldId="656"/>
            <ac:spMk id="79" creationId="{DF16F362-75E9-4AEC-8C27-9593C7A7EE11}"/>
          </ac:spMkLst>
        </pc:spChg>
        <pc:spChg chg="add mod ord topLvl">
          <ac:chgData name="Syphax Ait oubelli" userId="ecf726b1934da71b" providerId="LiveId" clId="{7D520DE1-34F9-448C-B56D-5518615FD818}" dt="2022-03-30T14:09:41.812" v="629" actId="207"/>
          <ac:spMkLst>
            <pc:docMk/>
            <pc:sldMk cId="1844851243" sldId="656"/>
            <ac:spMk id="80" creationId="{97ED8A8D-829B-4942-9755-7582BE4D6E92}"/>
          </ac:spMkLst>
        </pc:spChg>
        <pc:spChg chg="add mod ord topLvl">
          <ac:chgData name="Syphax Ait oubelli" userId="ecf726b1934da71b" providerId="LiveId" clId="{7D520DE1-34F9-448C-B56D-5518615FD818}" dt="2022-03-30T14:09:41.812" v="629" actId="207"/>
          <ac:spMkLst>
            <pc:docMk/>
            <pc:sldMk cId="1844851243" sldId="656"/>
            <ac:spMk id="81" creationId="{92294292-2A30-463A-8471-C5362B325784}"/>
          </ac:spMkLst>
        </pc:spChg>
        <pc:spChg chg="add mod ord topLvl">
          <ac:chgData name="Syphax Ait oubelli" userId="ecf726b1934da71b" providerId="LiveId" clId="{7D520DE1-34F9-448C-B56D-5518615FD818}" dt="2022-03-30T14:09:41.812" v="629" actId="207"/>
          <ac:spMkLst>
            <pc:docMk/>
            <pc:sldMk cId="1844851243" sldId="656"/>
            <ac:spMk id="82" creationId="{5F27D538-977D-4078-8210-8B73BE8BAE22}"/>
          </ac:spMkLst>
        </pc:spChg>
        <pc:spChg chg="add mod ord topLvl">
          <ac:chgData name="Syphax Ait oubelli" userId="ecf726b1934da71b" providerId="LiveId" clId="{7D520DE1-34F9-448C-B56D-5518615FD818}" dt="2022-03-30T14:09:41.812" v="629" actId="207"/>
          <ac:spMkLst>
            <pc:docMk/>
            <pc:sldMk cId="1844851243" sldId="656"/>
            <ac:spMk id="83" creationId="{DD44B253-D3AE-4512-BA11-F08A0CB10052}"/>
          </ac:spMkLst>
        </pc:spChg>
        <pc:spChg chg="add mod topLvl">
          <ac:chgData name="Syphax Ait oubelli" userId="ecf726b1934da71b" providerId="LiveId" clId="{7D520DE1-34F9-448C-B56D-5518615FD818}" dt="2022-03-30T14:09:43.905" v="630" actId="207"/>
          <ac:spMkLst>
            <pc:docMk/>
            <pc:sldMk cId="1844851243" sldId="656"/>
            <ac:spMk id="84" creationId="{4A52966E-5BB2-4F7B-833F-C2F2ABE81B89}"/>
          </ac:spMkLst>
        </pc:spChg>
        <pc:spChg chg="add mod topLvl">
          <ac:chgData name="Syphax Ait oubelli" userId="ecf726b1934da71b" providerId="LiveId" clId="{7D520DE1-34F9-448C-B56D-5518615FD818}" dt="2022-03-30T14:09:43.905" v="630" actId="207"/>
          <ac:spMkLst>
            <pc:docMk/>
            <pc:sldMk cId="1844851243" sldId="656"/>
            <ac:spMk id="85" creationId="{27CFAAC5-8B99-42D1-886F-236ADD5B9CD0}"/>
          </ac:spMkLst>
        </pc:spChg>
        <pc:spChg chg="add mod topLvl">
          <ac:chgData name="Syphax Ait oubelli" userId="ecf726b1934da71b" providerId="LiveId" clId="{7D520DE1-34F9-448C-B56D-5518615FD818}" dt="2022-03-30T14:09:43.905" v="630" actId="207"/>
          <ac:spMkLst>
            <pc:docMk/>
            <pc:sldMk cId="1844851243" sldId="656"/>
            <ac:spMk id="86" creationId="{45863078-CAEF-40D3-B661-E057D35FF30D}"/>
          </ac:spMkLst>
        </pc:spChg>
        <pc:spChg chg="add mod topLvl">
          <ac:chgData name="Syphax Ait oubelli" userId="ecf726b1934da71b" providerId="LiveId" clId="{7D520DE1-34F9-448C-B56D-5518615FD818}" dt="2022-03-30T14:09:43.905" v="630" actId="207"/>
          <ac:spMkLst>
            <pc:docMk/>
            <pc:sldMk cId="1844851243" sldId="656"/>
            <ac:spMk id="87" creationId="{8C0F731A-BF8C-4363-AE2F-2903EE7ABC4E}"/>
          </ac:spMkLst>
        </pc:spChg>
        <pc:spChg chg="add mod topLvl">
          <ac:chgData name="Syphax Ait oubelli" userId="ecf726b1934da71b" providerId="LiveId" clId="{7D520DE1-34F9-448C-B56D-5518615FD818}" dt="2022-03-30T14:09:43.905" v="630" actId="207"/>
          <ac:spMkLst>
            <pc:docMk/>
            <pc:sldMk cId="1844851243" sldId="656"/>
            <ac:spMk id="88" creationId="{E0C37438-C04D-4B51-838A-CAE491AFBE4C}"/>
          </ac:spMkLst>
        </pc:spChg>
        <pc:spChg chg="add mod topLvl">
          <ac:chgData name="Syphax Ait oubelli" userId="ecf726b1934da71b" providerId="LiveId" clId="{7D520DE1-34F9-448C-B56D-5518615FD818}" dt="2022-03-30T14:09:43.905" v="630" actId="207"/>
          <ac:spMkLst>
            <pc:docMk/>
            <pc:sldMk cId="1844851243" sldId="656"/>
            <ac:spMk id="89" creationId="{EC1A79F4-B711-4B76-9E7B-3ACE1045E79B}"/>
          </ac:spMkLst>
        </pc:spChg>
        <pc:grpChg chg="add del mod">
          <ac:chgData name="Syphax Ait oubelli" userId="ecf726b1934da71b" providerId="LiveId" clId="{7D520DE1-34F9-448C-B56D-5518615FD818}" dt="2022-03-30T10:05:43.628" v="121"/>
          <ac:grpSpMkLst>
            <pc:docMk/>
            <pc:sldMk cId="1844851243" sldId="656"/>
            <ac:grpSpMk id="3" creationId="{BFF9283E-A32C-45BC-9210-4EAFD19BC191}"/>
          </ac:grpSpMkLst>
        </pc:grpChg>
        <pc:grpChg chg="add mod">
          <ac:chgData name="Syphax Ait oubelli" userId="ecf726b1934da71b" providerId="LiveId" clId="{7D520DE1-34F9-448C-B56D-5518615FD818}" dt="2022-03-30T10:06:46.185" v="135"/>
          <ac:grpSpMkLst>
            <pc:docMk/>
            <pc:sldMk cId="1844851243" sldId="656"/>
            <ac:grpSpMk id="6" creationId="{B4D3AD84-ADD5-4695-AD8D-33DC141C5030}"/>
          </ac:grpSpMkLst>
        </pc:grpChg>
        <pc:graphicFrameChg chg="del">
          <ac:chgData name="Syphax Ait oubelli" userId="ecf726b1934da71b" providerId="LiveId" clId="{7D520DE1-34F9-448C-B56D-5518615FD818}" dt="2022-03-30T10:05:49.282" v="123" actId="478"/>
          <ac:graphicFrameMkLst>
            <pc:docMk/>
            <pc:sldMk cId="1844851243" sldId="656"/>
            <ac:graphicFrameMk id="19" creationId="{1AAE6120-E614-4924-854A-FE67D54469B9}"/>
          </ac:graphicFrameMkLst>
        </pc:graphicFrameChg>
        <pc:graphicFrameChg chg="del">
          <ac:chgData name="Syphax Ait oubelli" userId="ecf726b1934da71b" providerId="LiveId" clId="{7D520DE1-34F9-448C-B56D-5518615FD818}" dt="2022-03-30T10:05:45.919" v="122" actId="478"/>
          <ac:graphicFrameMkLst>
            <pc:docMk/>
            <pc:sldMk cId="1844851243" sldId="656"/>
            <ac:graphicFrameMk id="20" creationId="{4BD713E6-86A6-4CC8-84E9-901074B3ACF1}"/>
          </ac:graphicFrameMkLst>
        </pc:graphicFrameChg>
        <pc:cxnChg chg="del mod">
          <ac:chgData name="Syphax Ait oubelli" userId="ecf726b1934da71b" providerId="LiveId" clId="{7D520DE1-34F9-448C-B56D-5518615FD818}" dt="2022-03-30T10:01:30.021" v="20" actId="478"/>
          <ac:cxnSpMkLst>
            <pc:docMk/>
            <pc:sldMk cId="1844851243" sldId="656"/>
            <ac:cxnSpMk id="33" creationId="{03FAD015-49F8-4711-9238-C8B4171781EE}"/>
          </ac:cxnSpMkLst>
        </pc:cxnChg>
        <pc:cxnChg chg="del mod">
          <ac:chgData name="Syphax Ait oubelli" userId="ecf726b1934da71b" providerId="LiveId" clId="{7D520DE1-34F9-448C-B56D-5518615FD818}" dt="2022-03-30T10:01:30.021" v="20" actId="478"/>
          <ac:cxnSpMkLst>
            <pc:docMk/>
            <pc:sldMk cId="1844851243" sldId="656"/>
            <ac:cxnSpMk id="35" creationId="{138243A7-015D-434E-811F-69944DE8EE37}"/>
          </ac:cxnSpMkLst>
        </pc:cxnChg>
      </pc:sldChg>
      <pc:sldChg chg="addSp modSp add mod">
        <pc:chgData name="Syphax Ait oubelli" userId="ecf726b1934da71b" providerId="LiveId" clId="{7D520DE1-34F9-448C-B56D-5518615FD818}" dt="2022-03-30T14:09:37.979" v="628" actId="207"/>
        <pc:sldMkLst>
          <pc:docMk/>
          <pc:sldMk cId="2213065898" sldId="657"/>
        </pc:sldMkLst>
        <pc:spChg chg="mod">
          <ac:chgData name="Syphax Ait oubelli" userId="ecf726b1934da71b" providerId="LiveId" clId="{7D520DE1-34F9-448C-B56D-5518615FD818}" dt="2022-03-30T10:11:46.369" v="189" actId="962"/>
          <ac:spMkLst>
            <pc:docMk/>
            <pc:sldMk cId="2213065898" sldId="657"/>
            <ac:spMk id="42" creationId="{345322AF-7FAA-4C9A-AE0C-93931AE0C690}"/>
          </ac:spMkLst>
        </pc:spChg>
        <pc:spChg chg="mod">
          <ac:chgData name="Syphax Ait oubelli" userId="ecf726b1934da71b" providerId="LiveId" clId="{7D520DE1-34F9-448C-B56D-5518615FD818}" dt="2022-03-30T10:11:45.939" v="188" actId="962"/>
          <ac:spMkLst>
            <pc:docMk/>
            <pc:sldMk cId="2213065898" sldId="657"/>
            <ac:spMk id="50" creationId="{65530076-A316-4696-854D-0EEDC6049EDC}"/>
          </ac:spMkLst>
        </pc:spChg>
        <pc:spChg chg="mod">
          <ac:chgData name="Syphax Ait oubelli" userId="ecf726b1934da71b" providerId="LiveId" clId="{7D520DE1-34F9-448C-B56D-5518615FD818}" dt="2022-03-30T10:06:10.612" v="128" actId="20577"/>
          <ac:spMkLst>
            <pc:docMk/>
            <pc:sldMk cId="2213065898" sldId="657"/>
            <ac:spMk id="55" creationId="{D0655612-97F0-4C91-ADB2-99AD3BFD3645}"/>
          </ac:spMkLst>
        </pc:spChg>
        <pc:spChg chg="mod">
          <ac:chgData name="Syphax Ait oubelli" userId="ecf726b1934da71b" providerId="LiveId" clId="{7D520DE1-34F9-448C-B56D-5518615FD818}" dt="2022-03-30T10:11:45.416" v="187" actId="962"/>
          <ac:spMkLst>
            <pc:docMk/>
            <pc:sldMk cId="2213065898" sldId="657"/>
            <ac:spMk id="56" creationId="{EB0C790C-3D0A-47E4-BB78-D6FC9B3A801D}"/>
          </ac:spMkLst>
        </pc:spChg>
        <pc:spChg chg="mod">
          <ac:chgData name="Syphax Ait oubelli" userId="ecf726b1934da71b" providerId="LiveId" clId="{7D520DE1-34F9-448C-B56D-5518615FD818}" dt="2022-03-30T10:06:13.049" v="130" actId="20577"/>
          <ac:spMkLst>
            <pc:docMk/>
            <pc:sldMk cId="2213065898" sldId="657"/>
            <ac:spMk id="57" creationId="{D2B5C5DC-B3A6-4B2D-A285-2145652341BB}"/>
          </ac:spMkLst>
        </pc:spChg>
        <pc:spChg chg="mod">
          <ac:chgData name="Syphax Ait oubelli" userId="ecf726b1934da71b" providerId="LiveId" clId="{7D520DE1-34F9-448C-B56D-5518615FD818}" dt="2022-03-30T10:11:44.930" v="186" actId="962"/>
          <ac:spMkLst>
            <pc:docMk/>
            <pc:sldMk cId="2213065898" sldId="657"/>
            <ac:spMk id="62" creationId="{35CC5503-05AC-4B51-8013-3C41D3767B54}"/>
          </ac:spMkLst>
        </pc:spChg>
        <pc:spChg chg="mod">
          <ac:chgData name="Syphax Ait oubelli" userId="ecf726b1934da71b" providerId="LiveId" clId="{7D520DE1-34F9-448C-B56D-5518615FD818}" dt="2022-03-30T10:11:44.399" v="185" actId="962"/>
          <ac:spMkLst>
            <pc:docMk/>
            <pc:sldMk cId="2213065898" sldId="657"/>
            <ac:spMk id="68" creationId="{5751EB04-E4EB-4414-81FD-87B5BDC5479F}"/>
          </ac:spMkLst>
        </pc:spChg>
        <pc:spChg chg="mod">
          <ac:chgData name="Syphax Ait oubelli" userId="ecf726b1934da71b" providerId="LiveId" clId="{7D520DE1-34F9-448C-B56D-5518615FD818}" dt="2022-03-30T10:07:44.197" v="144" actId="962"/>
          <ac:spMkLst>
            <pc:docMk/>
            <pc:sldMk cId="2213065898" sldId="657"/>
            <ac:spMk id="72" creationId="{80E3F662-4A76-4C51-B7D0-0D537565AA68}"/>
          </ac:spMkLst>
        </pc:spChg>
        <pc:spChg chg="mod">
          <ac:chgData name="Syphax Ait oubelli" userId="ecf726b1934da71b" providerId="LiveId" clId="{7D520DE1-34F9-448C-B56D-5518615FD818}" dt="2022-03-30T10:07:47.917" v="145" actId="962"/>
          <ac:spMkLst>
            <pc:docMk/>
            <pc:sldMk cId="2213065898" sldId="657"/>
            <ac:spMk id="73" creationId="{5D22D696-35F8-4772-949D-59D4D645FD4D}"/>
          </ac:spMkLst>
        </pc:spChg>
        <pc:spChg chg="mod">
          <ac:chgData name="Syphax Ait oubelli" userId="ecf726b1934da71b" providerId="LiveId" clId="{7D520DE1-34F9-448C-B56D-5518615FD818}" dt="2022-03-30T10:07:51.966" v="146" actId="962"/>
          <ac:spMkLst>
            <pc:docMk/>
            <pc:sldMk cId="2213065898" sldId="657"/>
            <ac:spMk id="74" creationId="{3B24F292-2F53-49A8-9EFD-4A2330D5ECBB}"/>
          </ac:spMkLst>
        </pc:spChg>
        <pc:spChg chg="mod">
          <ac:chgData name="Syphax Ait oubelli" userId="ecf726b1934da71b" providerId="LiveId" clId="{7D520DE1-34F9-448C-B56D-5518615FD818}" dt="2022-03-30T10:07:55.165" v="147" actId="962"/>
          <ac:spMkLst>
            <pc:docMk/>
            <pc:sldMk cId="2213065898" sldId="657"/>
            <ac:spMk id="75" creationId="{C3F1B068-104F-4CCB-BB21-3B4E45DD2C3C}"/>
          </ac:spMkLst>
        </pc:spChg>
        <pc:spChg chg="mod">
          <ac:chgData name="Syphax Ait oubelli" userId="ecf726b1934da71b" providerId="LiveId" clId="{7D520DE1-34F9-448C-B56D-5518615FD818}" dt="2022-03-30T10:07:59.029" v="148" actId="962"/>
          <ac:spMkLst>
            <pc:docMk/>
            <pc:sldMk cId="2213065898" sldId="657"/>
            <ac:spMk id="76" creationId="{9FA65929-8D38-481B-9C08-61CD57E2CCCB}"/>
          </ac:spMkLst>
        </pc:spChg>
        <pc:spChg chg="mod">
          <ac:chgData name="Syphax Ait oubelli" userId="ecf726b1934da71b" providerId="LiveId" clId="{7D520DE1-34F9-448C-B56D-5518615FD818}" dt="2022-03-30T10:08:02.533" v="149" actId="962"/>
          <ac:spMkLst>
            <pc:docMk/>
            <pc:sldMk cId="2213065898" sldId="657"/>
            <ac:spMk id="77" creationId="{AEC4BFAD-0143-440D-BCCC-B9C35F94C4DA}"/>
          </ac:spMkLst>
        </pc:spChg>
        <pc:spChg chg="mod">
          <ac:chgData name="Syphax Ait oubelli" userId="ecf726b1934da71b" providerId="LiveId" clId="{7D520DE1-34F9-448C-B56D-5518615FD818}" dt="2022-03-30T14:09:35.653" v="627" actId="207"/>
          <ac:spMkLst>
            <pc:docMk/>
            <pc:sldMk cId="2213065898" sldId="657"/>
            <ac:spMk id="78" creationId="{4BD74CE6-43B4-41DF-B34F-2DABAA7A4BE3}"/>
          </ac:spMkLst>
        </pc:spChg>
        <pc:spChg chg="mod">
          <ac:chgData name="Syphax Ait oubelli" userId="ecf726b1934da71b" providerId="LiveId" clId="{7D520DE1-34F9-448C-B56D-5518615FD818}" dt="2022-03-30T14:09:35.653" v="627" actId="207"/>
          <ac:spMkLst>
            <pc:docMk/>
            <pc:sldMk cId="2213065898" sldId="657"/>
            <ac:spMk id="79" creationId="{DF16F362-75E9-4AEC-8C27-9593C7A7EE11}"/>
          </ac:spMkLst>
        </pc:spChg>
        <pc:spChg chg="mod">
          <ac:chgData name="Syphax Ait oubelli" userId="ecf726b1934da71b" providerId="LiveId" clId="{7D520DE1-34F9-448C-B56D-5518615FD818}" dt="2022-03-30T14:09:35.653" v="627" actId="207"/>
          <ac:spMkLst>
            <pc:docMk/>
            <pc:sldMk cId="2213065898" sldId="657"/>
            <ac:spMk id="80" creationId="{97ED8A8D-829B-4942-9755-7582BE4D6E92}"/>
          </ac:spMkLst>
        </pc:spChg>
        <pc:spChg chg="mod">
          <ac:chgData name="Syphax Ait oubelli" userId="ecf726b1934da71b" providerId="LiveId" clId="{7D520DE1-34F9-448C-B56D-5518615FD818}" dt="2022-03-30T14:09:35.653" v="627" actId="207"/>
          <ac:spMkLst>
            <pc:docMk/>
            <pc:sldMk cId="2213065898" sldId="657"/>
            <ac:spMk id="81" creationId="{92294292-2A30-463A-8471-C5362B325784}"/>
          </ac:spMkLst>
        </pc:spChg>
        <pc:spChg chg="mod">
          <ac:chgData name="Syphax Ait oubelli" userId="ecf726b1934da71b" providerId="LiveId" clId="{7D520DE1-34F9-448C-B56D-5518615FD818}" dt="2022-03-30T14:09:35.653" v="627" actId="207"/>
          <ac:spMkLst>
            <pc:docMk/>
            <pc:sldMk cId="2213065898" sldId="657"/>
            <ac:spMk id="82" creationId="{5F27D538-977D-4078-8210-8B73BE8BAE22}"/>
          </ac:spMkLst>
        </pc:spChg>
        <pc:spChg chg="mod">
          <ac:chgData name="Syphax Ait oubelli" userId="ecf726b1934da71b" providerId="LiveId" clId="{7D520DE1-34F9-448C-B56D-5518615FD818}" dt="2022-03-30T14:09:35.653" v="627" actId="207"/>
          <ac:spMkLst>
            <pc:docMk/>
            <pc:sldMk cId="2213065898" sldId="657"/>
            <ac:spMk id="83" creationId="{DD44B253-D3AE-4512-BA11-F08A0CB10052}"/>
          </ac:spMkLst>
        </pc:spChg>
        <pc:spChg chg="mod">
          <ac:chgData name="Syphax Ait oubelli" userId="ecf726b1934da71b" providerId="LiveId" clId="{7D520DE1-34F9-448C-B56D-5518615FD818}" dt="2022-03-30T14:09:37.979" v="628" actId="207"/>
          <ac:spMkLst>
            <pc:docMk/>
            <pc:sldMk cId="2213065898" sldId="657"/>
            <ac:spMk id="84" creationId="{4A52966E-5BB2-4F7B-833F-C2F2ABE81B89}"/>
          </ac:spMkLst>
        </pc:spChg>
        <pc:spChg chg="mod">
          <ac:chgData name="Syphax Ait oubelli" userId="ecf726b1934da71b" providerId="LiveId" clId="{7D520DE1-34F9-448C-B56D-5518615FD818}" dt="2022-03-30T14:09:37.979" v="628" actId="207"/>
          <ac:spMkLst>
            <pc:docMk/>
            <pc:sldMk cId="2213065898" sldId="657"/>
            <ac:spMk id="85" creationId="{27CFAAC5-8B99-42D1-886F-236ADD5B9CD0}"/>
          </ac:spMkLst>
        </pc:spChg>
        <pc:spChg chg="mod">
          <ac:chgData name="Syphax Ait oubelli" userId="ecf726b1934da71b" providerId="LiveId" clId="{7D520DE1-34F9-448C-B56D-5518615FD818}" dt="2022-03-30T14:09:37.979" v="628" actId="207"/>
          <ac:spMkLst>
            <pc:docMk/>
            <pc:sldMk cId="2213065898" sldId="657"/>
            <ac:spMk id="86" creationId="{45863078-CAEF-40D3-B661-E057D35FF30D}"/>
          </ac:spMkLst>
        </pc:spChg>
        <pc:spChg chg="mod">
          <ac:chgData name="Syphax Ait oubelli" userId="ecf726b1934da71b" providerId="LiveId" clId="{7D520DE1-34F9-448C-B56D-5518615FD818}" dt="2022-03-30T14:09:37.979" v="628" actId="207"/>
          <ac:spMkLst>
            <pc:docMk/>
            <pc:sldMk cId="2213065898" sldId="657"/>
            <ac:spMk id="87" creationId="{8C0F731A-BF8C-4363-AE2F-2903EE7ABC4E}"/>
          </ac:spMkLst>
        </pc:spChg>
        <pc:spChg chg="mod">
          <ac:chgData name="Syphax Ait oubelli" userId="ecf726b1934da71b" providerId="LiveId" clId="{7D520DE1-34F9-448C-B56D-5518615FD818}" dt="2022-03-30T14:09:37.979" v="628" actId="207"/>
          <ac:spMkLst>
            <pc:docMk/>
            <pc:sldMk cId="2213065898" sldId="657"/>
            <ac:spMk id="88" creationId="{E0C37438-C04D-4B51-838A-CAE491AFBE4C}"/>
          </ac:spMkLst>
        </pc:spChg>
        <pc:spChg chg="mod">
          <ac:chgData name="Syphax Ait oubelli" userId="ecf726b1934da71b" providerId="LiveId" clId="{7D520DE1-34F9-448C-B56D-5518615FD818}" dt="2022-03-30T14:09:37.979" v="628" actId="207"/>
          <ac:spMkLst>
            <pc:docMk/>
            <pc:sldMk cId="2213065898" sldId="657"/>
            <ac:spMk id="89" creationId="{EC1A79F4-B711-4B76-9E7B-3ACE1045E79B}"/>
          </ac:spMkLst>
        </pc:spChg>
        <pc:grpChg chg="add mod">
          <ac:chgData name="Syphax Ait oubelli" userId="ecf726b1934da71b" providerId="LiveId" clId="{7D520DE1-34F9-448C-B56D-5518615FD818}" dt="2022-03-30T10:06:45.471" v="134"/>
          <ac:grpSpMkLst>
            <pc:docMk/>
            <pc:sldMk cId="2213065898" sldId="657"/>
            <ac:grpSpMk id="3" creationId="{6179E83C-4FF5-44F4-AACE-1A65044A438B}"/>
          </ac:grpSpMkLst>
        </pc:grpChg>
      </pc:sldChg>
      <pc:sldChg chg="delSp modSp add mod modTransition">
        <pc:chgData name="Syphax Ait oubelli" userId="ecf726b1934da71b" providerId="LiveId" clId="{7D520DE1-34F9-448C-B56D-5518615FD818}" dt="2022-03-30T14:09:32.397" v="626" actId="207"/>
        <pc:sldMkLst>
          <pc:docMk/>
          <pc:sldMk cId="760075714" sldId="658"/>
        </pc:sldMkLst>
        <pc:spChg chg="mod">
          <ac:chgData name="Syphax Ait oubelli" userId="ecf726b1934da71b" providerId="LiveId" clId="{7D520DE1-34F9-448C-B56D-5518615FD818}" dt="2022-03-30T10:08:43.029" v="156" actId="962"/>
          <ac:spMkLst>
            <pc:docMk/>
            <pc:sldMk cId="760075714" sldId="658"/>
            <ac:spMk id="42" creationId="{345322AF-7FAA-4C9A-AE0C-93931AE0C690}"/>
          </ac:spMkLst>
        </pc:spChg>
        <pc:spChg chg="mod">
          <ac:chgData name="Syphax Ait oubelli" userId="ecf726b1934da71b" providerId="LiveId" clId="{7D520DE1-34F9-448C-B56D-5518615FD818}" dt="2022-03-30T10:12:11.981" v="192" actId="962"/>
          <ac:spMkLst>
            <pc:docMk/>
            <pc:sldMk cId="760075714" sldId="658"/>
            <ac:spMk id="47" creationId="{2AFC66F6-44CD-4CE9-A61C-4ED255F02433}"/>
          </ac:spMkLst>
        </pc:spChg>
        <pc:spChg chg="mod">
          <ac:chgData name="Syphax Ait oubelli" userId="ecf726b1934da71b" providerId="LiveId" clId="{7D520DE1-34F9-448C-B56D-5518615FD818}" dt="2022-03-30T10:08:46.069" v="157" actId="962"/>
          <ac:spMkLst>
            <pc:docMk/>
            <pc:sldMk cId="760075714" sldId="658"/>
            <ac:spMk id="50" creationId="{65530076-A316-4696-854D-0EEDC6049EDC}"/>
          </ac:spMkLst>
        </pc:spChg>
        <pc:spChg chg="mod">
          <ac:chgData name="Syphax Ait oubelli" userId="ecf726b1934da71b" providerId="LiveId" clId="{7D520DE1-34F9-448C-B56D-5518615FD818}" dt="2022-03-30T10:12:16.902" v="193" actId="962"/>
          <ac:spMkLst>
            <pc:docMk/>
            <pc:sldMk cId="760075714" sldId="658"/>
            <ac:spMk id="53" creationId="{FF8EC0B4-6A28-46F5-8B0E-AD81877A916E}"/>
          </ac:spMkLst>
        </pc:spChg>
        <pc:spChg chg="mod">
          <ac:chgData name="Syphax Ait oubelli" userId="ecf726b1934da71b" providerId="LiveId" clId="{7D520DE1-34F9-448C-B56D-5518615FD818}" dt="2022-03-30T10:08:50.037" v="158" actId="962"/>
          <ac:spMkLst>
            <pc:docMk/>
            <pc:sldMk cId="760075714" sldId="658"/>
            <ac:spMk id="56" creationId="{EB0C790C-3D0A-47E4-BB78-D6FC9B3A801D}"/>
          </ac:spMkLst>
        </pc:spChg>
        <pc:spChg chg="mod">
          <ac:chgData name="Syphax Ait oubelli" userId="ecf726b1934da71b" providerId="LiveId" clId="{7D520DE1-34F9-448C-B56D-5518615FD818}" dt="2022-03-30T10:12:20.325" v="194" actId="962"/>
          <ac:spMkLst>
            <pc:docMk/>
            <pc:sldMk cId="760075714" sldId="658"/>
            <ac:spMk id="59" creationId="{D8988337-2F84-4B13-B0EE-8DB5BD4E7264}"/>
          </ac:spMkLst>
        </pc:spChg>
        <pc:spChg chg="mod">
          <ac:chgData name="Syphax Ait oubelli" userId="ecf726b1934da71b" providerId="LiveId" clId="{7D520DE1-34F9-448C-B56D-5518615FD818}" dt="2022-03-30T10:08:55.805" v="159" actId="962"/>
          <ac:spMkLst>
            <pc:docMk/>
            <pc:sldMk cId="760075714" sldId="658"/>
            <ac:spMk id="62" creationId="{35CC5503-05AC-4B51-8013-3C41D3767B54}"/>
          </ac:spMkLst>
        </pc:spChg>
        <pc:spChg chg="mod">
          <ac:chgData name="Syphax Ait oubelli" userId="ecf726b1934da71b" providerId="LiveId" clId="{7D520DE1-34F9-448C-B56D-5518615FD818}" dt="2022-03-30T10:12:26.037" v="195" actId="962"/>
          <ac:spMkLst>
            <pc:docMk/>
            <pc:sldMk cId="760075714" sldId="658"/>
            <ac:spMk id="65" creationId="{95908564-A5F7-4140-9075-A9B771B3567F}"/>
          </ac:spMkLst>
        </pc:spChg>
        <pc:spChg chg="mod">
          <ac:chgData name="Syphax Ait oubelli" userId="ecf726b1934da71b" providerId="LiveId" clId="{7D520DE1-34F9-448C-B56D-5518615FD818}" dt="2022-03-30T10:08:59.877" v="160" actId="962"/>
          <ac:spMkLst>
            <pc:docMk/>
            <pc:sldMk cId="760075714" sldId="658"/>
            <ac:spMk id="68" creationId="{5751EB04-E4EB-4414-81FD-87B5BDC5479F}"/>
          </ac:spMkLst>
        </pc:spChg>
        <pc:spChg chg="mod">
          <ac:chgData name="Syphax Ait oubelli" userId="ecf726b1934da71b" providerId="LiveId" clId="{7D520DE1-34F9-448C-B56D-5518615FD818}" dt="2022-03-30T10:12:30.421" v="196" actId="962"/>
          <ac:spMkLst>
            <pc:docMk/>
            <pc:sldMk cId="760075714" sldId="658"/>
            <ac:spMk id="71" creationId="{FACDE304-0062-4001-BCB1-E136A116F42E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72" creationId="{80E3F662-4A76-4C51-B7D0-0D537565AA68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73" creationId="{5D22D696-35F8-4772-949D-59D4D645FD4D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74" creationId="{3B24F292-2F53-49A8-9EFD-4A2330D5ECBB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75" creationId="{C3F1B068-104F-4CCB-BB21-3B4E45DD2C3C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76" creationId="{9FA65929-8D38-481B-9C08-61CD57E2CCCB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77" creationId="{AEC4BFAD-0143-440D-BCCC-B9C35F94C4DA}"/>
          </ac:spMkLst>
        </pc:spChg>
        <pc:spChg chg="mod">
          <ac:chgData name="Syphax Ait oubelli" userId="ecf726b1934da71b" providerId="LiveId" clId="{7D520DE1-34F9-448C-B56D-5518615FD818}" dt="2022-03-30T14:09:30.045" v="625" actId="207"/>
          <ac:spMkLst>
            <pc:docMk/>
            <pc:sldMk cId="760075714" sldId="658"/>
            <ac:spMk id="78" creationId="{4BD74CE6-43B4-41DF-B34F-2DABAA7A4BE3}"/>
          </ac:spMkLst>
        </pc:spChg>
        <pc:spChg chg="mod">
          <ac:chgData name="Syphax Ait oubelli" userId="ecf726b1934da71b" providerId="LiveId" clId="{7D520DE1-34F9-448C-B56D-5518615FD818}" dt="2022-03-30T14:09:30.045" v="625" actId="207"/>
          <ac:spMkLst>
            <pc:docMk/>
            <pc:sldMk cId="760075714" sldId="658"/>
            <ac:spMk id="79" creationId="{DF16F362-75E9-4AEC-8C27-9593C7A7EE11}"/>
          </ac:spMkLst>
        </pc:spChg>
        <pc:spChg chg="mod">
          <ac:chgData name="Syphax Ait oubelli" userId="ecf726b1934da71b" providerId="LiveId" clId="{7D520DE1-34F9-448C-B56D-5518615FD818}" dt="2022-03-30T14:09:30.045" v="625" actId="207"/>
          <ac:spMkLst>
            <pc:docMk/>
            <pc:sldMk cId="760075714" sldId="658"/>
            <ac:spMk id="80" creationId="{97ED8A8D-829B-4942-9755-7582BE4D6E92}"/>
          </ac:spMkLst>
        </pc:spChg>
        <pc:spChg chg="mod">
          <ac:chgData name="Syphax Ait oubelli" userId="ecf726b1934da71b" providerId="LiveId" clId="{7D520DE1-34F9-448C-B56D-5518615FD818}" dt="2022-03-30T14:09:30.045" v="625" actId="207"/>
          <ac:spMkLst>
            <pc:docMk/>
            <pc:sldMk cId="760075714" sldId="658"/>
            <ac:spMk id="81" creationId="{92294292-2A30-463A-8471-C5362B325784}"/>
          </ac:spMkLst>
        </pc:spChg>
        <pc:spChg chg="mod">
          <ac:chgData name="Syphax Ait oubelli" userId="ecf726b1934da71b" providerId="LiveId" clId="{7D520DE1-34F9-448C-B56D-5518615FD818}" dt="2022-03-30T14:09:30.045" v="625" actId="207"/>
          <ac:spMkLst>
            <pc:docMk/>
            <pc:sldMk cId="760075714" sldId="658"/>
            <ac:spMk id="82" creationId="{5F27D538-977D-4078-8210-8B73BE8BAE22}"/>
          </ac:spMkLst>
        </pc:spChg>
        <pc:spChg chg="mod">
          <ac:chgData name="Syphax Ait oubelli" userId="ecf726b1934da71b" providerId="LiveId" clId="{7D520DE1-34F9-448C-B56D-5518615FD818}" dt="2022-03-30T14:09:30.045" v="625" actId="207"/>
          <ac:spMkLst>
            <pc:docMk/>
            <pc:sldMk cId="760075714" sldId="658"/>
            <ac:spMk id="83" creationId="{DD44B253-D3AE-4512-BA11-F08A0CB10052}"/>
          </ac:spMkLst>
        </pc:spChg>
        <pc:spChg chg="mod">
          <ac:chgData name="Syphax Ait oubelli" userId="ecf726b1934da71b" providerId="LiveId" clId="{7D520DE1-34F9-448C-B56D-5518615FD818}" dt="2022-03-30T14:09:32.397" v="626" actId="207"/>
          <ac:spMkLst>
            <pc:docMk/>
            <pc:sldMk cId="760075714" sldId="658"/>
            <ac:spMk id="84" creationId="{4A52966E-5BB2-4F7B-833F-C2F2ABE81B89}"/>
          </ac:spMkLst>
        </pc:spChg>
        <pc:spChg chg="mod">
          <ac:chgData name="Syphax Ait oubelli" userId="ecf726b1934da71b" providerId="LiveId" clId="{7D520DE1-34F9-448C-B56D-5518615FD818}" dt="2022-03-30T14:09:32.397" v="626" actId="207"/>
          <ac:spMkLst>
            <pc:docMk/>
            <pc:sldMk cId="760075714" sldId="658"/>
            <ac:spMk id="85" creationId="{27CFAAC5-8B99-42D1-886F-236ADD5B9CD0}"/>
          </ac:spMkLst>
        </pc:spChg>
        <pc:spChg chg="mod">
          <ac:chgData name="Syphax Ait oubelli" userId="ecf726b1934da71b" providerId="LiveId" clId="{7D520DE1-34F9-448C-B56D-5518615FD818}" dt="2022-03-30T14:09:32.397" v="626" actId="207"/>
          <ac:spMkLst>
            <pc:docMk/>
            <pc:sldMk cId="760075714" sldId="658"/>
            <ac:spMk id="86" creationId="{45863078-CAEF-40D3-B661-E057D35FF30D}"/>
          </ac:spMkLst>
        </pc:spChg>
        <pc:spChg chg="mod">
          <ac:chgData name="Syphax Ait oubelli" userId="ecf726b1934da71b" providerId="LiveId" clId="{7D520DE1-34F9-448C-B56D-5518615FD818}" dt="2022-03-30T14:09:32.397" v="626" actId="207"/>
          <ac:spMkLst>
            <pc:docMk/>
            <pc:sldMk cId="760075714" sldId="658"/>
            <ac:spMk id="87" creationId="{8C0F731A-BF8C-4363-AE2F-2903EE7ABC4E}"/>
          </ac:spMkLst>
        </pc:spChg>
        <pc:spChg chg="mod">
          <ac:chgData name="Syphax Ait oubelli" userId="ecf726b1934da71b" providerId="LiveId" clId="{7D520DE1-34F9-448C-B56D-5518615FD818}" dt="2022-03-30T14:09:32.397" v="626" actId="207"/>
          <ac:spMkLst>
            <pc:docMk/>
            <pc:sldMk cId="760075714" sldId="658"/>
            <ac:spMk id="88" creationId="{E0C37438-C04D-4B51-838A-CAE491AFBE4C}"/>
          </ac:spMkLst>
        </pc:spChg>
        <pc:spChg chg="del">
          <ac:chgData name="Syphax Ait oubelli" userId="ecf726b1934da71b" providerId="LiveId" clId="{7D520DE1-34F9-448C-B56D-5518615FD818}" dt="2022-03-30T10:08:23.518" v="153" actId="478"/>
          <ac:spMkLst>
            <pc:docMk/>
            <pc:sldMk cId="760075714" sldId="658"/>
            <ac:spMk id="89" creationId="{EC1A79F4-B711-4B76-9E7B-3ACE1045E79B}"/>
          </ac:spMkLst>
        </pc:spChg>
      </pc:sldChg>
      <pc:sldChg chg="add del">
        <pc:chgData name="Syphax Ait oubelli" userId="ecf726b1934da71b" providerId="LiveId" clId="{7D520DE1-34F9-448C-B56D-5518615FD818}" dt="2022-03-30T10:08:18.846" v="151" actId="2890"/>
        <pc:sldMkLst>
          <pc:docMk/>
          <pc:sldMk cId="4118245603" sldId="658"/>
        </pc:sldMkLst>
      </pc:sldChg>
      <pc:sldChg chg="modSp add mod">
        <pc:chgData name="Syphax Ait oubelli" userId="ecf726b1934da71b" providerId="LiveId" clId="{7D520DE1-34F9-448C-B56D-5518615FD818}" dt="2022-03-30T14:09:23.946" v="624" actId="207"/>
        <pc:sldMkLst>
          <pc:docMk/>
          <pc:sldMk cId="3034979068" sldId="659"/>
        </pc:sldMkLst>
        <pc:spChg chg="mod">
          <ac:chgData name="Syphax Ait oubelli" userId="ecf726b1934da71b" providerId="LiveId" clId="{7D520DE1-34F9-448C-B56D-5518615FD818}" dt="2022-03-30T10:09:31.557" v="170" actId="962"/>
          <ac:spMkLst>
            <pc:docMk/>
            <pc:sldMk cId="3034979068" sldId="659"/>
            <ac:spMk id="42" creationId="{345322AF-7FAA-4C9A-AE0C-93931AE0C690}"/>
          </ac:spMkLst>
        </pc:spChg>
        <pc:spChg chg="mod">
          <ac:chgData name="Syphax Ait oubelli" userId="ecf726b1934da71b" providerId="LiveId" clId="{7D520DE1-34F9-448C-B56D-5518615FD818}" dt="2022-03-30T10:09:48.413" v="175" actId="962"/>
          <ac:spMkLst>
            <pc:docMk/>
            <pc:sldMk cId="3034979068" sldId="659"/>
            <ac:spMk id="47" creationId="{2AFC66F6-44CD-4CE9-A61C-4ED255F02433}"/>
          </ac:spMkLst>
        </pc:spChg>
        <pc:spChg chg="mod">
          <ac:chgData name="Syphax Ait oubelli" userId="ecf726b1934da71b" providerId="LiveId" clId="{7D520DE1-34F9-448C-B56D-5518615FD818}" dt="2022-03-30T10:09:34.925" v="171" actId="962"/>
          <ac:spMkLst>
            <pc:docMk/>
            <pc:sldMk cId="3034979068" sldId="659"/>
            <ac:spMk id="50" creationId="{65530076-A316-4696-854D-0EEDC6049EDC}"/>
          </ac:spMkLst>
        </pc:spChg>
        <pc:spChg chg="mod">
          <ac:chgData name="Syphax Ait oubelli" userId="ecf726b1934da71b" providerId="LiveId" clId="{7D520DE1-34F9-448C-B56D-5518615FD818}" dt="2022-03-30T10:09:52.037" v="176" actId="962"/>
          <ac:spMkLst>
            <pc:docMk/>
            <pc:sldMk cId="3034979068" sldId="659"/>
            <ac:spMk id="53" creationId="{FF8EC0B4-6A28-46F5-8B0E-AD81877A916E}"/>
          </ac:spMkLst>
        </pc:spChg>
        <pc:spChg chg="mod">
          <ac:chgData name="Syphax Ait oubelli" userId="ecf726b1934da71b" providerId="LiveId" clId="{7D520DE1-34F9-448C-B56D-5518615FD818}" dt="2022-03-30T10:09:38.013" v="172" actId="962"/>
          <ac:spMkLst>
            <pc:docMk/>
            <pc:sldMk cId="3034979068" sldId="659"/>
            <ac:spMk id="56" creationId="{EB0C790C-3D0A-47E4-BB78-D6FC9B3A801D}"/>
          </ac:spMkLst>
        </pc:spChg>
        <pc:spChg chg="mod">
          <ac:chgData name="Syphax Ait oubelli" userId="ecf726b1934da71b" providerId="LiveId" clId="{7D520DE1-34F9-448C-B56D-5518615FD818}" dt="2022-03-30T10:09:55.693" v="177" actId="962"/>
          <ac:spMkLst>
            <pc:docMk/>
            <pc:sldMk cId="3034979068" sldId="659"/>
            <ac:spMk id="59" creationId="{D8988337-2F84-4B13-B0EE-8DB5BD4E7264}"/>
          </ac:spMkLst>
        </pc:spChg>
        <pc:spChg chg="mod">
          <ac:chgData name="Syphax Ait oubelli" userId="ecf726b1934da71b" providerId="LiveId" clId="{7D520DE1-34F9-448C-B56D-5518615FD818}" dt="2022-03-30T10:09:40.821" v="173" actId="962"/>
          <ac:spMkLst>
            <pc:docMk/>
            <pc:sldMk cId="3034979068" sldId="659"/>
            <ac:spMk id="62" creationId="{35CC5503-05AC-4B51-8013-3C41D3767B54}"/>
          </ac:spMkLst>
        </pc:spChg>
        <pc:spChg chg="mod">
          <ac:chgData name="Syphax Ait oubelli" userId="ecf726b1934da71b" providerId="LiveId" clId="{7D520DE1-34F9-448C-B56D-5518615FD818}" dt="2022-03-30T10:09:59.213" v="178" actId="962"/>
          <ac:spMkLst>
            <pc:docMk/>
            <pc:sldMk cId="3034979068" sldId="659"/>
            <ac:spMk id="65" creationId="{95908564-A5F7-4140-9075-A9B771B3567F}"/>
          </ac:spMkLst>
        </pc:spChg>
        <pc:spChg chg="mod">
          <ac:chgData name="Syphax Ait oubelli" userId="ecf726b1934da71b" providerId="LiveId" clId="{7D520DE1-34F9-448C-B56D-5518615FD818}" dt="2022-03-30T10:09:43.829" v="174" actId="962"/>
          <ac:spMkLst>
            <pc:docMk/>
            <pc:sldMk cId="3034979068" sldId="659"/>
            <ac:spMk id="68" creationId="{5751EB04-E4EB-4414-81FD-87B5BDC5479F}"/>
          </ac:spMkLst>
        </pc:spChg>
        <pc:spChg chg="mod">
          <ac:chgData name="Syphax Ait oubelli" userId="ecf726b1934da71b" providerId="LiveId" clId="{7D520DE1-34F9-448C-B56D-5518615FD818}" dt="2022-03-30T10:10:03.013" v="179" actId="962"/>
          <ac:spMkLst>
            <pc:docMk/>
            <pc:sldMk cId="3034979068" sldId="659"/>
            <ac:spMk id="71" creationId="{FACDE304-0062-4001-BCB1-E136A116F42E}"/>
          </ac:spMkLst>
        </pc:spChg>
        <pc:spChg chg="mod">
          <ac:chgData name="Syphax Ait oubelli" userId="ecf726b1934da71b" providerId="LiveId" clId="{7D520DE1-34F9-448C-B56D-5518615FD818}" dt="2022-03-30T14:09:21.686" v="623" actId="207"/>
          <ac:spMkLst>
            <pc:docMk/>
            <pc:sldMk cId="3034979068" sldId="659"/>
            <ac:spMk id="78" creationId="{4BD74CE6-43B4-41DF-B34F-2DABAA7A4BE3}"/>
          </ac:spMkLst>
        </pc:spChg>
        <pc:spChg chg="mod">
          <ac:chgData name="Syphax Ait oubelli" userId="ecf726b1934da71b" providerId="LiveId" clId="{7D520DE1-34F9-448C-B56D-5518615FD818}" dt="2022-03-30T14:09:21.686" v="623" actId="207"/>
          <ac:spMkLst>
            <pc:docMk/>
            <pc:sldMk cId="3034979068" sldId="659"/>
            <ac:spMk id="79" creationId="{DF16F362-75E9-4AEC-8C27-9593C7A7EE11}"/>
          </ac:spMkLst>
        </pc:spChg>
        <pc:spChg chg="mod">
          <ac:chgData name="Syphax Ait oubelli" userId="ecf726b1934da71b" providerId="LiveId" clId="{7D520DE1-34F9-448C-B56D-5518615FD818}" dt="2022-03-30T14:09:21.686" v="623" actId="207"/>
          <ac:spMkLst>
            <pc:docMk/>
            <pc:sldMk cId="3034979068" sldId="659"/>
            <ac:spMk id="80" creationId="{97ED8A8D-829B-4942-9755-7582BE4D6E92}"/>
          </ac:spMkLst>
        </pc:spChg>
        <pc:spChg chg="mod">
          <ac:chgData name="Syphax Ait oubelli" userId="ecf726b1934da71b" providerId="LiveId" clId="{7D520DE1-34F9-448C-B56D-5518615FD818}" dt="2022-03-30T14:09:21.686" v="623" actId="207"/>
          <ac:spMkLst>
            <pc:docMk/>
            <pc:sldMk cId="3034979068" sldId="659"/>
            <ac:spMk id="81" creationId="{92294292-2A30-463A-8471-C5362B325784}"/>
          </ac:spMkLst>
        </pc:spChg>
        <pc:spChg chg="mod">
          <ac:chgData name="Syphax Ait oubelli" userId="ecf726b1934da71b" providerId="LiveId" clId="{7D520DE1-34F9-448C-B56D-5518615FD818}" dt="2022-03-30T14:09:21.686" v="623" actId="207"/>
          <ac:spMkLst>
            <pc:docMk/>
            <pc:sldMk cId="3034979068" sldId="659"/>
            <ac:spMk id="82" creationId="{5F27D538-977D-4078-8210-8B73BE8BAE22}"/>
          </ac:spMkLst>
        </pc:spChg>
        <pc:spChg chg="mod">
          <ac:chgData name="Syphax Ait oubelli" userId="ecf726b1934da71b" providerId="LiveId" clId="{7D520DE1-34F9-448C-B56D-5518615FD818}" dt="2022-03-30T14:09:21.686" v="623" actId="207"/>
          <ac:spMkLst>
            <pc:docMk/>
            <pc:sldMk cId="3034979068" sldId="659"/>
            <ac:spMk id="83" creationId="{DD44B253-D3AE-4512-BA11-F08A0CB10052}"/>
          </ac:spMkLst>
        </pc:spChg>
        <pc:spChg chg="mod">
          <ac:chgData name="Syphax Ait oubelli" userId="ecf726b1934da71b" providerId="LiveId" clId="{7D520DE1-34F9-448C-B56D-5518615FD818}" dt="2022-03-30T14:09:23.946" v="624" actId="207"/>
          <ac:spMkLst>
            <pc:docMk/>
            <pc:sldMk cId="3034979068" sldId="659"/>
            <ac:spMk id="84" creationId="{4A52966E-5BB2-4F7B-833F-C2F2ABE81B89}"/>
          </ac:spMkLst>
        </pc:spChg>
        <pc:spChg chg="mod">
          <ac:chgData name="Syphax Ait oubelli" userId="ecf726b1934da71b" providerId="LiveId" clId="{7D520DE1-34F9-448C-B56D-5518615FD818}" dt="2022-03-30T14:09:23.946" v="624" actId="207"/>
          <ac:spMkLst>
            <pc:docMk/>
            <pc:sldMk cId="3034979068" sldId="659"/>
            <ac:spMk id="85" creationId="{27CFAAC5-8B99-42D1-886F-236ADD5B9CD0}"/>
          </ac:spMkLst>
        </pc:spChg>
        <pc:spChg chg="mod">
          <ac:chgData name="Syphax Ait oubelli" userId="ecf726b1934da71b" providerId="LiveId" clId="{7D520DE1-34F9-448C-B56D-5518615FD818}" dt="2022-03-30T14:09:23.946" v="624" actId="207"/>
          <ac:spMkLst>
            <pc:docMk/>
            <pc:sldMk cId="3034979068" sldId="659"/>
            <ac:spMk id="86" creationId="{45863078-CAEF-40D3-B661-E057D35FF30D}"/>
          </ac:spMkLst>
        </pc:spChg>
        <pc:spChg chg="mod">
          <ac:chgData name="Syphax Ait oubelli" userId="ecf726b1934da71b" providerId="LiveId" clId="{7D520DE1-34F9-448C-B56D-5518615FD818}" dt="2022-03-30T14:09:23.946" v="624" actId="207"/>
          <ac:spMkLst>
            <pc:docMk/>
            <pc:sldMk cId="3034979068" sldId="659"/>
            <ac:spMk id="87" creationId="{8C0F731A-BF8C-4363-AE2F-2903EE7ABC4E}"/>
          </ac:spMkLst>
        </pc:spChg>
        <pc:spChg chg="mod">
          <ac:chgData name="Syphax Ait oubelli" userId="ecf726b1934da71b" providerId="LiveId" clId="{7D520DE1-34F9-448C-B56D-5518615FD818}" dt="2022-03-30T14:09:23.946" v="624" actId="207"/>
          <ac:spMkLst>
            <pc:docMk/>
            <pc:sldMk cId="3034979068" sldId="659"/>
            <ac:spMk id="88" creationId="{E0C37438-C04D-4B51-838A-CAE491AFBE4C}"/>
          </ac:spMkLst>
        </pc:spChg>
      </pc:sldChg>
      <pc:sldChg chg="delSp modSp add mod">
        <pc:chgData name="Syphax Ait oubelli" userId="ecf726b1934da71b" providerId="LiveId" clId="{7D520DE1-34F9-448C-B56D-5518615FD818}" dt="2022-03-30T14:09:17.715" v="622" actId="207"/>
        <pc:sldMkLst>
          <pc:docMk/>
          <pc:sldMk cId="2670749504" sldId="660"/>
        </pc:sldMkLst>
        <pc:spChg chg="del">
          <ac:chgData name="Syphax Ait oubelli" userId="ecf726b1934da71b" providerId="LiveId" clId="{7D520DE1-34F9-448C-B56D-5518615FD818}" dt="2022-03-30T10:12:39.973" v="198" actId="478"/>
          <ac:spMkLst>
            <pc:docMk/>
            <pc:sldMk cId="2670749504" sldId="660"/>
            <ac:spMk id="47" creationId="{2AFC66F6-44CD-4CE9-A61C-4ED255F02433}"/>
          </ac:spMkLst>
        </pc:spChg>
        <pc:spChg chg="del">
          <ac:chgData name="Syphax Ait oubelli" userId="ecf726b1934da71b" providerId="LiveId" clId="{7D520DE1-34F9-448C-B56D-5518615FD818}" dt="2022-03-30T10:12:39.973" v="198" actId="478"/>
          <ac:spMkLst>
            <pc:docMk/>
            <pc:sldMk cId="2670749504" sldId="660"/>
            <ac:spMk id="53" creationId="{FF8EC0B4-6A28-46F5-8B0E-AD81877A916E}"/>
          </ac:spMkLst>
        </pc:spChg>
        <pc:spChg chg="del">
          <ac:chgData name="Syphax Ait oubelli" userId="ecf726b1934da71b" providerId="LiveId" clId="{7D520DE1-34F9-448C-B56D-5518615FD818}" dt="2022-03-30T10:12:39.973" v="198" actId="478"/>
          <ac:spMkLst>
            <pc:docMk/>
            <pc:sldMk cId="2670749504" sldId="660"/>
            <ac:spMk id="59" creationId="{D8988337-2F84-4B13-B0EE-8DB5BD4E7264}"/>
          </ac:spMkLst>
        </pc:spChg>
        <pc:spChg chg="del">
          <ac:chgData name="Syphax Ait oubelli" userId="ecf726b1934da71b" providerId="LiveId" clId="{7D520DE1-34F9-448C-B56D-5518615FD818}" dt="2022-03-30T10:12:39.973" v="198" actId="478"/>
          <ac:spMkLst>
            <pc:docMk/>
            <pc:sldMk cId="2670749504" sldId="660"/>
            <ac:spMk id="65" creationId="{95908564-A5F7-4140-9075-A9B771B3567F}"/>
          </ac:spMkLst>
        </pc:spChg>
        <pc:spChg chg="del">
          <ac:chgData name="Syphax Ait oubelli" userId="ecf726b1934da71b" providerId="LiveId" clId="{7D520DE1-34F9-448C-B56D-5518615FD818}" dt="2022-03-30T10:12:39.973" v="198" actId="478"/>
          <ac:spMkLst>
            <pc:docMk/>
            <pc:sldMk cId="2670749504" sldId="660"/>
            <ac:spMk id="71" creationId="{FACDE304-0062-4001-BCB1-E136A116F42E}"/>
          </ac:spMkLst>
        </pc:spChg>
        <pc:spChg chg="mod">
          <ac:chgData name="Syphax Ait oubelli" userId="ecf726b1934da71b" providerId="LiveId" clId="{7D520DE1-34F9-448C-B56D-5518615FD818}" dt="2022-03-30T14:09:17.715" v="622" actId="207"/>
          <ac:spMkLst>
            <pc:docMk/>
            <pc:sldMk cId="2670749504" sldId="660"/>
            <ac:spMk id="78" creationId="{4BD74CE6-43B4-41DF-B34F-2DABAA7A4BE3}"/>
          </ac:spMkLst>
        </pc:spChg>
        <pc:spChg chg="mod">
          <ac:chgData name="Syphax Ait oubelli" userId="ecf726b1934da71b" providerId="LiveId" clId="{7D520DE1-34F9-448C-B56D-5518615FD818}" dt="2022-03-30T14:09:17.715" v="622" actId="207"/>
          <ac:spMkLst>
            <pc:docMk/>
            <pc:sldMk cId="2670749504" sldId="660"/>
            <ac:spMk id="79" creationId="{DF16F362-75E9-4AEC-8C27-9593C7A7EE11}"/>
          </ac:spMkLst>
        </pc:spChg>
        <pc:spChg chg="mod">
          <ac:chgData name="Syphax Ait oubelli" userId="ecf726b1934da71b" providerId="LiveId" clId="{7D520DE1-34F9-448C-B56D-5518615FD818}" dt="2022-03-30T14:09:17.715" v="622" actId="207"/>
          <ac:spMkLst>
            <pc:docMk/>
            <pc:sldMk cId="2670749504" sldId="660"/>
            <ac:spMk id="80" creationId="{97ED8A8D-829B-4942-9755-7582BE4D6E92}"/>
          </ac:spMkLst>
        </pc:spChg>
        <pc:spChg chg="mod">
          <ac:chgData name="Syphax Ait oubelli" userId="ecf726b1934da71b" providerId="LiveId" clId="{7D520DE1-34F9-448C-B56D-5518615FD818}" dt="2022-03-30T14:09:17.715" v="622" actId="207"/>
          <ac:spMkLst>
            <pc:docMk/>
            <pc:sldMk cId="2670749504" sldId="660"/>
            <ac:spMk id="81" creationId="{92294292-2A30-463A-8471-C5362B325784}"/>
          </ac:spMkLst>
        </pc:spChg>
        <pc:spChg chg="mod">
          <ac:chgData name="Syphax Ait oubelli" userId="ecf726b1934da71b" providerId="LiveId" clId="{7D520DE1-34F9-448C-B56D-5518615FD818}" dt="2022-03-30T14:09:17.715" v="622" actId="207"/>
          <ac:spMkLst>
            <pc:docMk/>
            <pc:sldMk cId="2670749504" sldId="660"/>
            <ac:spMk id="82" creationId="{5F27D538-977D-4078-8210-8B73BE8BAE22}"/>
          </ac:spMkLst>
        </pc:spChg>
        <pc:spChg chg="del">
          <ac:chgData name="Syphax Ait oubelli" userId="ecf726b1934da71b" providerId="LiveId" clId="{7D520DE1-34F9-448C-B56D-5518615FD818}" dt="2022-03-30T10:12:39.973" v="198" actId="478"/>
          <ac:spMkLst>
            <pc:docMk/>
            <pc:sldMk cId="2670749504" sldId="660"/>
            <ac:spMk id="83" creationId="{DD44B253-D3AE-4512-BA11-F08A0CB10052}"/>
          </ac:spMkLst>
        </pc:spChg>
        <pc:spChg chg="mod">
          <ac:chgData name="Syphax Ait oubelli" userId="ecf726b1934da71b" providerId="LiveId" clId="{7D520DE1-34F9-448C-B56D-5518615FD818}" dt="2022-03-30T14:09:14.921" v="621" actId="207"/>
          <ac:spMkLst>
            <pc:docMk/>
            <pc:sldMk cId="2670749504" sldId="660"/>
            <ac:spMk id="84" creationId="{4A52966E-5BB2-4F7B-833F-C2F2ABE81B89}"/>
          </ac:spMkLst>
        </pc:spChg>
        <pc:spChg chg="mod">
          <ac:chgData name="Syphax Ait oubelli" userId="ecf726b1934da71b" providerId="LiveId" clId="{7D520DE1-34F9-448C-B56D-5518615FD818}" dt="2022-03-30T14:09:14.921" v="621" actId="207"/>
          <ac:spMkLst>
            <pc:docMk/>
            <pc:sldMk cId="2670749504" sldId="660"/>
            <ac:spMk id="85" creationId="{27CFAAC5-8B99-42D1-886F-236ADD5B9CD0}"/>
          </ac:spMkLst>
        </pc:spChg>
        <pc:spChg chg="mod">
          <ac:chgData name="Syphax Ait oubelli" userId="ecf726b1934da71b" providerId="LiveId" clId="{7D520DE1-34F9-448C-B56D-5518615FD818}" dt="2022-03-30T14:09:14.921" v="621" actId="207"/>
          <ac:spMkLst>
            <pc:docMk/>
            <pc:sldMk cId="2670749504" sldId="660"/>
            <ac:spMk id="86" creationId="{45863078-CAEF-40D3-B661-E057D35FF30D}"/>
          </ac:spMkLst>
        </pc:spChg>
        <pc:spChg chg="mod">
          <ac:chgData name="Syphax Ait oubelli" userId="ecf726b1934da71b" providerId="LiveId" clId="{7D520DE1-34F9-448C-B56D-5518615FD818}" dt="2022-03-30T14:09:14.921" v="621" actId="207"/>
          <ac:spMkLst>
            <pc:docMk/>
            <pc:sldMk cId="2670749504" sldId="660"/>
            <ac:spMk id="87" creationId="{8C0F731A-BF8C-4363-AE2F-2903EE7ABC4E}"/>
          </ac:spMkLst>
        </pc:spChg>
        <pc:spChg chg="mod">
          <ac:chgData name="Syphax Ait oubelli" userId="ecf726b1934da71b" providerId="LiveId" clId="{7D520DE1-34F9-448C-B56D-5518615FD818}" dt="2022-03-30T14:09:14.921" v="621" actId="207"/>
          <ac:spMkLst>
            <pc:docMk/>
            <pc:sldMk cId="2670749504" sldId="660"/>
            <ac:spMk id="88" creationId="{E0C37438-C04D-4B51-838A-CAE491AFBE4C}"/>
          </ac:spMkLst>
        </pc:spChg>
      </pc:sldChg>
      <pc:sldChg chg="addSp delSp modSp add mod">
        <pc:chgData name="Syphax Ait oubelli" userId="ecf726b1934da71b" providerId="LiveId" clId="{7D520DE1-34F9-448C-B56D-5518615FD818}" dt="2022-03-30T10:16:46.445" v="206" actId="12789"/>
        <pc:sldMkLst>
          <pc:docMk/>
          <pc:sldMk cId="4049588333" sldId="661"/>
        </pc:sldMkLst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2" creationId="{98B748C6-91AF-4A3C-B3B8-202A9604C91F}"/>
          </ac:spMkLst>
        </pc:spChg>
        <pc:spChg chg="add mod">
          <ac:chgData name="Syphax Ait oubelli" userId="ecf726b1934da71b" providerId="LiveId" clId="{7D520DE1-34F9-448C-B56D-5518615FD818}" dt="2022-03-30T10:16:46.445" v="206" actId="12789"/>
          <ac:spMkLst>
            <pc:docMk/>
            <pc:sldMk cId="4049588333" sldId="661"/>
            <ac:spMk id="3" creationId="{CB2D5FB1-F653-4A4D-B9AE-78E286EB44FD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25" creationId="{0705E94B-CA23-49DC-856E-5E524BED26F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26" creationId="{C224614B-A29C-4C23-AB70-9C9D3C99A94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28" creationId="{FB72A7C7-B38A-4C84-8999-9804F646007C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29" creationId="{AE6338AF-D137-425A-AA32-43B2A7FC639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30" creationId="{20FD6842-D3D4-4635-8AA8-A6A8D96FF561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0" creationId="{E09D52F4-345B-416B-8C84-BFDA173D251E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1" creationId="{E34F49D9-D6D8-4272-B7B0-B31C0EDB87A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2" creationId="{345322AF-7FAA-4C9A-AE0C-93931AE0C69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3" creationId="{D27AEEC2-CA92-40DD-A523-390608993B37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5" creationId="{0AE3FDC5-C73F-411E-AF19-862DA4652864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6" creationId="{9A672CC1-7C84-4CC1-87F6-20BBA998E201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8" creationId="{3BBF80A6-0AA5-41E7-9EDA-CED95FD6B0D7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49" creationId="{287A9D33-B765-472E-8BEF-BCC6E00AB024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0" creationId="{65530076-A316-4696-854D-0EEDC6049EDC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1" creationId="{DC438E7B-0507-4F27-960A-3077E423B3BA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2" creationId="{52578B6E-E6BC-4D1F-BE6A-73E7D1D8635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4" creationId="{3C75BA4E-5366-460F-83CA-4A2484E3478F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5" creationId="{D0655612-97F0-4C91-ADB2-99AD3BFD3645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6" creationId="{EB0C790C-3D0A-47E4-BB78-D6FC9B3A801D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7" creationId="{D2B5C5DC-B3A6-4B2D-A285-2145652341BB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58" creationId="{79300EEF-1406-4A18-9D30-DDFEB7433A7C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0" creationId="{43433A29-5C7D-4E46-8F87-CA6E6215FA98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1" creationId="{79B980BB-078C-4202-B055-9915AB1947E5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2" creationId="{35CC5503-05AC-4B51-8013-3C41D3767B54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3" creationId="{02856ACB-4FE4-48DA-8056-0614B71ABD52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4" creationId="{02DE17C7-AA84-456B-A6F1-DA147B30A954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6" creationId="{D8B70A5E-6254-4B36-B3DA-CCE958C3BAE9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7" creationId="{762D2220-02E7-4F1F-874B-16A386612B3D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8" creationId="{5751EB04-E4EB-4414-81FD-87B5BDC5479F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69" creationId="{0D3972AD-65C7-44DC-86B7-548DEACD6419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70" creationId="{617BAAD7-5DD0-49D1-9260-3F8B2F10E70D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78" creationId="{4BD74CE6-43B4-41DF-B34F-2DABAA7A4BE3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79" creationId="{DF16F362-75E9-4AEC-8C27-9593C7A7EE11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0" creationId="{97ED8A8D-829B-4942-9755-7582BE4D6E92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1" creationId="{92294292-2A30-463A-8471-C5362B325784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2" creationId="{5F27D538-977D-4078-8210-8B73BE8BAE22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4" creationId="{4A52966E-5BB2-4F7B-833F-C2F2ABE81B89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5" creationId="{27CFAAC5-8B99-42D1-886F-236ADD5B9CD0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6" creationId="{45863078-CAEF-40D3-B661-E057D35FF30D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7" creationId="{8C0F731A-BF8C-4363-AE2F-2903EE7ABC4E}"/>
          </ac:spMkLst>
        </pc:spChg>
        <pc:spChg chg="del">
          <ac:chgData name="Syphax Ait oubelli" userId="ecf726b1934da71b" providerId="LiveId" clId="{7D520DE1-34F9-448C-B56D-5518615FD818}" dt="2022-03-30T10:16:38.272" v="200" actId="478"/>
          <ac:spMkLst>
            <pc:docMk/>
            <pc:sldMk cId="4049588333" sldId="661"/>
            <ac:spMk id="88" creationId="{E0C37438-C04D-4B51-838A-CAE491AFBE4C}"/>
          </ac:spMkLst>
        </pc:spChg>
        <pc:grpChg chg="del">
          <ac:chgData name="Syphax Ait oubelli" userId="ecf726b1934da71b" providerId="LiveId" clId="{7D520DE1-34F9-448C-B56D-5518615FD818}" dt="2022-03-30T10:16:38.272" v="200" actId="478"/>
          <ac:grpSpMkLst>
            <pc:docMk/>
            <pc:sldMk cId="4049588333" sldId="661"/>
            <ac:grpSpMk id="23" creationId="{1769DA51-A0D7-4E96-9474-80D9A2CE83FE}"/>
          </ac:grpSpMkLst>
        </pc:grp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4" creationId="{4D8BDDC3-31BE-4133-8CD9-65E0930787B3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2" creationId="{CB972629-0DD8-4D51-8FD2-A9F435BC6072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3" creationId="{3B883ED6-268E-4634-9EAF-011342DEAA43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4" creationId="{A622175F-A12D-4051-A554-277FD5E4EBB0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5" creationId="{986741BD-2020-4A37-B758-0C3218DA7880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6" creationId="{EDFD4566-2DE8-4136-B63F-115A63D60BE8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7" creationId="{708C4CB9-66D8-4510-9E7B-935B00E7A8E3}"/>
          </ac:cxnSpMkLst>
        </pc:cxnChg>
        <pc:cxnChg chg="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18" creationId="{8E8456C8-3990-420C-84E0-A43BCFEF70A3}"/>
          </ac:cxnSpMkLst>
        </pc:cxnChg>
        <pc:cxnChg chg="del 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24" creationId="{73331C76-6416-44F1-8EC6-CAF1183A47F6}"/>
          </ac:cxnSpMkLst>
        </pc:cxnChg>
        <pc:cxnChg chg="del 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31" creationId="{8055B482-E5A5-4C09-BF5A-EFB005D9C42D}"/>
          </ac:cxnSpMkLst>
        </pc:cxnChg>
        <pc:cxnChg chg="del 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32" creationId="{C7BF5E32-4CBE-46B4-8EE5-8916A405ABFB}"/>
          </ac:cxnSpMkLst>
        </pc:cxnChg>
        <pc:cxnChg chg="del 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34" creationId="{AD3990D8-C121-4984-916B-2B436330BF06}"/>
          </ac:cxnSpMkLst>
        </pc:cxnChg>
        <pc:cxnChg chg="del 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36" creationId="{3DF7A4E7-58CF-442E-8658-D359EB3E3CD8}"/>
          </ac:cxnSpMkLst>
        </pc:cxnChg>
        <pc:cxnChg chg="del mod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37" creationId="{D667AA37-1742-4745-BB0E-045276969ED9}"/>
          </ac:cxnSpMkLst>
        </pc:cxnChg>
        <pc:cxnChg chg="del">
          <ac:chgData name="Syphax Ait oubelli" userId="ecf726b1934da71b" providerId="LiveId" clId="{7D520DE1-34F9-448C-B56D-5518615FD818}" dt="2022-03-30T10:16:38.272" v="200" actId="478"/>
          <ac:cxnSpMkLst>
            <pc:docMk/>
            <pc:sldMk cId="4049588333" sldId="661"/>
            <ac:cxnSpMk id="39" creationId="{78417D5E-2143-4246-AADB-094285467433}"/>
          </ac:cxnSpMkLst>
        </pc:cxnChg>
      </pc:sldChg>
      <pc:sldChg chg="addSp delSp modSp add ord">
        <pc:chgData name="Syphax Ait oubelli" userId="ecf726b1934da71b" providerId="LiveId" clId="{7D520DE1-34F9-448C-B56D-5518615FD818}" dt="2022-03-30T12:05:21.985" v="380" actId="12788"/>
        <pc:sldMkLst>
          <pc:docMk/>
          <pc:sldMk cId="361181291" sldId="662"/>
        </pc:sldMkLst>
        <pc:spChg chg="add mod">
          <ac:chgData name="Syphax Ait oubelli" userId="ecf726b1934da71b" providerId="LiveId" clId="{7D520DE1-34F9-448C-B56D-5518615FD818}" dt="2022-03-30T12:05:21.985" v="380" actId="12788"/>
          <ac:spMkLst>
            <pc:docMk/>
            <pc:sldMk cId="361181291" sldId="662"/>
            <ac:spMk id="2" creationId="{6814F94C-F812-4263-9E30-A4F27595ED35}"/>
          </ac:spMkLst>
        </pc:spChg>
        <pc:spChg chg="del">
          <ac:chgData name="Syphax Ait oubelli" userId="ecf726b1934da71b" providerId="LiveId" clId="{7D520DE1-34F9-448C-B56D-5518615FD818}" dt="2022-03-30T11:11:27.027" v="208" actId="478"/>
          <ac:spMkLst>
            <pc:docMk/>
            <pc:sldMk cId="361181291" sldId="662"/>
            <ac:spMk id="3" creationId="{CB2D5FB1-F653-4A4D-B9AE-78E286EB44FD}"/>
          </ac:spMkLst>
        </pc:spChg>
      </pc:sldChg>
      <pc:sldChg chg="addSp delSp modSp add del mod">
        <pc:chgData name="Syphax Ait oubelli" userId="ecf726b1934da71b" providerId="LiveId" clId="{7D520DE1-34F9-448C-B56D-5518615FD818}" dt="2022-03-30T12:03:58.066" v="340" actId="47"/>
        <pc:sldMkLst>
          <pc:docMk/>
          <pc:sldMk cId="1284089520" sldId="663"/>
        </pc:sldMkLst>
        <pc:spChg chg="del">
          <ac:chgData name="Syphax Ait oubelli" userId="ecf726b1934da71b" providerId="LiveId" clId="{7D520DE1-34F9-448C-B56D-5518615FD818}" dt="2022-03-30T12:02:43.118" v="320" actId="478"/>
          <ac:spMkLst>
            <pc:docMk/>
            <pc:sldMk cId="1284089520" sldId="663"/>
            <ac:spMk id="38" creationId="{61F12920-E96F-41F9-9FAC-CC2C969DF8EE}"/>
          </ac:spMkLst>
        </pc:spChg>
        <pc:spChg chg="add mod">
          <ac:chgData name="Syphax Ait oubelli" userId="ecf726b1934da71b" providerId="LiveId" clId="{7D520DE1-34F9-448C-B56D-5518615FD818}" dt="2022-03-30T12:01:06.126" v="267" actId="571"/>
          <ac:spMkLst>
            <pc:docMk/>
            <pc:sldMk cId="1284089520" sldId="663"/>
            <ac:spMk id="40" creationId="{C9C914CB-6E24-4D94-8099-C3052E88C912}"/>
          </ac:spMkLst>
        </pc:spChg>
        <pc:spChg chg="mod">
          <ac:chgData name="Syphax Ait oubelli" userId="ecf726b1934da71b" providerId="LiveId" clId="{7D520DE1-34F9-448C-B56D-5518615FD818}" dt="2022-03-30T12:01:57.460" v="319" actId="14100"/>
          <ac:spMkLst>
            <pc:docMk/>
            <pc:sldMk cId="1284089520" sldId="663"/>
            <ac:spMk id="41" creationId="{E34F49D9-D6D8-4272-B7B0-B31C0EDB87A0}"/>
          </ac:spMkLst>
        </pc:spChg>
        <pc:spChg chg="add mod">
          <ac:chgData name="Syphax Ait oubelli" userId="ecf726b1934da71b" providerId="LiveId" clId="{7D520DE1-34F9-448C-B56D-5518615FD818}" dt="2022-03-30T12:01:54.613" v="318" actId="1037"/>
          <ac:spMkLst>
            <pc:docMk/>
            <pc:sldMk cId="1284089520" sldId="663"/>
            <ac:spMk id="42" creationId="{AC558F02-1A00-4E4B-9537-E24D02536904}"/>
          </ac:spMkLst>
        </pc:spChg>
        <pc:spChg chg="mod">
          <ac:chgData name="Syphax Ait oubelli" userId="ecf726b1934da71b" providerId="LiveId" clId="{7D520DE1-34F9-448C-B56D-5518615FD818}" dt="2022-03-30T12:01:54.613" v="318" actId="1037"/>
          <ac:spMkLst>
            <pc:docMk/>
            <pc:sldMk cId="1284089520" sldId="663"/>
            <ac:spMk id="43" creationId="{D27AEEC2-CA92-40DD-A523-390608993B37}"/>
          </ac:spMkLst>
        </pc:spChg>
      </pc:sldChg>
      <pc:sldChg chg="addSp modSp add mod">
        <pc:chgData name="Syphax Ait oubelli" userId="ecf726b1934da71b" providerId="LiveId" clId="{7D520DE1-34F9-448C-B56D-5518615FD818}" dt="2022-03-30T14:09:07.692" v="620" actId="207"/>
        <pc:sldMkLst>
          <pc:docMk/>
          <pc:sldMk cId="875976588" sldId="664"/>
        </pc:sldMkLst>
        <pc:spChg chg="mod">
          <ac:chgData name="Syphax Ait oubelli" userId="ecf726b1934da71b" providerId="LiveId" clId="{7D520DE1-34F9-448C-B56D-5518615FD818}" dt="2022-03-30T12:04:18.645" v="352" actId="20577"/>
          <ac:spMkLst>
            <pc:docMk/>
            <pc:sldMk cId="875976588" sldId="664"/>
            <ac:spMk id="41" creationId="{E34F49D9-D6D8-4272-B7B0-B31C0EDB87A0}"/>
          </ac:spMkLst>
        </pc:spChg>
        <pc:spChg chg="mod">
          <ac:chgData name="Syphax Ait oubelli" userId="ecf726b1934da71b" providerId="LiveId" clId="{7D520DE1-34F9-448C-B56D-5518615FD818}" dt="2022-03-30T12:04:23.817" v="354" actId="1076"/>
          <ac:spMkLst>
            <pc:docMk/>
            <pc:sldMk cId="875976588" sldId="664"/>
            <ac:spMk id="42" creationId="{AC558F02-1A00-4E4B-9537-E24D02536904}"/>
          </ac:spMkLst>
        </pc:spChg>
        <pc:spChg chg="mod">
          <ac:chgData name="Syphax Ait oubelli" userId="ecf726b1934da71b" providerId="LiveId" clId="{7D520DE1-34F9-448C-B56D-5518615FD818}" dt="2022-03-30T12:04:21.858" v="353" actId="1076"/>
          <ac:spMkLst>
            <pc:docMk/>
            <pc:sldMk cId="875976588" sldId="664"/>
            <ac:spMk id="43" creationId="{D27AEEC2-CA92-40DD-A523-390608993B37}"/>
          </ac:spMkLst>
        </pc:spChg>
        <pc:graphicFrameChg chg="modGraphic">
          <ac:chgData name="Syphax Ait oubelli" userId="ecf726b1934da71b" providerId="LiveId" clId="{7D520DE1-34F9-448C-B56D-5518615FD818}" dt="2022-03-30T14:09:03.184" v="618" actId="207"/>
          <ac:graphicFrameMkLst>
            <pc:docMk/>
            <pc:sldMk cId="875976588" sldId="664"/>
            <ac:graphicFrameMk id="19" creationId="{1AAE6120-E614-4924-854A-FE67D54469B9}"/>
          </ac:graphicFrameMkLst>
        </pc:graphicFrameChg>
        <pc:graphicFrameChg chg="add mod modGraphic">
          <ac:chgData name="Syphax Ait oubelli" userId="ecf726b1934da71b" providerId="LiveId" clId="{7D520DE1-34F9-448C-B56D-5518615FD818}" dt="2022-03-30T14:09:07.692" v="620" actId="207"/>
          <ac:graphicFrameMkLst>
            <pc:docMk/>
            <pc:sldMk cId="875976588" sldId="664"/>
            <ac:graphicFrameMk id="38" creationId="{58D60DFE-2CE7-4F81-982F-B134FB7584F3}"/>
          </ac:graphicFrameMkLst>
        </pc:graphicFrameChg>
        <pc:cxnChg chg="ord">
          <ac:chgData name="Syphax Ait oubelli" userId="ecf726b1934da71b" providerId="LiveId" clId="{7D520DE1-34F9-448C-B56D-5518615FD818}" dt="2022-03-30T12:03:46.347" v="339" actId="167"/>
          <ac:cxnSpMkLst>
            <pc:docMk/>
            <pc:sldMk cId="875976588" sldId="664"/>
            <ac:cxnSpMk id="34" creationId="{AD3990D8-C121-4984-916B-2B436330BF06}"/>
          </ac:cxnSpMkLst>
        </pc:cxnChg>
        <pc:cxnChg chg="add mod ord">
          <ac:chgData name="Syphax Ait oubelli" userId="ecf726b1934da71b" providerId="LiveId" clId="{7D520DE1-34F9-448C-B56D-5518615FD818}" dt="2022-03-30T12:03:43.388" v="338" actId="167"/>
          <ac:cxnSpMkLst>
            <pc:docMk/>
            <pc:sldMk cId="875976588" sldId="664"/>
            <ac:cxnSpMk id="40" creationId="{E91C6888-F39F-4C92-A50D-1105A81B384D}"/>
          </ac:cxnSpMkLst>
        </pc:cxnChg>
      </pc:sldChg>
      <pc:sldChg chg="modSp add mod ord">
        <pc:chgData name="Syphax Ait oubelli" userId="ecf726b1934da71b" providerId="LiveId" clId="{7D520DE1-34F9-448C-B56D-5518615FD818}" dt="2022-03-30T14:08:54.813" v="614" actId="207"/>
        <pc:sldMkLst>
          <pc:docMk/>
          <pc:sldMk cId="2413575104" sldId="665"/>
        </pc:sldMkLst>
        <pc:spChg chg="mod">
          <ac:chgData name="Syphax Ait oubelli" userId="ecf726b1934da71b" providerId="LiveId" clId="{7D520DE1-34F9-448C-B56D-5518615FD818}" dt="2022-03-30T12:04:48.380" v="363" actId="1076"/>
          <ac:spMkLst>
            <pc:docMk/>
            <pc:sldMk cId="2413575104" sldId="665"/>
            <ac:spMk id="42" creationId="{AC558F02-1A00-4E4B-9537-E24D02536904}"/>
          </ac:spMkLst>
        </pc:spChg>
        <pc:graphicFrameChg chg="modGraphic">
          <ac:chgData name="Syphax Ait oubelli" userId="ecf726b1934da71b" providerId="LiveId" clId="{7D520DE1-34F9-448C-B56D-5518615FD818}" dt="2022-03-30T14:08:52.612" v="613" actId="207"/>
          <ac:graphicFrameMkLst>
            <pc:docMk/>
            <pc:sldMk cId="2413575104" sldId="665"/>
            <ac:graphicFrameMk id="19" creationId="{1AAE6120-E614-4924-854A-FE67D54469B9}"/>
          </ac:graphicFrameMkLst>
        </pc:graphicFrameChg>
        <pc:graphicFrameChg chg="modGraphic">
          <ac:chgData name="Syphax Ait oubelli" userId="ecf726b1934da71b" providerId="LiveId" clId="{7D520DE1-34F9-448C-B56D-5518615FD818}" dt="2022-03-30T14:08:54.813" v="614" actId="207"/>
          <ac:graphicFrameMkLst>
            <pc:docMk/>
            <pc:sldMk cId="2413575104" sldId="665"/>
            <ac:graphicFrameMk id="38" creationId="{58D60DFE-2CE7-4F81-982F-B134FB7584F3}"/>
          </ac:graphicFrameMkLst>
        </pc:graphicFrameChg>
        <pc:cxnChg chg="mod">
          <ac:chgData name="Syphax Ait oubelli" userId="ecf726b1934da71b" providerId="LiveId" clId="{7D520DE1-34F9-448C-B56D-5518615FD818}" dt="2022-03-30T12:04:30.683" v="355" actId="692"/>
          <ac:cxnSpMkLst>
            <pc:docMk/>
            <pc:sldMk cId="2413575104" sldId="665"/>
            <ac:cxnSpMk id="40" creationId="{E91C6888-F39F-4C92-A50D-1105A81B384D}"/>
          </ac:cxnSpMkLst>
        </pc:cxnChg>
      </pc:sldChg>
      <pc:sldChg chg="addSp delSp modSp add mod">
        <pc:chgData name="Syphax Ait oubelli" userId="ecf726b1934da71b" providerId="LiveId" clId="{7D520DE1-34F9-448C-B56D-5518615FD818}" dt="2022-03-30T12:05:10.730" v="378" actId="12789"/>
        <pc:sldMkLst>
          <pc:docMk/>
          <pc:sldMk cId="1428945431" sldId="666"/>
        </pc:sldMkLst>
        <pc:spChg chg="add mod">
          <ac:chgData name="Syphax Ait oubelli" userId="ecf726b1934da71b" providerId="LiveId" clId="{7D520DE1-34F9-448C-B56D-5518615FD818}" dt="2022-03-30T12:05:10.730" v="378" actId="12789"/>
          <ac:spMkLst>
            <pc:docMk/>
            <pc:sldMk cId="1428945431" sldId="666"/>
            <ac:spMk id="2" creationId="{59231001-6859-4AD3-84A1-921519A53253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25" creationId="{0705E94B-CA23-49DC-856E-5E524BED26F0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26" creationId="{C224614B-A29C-4C23-AB70-9C9D3C99A940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27" creationId="{E13F31AE-D0AE-4867-A6CD-87FD853FA25D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28" creationId="{FB72A7C7-B38A-4C84-8999-9804F646007C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29" creationId="{AE6338AF-D137-425A-AA32-43B2A7FC6390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30" creationId="{20FD6842-D3D4-4635-8AA8-A6A8D96FF561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41" creationId="{E34F49D9-D6D8-4272-B7B0-B31C0EDB87A0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42" creationId="{AC558F02-1A00-4E4B-9537-E24D02536904}"/>
          </ac:spMkLst>
        </pc:spChg>
        <pc:spChg chg="del">
          <ac:chgData name="Syphax Ait oubelli" userId="ecf726b1934da71b" providerId="LiveId" clId="{7D520DE1-34F9-448C-B56D-5518615FD818}" dt="2022-03-30T12:05:05.829" v="365" actId="478"/>
          <ac:spMkLst>
            <pc:docMk/>
            <pc:sldMk cId="1428945431" sldId="666"/>
            <ac:spMk id="43" creationId="{D27AEEC2-CA92-40DD-A523-390608993B37}"/>
          </ac:spMkLst>
        </pc:spChg>
        <pc:grpChg chg="del">
          <ac:chgData name="Syphax Ait oubelli" userId="ecf726b1934da71b" providerId="LiveId" clId="{7D520DE1-34F9-448C-B56D-5518615FD818}" dt="2022-03-30T12:05:05.829" v="365" actId="478"/>
          <ac:grpSpMkLst>
            <pc:docMk/>
            <pc:sldMk cId="1428945431" sldId="666"/>
            <ac:grpSpMk id="23" creationId="{1769DA51-A0D7-4E96-9474-80D9A2CE83FE}"/>
          </ac:grpSpMkLst>
        </pc:grpChg>
        <pc:graphicFrameChg chg="del">
          <ac:chgData name="Syphax Ait oubelli" userId="ecf726b1934da71b" providerId="LiveId" clId="{7D520DE1-34F9-448C-B56D-5518615FD818}" dt="2022-03-30T12:05:05.829" v="365" actId="478"/>
          <ac:graphicFrameMkLst>
            <pc:docMk/>
            <pc:sldMk cId="1428945431" sldId="666"/>
            <ac:graphicFrameMk id="19" creationId="{1AAE6120-E614-4924-854A-FE67D54469B9}"/>
          </ac:graphicFrameMkLst>
        </pc:graphicFrameChg>
        <pc:graphicFrameChg chg="del">
          <ac:chgData name="Syphax Ait oubelli" userId="ecf726b1934da71b" providerId="LiveId" clId="{7D520DE1-34F9-448C-B56D-5518615FD818}" dt="2022-03-30T12:05:05.829" v="365" actId="478"/>
          <ac:graphicFrameMkLst>
            <pc:docMk/>
            <pc:sldMk cId="1428945431" sldId="666"/>
            <ac:graphicFrameMk id="38" creationId="{58D60DFE-2CE7-4F81-982F-B134FB7584F3}"/>
          </ac:graphicFrameMkLst>
        </pc:graphicFrame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4" creationId="{4D8BDDC3-31BE-4133-8CD9-65E0930787B3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2" creationId="{CB972629-0DD8-4D51-8FD2-A9F435BC6072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3" creationId="{3B883ED6-268E-4634-9EAF-011342DEAA43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4" creationId="{A622175F-A12D-4051-A554-277FD5E4EBB0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5" creationId="{986741BD-2020-4A37-B758-0C3218DA7880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6" creationId="{EDFD4566-2DE8-4136-B63F-115A63D60BE8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7" creationId="{708C4CB9-66D8-4510-9E7B-935B00E7A8E3}"/>
          </ac:cxnSpMkLst>
        </pc:cxnChg>
        <pc:cxnChg chg="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18" creationId="{8E8456C8-3990-420C-84E0-A43BCFEF70A3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24" creationId="{73331C76-6416-44F1-8EC6-CAF1183A47F6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1" creationId="{8055B482-E5A5-4C09-BF5A-EFB005D9C42D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2" creationId="{C7BF5E32-4CBE-46B4-8EE5-8916A405ABFB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3" creationId="{03FAD015-49F8-4711-9238-C8B4171781EE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4" creationId="{AD3990D8-C121-4984-916B-2B436330BF06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5" creationId="{138243A7-015D-434E-811F-69944DE8EE37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6" creationId="{3DF7A4E7-58CF-442E-8658-D359EB3E3CD8}"/>
          </ac:cxnSpMkLst>
        </pc:cxnChg>
        <pc:cxnChg chg="del mod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7" creationId="{D667AA37-1742-4745-BB0E-045276969ED9}"/>
          </ac:cxnSpMkLst>
        </pc:cxnChg>
        <pc:cxnChg chg="del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39" creationId="{78417D5E-2143-4246-AADB-094285467433}"/>
          </ac:cxnSpMkLst>
        </pc:cxnChg>
        <pc:cxnChg chg="del">
          <ac:chgData name="Syphax Ait oubelli" userId="ecf726b1934da71b" providerId="LiveId" clId="{7D520DE1-34F9-448C-B56D-5518615FD818}" dt="2022-03-30T12:05:05.829" v="365" actId="478"/>
          <ac:cxnSpMkLst>
            <pc:docMk/>
            <pc:sldMk cId="1428945431" sldId="666"/>
            <ac:cxnSpMk id="40" creationId="{E91C6888-F39F-4C92-A50D-1105A81B384D}"/>
          </ac:cxnSpMkLst>
        </pc:cxnChg>
      </pc:sldChg>
      <pc:sldChg chg="addSp delSp modSp add mod">
        <pc:chgData name="Syphax Ait oubelli" userId="ecf726b1934da71b" providerId="LiveId" clId="{7D520DE1-34F9-448C-B56D-5518615FD818}" dt="2022-03-30T14:01:29.738" v="530" actId="1076"/>
        <pc:sldMkLst>
          <pc:docMk/>
          <pc:sldMk cId="156573017" sldId="667"/>
        </pc:sldMkLst>
        <pc:spChg chg="del">
          <ac:chgData name="Syphax Ait oubelli" userId="ecf726b1934da71b" providerId="LiveId" clId="{7D520DE1-34F9-448C-B56D-5518615FD818}" dt="2022-03-30T12:54:45.161" v="382" actId="478"/>
          <ac:spMkLst>
            <pc:docMk/>
            <pc:sldMk cId="156573017" sldId="667"/>
            <ac:spMk id="2" creationId="{59231001-6859-4AD3-84A1-921519A53253}"/>
          </ac:spMkLst>
        </pc:spChg>
        <pc:spChg chg="add mod">
          <ac:chgData name="Syphax Ait oubelli" userId="ecf726b1934da71b" providerId="LiveId" clId="{7D520DE1-34F9-448C-B56D-5518615FD818}" dt="2022-03-30T14:01:29.738" v="530" actId="1076"/>
          <ac:spMkLst>
            <pc:docMk/>
            <pc:sldMk cId="156573017" sldId="667"/>
            <ac:spMk id="3" creationId="{62D49B6B-F45F-43FA-B96A-EC44D53DBCAF}"/>
          </ac:spMkLst>
        </pc:spChg>
        <pc:spChg chg="add del mod">
          <ac:chgData name="Syphax Ait oubelli" userId="ecf726b1934da71b" providerId="LiveId" clId="{7D520DE1-34F9-448C-B56D-5518615FD818}" dt="2022-03-30T14:00:41.130" v="506" actId="478"/>
          <ac:spMkLst>
            <pc:docMk/>
            <pc:sldMk cId="156573017" sldId="667"/>
            <ac:spMk id="4" creationId="{396E0EB0-3FF4-4161-83A8-64E65AB44B46}"/>
          </ac:spMkLst>
        </pc:spChg>
        <pc:spChg chg="add mod">
          <ac:chgData name="Syphax Ait oubelli" userId="ecf726b1934da71b" providerId="LiveId" clId="{7D520DE1-34F9-448C-B56D-5518615FD818}" dt="2022-03-30T14:01:16.880" v="517" actId="1076"/>
          <ac:spMkLst>
            <pc:docMk/>
            <pc:sldMk cId="156573017" sldId="667"/>
            <ac:spMk id="6" creationId="{576AA90B-EB0B-4A52-A308-FD412EEB6FB8}"/>
          </ac:spMkLst>
        </pc:spChg>
        <pc:spChg chg="add mod">
          <ac:chgData name="Syphax Ait oubelli" userId="ecf726b1934da71b" providerId="LiveId" clId="{7D520DE1-34F9-448C-B56D-5518615FD818}" dt="2022-03-30T14:01:29.738" v="530" actId="1076"/>
          <ac:spMkLst>
            <pc:docMk/>
            <pc:sldMk cId="156573017" sldId="667"/>
            <ac:spMk id="7" creationId="{0AD7DE40-5FF3-4937-B589-72C30C77CA9E}"/>
          </ac:spMkLst>
        </pc:spChg>
        <pc:spChg chg="add mod">
          <ac:chgData name="Syphax Ait oubelli" userId="ecf726b1934da71b" providerId="LiveId" clId="{7D520DE1-34F9-448C-B56D-5518615FD818}" dt="2022-03-30T14:01:16.880" v="517" actId="1076"/>
          <ac:spMkLst>
            <pc:docMk/>
            <pc:sldMk cId="156573017" sldId="667"/>
            <ac:spMk id="10" creationId="{72C0D771-7204-4A68-964B-1F3C955077F1}"/>
          </ac:spMkLst>
        </pc:spChg>
        <pc:picChg chg="add mod">
          <ac:chgData name="Syphax Ait oubelli" userId="ecf726b1934da71b" providerId="LiveId" clId="{7D520DE1-34F9-448C-B56D-5518615FD818}" dt="2022-03-30T14:01:16.880" v="517" actId="1076"/>
          <ac:picMkLst>
            <pc:docMk/>
            <pc:sldMk cId="156573017" sldId="667"/>
            <ac:picMk id="5" creationId="{4342B72D-91CC-4A5F-9018-7487A7CC8636}"/>
          </ac:picMkLst>
        </pc:picChg>
        <pc:picChg chg="add mod">
          <ac:chgData name="Syphax Ait oubelli" userId="ecf726b1934da71b" providerId="LiveId" clId="{7D520DE1-34F9-448C-B56D-5518615FD818}" dt="2022-03-30T14:01:16.880" v="517" actId="1076"/>
          <ac:picMkLst>
            <pc:docMk/>
            <pc:sldMk cId="156573017" sldId="667"/>
            <ac:picMk id="8" creationId="{20F0A715-26EB-4199-A19D-6F875AB42A68}"/>
          </ac:picMkLst>
        </pc:picChg>
        <pc:cxnChg chg="add mod">
          <ac:chgData name="Syphax Ait oubelli" userId="ecf726b1934da71b" providerId="LiveId" clId="{7D520DE1-34F9-448C-B56D-5518615FD818}" dt="2022-03-30T14:00:59.818" v="516" actId="12788"/>
          <ac:cxnSpMkLst>
            <pc:docMk/>
            <pc:sldMk cId="156573017" sldId="667"/>
            <ac:cxnSpMk id="11" creationId="{DD0944B8-9505-44CC-A695-8B9A42FE88FB}"/>
          </ac:cxnSpMkLst>
        </pc:cxnChg>
      </pc:sldChg>
      <pc:sldChg chg="addSp delSp modSp add mod">
        <pc:chgData name="Syphax Ait oubelli" userId="ecf726b1934da71b" providerId="LiveId" clId="{7D520DE1-34F9-448C-B56D-5518615FD818}" dt="2022-03-30T14:07:23.657" v="601" actId="20577"/>
        <pc:sldMkLst>
          <pc:docMk/>
          <pc:sldMk cId="1322747455" sldId="668"/>
        </pc:sldMkLst>
        <pc:spChg chg="del">
          <ac:chgData name="Syphax Ait oubelli" userId="ecf726b1934da71b" providerId="LiveId" clId="{7D520DE1-34F9-448C-B56D-5518615FD818}" dt="2022-03-30T14:03:04.329" v="533" actId="478"/>
          <ac:spMkLst>
            <pc:docMk/>
            <pc:sldMk cId="1322747455" sldId="668"/>
            <ac:spMk id="3" creationId="{62D49B6B-F45F-43FA-B96A-EC44D53DBCAF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4" creationId="{51F42F59-44BF-4E78-9C02-73E81CFA5095}"/>
          </ac:spMkLst>
        </pc:spChg>
        <pc:spChg chg="del">
          <ac:chgData name="Syphax Ait oubelli" userId="ecf726b1934da71b" providerId="LiveId" clId="{7D520DE1-34F9-448C-B56D-5518615FD818}" dt="2022-03-30T14:03:04.329" v="533" actId="478"/>
          <ac:spMkLst>
            <pc:docMk/>
            <pc:sldMk cId="1322747455" sldId="668"/>
            <ac:spMk id="6" creationId="{576AA90B-EB0B-4A52-A308-FD412EEB6FB8}"/>
          </ac:spMkLst>
        </pc:spChg>
        <pc:spChg chg="del">
          <ac:chgData name="Syphax Ait oubelli" userId="ecf726b1934da71b" providerId="LiveId" clId="{7D520DE1-34F9-448C-B56D-5518615FD818}" dt="2022-03-30T14:03:04.329" v="533" actId="478"/>
          <ac:spMkLst>
            <pc:docMk/>
            <pc:sldMk cId="1322747455" sldId="668"/>
            <ac:spMk id="7" creationId="{0AD7DE40-5FF3-4937-B589-72C30C77CA9E}"/>
          </ac:spMkLst>
        </pc:spChg>
        <pc:spChg chg="del">
          <ac:chgData name="Syphax Ait oubelli" userId="ecf726b1934da71b" providerId="LiveId" clId="{7D520DE1-34F9-448C-B56D-5518615FD818}" dt="2022-03-30T14:03:04.329" v="533" actId="478"/>
          <ac:spMkLst>
            <pc:docMk/>
            <pc:sldMk cId="1322747455" sldId="668"/>
            <ac:spMk id="10" creationId="{72C0D771-7204-4A68-964B-1F3C955077F1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12" creationId="{5714222D-38DE-4CF0-A453-875B9568F2C6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13" creationId="{C7132818-441C-4CC7-B38A-ECC8F3FFF66F}"/>
          </ac:spMkLst>
        </pc:spChg>
        <pc:spChg chg="add mod topLvl">
          <ac:chgData name="Syphax Ait oubelli" userId="ecf726b1934da71b" providerId="LiveId" clId="{7D520DE1-34F9-448C-B56D-5518615FD818}" dt="2022-03-30T14:07:13.150" v="597" actId="108"/>
          <ac:spMkLst>
            <pc:docMk/>
            <pc:sldMk cId="1322747455" sldId="668"/>
            <ac:spMk id="14" creationId="{159440A5-1B6E-4CDF-BCDD-61A639DC14AC}"/>
          </ac:spMkLst>
        </pc:spChg>
        <pc:spChg chg="add mod topLvl">
          <ac:chgData name="Syphax Ait oubelli" userId="ecf726b1934da71b" providerId="LiveId" clId="{7D520DE1-34F9-448C-B56D-5518615FD818}" dt="2022-03-30T14:07:01.123" v="593" actId="108"/>
          <ac:spMkLst>
            <pc:docMk/>
            <pc:sldMk cId="1322747455" sldId="668"/>
            <ac:spMk id="15" creationId="{78927F92-87CC-436D-B63A-7E66DF6CBD9E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16" creationId="{347ECCFC-4806-474C-8461-CA2C97FC7100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17" creationId="{D20E6563-7242-40B6-B551-515146CA3C65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19" creationId="{E864E860-8AB2-42B6-BDB2-541B450F8BEF}"/>
          </ac:spMkLst>
        </pc:spChg>
        <pc:spChg chg="add mod topLvl">
          <ac:chgData name="Syphax Ait oubelli" userId="ecf726b1934da71b" providerId="LiveId" clId="{7D520DE1-34F9-448C-B56D-5518615FD818}" dt="2022-03-30T14:07:03.485" v="594" actId="108"/>
          <ac:spMkLst>
            <pc:docMk/>
            <pc:sldMk cId="1322747455" sldId="668"/>
            <ac:spMk id="20" creationId="{8B5AB52F-1043-4E79-BD07-4C0EB728C524}"/>
          </ac:spMkLst>
        </pc:spChg>
        <pc:spChg chg="add mod topLvl">
          <ac:chgData name="Syphax Ait oubelli" userId="ecf726b1934da71b" providerId="LiveId" clId="{7D520DE1-34F9-448C-B56D-5518615FD818}" dt="2022-03-30T14:06:19.169" v="592"/>
          <ac:spMkLst>
            <pc:docMk/>
            <pc:sldMk cId="1322747455" sldId="668"/>
            <ac:spMk id="21" creationId="{4FF97CB2-3347-47A7-BE60-097CD7CC6C96}"/>
          </ac:spMkLst>
        </pc:spChg>
        <pc:spChg chg="add mod topLvl">
          <ac:chgData name="Syphax Ait oubelli" userId="ecf726b1934da71b" providerId="LiveId" clId="{7D520DE1-34F9-448C-B56D-5518615FD818}" dt="2022-03-30T14:07:23.657" v="601" actId="20577"/>
          <ac:spMkLst>
            <pc:docMk/>
            <pc:sldMk cId="1322747455" sldId="668"/>
            <ac:spMk id="34" creationId="{96644DA8-9E67-41AA-BE3B-E762053095D3}"/>
          </ac:spMkLst>
        </pc:spChg>
        <pc:grpChg chg="add del mod">
          <ac:chgData name="Syphax Ait oubelli" userId="ecf726b1934da71b" providerId="LiveId" clId="{7D520DE1-34F9-448C-B56D-5518615FD818}" dt="2022-03-30T14:03:13.386" v="538"/>
          <ac:grpSpMkLst>
            <pc:docMk/>
            <pc:sldMk cId="1322747455" sldId="668"/>
            <ac:grpSpMk id="2" creationId="{84036AAB-6836-4F42-A331-9EF5F4A5DE7D}"/>
          </ac:grpSpMkLst>
        </pc:grpChg>
        <pc:grpChg chg="add del mod">
          <ac:chgData name="Syphax Ait oubelli" userId="ecf726b1934da71b" providerId="LiveId" clId="{7D520DE1-34F9-448C-B56D-5518615FD818}" dt="2022-03-30T14:06:19.169" v="592"/>
          <ac:grpSpMkLst>
            <pc:docMk/>
            <pc:sldMk cId="1322747455" sldId="668"/>
            <ac:grpSpMk id="33" creationId="{9BF015A6-7BF1-4CDF-986E-22BB80F24737}"/>
          </ac:grpSpMkLst>
        </pc:grpChg>
        <pc:picChg chg="del">
          <ac:chgData name="Syphax Ait oubelli" userId="ecf726b1934da71b" providerId="LiveId" clId="{7D520DE1-34F9-448C-B56D-5518615FD818}" dt="2022-03-30T14:03:04.329" v="533" actId="478"/>
          <ac:picMkLst>
            <pc:docMk/>
            <pc:sldMk cId="1322747455" sldId="668"/>
            <ac:picMk id="5" creationId="{4342B72D-91CC-4A5F-9018-7487A7CC8636}"/>
          </ac:picMkLst>
        </pc:picChg>
        <pc:picChg chg="del">
          <ac:chgData name="Syphax Ait oubelli" userId="ecf726b1934da71b" providerId="LiveId" clId="{7D520DE1-34F9-448C-B56D-5518615FD818}" dt="2022-03-30T14:03:04.329" v="533" actId="478"/>
          <ac:picMkLst>
            <pc:docMk/>
            <pc:sldMk cId="1322747455" sldId="668"/>
            <ac:picMk id="8" creationId="{20F0A715-26EB-4199-A19D-6F875AB42A68}"/>
          </ac:picMkLst>
        </pc:picChg>
        <pc:cxnChg chg="del">
          <ac:chgData name="Syphax Ait oubelli" userId="ecf726b1934da71b" providerId="LiveId" clId="{7D520DE1-34F9-448C-B56D-5518615FD818}" dt="2022-03-30T14:03:04.329" v="533" actId="478"/>
          <ac:cxnSpMkLst>
            <pc:docMk/>
            <pc:sldMk cId="1322747455" sldId="668"/>
            <ac:cxnSpMk id="11" creationId="{DD0944B8-9505-44CC-A695-8B9A42FE88FB}"/>
          </ac:cxnSpMkLst>
        </pc:cxnChg>
        <pc:cxnChg chg="add mod topLvl">
          <ac:chgData name="Syphax Ait oubelli" userId="ecf726b1934da71b" providerId="LiveId" clId="{7D520DE1-34F9-448C-B56D-5518615FD818}" dt="2022-03-30T14:07:19.308" v="599" actId="108"/>
          <ac:cxnSpMkLst>
            <pc:docMk/>
            <pc:sldMk cId="1322747455" sldId="668"/>
            <ac:cxnSpMk id="18" creationId="{5D9FD69B-1774-433D-973D-6DB566A64729}"/>
          </ac:cxnSpMkLst>
        </pc:cxnChg>
        <pc:cxnChg chg="add mod topLvl">
          <ac:chgData name="Syphax Ait oubelli" userId="ecf726b1934da71b" providerId="LiveId" clId="{7D520DE1-34F9-448C-B56D-5518615FD818}" dt="2022-03-30T14:07:10.123" v="596" actId="108"/>
          <ac:cxnSpMkLst>
            <pc:docMk/>
            <pc:sldMk cId="1322747455" sldId="668"/>
            <ac:cxnSpMk id="22" creationId="{E1D719C5-56CB-4491-9B58-8836E4666684}"/>
          </ac:cxnSpMkLst>
        </pc:cxnChg>
        <pc:cxnChg chg="add mod topLvl">
          <ac:chgData name="Syphax Ait oubelli" userId="ecf726b1934da71b" providerId="LiveId" clId="{7D520DE1-34F9-448C-B56D-5518615FD818}" dt="2022-03-30T14:06:19.169" v="592"/>
          <ac:cxnSpMkLst>
            <pc:docMk/>
            <pc:sldMk cId="1322747455" sldId="668"/>
            <ac:cxnSpMk id="23" creationId="{9E3F2D38-C0C9-4C4E-9406-C72C3D7EC2A7}"/>
          </ac:cxnSpMkLst>
        </pc:cxnChg>
        <pc:cxnChg chg="add mod topLvl">
          <ac:chgData name="Syphax Ait oubelli" userId="ecf726b1934da71b" providerId="LiveId" clId="{7D520DE1-34F9-448C-B56D-5518615FD818}" dt="2022-03-30T14:07:19.767" v="600" actId="108"/>
          <ac:cxnSpMkLst>
            <pc:docMk/>
            <pc:sldMk cId="1322747455" sldId="668"/>
            <ac:cxnSpMk id="24" creationId="{EDF3F950-36D2-4074-8F14-9400E7354266}"/>
          </ac:cxnSpMkLst>
        </pc:cxnChg>
        <pc:cxnChg chg="add mod topLvl">
          <ac:chgData name="Syphax Ait oubelli" userId="ecf726b1934da71b" providerId="LiveId" clId="{7D520DE1-34F9-448C-B56D-5518615FD818}" dt="2022-03-30T14:07:18.748" v="598" actId="108"/>
          <ac:cxnSpMkLst>
            <pc:docMk/>
            <pc:sldMk cId="1322747455" sldId="668"/>
            <ac:cxnSpMk id="25" creationId="{A2340BA1-20E6-4E54-9772-780F08ACB7B4}"/>
          </ac:cxnSpMkLst>
        </pc:cxnChg>
        <pc:cxnChg chg="add mod topLvl">
          <ac:chgData name="Syphax Ait oubelli" userId="ecf726b1934da71b" providerId="LiveId" clId="{7D520DE1-34F9-448C-B56D-5518615FD818}" dt="2022-03-30T14:06:19.169" v="592"/>
          <ac:cxnSpMkLst>
            <pc:docMk/>
            <pc:sldMk cId="1322747455" sldId="668"/>
            <ac:cxnSpMk id="26" creationId="{6871D1F8-D3B4-426D-9608-2206C48AB763}"/>
          </ac:cxnSpMkLst>
        </pc:cxnChg>
        <pc:cxnChg chg="add mod topLvl">
          <ac:chgData name="Syphax Ait oubelli" userId="ecf726b1934da71b" providerId="LiveId" clId="{7D520DE1-34F9-448C-B56D-5518615FD818}" dt="2022-03-30T14:06:19.169" v="592"/>
          <ac:cxnSpMkLst>
            <pc:docMk/>
            <pc:sldMk cId="1322747455" sldId="668"/>
            <ac:cxnSpMk id="27" creationId="{221282C9-5C4D-4E5F-AB31-A0429E0E3578}"/>
          </ac:cxnSpMkLst>
        </pc:cxnChg>
        <pc:cxnChg chg="add mod topLvl">
          <ac:chgData name="Syphax Ait oubelli" userId="ecf726b1934da71b" providerId="LiveId" clId="{7D520DE1-34F9-448C-B56D-5518615FD818}" dt="2022-03-30T14:06:19.169" v="592"/>
          <ac:cxnSpMkLst>
            <pc:docMk/>
            <pc:sldMk cId="1322747455" sldId="668"/>
            <ac:cxnSpMk id="28" creationId="{ED52ABD6-82D7-4CED-80FA-4801ACBA0C26}"/>
          </ac:cxnSpMkLst>
        </pc:cxnChg>
        <pc:cxnChg chg="add mod topLvl">
          <ac:chgData name="Syphax Ait oubelli" userId="ecf726b1934da71b" providerId="LiveId" clId="{7D520DE1-34F9-448C-B56D-5518615FD818}" dt="2022-03-30T14:07:09.451" v="595" actId="108"/>
          <ac:cxnSpMkLst>
            <pc:docMk/>
            <pc:sldMk cId="1322747455" sldId="668"/>
            <ac:cxnSpMk id="29" creationId="{C4245096-4511-49BC-91E4-BF2DBC7B9AB1}"/>
          </ac:cxnSpMkLst>
        </pc:cxnChg>
      </pc:sldChg>
      <pc:sldChg chg="addSp delSp modSp add del mod">
        <pc:chgData name="Syphax Ait oubelli" userId="ecf726b1934da71b" providerId="LiveId" clId="{7D520DE1-34F9-448C-B56D-5518615FD818}" dt="2022-03-30T14:02:47.777" v="531" actId="47"/>
        <pc:sldMkLst>
          <pc:docMk/>
          <pc:sldMk cId="3167496203" sldId="668"/>
        </pc:sldMkLst>
        <pc:spChg chg="mod topLvl">
          <ac:chgData name="Syphax Ait oubelli" userId="ecf726b1934da71b" providerId="LiveId" clId="{7D520DE1-34F9-448C-B56D-5518615FD818}" dt="2022-03-30T13:59:21.056" v="472"/>
          <ac:spMkLst>
            <pc:docMk/>
            <pc:sldMk cId="3167496203" sldId="668"/>
            <ac:spMk id="5" creationId="{D316575E-882D-4257-9180-F9DD8F077822}"/>
          </ac:spMkLst>
        </pc:spChg>
        <pc:spChg chg="mod topLvl">
          <ac:chgData name="Syphax Ait oubelli" userId="ecf726b1934da71b" providerId="LiveId" clId="{7D520DE1-34F9-448C-B56D-5518615FD818}" dt="2022-03-30T13:59:21.056" v="472"/>
          <ac:spMkLst>
            <pc:docMk/>
            <pc:sldMk cId="3167496203" sldId="668"/>
            <ac:spMk id="7" creationId="{484A0934-5016-4906-B08A-4F475C7B24CD}"/>
          </ac:spMkLst>
        </pc:spChg>
        <pc:spChg chg="mod ord topLvl">
          <ac:chgData name="Syphax Ait oubelli" userId="ecf726b1934da71b" providerId="LiveId" clId="{7D520DE1-34F9-448C-B56D-5518615FD818}" dt="2022-03-30T13:59:21.056" v="472"/>
          <ac:spMkLst>
            <pc:docMk/>
            <pc:sldMk cId="3167496203" sldId="668"/>
            <ac:spMk id="8" creationId="{4270A557-B9F6-4FA2-9155-C85CA027CAC7}"/>
          </ac:spMkLst>
        </pc:spChg>
        <pc:spChg chg="mod topLvl">
          <ac:chgData name="Syphax Ait oubelli" userId="ecf726b1934da71b" providerId="LiveId" clId="{7D520DE1-34F9-448C-B56D-5518615FD818}" dt="2022-03-30T13:59:21.056" v="472"/>
          <ac:spMkLst>
            <pc:docMk/>
            <pc:sldMk cId="3167496203" sldId="668"/>
            <ac:spMk id="9" creationId="{60E173F1-3D22-49EC-A1D7-327E644CD059}"/>
          </ac:spMkLst>
        </pc:spChg>
        <pc:spChg chg="mod topLvl">
          <ac:chgData name="Syphax Ait oubelli" userId="ecf726b1934da71b" providerId="LiveId" clId="{7D520DE1-34F9-448C-B56D-5518615FD818}" dt="2022-03-30T13:59:21.056" v="472"/>
          <ac:spMkLst>
            <pc:docMk/>
            <pc:sldMk cId="3167496203" sldId="668"/>
            <ac:spMk id="10" creationId="{F874545F-E8C3-4D58-9A4E-627BCD2C5A0C}"/>
          </ac:spMkLst>
        </pc:spChg>
        <pc:spChg chg="mod topLvl">
          <ac:chgData name="Syphax Ait oubelli" userId="ecf726b1934da71b" providerId="LiveId" clId="{7D520DE1-34F9-448C-B56D-5518615FD818}" dt="2022-03-30T13:59:21.056" v="472"/>
          <ac:spMkLst>
            <pc:docMk/>
            <pc:sldMk cId="3167496203" sldId="668"/>
            <ac:spMk id="11" creationId="{EF8B6487-B056-4608-9E02-CBFE58228209}"/>
          </ac:spMkLst>
        </pc:spChg>
        <pc:spChg chg="mod">
          <ac:chgData name="Syphax Ait oubelli" userId="ecf726b1934da71b" providerId="LiveId" clId="{7D520DE1-34F9-448C-B56D-5518615FD818}" dt="2022-03-30T13:59:36.593" v="481" actId="20577"/>
          <ac:spMkLst>
            <pc:docMk/>
            <pc:sldMk cId="3167496203" sldId="668"/>
            <ac:spMk id="41" creationId="{E34F49D9-D6D8-4272-B7B0-B31C0EDB87A0}"/>
          </ac:spMkLst>
        </pc:spChg>
        <pc:spChg chg="mod">
          <ac:chgData name="Syphax Ait oubelli" userId="ecf726b1934da71b" providerId="LiveId" clId="{7D520DE1-34F9-448C-B56D-5518615FD818}" dt="2022-03-30T13:59:44.482" v="483" actId="1076"/>
          <ac:spMkLst>
            <pc:docMk/>
            <pc:sldMk cId="3167496203" sldId="668"/>
            <ac:spMk id="42" creationId="{AC558F02-1A00-4E4B-9537-E24D02536904}"/>
          </ac:spMkLst>
        </pc:spChg>
        <pc:spChg chg="mod">
          <ac:chgData name="Syphax Ait oubelli" userId="ecf726b1934da71b" providerId="LiveId" clId="{7D520DE1-34F9-448C-B56D-5518615FD818}" dt="2022-03-30T13:59:41.755" v="482" actId="1076"/>
          <ac:spMkLst>
            <pc:docMk/>
            <pc:sldMk cId="3167496203" sldId="668"/>
            <ac:spMk id="43" creationId="{D27AEEC2-CA92-40DD-A523-390608993B37}"/>
          </ac:spMkLst>
        </pc:spChg>
        <pc:grpChg chg="del ord">
          <ac:chgData name="Syphax Ait oubelli" userId="ecf726b1934da71b" providerId="LiveId" clId="{7D520DE1-34F9-448C-B56D-5518615FD818}" dt="2022-03-30T13:59:21.056" v="472"/>
          <ac:grpSpMkLst>
            <pc:docMk/>
            <pc:sldMk cId="3167496203" sldId="668"/>
            <ac:grpSpMk id="23" creationId="{1769DA51-A0D7-4E96-9474-80D9A2CE83FE}"/>
          </ac:grpSpMkLst>
        </pc:grpChg>
        <pc:graphicFrameChg chg="del modGraphic">
          <ac:chgData name="Syphax Ait oubelli" userId="ecf726b1934da71b" providerId="LiveId" clId="{7D520DE1-34F9-448C-B56D-5518615FD818}" dt="2022-03-30T13:58:53.518" v="462" actId="478"/>
          <ac:graphicFrameMkLst>
            <pc:docMk/>
            <pc:sldMk cId="3167496203" sldId="668"/>
            <ac:graphicFrameMk id="19" creationId="{1AAE6120-E614-4924-854A-FE67D54469B9}"/>
          </ac:graphicFrameMkLst>
        </pc:graphicFrameChg>
        <pc:graphicFrameChg chg="del modGraphic">
          <ac:chgData name="Syphax Ait oubelli" userId="ecf726b1934da71b" providerId="LiveId" clId="{7D520DE1-34F9-448C-B56D-5518615FD818}" dt="2022-03-30T13:58:53.518" v="462" actId="478"/>
          <ac:graphicFrameMkLst>
            <pc:docMk/>
            <pc:sldMk cId="3167496203" sldId="668"/>
            <ac:graphicFrameMk id="38" creationId="{58D60DFE-2CE7-4F81-982F-B134FB7584F3}"/>
          </ac:graphicFrameMkLst>
        </pc:graphicFrameChg>
        <pc:graphicFrameChg chg="add mod modGraphic">
          <ac:chgData name="Syphax Ait oubelli" userId="ecf726b1934da71b" providerId="LiveId" clId="{7D520DE1-34F9-448C-B56D-5518615FD818}" dt="2022-03-30T13:59:28.664" v="474" actId="20577"/>
          <ac:graphicFrameMkLst>
            <pc:docMk/>
            <pc:sldMk cId="3167496203" sldId="668"/>
            <ac:graphicFrameMk id="45" creationId="{573B6C7B-E853-4E55-98C0-BA562FE5A28B}"/>
          </ac:graphicFrameMkLst>
        </pc:graphicFrameChg>
        <pc:graphicFrameChg chg="add mod modGraphic">
          <ac:chgData name="Syphax Ait oubelli" userId="ecf726b1934da71b" providerId="LiveId" clId="{7D520DE1-34F9-448C-B56D-5518615FD818}" dt="2022-03-30T13:59:30.816" v="475" actId="20577"/>
          <ac:graphicFrameMkLst>
            <pc:docMk/>
            <pc:sldMk cId="3167496203" sldId="668"/>
            <ac:graphicFrameMk id="46" creationId="{D78BC154-D74E-4985-987A-4FAB0EA0E4EF}"/>
          </ac:graphicFrameMkLst>
        </pc:graphicFrame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4" creationId="{4D8BDDC3-31BE-4133-8CD9-65E0930787B3}"/>
          </ac:cxnSpMkLst>
        </pc:cxn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12" creationId="{CB972629-0DD8-4D51-8FD2-A9F435BC6072}"/>
          </ac:cxnSpMkLst>
        </pc:cxn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13" creationId="{3B883ED6-268E-4634-9EAF-011342DEAA43}"/>
          </ac:cxnSpMkLst>
        </pc:cxn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14" creationId="{A622175F-A12D-4051-A554-277FD5E4EBB0}"/>
          </ac:cxnSpMkLst>
        </pc:cxnChg>
        <pc:cxnChg chg="mod ord topLvl">
          <ac:chgData name="Syphax Ait oubelli" userId="ecf726b1934da71b" providerId="LiveId" clId="{7D520DE1-34F9-448C-B56D-5518615FD818}" dt="2022-03-30T13:59:23.916" v="473" actId="167"/>
          <ac:cxnSpMkLst>
            <pc:docMk/>
            <pc:sldMk cId="3167496203" sldId="668"/>
            <ac:cxnSpMk id="15" creationId="{986741BD-2020-4A37-B758-0C3218DA7880}"/>
          </ac:cxnSpMkLst>
        </pc:cxn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16" creationId="{EDFD4566-2DE8-4136-B63F-115A63D60BE8}"/>
          </ac:cxnSpMkLst>
        </pc:cxn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17" creationId="{708C4CB9-66D8-4510-9E7B-935B00E7A8E3}"/>
          </ac:cxnSpMkLst>
        </pc:cxnChg>
        <pc:cxnChg chg="mod topLvl">
          <ac:chgData name="Syphax Ait oubelli" userId="ecf726b1934da71b" providerId="LiveId" clId="{7D520DE1-34F9-448C-B56D-5518615FD818}" dt="2022-03-30T13:59:21.056" v="472"/>
          <ac:cxnSpMkLst>
            <pc:docMk/>
            <pc:sldMk cId="3167496203" sldId="668"/>
            <ac:cxnSpMk id="18" creationId="{8E8456C8-3990-420C-84E0-A43BCFEF70A3}"/>
          </ac:cxnSpMkLst>
        </pc:cxnChg>
        <pc:cxnChg chg="del mod">
          <ac:chgData name="Syphax Ait oubelli" userId="ecf726b1934da71b" providerId="LiveId" clId="{7D520DE1-34F9-448C-B56D-5518615FD818}" dt="2022-03-30T13:59:02.336" v="464" actId="478"/>
          <ac:cxnSpMkLst>
            <pc:docMk/>
            <pc:sldMk cId="3167496203" sldId="668"/>
            <ac:cxnSpMk id="40" creationId="{E91C6888-F39F-4C92-A50D-1105A81B384D}"/>
          </ac:cxnSpMkLst>
        </pc:cxnChg>
        <pc:cxnChg chg="add mod ord">
          <ac:chgData name="Syphax Ait oubelli" userId="ecf726b1934da71b" providerId="LiveId" clId="{7D520DE1-34F9-448C-B56D-5518615FD818}" dt="2022-03-30T13:59:13.707" v="470" actId="166"/>
          <ac:cxnSpMkLst>
            <pc:docMk/>
            <pc:sldMk cId="3167496203" sldId="668"/>
            <ac:cxnSpMk id="47" creationId="{D60B240A-CB89-44F3-ACF8-CD3FCD90D38B}"/>
          </ac:cxnSpMkLst>
        </pc:cxnChg>
      </pc:sldChg>
      <pc:sldChg chg="addSp modSp add mod">
        <pc:chgData name="Syphax Ait oubelli" userId="ecf726b1934da71b" providerId="LiveId" clId="{7D520DE1-34F9-448C-B56D-5518615FD818}" dt="2022-03-30T14:08:43.376" v="610" actId="207"/>
        <pc:sldMkLst>
          <pc:docMk/>
          <pc:sldMk cId="602926151" sldId="669"/>
        </pc:sldMkLst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4" creationId="{51F42F59-44BF-4E78-9C02-73E81CFA5095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2" creationId="{5714222D-38DE-4CF0-A453-875B9568F2C6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3" creationId="{C7132818-441C-4CC7-B38A-ECC8F3FFF66F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4" creationId="{159440A5-1B6E-4CDF-BCDD-61A639DC14AC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5" creationId="{78927F92-87CC-436D-B63A-7E66DF6CBD9E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6" creationId="{347ECCFC-4806-474C-8461-CA2C97FC7100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7" creationId="{D20E6563-7242-40B6-B551-515146CA3C65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19" creationId="{E864E860-8AB2-42B6-BDB2-541B450F8BEF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20" creationId="{8B5AB52F-1043-4E79-BD07-4C0EB728C524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21" creationId="{4FF97CB2-3347-47A7-BE60-097CD7CC6C96}"/>
          </ac:spMkLst>
        </pc:spChg>
        <pc:spChg chg="mod">
          <ac:chgData name="Syphax Ait oubelli" userId="ecf726b1934da71b" providerId="LiveId" clId="{7D520DE1-34F9-448C-B56D-5518615FD818}" dt="2022-03-30T14:08:03.491" v="603" actId="1076"/>
          <ac:spMkLst>
            <pc:docMk/>
            <pc:sldMk cId="602926151" sldId="669"/>
            <ac:spMk id="34" creationId="{96644DA8-9E67-41AA-BE3B-E762053095D3}"/>
          </ac:spMkLst>
        </pc:spChg>
        <pc:graphicFrameChg chg="add mod modGraphic">
          <ac:chgData name="Syphax Ait oubelli" userId="ecf726b1934da71b" providerId="LiveId" clId="{7D520DE1-34F9-448C-B56D-5518615FD818}" dt="2022-03-30T14:08:43.376" v="610" actId="207"/>
          <ac:graphicFrameMkLst>
            <pc:docMk/>
            <pc:sldMk cId="602926151" sldId="669"/>
            <ac:graphicFrameMk id="30" creationId="{6263D706-5CD2-42D1-88A5-0CC6F21E52C8}"/>
          </ac:graphicFrameMkLst>
        </pc:graphicFrame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18" creationId="{5D9FD69B-1774-433D-973D-6DB566A64729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2" creationId="{E1D719C5-56CB-4491-9B58-8836E4666684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3" creationId="{9E3F2D38-C0C9-4C4E-9406-C72C3D7EC2A7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4" creationId="{EDF3F950-36D2-4074-8F14-9400E7354266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5" creationId="{A2340BA1-20E6-4E54-9772-780F08ACB7B4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6" creationId="{6871D1F8-D3B4-426D-9608-2206C48AB763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7" creationId="{221282C9-5C4D-4E5F-AB31-A0429E0E3578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8" creationId="{ED52ABD6-82D7-4CED-80FA-4801ACBA0C26}"/>
          </ac:cxnSpMkLst>
        </pc:cxnChg>
        <pc:cxnChg chg="mod">
          <ac:chgData name="Syphax Ait oubelli" userId="ecf726b1934da71b" providerId="LiveId" clId="{7D520DE1-34F9-448C-B56D-5518615FD818}" dt="2022-03-30T14:08:03.491" v="603" actId="1076"/>
          <ac:cxnSpMkLst>
            <pc:docMk/>
            <pc:sldMk cId="602926151" sldId="669"/>
            <ac:cxnSpMk id="29" creationId="{C4245096-4511-49BC-91E4-BF2DBC7B9AB1}"/>
          </ac:cxnSpMkLst>
        </pc:cxnChg>
      </pc:sldChg>
      <pc:sldChg chg="addSp delSp modSp add mod">
        <pc:chgData name="Syphax Ait oubelli" userId="ecf726b1934da71b" providerId="LiveId" clId="{7D520DE1-34F9-448C-B56D-5518615FD818}" dt="2022-03-30T14:13:46.526" v="695"/>
        <pc:sldMkLst>
          <pc:docMk/>
          <pc:sldMk cId="1102799520" sldId="670"/>
        </pc:sldMkLst>
        <pc:spChg chg="add del mod">
          <ac:chgData name="Syphax Ait oubelli" userId="ecf726b1934da71b" providerId="LiveId" clId="{7D520DE1-34F9-448C-B56D-5518615FD818}" dt="2022-03-30T14:13:46.170" v="694" actId="478"/>
          <ac:spMkLst>
            <pc:docMk/>
            <pc:sldMk cId="1102799520" sldId="670"/>
            <ac:spMk id="2" creationId="{A31470E3-7354-42B2-B6EF-197DF2F0D7F2}"/>
          </ac:spMkLst>
        </pc:spChg>
        <pc:spChg chg="add mod">
          <ac:chgData name="Syphax Ait oubelli" userId="ecf726b1934da71b" providerId="LiveId" clId="{7D520DE1-34F9-448C-B56D-5518615FD818}" dt="2022-03-30T14:13:46.526" v="695"/>
          <ac:spMkLst>
            <pc:docMk/>
            <pc:sldMk cId="1102799520" sldId="670"/>
            <ac:spMk id="31" creationId="{4914F45B-0661-4702-881F-EF80F934D33F}"/>
          </ac:spMkLst>
        </pc:spChg>
      </pc:sldChg>
      <pc:sldChg chg="addSp delSp modSp add mod">
        <pc:chgData name="Syphax Ait oubelli" userId="ecf726b1934da71b" providerId="LiveId" clId="{7D520DE1-34F9-448C-B56D-5518615FD818}" dt="2022-03-30T14:13:56.313" v="699" actId="207"/>
        <pc:sldMkLst>
          <pc:docMk/>
          <pc:sldMk cId="2319183386" sldId="671"/>
        </pc:sldMkLst>
        <pc:spChg chg="del">
          <ac:chgData name="Syphax Ait oubelli" userId="ecf726b1934da71b" providerId="LiveId" clId="{7D520DE1-34F9-448C-B56D-5518615FD818}" dt="2022-03-30T14:13:16.493" v="683" actId="21"/>
          <ac:spMkLst>
            <pc:docMk/>
            <pc:sldMk cId="2319183386" sldId="671"/>
            <ac:spMk id="2" creationId="{A31470E3-7354-42B2-B6EF-197DF2F0D7F2}"/>
          </ac:spMkLst>
        </pc:spChg>
        <pc:spChg chg="add mod">
          <ac:chgData name="Syphax Ait oubelli" userId="ecf726b1934da71b" providerId="LiveId" clId="{7D520DE1-34F9-448C-B56D-5518615FD818}" dt="2022-03-30T14:13:42.981" v="693" actId="207"/>
          <ac:spMkLst>
            <pc:docMk/>
            <pc:sldMk cId="2319183386" sldId="671"/>
            <ac:spMk id="31" creationId="{59BFFE85-9D8F-4213-9F55-9672EC5DC1B5}"/>
          </ac:spMkLst>
        </pc:spChg>
        <pc:graphicFrameChg chg="modGraphic">
          <ac:chgData name="Syphax Ait oubelli" userId="ecf726b1934da71b" providerId="LiveId" clId="{7D520DE1-34F9-448C-B56D-5518615FD818}" dt="2022-03-30T14:13:56.313" v="699" actId="207"/>
          <ac:graphicFrameMkLst>
            <pc:docMk/>
            <pc:sldMk cId="2319183386" sldId="671"/>
            <ac:graphicFrameMk id="30" creationId="{6263D706-5CD2-42D1-88A5-0CC6F21E52C8}"/>
          </ac:graphicFrameMkLst>
        </pc:graphicFrameChg>
      </pc:sldChg>
      <pc:sldChg chg="addSp delSp modSp add mod">
        <pc:chgData name="Syphax Ait oubelli" userId="ecf726b1934da71b" providerId="LiveId" clId="{7D520DE1-34F9-448C-B56D-5518615FD818}" dt="2022-03-30T14:30:22.677" v="714"/>
        <pc:sldMkLst>
          <pc:docMk/>
          <pc:sldMk cId="1033338885" sldId="672"/>
        </pc:sldMkLst>
        <pc:spChg chg="add mod">
          <ac:chgData name="Syphax Ait oubelli" userId="ecf726b1934da71b" providerId="LiveId" clId="{7D520DE1-34F9-448C-B56D-5518615FD818}" dt="2022-03-30T14:16:19.006" v="712" actId="12789"/>
          <ac:spMkLst>
            <pc:docMk/>
            <pc:sldMk cId="1033338885" sldId="672"/>
            <ac:spMk id="2" creationId="{1516CEF4-ECDF-4D22-884D-555B811EB22F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4" creationId="{51F42F59-44BF-4E78-9C02-73E81CFA5095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2" creationId="{5714222D-38DE-4CF0-A453-875B9568F2C6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3" creationId="{C7132818-441C-4CC7-B38A-ECC8F3FFF66F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4" creationId="{159440A5-1B6E-4CDF-BCDD-61A639DC14AC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5" creationId="{78927F92-87CC-436D-B63A-7E66DF6CBD9E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6" creationId="{347ECCFC-4806-474C-8461-CA2C97FC7100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7" creationId="{D20E6563-7242-40B6-B551-515146CA3C65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19" creationId="{E864E860-8AB2-42B6-BDB2-541B450F8BEF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20" creationId="{8B5AB52F-1043-4E79-BD07-4C0EB728C524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21" creationId="{4FF97CB2-3347-47A7-BE60-097CD7CC6C96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31" creationId="{59BFFE85-9D8F-4213-9F55-9672EC5DC1B5}"/>
          </ac:spMkLst>
        </pc:spChg>
        <pc:spChg chg="add del mod">
          <ac:chgData name="Syphax Ait oubelli" userId="ecf726b1934da71b" providerId="LiveId" clId="{7D520DE1-34F9-448C-B56D-5518615FD818}" dt="2022-03-30T14:30:22.677" v="714"/>
          <ac:spMkLst>
            <pc:docMk/>
            <pc:sldMk cId="1033338885" sldId="672"/>
            <ac:spMk id="32" creationId="{E57D63EC-8B60-4ACD-B97A-12453011E28D}"/>
          </ac:spMkLst>
        </pc:spChg>
        <pc:spChg chg="del">
          <ac:chgData name="Syphax Ait oubelli" userId="ecf726b1934da71b" providerId="LiveId" clId="{7D520DE1-34F9-448C-B56D-5518615FD818}" dt="2022-03-30T14:16:11.701" v="701" actId="478"/>
          <ac:spMkLst>
            <pc:docMk/>
            <pc:sldMk cId="1033338885" sldId="672"/>
            <ac:spMk id="34" creationId="{96644DA8-9E67-41AA-BE3B-E762053095D3}"/>
          </ac:spMkLst>
        </pc:spChg>
        <pc:graphicFrameChg chg="del">
          <ac:chgData name="Syphax Ait oubelli" userId="ecf726b1934da71b" providerId="LiveId" clId="{7D520DE1-34F9-448C-B56D-5518615FD818}" dt="2022-03-30T14:16:11.701" v="701" actId="478"/>
          <ac:graphicFrameMkLst>
            <pc:docMk/>
            <pc:sldMk cId="1033338885" sldId="672"/>
            <ac:graphicFrameMk id="30" creationId="{6263D706-5CD2-42D1-88A5-0CC6F21E52C8}"/>
          </ac:graphicFrameMkLst>
        </pc:graphicFrame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18" creationId="{5D9FD69B-1774-433D-973D-6DB566A64729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2" creationId="{E1D719C5-56CB-4491-9B58-8836E4666684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3" creationId="{9E3F2D38-C0C9-4C4E-9406-C72C3D7EC2A7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4" creationId="{EDF3F950-36D2-4074-8F14-9400E7354266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5" creationId="{A2340BA1-20E6-4E54-9772-780F08ACB7B4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6" creationId="{6871D1F8-D3B4-426D-9608-2206C48AB763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7" creationId="{221282C9-5C4D-4E5F-AB31-A0429E0E3578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8" creationId="{ED52ABD6-82D7-4CED-80FA-4801ACBA0C26}"/>
          </ac:cxnSpMkLst>
        </pc:cxnChg>
        <pc:cxnChg chg="del mod">
          <ac:chgData name="Syphax Ait oubelli" userId="ecf726b1934da71b" providerId="LiveId" clId="{7D520DE1-34F9-448C-B56D-5518615FD818}" dt="2022-03-30T14:16:11.701" v="701" actId="478"/>
          <ac:cxnSpMkLst>
            <pc:docMk/>
            <pc:sldMk cId="1033338885" sldId="672"/>
            <ac:cxnSpMk id="29" creationId="{C4245096-4511-49BC-91E4-BF2DBC7B9AB1}"/>
          </ac:cxnSpMkLst>
        </pc:cxnChg>
      </pc:sldChg>
      <pc:sldChg chg="addSp delSp modSp add mod">
        <pc:chgData name="Syphax Ait oubelli" userId="ecf726b1934da71b" providerId="LiveId" clId="{7D520DE1-34F9-448C-B56D-5518615FD818}" dt="2022-03-30T14:34:14.758" v="746" actId="478"/>
        <pc:sldMkLst>
          <pc:docMk/>
          <pc:sldMk cId="2876678789" sldId="673"/>
        </pc:sldMkLst>
        <pc:spChg chg="del">
          <ac:chgData name="Syphax Ait oubelli" userId="ecf726b1934da71b" providerId="LiveId" clId="{7D520DE1-34F9-448C-B56D-5518615FD818}" dt="2022-03-30T14:30:24.541" v="716" actId="478"/>
          <ac:spMkLst>
            <pc:docMk/>
            <pc:sldMk cId="2876678789" sldId="673"/>
            <ac:spMk id="2" creationId="{1516CEF4-ECDF-4D22-884D-555B811EB22F}"/>
          </ac:spMkLst>
        </pc:spChg>
        <pc:spChg chg="add mod">
          <ac:chgData name="Syphax Ait oubelli" userId="ecf726b1934da71b" providerId="LiveId" clId="{7D520DE1-34F9-448C-B56D-5518615FD818}" dt="2022-03-30T14:30:50.391" v="741" actId="1076"/>
          <ac:spMkLst>
            <pc:docMk/>
            <pc:sldMk cId="2876678789" sldId="673"/>
            <ac:spMk id="3" creationId="{6BC0B5D2-DF5B-495A-A6D2-955F6629915A}"/>
          </ac:spMkLst>
        </pc:spChg>
        <pc:spChg chg="add mod">
          <ac:chgData name="Syphax Ait oubelli" userId="ecf726b1934da71b" providerId="LiveId" clId="{7D520DE1-34F9-448C-B56D-5518615FD818}" dt="2022-03-30T14:30:31.508" v="725" actId="1037"/>
          <ac:spMkLst>
            <pc:docMk/>
            <pc:sldMk cId="2876678789" sldId="673"/>
            <ac:spMk id="4" creationId="{A19E6CCC-D919-4B74-B734-AE8648F8734A}"/>
          </ac:spMkLst>
        </pc:spChg>
        <pc:spChg chg="mod">
          <ac:chgData name="Syphax Ait oubelli" userId="ecf726b1934da71b" providerId="LiveId" clId="{7D520DE1-34F9-448C-B56D-5518615FD818}" dt="2022-03-30T14:31:02.177" v="742"/>
          <ac:spMkLst>
            <pc:docMk/>
            <pc:sldMk cId="2876678789" sldId="673"/>
            <ac:spMk id="8" creationId="{C6DC9899-E4C8-420D-8063-03ECF4ACE59C}"/>
          </ac:spMkLst>
        </pc:spChg>
        <pc:spChg chg="mod">
          <ac:chgData name="Syphax Ait oubelli" userId="ecf726b1934da71b" providerId="LiveId" clId="{7D520DE1-34F9-448C-B56D-5518615FD818}" dt="2022-03-30T14:31:02.177" v="742"/>
          <ac:spMkLst>
            <pc:docMk/>
            <pc:sldMk cId="2876678789" sldId="673"/>
            <ac:spMk id="9" creationId="{B67C0692-58FC-4C8B-9EF3-34746891FC1F}"/>
          </ac:spMkLst>
        </pc:spChg>
        <pc:spChg chg="mod">
          <ac:chgData name="Syphax Ait oubelli" userId="ecf726b1934da71b" providerId="LiveId" clId="{7D520DE1-34F9-448C-B56D-5518615FD818}" dt="2022-03-30T14:31:02.177" v="742"/>
          <ac:spMkLst>
            <pc:docMk/>
            <pc:sldMk cId="2876678789" sldId="673"/>
            <ac:spMk id="10" creationId="{696B5157-94BA-4344-BFC5-3B614552243E}"/>
          </ac:spMkLst>
        </pc:spChg>
        <pc:spChg chg="mod">
          <ac:chgData name="Syphax Ait oubelli" userId="ecf726b1934da71b" providerId="LiveId" clId="{7D520DE1-34F9-448C-B56D-5518615FD818}" dt="2022-03-30T14:31:02.177" v="742"/>
          <ac:spMkLst>
            <pc:docMk/>
            <pc:sldMk cId="2876678789" sldId="673"/>
            <ac:spMk id="11" creationId="{D68AD737-8476-45E3-AA61-D4A184EAEF2C}"/>
          </ac:spMkLst>
        </pc:spChg>
        <pc:spChg chg="mod">
          <ac:chgData name="Syphax Ait oubelli" userId="ecf726b1934da71b" providerId="LiveId" clId="{7D520DE1-34F9-448C-B56D-5518615FD818}" dt="2022-03-30T14:31:02.177" v="742"/>
          <ac:spMkLst>
            <pc:docMk/>
            <pc:sldMk cId="2876678789" sldId="673"/>
            <ac:spMk id="12" creationId="{79707E61-23D8-4987-98F5-1C1E3D80F1D9}"/>
          </ac:spMkLst>
        </pc:spChg>
        <pc:spChg chg="mod">
          <ac:chgData name="Syphax Ait oubelli" userId="ecf726b1934da71b" providerId="LiveId" clId="{7D520DE1-34F9-448C-B56D-5518615FD818}" dt="2022-03-30T14:31:02.177" v="742"/>
          <ac:spMkLst>
            <pc:docMk/>
            <pc:sldMk cId="2876678789" sldId="673"/>
            <ac:spMk id="13" creationId="{8FE4366A-D478-41F5-8FE1-17C9D0F582BA}"/>
          </ac:spMkLst>
        </pc:spChg>
        <pc:grpChg chg="add del mod">
          <ac:chgData name="Syphax Ait oubelli" userId="ecf726b1934da71b" providerId="LiveId" clId="{7D520DE1-34F9-448C-B56D-5518615FD818}" dt="2022-03-30T14:31:18.173" v="745" actId="478"/>
          <ac:grpSpMkLst>
            <pc:docMk/>
            <pc:sldMk cId="2876678789" sldId="673"/>
            <ac:grpSpMk id="6" creationId="{DB8C4693-261C-4DC7-8DF2-BAEFCDDCDB22}"/>
          </ac:grpSpMkLst>
        </pc:grpChg>
        <pc:graphicFrameChg chg="add mod">
          <ac:chgData name="Syphax Ait oubelli" userId="ecf726b1934da71b" providerId="LiveId" clId="{7D520DE1-34F9-448C-B56D-5518615FD818}" dt="2022-03-30T14:31:05.798" v="743" actId="1076"/>
          <ac:graphicFrameMkLst>
            <pc:docMk/>
            <pc:sldMk cId="2876678789" sldId="673"/>
            <ac:graphicFrameMk id="21" creationId="{003E7C41-45E3-41B7-9D84-CB21321A871E}"/>
          </ac:graphicFrameMkLst>
        </pc:graphicFrameChg>
        <pc:graphicFrameChg chg="add del mod">
          <ac:chgData name="Syphax Ait oubelli" userId="ecf726b1934da71b" providerId="LiveId" clId="{7D520DE1-34F9-448C-B56D-5518615FD818}" dt="2022-03-30T14:34:14.758" v="746" actId="478"/>
          <ac:graphicFrameMkLst>
            <pc:docMk/>
            <pc:sldMk cId="2876678789" sldId="673"/>
            <ac:graphicFrameMk id="22" creationId="{5575A4DA-8A60-4CE0-BF0F-CB3072422EEC}"/>
          </ac:graphicFrameMkLst>
        </pc:graphicFrame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7" creationId="{F3823DF6-F867-4E6C-B80D-4AA74B96469F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14" creationId="{8572DC10-19FC-41A2-817F-07671F775CF3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15" creationId="{12749EF2-4C12-45E7-8BA8-51B87CADB8CB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16" creationId="{EE29D32B-1193-485C-9A9E-6769926C2F2D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17" creationId="{94192744-C280-4597-90E2-95F97778B451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18" creationId="{B6EC8EE2-6753-482A-A95E-1AB2D37AA304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19" creationId="{8E07906C-D683-4631-9860-57C6F953A8BC}"/>
          </ac:cxnSpMkLst>
        </pc:cxnChg>
        <pc:cxnChg chg="mod">
          <ac:chgData name="Syphax Ait oubelli" userId="ecf726b1934da71b" providerId="LiveId" clId="{7D520DE1-34F9-448C-B56D-5518615FD818}" dt="2022-03-30T14:31:18.173" v="745" actId="478"/>
          <ac:cxnSpMkLst>
            <pc:docMk/>
            <pc:sldMk cId="2876678789" sldId="673"/>
            <ac:cxnSpMk id="20" creationId="{083930EF-A93F-415B-8290-990AF84F49E7}"/>
          </ac:cxnSpMkLst>
        </pc:cxnChg>
      </pc:sldChg>
      <pc:sldChg chg="addSp delSp modSp add mod modTransition">
        <pc:chgData name="Syphax Ait oubelli" userId="ecf726b1934da71b" providerId="LiveId" clId="{7D520DE1-34F9-448C-B56D-5518615FD818}" dt="2022-03-30T15:32:55.740" v="1011"/>
        <pc:sldMkLst>
          <pc:docMk/>
          <pc:sldMk cId="931324367" sldId="674"/>
        </pc:sldMkLst>
        <pc:spChg chg="add mod">
          <ac:chgData name="Syphax Ait oubelli" userId="ecf726b1934da71b" providerId="LiveId" clId="{7D520DE1-34F9-448C-B56D-5518615FD818}" dt="2022-03-30T14:37:40.263" v="801" actId="207"/>
          <ac:spMkLst>
            <pc:docMk/>
            <pc:sldMk cId="931324367" sldId="674"/>
            <ac:spMk id="2" creationId="{8E6CE966-E0D5-424E-9801-F68B7117C5BC}"/>
          </ac:spMkLst>
        </pc:spChg>
        <pc:spChg chg="del">
          <ac:chgData name="Syphax Ait oubelli" userId="ecf726b1934da71b" providerId="LiveId" clId="{7D520DE1-34F9-448C-B56D-5518615FD818}" dt="2022-03-30T14:34:18.677" v="748" actId="478"/>
          <ac:spMkLst>
            <pc:docMk/>
            <pc:sldMk cId="931324367" sldId="674"/>
            <ac:spMk id="3" creationId="{6BC0B5D2-DF5B-495A-A6D2-955F6629915A}"/>
          </ac:spMkLst>
        </pc:spChg>
        <pc:spChg chg="mod">
          <ac:chgData name="Syphax Ait oubelli" userId="ecf726b1934da71b" providerId="LiveId" clId="{7D520DE1-34F9-448C-B56D-5518615FD818}" dt="2022-03-30T14:34:23.507" v="752" actId="1076"/>
          <ac:spMkLst>
            <pc:docMk/>
            <pc:sldMk cId="931324367" sldId="674"/>
            <ac:spMk id="4" creationId="{A19E6CCC-D919-4B74-B734-AE8648F8734A}"/>
          </ac:spMkLst>
        </pc:spChg>
        <pc:spChg chg="add mod">
          <ac:chgData name="Syphax Ait oubelli" userId="ecf726b1934da71b" providerId="LiveId" clId="{7D520DE1-34F9-448C-B56D-5518615FD818}" dt="2022-03-30T14:36:28.977" v="773" actId="1076"/>
          <ac:spMkLst>
            <pc:docMk/>
            <pc:sldMk cId="931324367" sldId="674"/>
            <ac:spMk id="5" creationId="{0F9BC259-78DD-4464-8D43-82D52FCFF49B}"/>
          </ac:spMkLst>
        </pc:spChg>
        <pc:spChg chg="add mod">
          <ac:chgData name="Syphax Ait oubelli" userId="ecf726b1934da71b" providerId="LiveId" clId="{7D520DE1-34F9-448C-B56D-5518615FD818}" dt="2022-03-30T14:36:39.800" v="781" actId="1076"/>
          <ac:spMkLst>
            <pc:docMk/>
            <pc:sldMk cId="931324367" sldId="674"/>
            <ac:spMk id="6" creationId="{55EBAD0F-84DE-4DD4-B48F-56A3EED711D0}"/>
          </ac:spMkLst>
        </pc:spChg>
        <pc:spChg chg="add mod">
          <ac:chgData name="Syphax Ait oubelli" userId="ecf726b1934da71b" providerId="LiveId" clId="{7D520DE1-34F9-448C-B56D-5518615FD818}" dt="2022-03-30T14:36:32.517" v="775" actId="1037"/>
          <ac:spMkLst>
            <pc:docMk/>
            <pc:sldMk cId="931324367" sldId="674"/>
            <ac:spMk id="9" creationId="{50BE25F1-0F2E-4734-91F4-642D306595E4}"/>
          </ac:spMkLst>
        </pc:spChg>
        <pc:spChg chg="add mod">
          <ac:chgData name="Syphax Ait oubelli" userId="ecf726b1934da71b" providerId="LiveId" clId="{7D520DE1-34F9-448C-B56D-5518615FD818}" dt="2022-03-30T14:36:41.633" v="782" actId="571"/>
          <ac:spMkLst>
            <pc:docMk/>
            <pc:sldMk cId="931324367" sldId="674"/>
            <ac:spMk id="11" creationId="{B36A9478-F4ED-4D2C-8A78-47A07F5A23C5}"/>
          </ac:spMkLst>
        </pc:spChg>
        <pc:graphicFrameChg chg="add mod modGraphic">
          <ac:chgData name="Syphax Ait oubelli" userId="ecf726b1934da71b" providerId="LiveId" clId="{7D520DE1-34F9-448C-B56D-5518615FD818}" dt="2022-03-30T14:37:08.550" v="799" actId="20577"/>
          <ac:graphicFrameMkLst>
            <pc:docMk/>
            <pc:sldMk cId="931324367" sldId="674"/>
            <ac:graphicFrameMk id="7" creationId="{BA307EA6-8F1F-4A7C-8B34-38C667293E5F}"/>
          </ac:graphicFrameMkLst>
        </pc:graphicFrameChg>
        <pc:graphicFrameChg chg="del">
          <ac:chgData name="Syphax Ait oubelli" userId="ecf726b1934da71b" providerId="LiveId" clId="{7D520DE1-34F9-448C-B56D-5518615FD818}" dt="2022-03-30T14:34:18.677" v="748" actId="478"/>
          <ac:graphicFrameMkLst>
            <pc:docMk/>
            <pc:sldMk cId="931324367" sldId="674"/>
            <ac:graphicFrameMk id="21" creationId="{003E7C41-45E3-41B7-9D84-CB21321A871E}"/>
          </ac:graphicFrameMkLst>
        </pc:graphicFrameChg>
      </pc:sldChg>
      <pc:sldChg chg="modSp add mod">
        <pc:chgData name="Syphax Ait oubelli" userId="ecf726b1934da71b" providerId="LiveId" clId="{7D520DE1-34F9-448C-B56D-5518615FD818}" dt="2022-03-30T14:38:52.732" v="854" actId="20577"/>
        <pc:sldMkLst>
          <pc:docMk/>
          <pc:sldMk cId="1299613560" sldId="675"/>
        </pc:sldMkLst>
        <pc:graphicFrameChg chg="modGraphic">
          <ac:chgData name="Syphax Ait oubelli" userId="ecf726b1934da71b" providerId="LiveId" clId="{7D520DE1-34F9-448C-B56D-5518615FD818}" dt="2022-03-30T14:38:52.732" v="854" actId="20577"/>
          <ac:graphicFrameMkLst>
            <pc:docMk/>
            <pc:sldMk cId="1299613560" sldId="675"/>
            <ac:graphicFrameMk id="7" creationId="{BA307EA6-8F1F-4A7C-8B34-38C667293E5F}"/>
          </ac:graphicFrameMkLst>
        </pc:graphicFrameChg>
      </pc:sldChg>
      <pc:sldChg chg="modSp add mod">
        <pc:chgData name="Syphax Ait oubelli" userId="ecf726b1934da71b" providerId="LiveId" clId="{7D520DE1-34F9-448C-B56D-5518615FD818}" dt="2022-03-30T14:37:57.936" v="828" actId="1076"/>
        <pc:sldMkLst>
          <pc:docMk/>
          <pc:sldMk cId="3301055595" sldId="676"/>
        </pc:sldMkLst>
        <pc:spChg chg="mod">
          <ac:chgData name="Syphax Ait oubelli" userId="ecf726b1934da71b" providerId="LiveId" clId="{7D520DE1-34F9-448C-B56D-5518615FD818}" dt="2022-03-30T14:37:57.936" v="828" actId="1076"/>
          <ac:spMkLst>
            <pc:docMk/>
            <pc:sldMk cId="3301055595" sldId="676"/>
            <ac:spMk id="2" creationId="{8E6CE966-E0D5-424E-9801-F68B7117C5BC}"/>
          </ac:spMkLst>
        </pc:spChg>
      </pc:sldChg>
      <pc:sldChg chg="delSp modSp add mod">
        <pc:chgData name="Syphax Ait oubelli" userId="ecf726b1934da71b" providerId="LiveId" clId="{7D520DE1-34F9-448C-B56D-5518615FD818}" dt="2022-03-30T14:49:40.015" v="867" actId="1076"/>
        <pc:sldMkLst>
          <pc:docMk/>
          <pc:sldMk cId="1290749463" sldId="677"/>
        </pc:sldMkLst>
        <pc:spChg chg="del">
          <ac:chgData name="Syphax Ait oubelli" userId="ecf726b1934da71b" providerId="LiveId" clId="{7D520DE1-34F9-448C-B56D-5518615FD818}" dt="2022-03-30T14:49:09.707" v="856" actId="478"/>
          <ac:spMkLst>
            <pc:docMk/>
            <pc:sldMk cId="1290749463" sldId="677"/>
            <ac:spMk id="2" creationId="{8E6CE966-E0D5-424E-9801-F68B7117C5BC}"/>
          </ac:spMkLst>
        </pc:spChg>
        <pc:spChg chg="del">
          <ac:chgData name="Syphax Ait oubelli" userId="ecf726b1934da71b" providerId="LiveId" clId="{7D520DE1-34F9-448C-B56D-5518615FD818}" dt="2022-03-30T14:49:09.707" v="856" actId="478"/>
          <ac:spMkLst>
            <pc:docMk/>
            <pc:sldMk cId="1290749463" sldId="677"/>
            <ac:spMk id="4" creationId="{A19E6CCC-D919-4B74-B734-AE8648F8734A}"/>
          </ac:spMkLst>
        </pc:spChg>
        <pc:spChg chg="del">
          <ac:chgData name="Syphax Ait oubelli" userId="ecf726b1934da71b" providerId="LiveId" clId="{7D520DE1-34F9-448C-B56D-5518615FD818}" dt="2022-03-30T14:49:11.987" v="857" actId="478"/>
          <ac:spMkLst>
            <pc:docMk/>
            <pc:sldMk cId="1290749463" sldId="677"/>
            <ac:spMk id="5" creationId="{0F9BC259-78DD-4464-8D43-82D52FCFF49B}"/>
          </ac:spMkLst>
        </pc:spChg>
        <pc:spChg chg="del">
          <ac:chgData name="Syphax Ait oubelli" userId="ecf726b1934da71b" providerId="LiveId" clId="{7D520DE1-34F9-448C-B56D-5518615FD818}" dt="2022-03-30T14:49:11.987" v="857" actId="478"/>
          <ac:spMkLst>
            <pc:docMk/>
            <pc:sldMk cId="1290749463" sldId="677"/>
            <ac:spMk id="6" creationId="{55EBAD0F-84DE-4DD4-B48F-56A3EED711D0}"/>
          </ac:spMkLst>
        </pc:spChg>
        <pc:spChg chg="del">
          <ac:chgData name="Syphax Ait oubelli" userId="ecf726b1934da71b" providerId="LiveId" clId="{7D520DE1-34F9-448C-B56D-5518615FD818}" dt="2022-03-30T14:49:14.156" v="858" actId="478"/>
          <ac:spMkLst>
            <pc:docMk/>
            <pc:sldMk cId="1290749463" sldId="677"/>
            <ac:spMk id="9" creationId="{50BE25F1-0F2E-4734-91F4-642D306595E4}"/>
          </ac:spMkLst>
        </pc:spChg>
        <pc:spChg chg="del">
          <ac:chgData name="Syphax Ait oubelli" userId="ecf726b1934da71b" providerId="LiveId" clId="{7D520DE1-34F9-448C-B56D-5518615FD818}" dt="2022-03-30T14:49:14.156" v="858" actId="478"/>
          <ac:spMkLst>
            <pc:docMk/>
            <pc:sldMk cId="1290749463" sldId="677"/>
            <ac:spMk id="11" creationId="{B36A9478-F4ED-4D2C-8A78-47A07F5A23C5}"/>
          </ac:spMkLst>
        </pc:spChg>
        <pc:graphicFrameChg chg="mod modGraphic">
          <ac:chgData name="Syphax Ait oubelli" userId="ecf726b1934da71b" providerId="LiveId" clId="{7D520DE1-34F9-448C-B56D-5518615FD818}" dt="2022-03-30T14:49:40.015" v="867" actId="1076"/>
          <ac:graphicFrameMkLst>
            <pc:docMk/>
            <pc:sldMk cId="1290749463" sldId="677"/>
            <ac:graphicFrameMk id="7" creationId="{BA307EA6-8F1F-4A7C-8B34-38C667293E5F}"/>
          </ac:graphicFrameMkLst>
        </pc:graphicFrameChg>
      </pc:sldChg>
      <pc:sldChg chg="addSp modSp add mod">
        <pc:chgData name="Syphax Ait oubelli" userId="ecf726b1934da71b" providerId="LiveId" clId="{7D520DE1-34F9-448C-B56D-5518615FD818}" dt="2022-03-30T14:50:33.288" v="878" actId="14100"/>
        <pc:sldMkLst>
          <pc:docMk/>
          <pc:sldMk cId="135695735" sldId="678"/>
        </pc:sldMkLst>
        <pc:spChg chg="add mod">
          <ac:chgData name="Syphax Ait oubelli" userId="ecf726b1934da71b" providerId="LiveId" clId="{7D520DE1-34F9-448C-B56D-5518615FD818}" dt="2022-03-30T14:50:33.288" v="878" actId="14100"/>
          <ac:spMkLst>
            <pc:docMk/>
            <pc:sldMk cId="135695735" sldId="678"/>
            <ac:spMk id="4" creationId="{911B0E8D-6500-4DFE-B919-BB3E6F67BE24}"/>
          </ac:spMkLst>
        </pc:spChg>
      </pc:sldChg>
      <pc:sldChg chg="addSp modSp add mod">
        <pc:chgData name="Syphax Ait oubelli" userId="ecf726b1934da71b" providerId="LiveId" clId="{7D520DE1-34F9-448C-B56D-5518615FD818}" dt="2022-03-30T14:50:47.973" v="895" actId="1076"/>
        <pc:sldMkLst>
          <pc:docMk/>
          <pc:sldMk cId="981130913" sldId="679"/>
        </pc:sldMkLst>
        <pc:spChg chg="add mod">
          <ac:chgData name="Syphax Ait oubelli" userId="ecf726b1934da71b" providerId="LiveId" clId="{7D520DE1-34F9-448C-B56D-5518615FD818}" dt="2022-03-30T14:50:47.973" v="895" actId="1076"/>
          <ac:spMkLst>
            <pc:docMk/>
            <pc:sldMk cId="981130913" sldId="679"/>
            <ac:spMk id="2" creationId="{344E4442-CC6F-49D9-9DA1-028F7D724989}"/>
          </ac:spMkLst>
        </pc:spChg>
      </pc:sldChg>
      <pc:sldChg chg="addSp delSp modSp add mod">
        <pc:chgData name="Syphax Ait oubelli" userId="ecf726b1934da71b" providerId="LiveId" clId="{7D520DE1-34F9-448C-B56D-5518615FD818}" dt="2022-03-30T14:55:23.788" v="950"/>
        <pc:sldMkLst>
          <pc:docMk/>
          <pc:sldMk cId="2821391691" sldId="680"/>
        </pc:sldMkLst>
        <pc:spChg chg="del">
          <ac:chgData name="Syphax Ait oubelli" userId="ecf726b1934da71b" providerId="LiveId" clId="{7D520DE1-34F9-448C-B56D-5518615FD818}" dt="2022-03-30T14:51:05.580" v="897" actId="478"/>
          <ac:spMkLst>
            <pc:docMk/>
            <pc:sldMk cId="2821391691" sldId="680"/>
            <ac:spMk id="2" creationId="{344E4442-CC6F-49D9-9DA1-028F7D724989}"/>
          </ac:spMkLst>
        </pc:spChg>
        <pc:spChg chg="mod topLvl">
          <ac:chgData name="Syphax Ait oubelli" userId="ecf726b1934da71b" providerId="LiveId" clId="{7D520DE1-34F9-448C-B56D-5518615FD818}" dt="2022-03-30T14:55:23.788" v="950"/>
          <ac:spMkLst>
            <pc:docMk/>
            <pc:sldMk cId="2821391691" sldId="680"/>
            <ac:spMk id="8" creationId="{CD787143-C462-4E9A-98EB-07D71E478B26}"/>
          </ac:spMkLst>
        </pc:spChg>
        <pc:spChg chg="mod topLvl">
          <ac:chgData name="Syphax Ait oubelli" userId="ecf726b1934da71b" providerId="LiveId" clId="{7D520DE1-34F9-448C-B56D-5518615FD818}" dt="2022-03-30T14:55:23.788" v="950"/>
          <ac:spMkLst>
            <pc:docMk/>
            <pc:sldMk cId="2821391691" sldId="680"/>
            <ac:spMk id="9" creationId="{02CCF458-D8A0-4C9C-A8C4-B3D095208E55}"/>
          </ac:spMkLst>
        </pc:spChg>
        <pc:spChg chg="mod topLvl">
          <ac:chgData name="Syphax Ait oubelli" userId="ecf726b1934da71b" providerId="LiveId" clId="{7D520DE1-34F9-448C-B56D-5518615FD818}" dt="2022-03-30T14:55:23.788" v="950"/>
          <ac:spMkLst>
            <pc:docMk/>
            <pc:sldMk cId="2821391691" sldId="680"/>
            <ac:spMk id="10" creationId="{90D6873E-8B88-4FBD-AA51-1773DEF70FA7}"/>
          </ac:spMkLst>
        </pc:spChg>
        <pc:spChg chg="mod topLvl">
          <ac:chgData name="Syphax Ait oubelli" userId="ecf726b1934da71b" providerId="LiveId" clId="{7D520DE1-34F9-448C-B56D-5518615FD818}" dt="2022-03-30T14:55:23.788" v="950"/>
          <ac:spMkLst>
            <pc:docMk/>
            <pc:sldMk cId="2821391691" sldId="680"/>
            <ac:spMk id="11" creationId="{0C278E28-9E18-4D25-87FD-6D281F598B56}"/>
          </ac:spMkLst>
        </pc:spChg>
        <pc:spChg chg="mod topLvl">
          <ac:chgData name="Syphax Ait oubelli" userId="ecf726b1934da71b" providerId="LiveId" clId="{7D520DE1-34F9-448C-B56D-5518615FD818}" dt="2022-03-30T14:55:23.788" v="950"/>
          <ac:spMkLst>
            <pc:docMk/>
            <pc:sldMk cId="2821391691" sldId="680"/>
            <ac:spMk id="12" creationId="{7FFD3E73-DFDE-4F49-A3D6-AF2F45C6980E}"/>
          </ac:spMkLst>
        </pc:spChg>
        <pc:spChg chg="mod topLvl">
          <ac:chgData name="Syphax Ait oubelli" userId="ecf726b1934da71b" providerId="LiveId" clId="{7D520DE1-34F9-448C-B56D-5518615FD818}" dt="2022-03-30T14:55:23.788" v="950"/>
          <ac:spMkLst>
            <pc:docMk/>
            <pc:sldMk cId="2821391691" sldId="680"/>
            <ac:spMk id="13" creationId="{80C7A0EA-EFA9-47A5-A0EC-925369AA761C}"/>
          </ac:spMkLst>
        </pc:spChg>
        <pc:spChg chg="add del mod">
          <ac:chgData name="Syphax Ait oubelli" userId="ecf726b1934da71b" providerId="LiveId" clId="{7D520DE1-34F9-448C-B56D-5518615FD818}" dt="2022-03-30T14:53:29.660" v="919" actId="478"/>
          <ac:spMkLst>
            <pc:docMk/>
            <pc:sldMk cId="2821391691" sldId="680"/>
            <ac:spMk id="22" creationId="{98283B0E-AC9E-405B-8418-89868ED8AE52}"/>
          </ac:spMkLst>
        </pc:spChg>
        <pc:grpChg chg="add del mod">
          <ac:chgData name="Syphax Ait oubelli" userId="ecf726b1934da71b" providerId="LiveId" clId="{7D520DE1-34F9-448C-B56D-5518615FD818}" dt="2022-03-30T14:55:23.788" v="950"/>
          <ac:grpSpMkLst>
            <pc:docMk/>
            <pc:sldMk cId="2821391691" sldId="680"/>
            <ac:grpSpMk id="5" creationId="{3179F3A7-C451-4B8A-8C18-AB5F7D1EDAFD}"/>
          </ac:grpSpMkLst>
        </pc:grpChg>
        <pc:graphicFrameChg chg="mod modGraphic">
          <ac:chgData name="Syphax Ait oubelli" userId="ecf726b1934da71b" providerId="LiveId" clId="{7D520DE1-34F9-448C-B56D-5518615FD818}" dt="2022-03-30T14:51:11.320" v="899" actId="1076"/>
          <ac:graphicFrameMkLst>
            <pc:docMk/>
            <pc:sldMk cId="2821391691" sldId="680"/>
            <ac:graphicFrameMk id="7" creationId="{BA307EA6-8F1F-4A7C-8B34-38C667293E5F}"/>
          </ac:graphicFrameMkLst>
        </pc:graphicFrame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6" creationId="{27A5497A-3CB7-45EB-9066-67E03419780E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14" creationId="{A66382C3-6ACB-4459-ACAD-92EF270A5C33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15" creationId="{8D394B49-3A44-419E-B78A-DF2EE068D3F0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16" creationId="{D0DC8C52-7021-4E45-838A-C70B095A3304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17" creationId="{7FE38621-25BC-441B-B9E6-CDE3447B31EB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18" creationId="{008EA68E-0EB7-49F4-A796-8304BA82F570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19" creationId="{E330F7FE-7379-4C69-90C6-20F7DE3EF4AE}"/>
          </ac:cxnSpMkLst>
        </pc:cxnChg>
        <pc:cxnChg chg="mod topLvl">
          <ac:chgData name="Syphax Ait oubelli" userId="ecf726b1934da71b" providerId="LiveId" clId="{7D520DE1-34F9-448C-B56D-5518615FD818}" dt="2022-03-30T14:55:23.788" v="950"/>
          <ac:cxnSpMkLst>
            <pc:docMk/>
            <pc:sldMk cId="2821391691" sldId="680"/>
            <ac:cxnSpMk id="20" creationId="{C3B95BB1-3B08-4AB8-939F-6FFFE828139F}"/>
          </ac:cxnSpMkLst>
        </pc:cxnChg>
      </pc:sldChg>
      <pc:sldChg chg="delSp modSp add">
        <pc:chgData name="Syphax Ait oubelli" userId="ecf726b1934da71b" providerId="LiveId" clId="{7D520DE1-34F9-448C-B56D-5518615FD818}" dt="2022-03-30T14:55:21.646" v="949"/>
        <pc:sldMkLst>
          <pc:docMk/>
          <pc:sldMk cId="2045673531" sldId="681"/>
        </pc:sldMkLst>
        <pc:spChg chg="mod topLvl">
          <ac:chgData name="Syphax Ait oubelli" userId="ecf726b1934da71b" providerId="LiveId" clId="{7D520DE1-34F9-448C-B56D-5518615FD818}" dt="2022-03-30T14:55:21.646" v="949"/>
          <ac:spMkLst>
            <pc:docMk/>
            <pc:sldMk cId="2045673531" sldId="681"/>
            <ac:spMk id="8" creationId="{CD787143-C462-4E9A-98EB-07D71E478B26}"/>
          </ac:spMkLst>
        </pc:spChg>
        <pc:spChg chg="mod topLvl">
          <ac:chgData name="Syphax Ait oubelli" userId="ecf726b1934da71b" providerId="LiveId" clId="{7D520DE1-34F9-448C-B56D-5518615FD818}" dt="2022-03-30T14:55:21.646" v="949"/>
          <ac:spMkLst>
            <pc:docMk/>
            <pc:sldMk cId="2045673531" sldId="681"/>
            <ac:spMk id="9" creationId="{02CCF458-D8A0-4C9C-A8C4-B3D095208E55}"/>
          </ac:spMkLst>
        </pc:spChg>
        <pc:spChg chg="mod topLvl">
          <ac:chgData name="Syphax Ait oubelli" userId="ecf726b1934da71b" providerId="LiveId" clId="{7D520DE1-34F9-448C-B56D-5518615FD818}" dt="2022-03-30T14:55:21.646" v="949"/>
          <ac:spMkLst>
            <pc:docMk/>
            <pc:sldMk cId="2045673531" sldId="681"/>
            <ac:spMk id="10" creationId="{90D6873E-8B88-4FBD-AA51-1773DEF70FA7}"/>
          </ac:spMkLst>
        </pc:spChg>
        <pc:spChg chg="mod topLvl">
          <ac:chgData name="Syphax Ait oubelli" userId="ecf726b1934da71b" providerId="LiveId" clId="{7D520DE1-34F9-448C-B56D-5518615FD818}" dt="2022-03-30T14:55:21.646" v="949"/>
          <ac:spMkLst>
            <pc:docMk/>
            <pc:sldMk cId="2045673531" sldId="681"/>
            <ac:spMk id="11" creationId="{0C278E28-9E18-4D25-87FD-6D281F598B56}"/>
          </ac:spMkLst>
        </pc:spChg>
        <pc:spChg chg="mod topLvl">
          <ac:chgData name="Syphax Ait oubelli" userId="ecf726b1934da71b" providerId="LiveId" clId="{7D520DE1-34F9-448C-B56D-5518615FD818}" dt="2022-03-30T14:55:21.646" v="949"/>
          <ac:spMkLst>
            <pc:docMk/>
            <pc:sldMk cId="2045673531" sldId="681"/>
            <ac:spMk id="12" creationId="{7FFD3E73-DFDE-4F49-A3D6-AF2F45C6980E}"/>
          </ac:spMkLst>
        </pc:spChg>
        <pc:spChg chg="mod topLvl">
          <ac:chgData name="Syphax Ait oubelli" userId="ecf726b1934da71b" providerId="LiveId" clId="{7D520DE1-34F9-448C-B56D-5518615FD818}" dt="2022-03-30T14:55:21.646" v="949"/>
          <ac:spMkLst>
            <pc:docMk/>
            <pc:sldMk cId="2045673531" sldId="681"/>
            <ac:spMk id="13" creationId="{80C7A0EA-EFA9-47A5-A0EC-925369AA761C}"/>
          </ac:spMkLst>
        </pc:spChg>
        <pc:grpChg chg="del">
          <ac:chgData name="Syphax Ait oubelli" userId="ecf726b1934da71b" providerId="LiveId" clId="{7D520DE1-34F9-448C-B56D-5518615FD818}" dt="2022-03-30T14:55:21.646" v="949"/>
          <ac:grpSpMkLst>
            <pc:docMk/>
            <pc:sldMk cId="2045673531" sldId="681"/>
            <ac:grpSpMk id="5" creationId="{3179F3A7-C451-4B8A-8C18-AB5F7D1EDAFD}"/>
          </ac:grpSpMkLst>
        </pc:grp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6" creationId="{27A5497A-3CB7-45EB-9066-67E03419780E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14" creationId="{A66382C3-6ACB-4459-ACAD-92EF270A5C33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15" creationId="{8D394B49-3A44-419E-B78A-DF2EE068D3F0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16" creationId="{D0DC8C52-7021-4E45-838A-C70B095A3304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17" creationId="{7FE38621-25BC-441B-B9E6-CDE3447B31EB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18" creationId="{008EA68E-0EB7-49F4-A796-8304BA82F570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19" creationId="{E330F7FE-7379-4C69-90C6-20F7DE3EF4AE}"/>
          </ac:cxnSpMkLst>
        </pc:cxnChg>
        <pc:cxnChg chg="mod topLvl">
          <ac:chgData name="Syphax Ait oubelli" userId="ecf726b1934da71b" providerId="LiveId" clId="{7D520DE1-34F9-448C-B56D-5518615FD818}" dt="2022-03-30T14:55:21.646" v="949"/>
          <ac:cxnSpMkLst>
            <pc:docMk/>
            <pc:sldMk cId="2045673531" sldId="681"/>
            <ac:cxnSpMk id="20" creationId="{C3B95BB1-3B08-4AB8-939F-6FFFE828139F}"/>
          </ac:cxnSpMkLst>
        </pc:cxnChg>
      </pc:sldChg>
      <pc:sldChg chg="addSp delSp modSp add mod">
        <pc:chgData name="Syphax Ait oubelli" userId="ecf726b1934da71b" providerId="LiveId" clId="{7D520DE1-34F9-448C-B56D-5518615FD818}" dt="2022-03-30T14:55:19.400" v="948"/>
        <pc:sldMkLst>
          <pc:docMk/>
          <pc:sldMk cId="3273470332" sldId="682"/>
        </pc:sldMkLst>
        <pc:spChg chg="add mod">
          <ac:chgData name="Syphax Ait oubelli" userId="ecf726b1934da71b" providerId="LiveId" clId="{7D520DE1-34F9-448C-B56D-5518615FD818}" dt="2022-03-30T14:53:47.956" v="933" actId="1076"/>
          <ac:spMkLst>
            <pc:docMk/>
            <pc:sldMk cId="3273470332" sldId="682"/>
            <ac:spMk id="2" creationId="{1038DA1F-89E5-40D4-B0FB-77804AC26BC9}"/>
          </ac:spMkLst>
        </pc:spChg>
        <pc:spChg chg="mod topLvl">
          <ac:chgData name="Syphax Ait oubelli" userId="ecf726b1934da71b" providerId="LiveId" clId="{7D520DE1-34F9-448C-B56D-5518615FD818}" dt="2022-03-30T14:55:19.400" v="948"/>
          <ac:spMkLst>
            <pc:docMk/>
            <pc:sldMk cId="3273470332" sldId="682"/>
            <ac:spMk id="8" creationId="{CD787143-C462-4E9A-98EB-07D71E478B26}"/>
          </ac:spMkLst>
        </pc:spChg>
        <pc:spChg chg="mod topLvl">
          <ac:chgData name="Syphax Ait oubelli" userId="ecf726b1934da71b" providerId="LiveId" clId="{7D520DE1-34F9-448C-B56D-5518615FD818}" dt="2022-03-30T14:55:19.400" v="948"/>
          <ac:spMkLst>
            <pc:docMk/>
            <pc:sldMk cId="3273470332" sldId="682"/>
            <ac:spMk id="9" creationId="{02CCF458-D8A0-4C9C-A8C4-B3D095208E55}"/>
          </ac:spMkLst>
        </pc:spChg>
        <pc:spChg chg="mod topLvl">
          <ac:chgData name="Syphax Ait oubelli" userId="ecf726b1934da71b" providerId="LiveId" clId="{7D520DE1-34F9-448C-B56D-5518615FD818}" dt="2022-03-30T14:55:19.400" v="948"/>
          <ac:spMkLst>
            <pc:docMk/>
            <pc:sldMk cId="3273470332" sldId="682"/>
            <ac:spMk id="10" creationId="{90D6873E-8B88-4FBD-AA51-1773DEF70FA7}"/>
          </ac:spMkLst>
        </pc:spChg>
        <pc:spChg chg="mod topLvl">
          <ac:chgData name="Syphax Ait oubelli" userId="ecf726b1934da71b" providerId="LiveId" clId="{7D520DE1-34F9-448C-B56D-5518615FD818}" dt="2022-03-30T14:55:19.400" v="948"/>
          <ac:spMkLst>
            <pc:docMk/>
            <pc:sldMk cId="3273470332" sldId="682"/>
            <ac:spMk id="11" creationId="{0C278E28-9E18-4D25-87FD-6D281F598B56}"/>
          </ac:spMkLst>
        </pc:spChg>
        <pc:spChg chg="mod topLvl">
          <ac:chgData name="Syphax Ait oubelli" userId="ecf726b1934da71b" providerId="LiveId" clId="{7D520DE1-34F9-448C-B56D-5518615FD818}" dt="2022-03-30T14:55:19.400" v="948"/>
          <ac:spMkLst>
            <pc:docMk/>
            <pc:sldMk cId="3273470332" sldId="682"/>
            <ac:spMk id="12" creationId="{7FFD3E73-DFDE-4F49-A3D6-AF2F45C6980E}"/>
          </ac:spMkLst>
        </pc:spChg>
        <pc:spChg chg="mod topLvl">
          <ac:chgData name="Syphax Ait oubelli" userId="ecf726b1934da71b" providerId="LiveId" clId="{7D520DE1-34F9-448C-B56D-5518615FD818}" dt="2022-03-30T14:55:19.400" v="948"/>
          <ac:spMkLst>
            <pc:docMk/>
            <pc:sldMk cId="3273470332" sldId="682"/>
            <ac:spMk id="13" creationId="{80C7A0EA-EFA9-47A5-A0EC-925369AA761C}"/>
          </ac:spMkLst>
        </pc:spChg>
        <pc:grpChg chg="del">
          <ac:chgData name="Syphax Ait oubelli" userId="ecf726b1934da71b" providerId="LiveId" clId="{7D520DE1-34F9-448C-B56D-5518615FD818}" dt="2022-03-30T14:55:19.400" v="948"/>
          <ac:grpSpMkLst>
            <pc:docMk/>
            <pc:sldMk cId="3273470332" sldId="682"/>
            <ac:grpSpMk id="5" creationId="{3179F3A7-C451-4B8A-8C18-AB5F7D1EDAFD}"/>
          </ac:grpSpMkLst>
        </pc:grp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6" creationId="{27A5497A-3CB7-45EB-9066-67E03419780E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14" creationId="{A66382C3-6ACB-4459-ACAD-92EF270A5C33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15" creationId="{8D394B49-3A44-419E-B78A-DF2EE068D3F0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16" creationId="{D0DC8C52-7021-4E45-838A-C70B095A3304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17" creationId="{7FE38621-25BC-441B-B9E6-CDE3447B31EB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18" creationId="{008EA68E-0EB7-49F4-A796-8304BA82F570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19" creationId="{E330F7FE-7379-4C69-90C6-20F7DE3EF4AE}"/>
          </ac:cxnSpMkLst>
        </pc:cxnChg>
        <pc:cxnChg chg="mod topLvl">
          <ac:chgData name="Syphax Ait oubelli" userId="ecf726b1934da71b" providerId="LiveId" clId="{7D520DE1-34F9-448C-B56D-5518615FD818}" dt="2022-03-30T14:55:19.400" v="948"/>
          <ac:cxnSpMkLst>
            <pc:docMk/>
            <pc:sldMk cId="3273470332" sldId="682"/>
            <ac:cxnSpMk id="20" creationId="{C3B95BB1-3B08-4AB8-939F-6FFFE828139F}"/>
          </ac:cxnSpMkLst>
        </pc:cxnChg>
      </pc:sldChg>
      <pc:sldChg chg="addSp delSp modSp add mod">
        <pc:chgData name="Syphax Ait oubelli" userId="ecf726b1934da71b" providerId="LiveId" clId="{7D520DE1-34F9-448C-B56D-5518615FD818}" dt="2022-03-30T15:33:16.329" v="1014" actId="478"/>
        <pc:sldMkLst>
          <pc:docMk/>
          <pc:sldMk cId="3569900150" sldId="683"/>
        </pc:sldMkLst>
        <pc:spChg chg="mod topLvl">
          <ac:chgData name="Syphax Ait oubelli" userId="ecf726b1934da71b" providerId="LiveId" clId="{7D520DE1-34F9-448C-B56D-5518615FD818}" dt="2022-03-30T14:55:16.871" v="947"/>
          <ac:spMkLst>
            <pc:docMk/>
            <pc:sldMk cId="3569900150" sldId="683"/>
            <ac:spMk id="8" creationId="{CD787143-C462-4E9A-98EB-07D71E478B26}"/>
          </ac:spMkLst>
        </pc:spChg>
        <pc:spChg chg="mod topLvl">
          <ac:chgData name="Syphax Ait oubelli" userId="ecf726b1934da71b" providerId="LiveId" clId="{7D520DE1-34F9-448C-B56D-5518615FD818}" dt="2022-03-30T14:55:16.871" v="947"/>
          <ac:spMkLst>
            <pc:docMk/>
            <pc:sldMk cId="3569900150" sldId="683"/>
            <ac:spMk id="9" creationId="{02CCF458-D8A0-4C9C-A8C4-B3D095208E55}"/>
          </ac:spMkLst>
        </pc:spChg>
        <pc:spChg chg="mod topLvl">
          <ac:chgData name="Syphax Ait oubelli" userId="ecf726b1934da71b" providerId="LiveId" clId="{7D520DE1-34F9-448C-B56D-5518615FD818}" dt="2022-03-30T14:55:16.871" v="947"/>
          <ac:spMkLst>
            <pc:docMk/>
            <pc:sldMk cId="3569900150" sldId="683"/>
            <ac:spMk id="10" creationId="{90D6873E-8B88-4FBD-AA51-1773DEF70FA7}"/>
          </ac:spMkLst>
        </pc:spChg>
        <pc:spChg chg="mod topLvl">
          <ac:chgData name="Syphax Ait oubelli" userId="ecf726b1934da71b" providerId="LiveId" clId="{7D520DE1-34F9-448C-B56D-5518615FD818}" dt="2022-03-30T14:55:16.871" v="947"/>
          <ac:spMkLst>
            <pc:docMk/>
            <pc:sldMk cId="3569900150" sldId="683"/>
            <ac:spMk id="11" creationId="{0C278E28-9E18-4D25-87FD-6D281F598B56}"/>
          </ac:spMkLst>
        </pc:spChg>
        <pc:spChg chg="mod topLvl">
          <ac:chgData name="Syphax Ait oubelli" userId="ecf726b1934da71b" providerId="LiveId" clId="{7D520DE1-34F9-448C-B56D-5518615FD818}" dt="2022-03-30T14:55:16.871" v="947"/>
          <ac:spMkLst>
            <pc:docMk/>
            <pc:sldMk cId="3569900150" sldId="683"/>
            <ac:spMk id="12" creationId="{7FFD3E73-DFDE-4F49-A3D6-AF2F45C6980E}"/>
          </ac:spMkLst>
        </pc:spChg>
        <pc:spChg chg="mod topLvl">
          <ac:chgData name="Syphax Ait oubelli" userId="ecf726b1934da71b" providerId="LiveId" clId="{7D520DE1-34F9-448C-B56D-5518615FD818}" dt="2022-03-30T14:55:16.871" v="947"/>
          <ac:spMkLst>
            <pc:docMk/>
            <pc:sldMk cId="3569900150" sldId="683"/>
            <ac:spMk id="13" creationId="{80C7A0EA-EFA9-47A5-A0EC-925369AA761C}"/>
          </ac:spMkLst>
        </pc:spChg>
        <pc:grpChg chg="del">
          <ac:chgData name="Syphax Ait oubelli" userId="ecf726b1934da71b" providerId="LiveId" clId="{7D520DE1-34F9-448C-B56D-5518615FD818}" dt="2022-03-30T14:55:16.871" v="947"/>
          <ac:grpSpMkLst>
            <pc:docMk/>
            <pc:sldMk cId="3569900150" sldId="683"/>
            <ac:grpSpMk id="5" creationId="{3179F3A7-C451-4B8A-8C18-AB5F7D1EDAFD}"/>
          </ac:grpSpMkLst>
        </pc:grpChg>
        <pc:cxnChg chg="add mod">
          <ac:chgData name="Syphax Ait oubelli" userId="ecf726b1934da71b" providerId="LiveId" clId="{7D520DE1-34F9-448C-B56D-5518615FD818}" dt="2022-03-30T14:54:06.399" v="940" actId="14100"/>
          <ac:cxnSpMkLst>
            <pc:docMk/>
            <pc:sldMk cId="3569900150" sldId="683"/>
            <ac:cxnSpMk id="4" creationId="{334B6F05-6FD4-4F79-9ACE-3C1F720CDBB7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6" creationId="{27A5497A-3CB7-45EB-9066-67E03419780E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14" creationId="{A66382C3-6ACB-4459-ACAD-92EF270A5C33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15" creationId="{8D394B49-3A44-419E-B78A-DF2EE068D3F0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16" creationId="{D0DC8C52-7021-4E45-838A-C70B095A3304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17" creationId="{7FE38621-25BC-441B-B9E6-CDE3447B31EB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18" creationId="{008EA68E-0EB7-49F4-A796-8304BA82F570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19" creationId="{E330F7FE-7379-4C69-90C6-20F7DE3EF4AE}"/>
          </ac:cxnSpMkLst>
        </pc:cxnChg>
        <pc:cxnChg chg="mod topLvl">
          <ac:chgData name="Syphax Ait oubelli" userId="ecf726b1934da71b" providerId="LiveId" clId="{7D520DE1-34F9-448C-B56D-5518615FD818}" dt="2022-03-30T14:55:16.871" v="947"/>
          <ac:cxnSpMkLst>
            <pc:docMk/>
            <pc:sldMk cId="3569900150" sldId="683"/>
            <ac:cxnSpMk id="20" creationId="{C3B95BB1-3B08-4AB8-939F-6FFFE828139F}"/>
          </ac:cxnSpMkLst>
        </pc:cxnChg>
        <pc:cxnChg chg="add del mod">
          <ac:chgData name="Syphax Ait oubelli" userId="ecf726b1934da71b" providerId="LiveId" clId="{7D520DE1-34F9-448C-B56D-5518615FD818}" dt="2022-03-30T15:33:16.329" v="1014" actId="478"/>
          <ac:cxnSpMkLst>
            <pc:docMk/>
            <pc:sldMk cId="3569900150" sldId="683"/>
            <ac:cxnSpMk id="24" creationId="{C472BD64-3374-4220-8D4A-9BFD2B05D9FB}"/>
          </ac:cxnSpMkLst>
        </pc:cxnChg>
        <pc:cxnChg chg="add del mod">
          <ac:chgData name="Syphax Ait oubelli" userId="ecf726b1934da71b" providerId="LiveId" clId="{7D520DE1-34F9-448C-B56D-5518615FD818}" dt="2022-03-30T15:33:16.329" v="1014" actId="478"/>
          <ac:cxnSpMkLst>
            <pc:docMk/>
            <pc:sldMk cId="3569900150" sldId="683"/>
            <ac:cxnSpMk id="26" creationId="{77838DC2-484E-40D4-99E2-F0C28DC7F51C}"/>
          </ac:cxnSpMkLst>
        </pc:cxnChg>
      </pc:sldChg>
      <pc:sldChg chg="addSp delSp modSp add mod">
        <pc:chgData name="Syphax Ait oubelli" userId="ecf726b1934da71b" providerId="LiveId" clId="{7D520DE1-34F9-448C-B56D-5518615FD818}" dt="2022-03-30T14:56:45.836" v="976" actId="478"/>
        <pc:sldMkLst>
          <pc:docMk/>
          <pc:sldMk cId="3905984656" sldId="684"/>
        </pc:sldMkLst>
        <pc:spChg chg="del">
          <ac:chgData name="Syphax Ait oubelli" userId="ecf726b1934da71b" providerId="LiveId" clId="{7D520DE1-34F9-448C-B56D-5518615FD818}" dt="2022-03-30T14:55:30.870" v="951" actId="478"/>
          <ac:spMkLst>
            <pc:docMk/>
            <pc:sldMk cId="3905984656" sldId="684"/>
            <ac:spMk id="2" creationId="{1038DA1F-89E5-40D4-B0FB-77804AC26BC9}"/>
          </ac:spMkLst>
        </pc:spChg>
        <pc:spChg chg="mod ord topLvl">
          <ac:chgData name="Syphax Ait oubelli" userId="ecf726b1934da71b" providerId="LiveId" clId="{7D520DE1-34F9-448C-B56D-5518615FD818}" dt="2022-03-30T14:55:44.704" v="956" actId="166"/>
          <ac:spMkLst>
            <pc:docMk/>
            <pc:sldMk cId="3905984656" sldId="684"/>
            <ac:spMk id="8" creationId="{CD787143-C462-4E9A-98EB-07D71E478B26}"/>
          </ac:spMkLst>
        </pc:spChg>
        <pc:spChg chg="mod topLvl">
          <ac:chgData name="Syphax Ait oubelli" userId="ecf726b1934da71b" providerId="LiveId" clId="{7D520DE1-34F9-448C-B56D-5518615FD818}" dt="2022-03-30T14:55:14.926" v="946"/>
          <ac:spMkLst>
            <pc:docMk/>
            <pc:sldMk cId="3905984656" sldId="684"/>
            <ac:spMk id="9" creationId="{02CCF458-D8A0-4C9C-A8C4-B3D095208E55}"/>
          </ac:spMkLst>
        </pc:spChg>
        <pc:spChg chg="mod topLvl">
          <ac:chgData name="Syphax Ait oubelli" userId="ecf726b1934da71b" providerId="LiveId" clId="{7D520DE1-34F9-448C-B56D-5518615FD818}" dt="2022-03-30T14:55:14.926" v="946"/>
          <ac:spMkLst>
            <pc:docMk/>
            <pc:sldMk cId="3905984656" sldId="684"/>
            <ac:spMk id="10" creationId="{90D6873E-8B88-4FBD-AA51-1773DEF70FA7}"/>
          </ac:spMkLst>
        </pc:spChg>
        <pc:spChg chg="mod topLvl">
          <ac:chgData name="Syphax Ait oubelli" userId="ecf726b1934da71b" providerId="LiveId" clId="{7D520DE1-34F9-448C-B56D-5518615FD818}" dt="2022-03-30T14:55:14.926" v="946"/>
          <ac:spMkLst>
            <pc:docMk/>
            <pc:sldMk cId="3905984656" sldId="684"/>
            <ac:spMk id="11" creationId="{0C278E28-9E18-4D25-87FD-6D281F598B56}"/>
          </ac:spMkLst>
        </pc:spChg>
        <pc:spChg chg="mod ord topLvl">
          <ac:chgData name="Syphax Ait oubelli" userId="ecf726b1934da71b" providerId="LiveId" clId="{7D520DE1-34F9-448C-B56D-5518615FD818}" dt="2022-03-30T14:55:44.704" v="956" actId="166"/>
          <ac:spMkLst>
            <pc:docMk/>
            <pc:sldMk cId="3905984656" sldId="684"/>
            <ac:spMk id="12" creationId="{7FFD3E73-DFDE-4F49-A3D6-AF2F45C6980E}"/>
          </ac:spMkLst>
        </pc:spChg>
        <pc:spChg chg="mod topLvl">
          <ac:chgData name="Syphax Ait oubelli" userId="ecf726b1934da71b" providerId="LiveId" clId="{7D520DE1-34F9-448C-B56D-5518615FD818}" dt="2022-03-30T14:55:14.926" v="946"/>
          <ac:spMkLst>
            <pc:docMk/>
            <pc:sldMk cId="3905984656" sldId="684"/>
            <ac:spMk id="13" creationId="{80C7A0EA-EFA9-47A5-A0EC-925369AA761C}"/>
          </ac:spMkLst>
        </pc:spChg>
        <pc:spChg chg="add del mod">
          <ac:chgData name="Syphax Ait oubelli" userId="ecf726b1934da71b" providerId="LiveId" clId="{7D520DE1-34F9-448C-B56D-5518615FD818}" dt="2022-03-30T14:56:45.836" v="976" actId="478"/>
          <ac:spMkLst>
            <pc:docMk/>
            <pc:sldMk cId="3905984656" sldId="684"/>
            <ac:spMk id="27" creationId="{5D63280F-1BBE-4ED9-8B1D-C87809AB816D}"/>
          </ac:spMkLst>
        </pc:spChg>
        <pc:spChg chg="add del mod">
          <ac:chgData name="Syphax Ait oubelli" userId="ecf726b1934da71b" providerId="LiveId" clId="{7D520DE1-34F9-448C-B56D-5518615FD818}" dt="2022-03-30T14:56:45.836" v="976" actId="478"/>
          <ac:spMkLst>
            <pc:docMk/>
            <pc:sldMk cId="3905984656" sldId="684"/>
            <ac:spMk id="28" creationId="{CFC6A63E-632B-453E-9DF9-944414D3B466}"/>
          </ac:spMkLst>
        </pc:spChg>
        <pc:grpChg chg="del">
          <ac:chgData name="Syphax Ait oubelli" userId="ecf726b1934da71b" providerId="LiveId" clId="{7D520DE1-34F9-448C-B56D-5518615FD818}" dt="2022-03-30T14:55:14.926" v="946"/>
          <ac:grpSpMkLst>
            <pc:docMk/>
            <pc:sldMk cId="3905984656" sldId="684"/>
            <ac:grpSpMk id="5" creationId="{3179F3A7-C451-4B8A-8C18-AB5F7D1EDAFD}"/>
          </ac:grpSpMkLst>
        </pc:grpChg>
        <pc:cxnChg chg="del">
          <ac:chgData name="Syphax Ait oubelli" userId="ecf726b1934da71b" providerId="LiveId" clId="{7D520DE1-34F9-448C-B56D-5518615FD818}" dt="2022-03-30T14:55:30.870" v="951" actId="478"/>
          <ac:cxnSpMkLst>
            <pc:docMk/>
            <pc:sldMk cId="3905984656" sldId="684"/>
            <ac:cxnSpMk id="4" creationId="{334B6F05-6FD4-4F79-9ACE-3C1F720CDBB7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6" creationId="{27A5497A-3CB7-45EB-9066-67E03419780E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14" creationId="{A66382C3-6ACB-4459-ACAD-92EF270A5C33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15" creationId="{8D394B49-3A44-419E-B78A-DF2EE068D3F0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16" creationId="{D0DC8C52-7021-4E45-838A-C70B095A3304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17" creationId="{7FE38621-25BC-441B-B9E6-CDE3447B31EB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18" creationId="{008EA68E-0EB7-49F4-A796-8304BA82F570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19" creationId="{E330F7FE-7379-4C69-90C6-20F7DE3EF4AE}"/>
          </ac:cxnSpMkLst>
        </pc:cxnChg>
        <pc:cxnChg chg="mod topLvl">
          <ac:chgData name="Syphax Ait oubelli" userId="ecf726b1934da71b" providerId="LiveId" clId="{7D520DE1-34F9-448C-B56D-5518615FD818}" dt="2022-03-30T14:55:14.926" v="946"/>
          <ac:cxnSpMkLst>
            <pc:docMk/>
            <pc:sldMk cId="3905984656" sldId="684"/>
            <ac:cxnSpMk id="20" creationId="{C3B95BB1-3B08-4AB8-939F-6FFFE828139F}"/>
          </ac:cxnSpMkLst>
        </pc:cxnChg>
        <pc:cxnChg chg="del">
          <ac:chgData name="Syphax Ait oubelli" userId="ecf726b1934da71b" providerId="LiveId" clId="{7D520DE1-34F9-448C-B56D-5518615FD818}" dt="2022-03-30T14:55:30.870" v="951" actId="478"/>
          <ac:cxnSpMkLst>
            <pc:docMk/>
            <pc:sldMk cId="3905984656" sldId="684"/>
            <ac:cxnSpMk id="24" creationId="{C472BD64-3374-4220-8D4A-9BFD2B05D9FB}"/>
          </ac:cxnSpMkLst>
        </pc:cxnChg>
        <pc:cxnChg chg="add mod">
          <ac:chgData name="Syphax Ait oubelli" userId="ecf726b1934da71b" providerId="LiveId" clId="{7D520DE1-34F9-448C-B56D-5518615FD818}" dt="2022-03-30T14:55:42.412" v="955" actId="208"/>
          <ac:cxnSpMkLst>
            <pc:docMk/>
            <pc:sldMk cId="3905984656" sldId="684"/>
            <ac:cxnSpMk id="25" creationId="{51DEBB86-79C7-46BF-A044-377585213356}"/>
          </ac:cxnSpMkLst>
        </pc:cxnChg>
        <pc:cxnChg chg="del mod">
          <ac:chgData name="Syphax Ait oubelli" userId="ecf726b1934da71b" providerId="LiveId" clId="{7D520DE1-34F9-448C-B56D-5518615FD818}" dt="2022-03-30T14:56:45.836" v="976" actId="478"/>
          <ac:cxnSpMkLst>
            <pc:docMk/>
            <pc:sldMk cId="3905984656" sldId="684"/>
            <ac:cxnSpMk id="26" creationId="{77838DC2-484E-40D4-99E2-F0C28DC7F51C}"/>
          </ac:cxnSpMkLst>
        </pc:cxnChg>
        <pc:cxnChg chg="add del mod">
          <ac:chgData name="Syphax Ait oubelli" userId="ecf726b1934da71b" providerId="LiveId" clId="{7D520DE1-34F9-448C-B56D-5518615FD818}" dt="2022-03-30T14:56:45.836" v="976" actId="478"/>
          <ac:cxnSpMkLst>
            <pc:docMk/>
            <pc:sldMk cId="3905984656" sldId="684"/>
            <ac:cxnSpMk id="30" creationId="{C87BFD17-C823-4DBB-BE47-903AE30E7676}"/>
          </ac:cxnSpMkLst>
        </pc:cxnChg>
        <pc:cxnChg chg="add del mod">
          <ac:chgData name="Syphax Ait oubelli" userId="ecf726b1934da71b" providerId="LiveId" clId="{7D520DE1-34F9-448C-B56D-5518615FD818}" dt="2022-03-30T14:56:45.836" v="976" actId="478"/>
          <ac:cxnSpMkLst>
            <pc:docMk/>
            <pc:sldMk cId="3905984656" sldId="684"/>
            <ac:cxnSpMk id="33" creationId="{5E379E06-42E9-47E9-98BE-F068BC085F9B}"/>
          </ac:cxnSpMkLst>
        </pc:cxnChg>
        <pc:cxnChg chg="add del mod">
          <ac:chgData name="Syphax Ait oubelli" userId="ecf726b1934da71b" providerId="LiveId" clId="{7D520DE1-34F9-448C-B56D-5518615FD818}" dt="2022-03-30T14:56:45.836" v="976" actId="478"/>
          <ac:cxnSpMkLst>
            <pc:docMk/>
            <pc:sldMk cId="3905984656" sldId="684"/>
            <ac:cxnSpMk id="34" creationId="{C3E2555E-6630-4871-B6BE-430FFB54EEE4}"/>
          </ac:cxnSpMkLst>
        </pc:cxnChg>
      </pc:sldChg>
      <pc:sldChg chg="delSp add mod">
        <pc:chgData name="Syphax Ait oubelli" userId="ecf726b1934da71b" providerId="LiveId" clId="{7D520DE1-34F9-448C-B56D-5518615FD818}" dt="2022-03-30T14:56:49.133" v="977" actId="478"/>
        <pc:sldMkLst>
          <pc:docMk/>
          <pc:sldMk cId="3632567664" sldId="685"/>
        </pc:sldMkLst>
        <pc:spChg chg="del">
          <ac:chgData name="Syphax Ait oubelli" userId="ecf726b1934da71b" providerId="LiveId" clId="{7D520DE1-34F9-448C-B56D-5518615FD818}" dt="2022-03-30T14:56:49.133" v="977" actId="478"/>
          <ac:spMkLst>
            <pc:docMk/>
            <pc:sldMk cId="3632567664" sldId="685"/>
            <ac:spMk id="28" creationId="{CFC6A63E-632B-453E-9DF9-944414D3B466}"/>
          </ac:spMkLst>
        </pc:spChg>
        <pc:cxnChg chg="del">
          <ac:chgData name="Syphax Ait oubelli" userId="ecf726b1934da71b" providerId="LiveId" clId="{7D520DE1-34F9-448C-B56D-5518615FD818}" dt="2022-03-30T14:56:49.133" v="977" actId="478"/>
          <ac:cxnSpMkLst>
            <pc:docMk/>
            <pc:sldMk cId="3632567664" sldId="685"/>
            <ac:cxnSpMk id="33" creationId="{5E379E06-42E9-47E9-98BE-F068BC085F9B}"/>
          </ac:cxnSpMkLst>
        </pc:cxnChg>
        <pc:cxnChg chg="del">
          <ac:chgData name="Syphax Ait oubelli" userId="ecf726b1934da71b" providerId="LiveId" clId="{7D520DE1-34F9-448C-B56D-5518615FD818}" dt="2022-03-30T14:56:49.133" v="977" actId="478"/>
          <ac:cxnSpMkLst>
            <pc:docMk/>
            <pc:sldMk cId="3632567664" sldId="685"/>
            <ac:cxnSpMk id="34" creationId="{C3E2555E-6630-4871-B6BE-430FFB54EEE4}"/>
          </ac:cxnSpMkLst>
        </pc:cxnChg>
      </pc:sldChg>
      <pc:sldChg chg="add">
        <pc:chgData name="Syphax Ait oubelli" userId="ecf726b1934da71b" providerId="LiveId" clId="{7D520DE1-34F9-448C-B56D-5518615FD818}" dt="2022-03-30T14:56:41.467" v="975" actId="2890"/>
        <pc:sldMkLst>
          <pc:docMk/>
          <pc:sldMk cId="2927062361" sldId="686"/>
        </pc:sldMkLst>
      </pc:sldChg>
      <pc:sldChg chg="modSp add mod">
        <pc:chgData name="Syphax Ait oubelli" userId="ecf726b1934da71b" providerId="LiveId" clId="{7D520DE1-34F9-448C-B56D-5518615FD818}" dt="2022-03-30T14:57:01.028" v="982" actId="20577"/>
        <pc:sldMkLst>
          <pc:docMk/>
          <pc:sldMk cId="3459294795" sldId="687"/>
        </pc:sldMkLst>
        <pc:graphicFrameChg chg="modGraphic">
          <ac:chgData name="Syphax Ait oubelli" userId="ecf726b1934da71b" providerId="LiveId" clId="{7D520DE1-34F9-448C-B56D-5518615FD818}" dt="2022-03-30T14:57:01.028" v="982" actId="20577"/>
          <ac:graphicFrameMkLst>
            <pc:docMk/>
            <pc:sldMk cId="3459294795" sldId="687"/>
            <ac:graphicFrameMk id="7" creationId="{BA307EA6-8F1F-4A7C-8B34-38C667293E5F}"/>
          </ac:graphicFrameMkLst>
        </pc:graphicFrameChg>
      </pc:sldChg>
      <pc:sldChg chg="add del">
        <pc:chgData name="Syphax Ait oubelli" userId="ecf726b1934da71b" providerId="LiveId" clId="{7D520DE1-34F9-448C-B56D-5518615FD818}" dt="2022-03-30T15:33:32.713" v="1016" actId="47"/>
        <pc:sldMkLst>
          <pc:docMk/>
          <pc:sldMk cId="1149323949" sldId="688"/>
        </pc:sldMkLst>
      </pc:sldChg>
      <pc:sldChg chg="addSp delSp modSp add mod">
        <pc:chgData name="Syphax Ait oubelli" userId="ecf726b1934da71b" providerId="LiveId" clId="{7D520DE1-34F9-448C-B56D-5518615FD818}" dt="2022-03-30T15:29:52.111" v="1005" actId="1076"/>
        <pc:sldMkLst>
          <pc:docMk/>
          <pc:sldMk cId="2795676983" sldId="689"/>
        </pc:sldMkLst>
        <pc:spChg chg="add mod">
          <ac:chgData name="Syphax Ait oubelli" userId="ecf726b1934da71b" providerId="LiveId" clId="{7D520DE1-34F9-448C-B56D-5518615FD818}" dt="2022-03-30T15:29:52.111" v="1005" actId="1076"/>
          <ac:spMkLst>
            <pc:docMk/>
            <pc:sldMk cId="2795676983" sldId="689"/>
            <ac:spMk id="2" creationId="{9F35D88F-FD94-4A95-92B4-4EA0BE36B6BA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8" creationId="{CD787143-C462-4E9A-98EB-07D71E478B26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9" creationId="{02CCF458-D8A0-4C9C-A8C4-B3D095208E55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10" creationId="{90D6873E-8B88-4FBD-AA51-1773DEF70FA7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11" creationId="{0C278E28-9E18-4D25-87FD-6D281F598B56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12" creationId="{7FFD3E73-DFDE-4F49-A3D6-AF2F45C6980E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13" creationId="{80C7A0EA-EFA9-47A5-A0EC-925369AA761C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22" creationId="{98283B0E-AC9E-405B-8418-89868ED8AE52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27" creationId="{5D63280F-1BBE-4ED9-8B1D-C87809AB816D}"/>
          </ac:spMkLst>
        </pc:spChg>
        <pc:spChg chg="del">
          <ac:chgData name="Syphax Ait oubelli" userId="ecf726b1934da71b" providerId="LiveId" clId="{7D520DE1-34F9-448C-B56D-5518615FD818}" dt="2022-03-30T15:29:03.674" v="985" actId="478"/>
          <ac:spMkLst>
            <pc:docMk/>
            <pc:sldMk cId="2795676983" sldId="689"/>
            <ac:spMk id="28" creationId="{CFC6A63E-632B-453E-9DF9-944414D3B466}"/>
          </ac:spMkLst>
        </pc:spChg>
        <pc:spChg chg="add mod">
          <ac:chgData name="Syphax Ait oubelli" userId="ecf726b1934da71b" providerId="LiveId" clId="{7D520DE1-34F9-448C-B56D-5518615FD818}" dt="2022-03-30T15:29:30.594" v="992" actId="12789"/>
          <ac:spMkLst>
            <pc:docMk/>
            <pc:sldMk cId="2795676983" sldId="689"/>
            <ac:spMk id="29" creationId="{570E602A-A2FD-4B22-A292-1ADA4A77E689}"/>
          </ac:spMkLst>
        </pc:spChg>
        <pc:graphicFrameChg chg="del">
          <ac:chgData name="Syphax Ait oubelli" userId="ecf726b1934da71b" providerId="LiveId" clId="{7D520DE1-34F9-448C-B56D-5518615FD818}" dt="2022-03-30T15:29:03.674" v="985" actId="478"/>
          <ac:graphicFrameMkLst>
            <pc:docMk/>
            <pc:sldMk cId="2795676983" sldId="689"/>
            <ac:graphicFrameMk id="7" creationId="{BA307EA6-8F1F-4A7C-8B34-38C667293E5F}"/>
          </ac:graphicFrameMkLst>
        </pc:graphicFrameChg>
        <pc:graphicFrameChg chg="add mod modGraphic">
          <ac:chgData name="Syphax Ait oubelli" userId="ecf726b1934da71b" providerId="LiveId" clId="{7D520DE1-34F9-448C-B56D-5518615FD818}" dt="2022-03-30T15:29:48.524" v="1004" actId="1076"/>
          <ac:graphicFrameMkLst>
            <pc:docMk/>
            <pc:sldMk cId="2795676983" sldId="689"/>
            <ac:graphicFrameMk id="31" creationId="{D4A3AA32-2F2C-4ED3-9F17-5A529CB6EDD8}"/>
          </ac:graphicFrameMkLst>
        </pc:graphicFrame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6" creationId="{27A5497A-3CB7-45EB-9066-67E03419780E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14" creationId="{A66382C3-6ACB-4459-ACAD-92EF270A5C33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15" creationId="{8D394B49-3A44-419E-B78A-DF2EE068D3F0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16" creationId="{D0DC8C52-7021-4E45-838A-C70B095A3304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17" creationId="{7FE38621-25BC-441B-B9E6-CDE3447B31EB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18" creationId="{008EA68E-0EB7-49F4-A796-8304BA82F570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19" creationId="{E330F7FE-7379-4C69-90C6-20F7DE3EF4AE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20" creationId="{C3B95BB1-3B08-4AB8-939F-6FFFE828139F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25" creationId="{51DEBB86-79C7-46BF-A044-377585213356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26" creationId="{77838DC2-484E-40D4-99E2-F0C28DC7F51C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30" creationId="{C87BFD17-C823-4DBB-BE47-903AE30E7676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33" creationId="{5E379E06-42E9-47E9-98BE-F068BC085F9B}"/>
          </ac:cxnSpMkLst>
        </pc:cxnChg>
        <pc:cxnChg chg="del">
          <ac:chgData name="Syphax Ait oubelli" userId="ecf726b1934da71b" providerId="LiveId" clId="{7D520DE1-34F9-448C-B56D-5518615FD818}" dt="2022-03-30T15:29:03.674" v="985" actId="478"/>
          <ac:cxnSpMkLst>
            <pc:docMk/>
            <pc:sldMk cId="2795676983" sldId="689"/>
            <ac:cxnSpMk id="34" creationId="{C3E2555E-6630-4871-B6BE-430FFB54EEE4}"/>
          </ac:cxnSpMkLst>
        </pc:cxnChg>
      </pc:sldChg>
      <pc:sldChg chg="delSp add mod">
        <pc:chgData name="Syphax Ait oubelli" userId="ecf726b1934da71b" providerId="LiveId" clId="{7D520DE1-34F9-448C-B56D-5518615FD818}" dt="2022-03-30T15:33:19.658" v="1015" actId="478"/>
        <pc:sldMkLst>
          <pc:docMk/>
          <pc:sldMk cId="1135180890" sldId="690"/>
        </pc:sldMkLst>
        <pc:cxnChg chg="del">
          <ac:chgData name="Syphax Ait oubelli" userId="ecf726b1934da71b" providerId="LiveId" clId="{7D520DE1-34F9-448C-B56D-5518615FD818}" dt="2022-03-30T15:33:19.658" v="1015" actId="478"/>
          <ac:cxnSpMkLst>
            <pc:docMk/>
            <pc:sldMk cId="1135180890" sldId="690"/>
            <ac:cxnSpMk id="26" creationId="{77838DC2-484E-40D4-99E2-F0C28DC7F51C}"/>
          </ac:cxnSpMkLst>
        </pc:cxnChg>
      </pc:sldChg>
      <pc:sldChg chg="add">
        <pc:chgData name="Syphax Ait oubelli" userId="ecf726b1934da71b" providerId="LiveId" clId="{7D520DE1-34F9-448C-B56D-5518615FD818}" dt="2022-03-30T15:33:13.407" v="1013" actId="2890"/>
        <pc:sldMkLst>
          <pc:docMk/>
          <pc:sldMk cId="3104403398" sldId="691"/>
        </pc:sldMkLst>
      </pc:sldChg>
    </pc:docChg>
  </pc:docChgLst>
  <pc:docChgLst>
    <pc:chgData name="Syphax Ait oubelli" userId="ecf726b1934da71b" providerId="LiveId" clId="{D4454112-542B-4D2C-AB28-8F36AA456040}"/>
    <pc:docChg chg="custSel modSld">
      <pc:chgData name="Syphax Ait oubelli" userId="ecf726b1934da71b" providerId="LiveId" clId="{D4454112-542B-4D2C-AB28-8F36AA456040}" dt="2022-02-15T18:19:59.516" v="34" actId="478"/>
      <pc:docMkLst>
        <pc:docMk/>
      </pc:docMkLst>
      <pc:sldChg chg="addSp delSp modSp mod">
        <pc:chgData name="Syphax Ait oubelli" userId="ecf726b1934da71b" providerId="LiveId" clId="{D4454112-542B-4D2C-AB28-8F36AA456040}" dt="2022-02-15T18:19:59.516" v="34" actId="478"/>
        <pc:sldMkLst>
          <pc:docMk/>
          <pc:sldMk cId="3575765703" sldId="515"/>
        </pc:sldMkLst>
        <pc:spChg chg="add del">
          <ac:chgData name="Syphax Ait oubelli" userId="ecf726b1934da71b" providerId="LiveId" clId="{D4454112-542B-4D2C-AB28-8F36AA456040}" dt="2022-02-15T16:52:59.730" v="1" actId="478"/>
          <ac:spMkLst>
            <pc:docMk/>
            <pc:sldMk cId="3575765703" sldId="515"/>
            <ac:spMk id="2" creationId="{900241BB-DC9D-42A8-9F30-46ABB2BDD315}"/>
          </ac:spMkLst>
        </pc:spChg>
        <pc:spChg chg="add del mod">
          <ac:chgData name="Syphax Ait oubelli" userId="ecf726b1934da71b" providerId="LiveId" clId="{D4454112-542B-4D2C-AB28-8F36AA456040}" dt="2022-02-15T18:19:58.579" v="33" actId="478"/>
          <ac:spMkLst>
            <pc:docMk/>
            <pc:sldMk cId="3575765703" sldId="515"/>
            <ac:spMk id="3" creationId="{4B6A153A-C0D0-46C8-9DAD-D31F680497BA}"/>
          </ac:spMkLst>
        </pc:spChg>
        <pc:spChg chg="add del mod">
          <ac:chgData name="Syphax Ait oubelli" userId="ecf726b1934da71b" providerId="LiveId" clId="{D4454112-542B-4D2C-AB28-8F36AA456040}" dt="2022-02-15T16:53:09.354" v="6"/>
          <ac:spMkLst>
            <pc:docMk/>
            <pc:sldMk cId="3575765703" sldId="515"/>
            <ac:spMk id="5" creationId="{8931131B-A568-443F-BDAE-17FBBF29C70C}"/>
          </ac:spMkLst>
        </pc:spChg>
        <pc:spChg chg="add del mod">
          <ac:chgData name="Syphax Ait oubelli" userId="ecf726b1934da71b" providerId="LiveId" clId="{D4454112-542B-4D2C-AB28-8F36AA456040}" dt="2022-02-15T16:53:28.110" v="17" actId="478"/>
          <ac:spMkLst>
            <pc:docMk/>
            <pc:sldMk cId="3575765703" sldId="515"/>
            <ac:spMk id="6" creationId="{81760968-C401-4251-A449-2983AB90CBE2}"/>
          </ac:spMkLst>
        </pc:spChg>
        <pc:spChg chg="add del mod">
          <ac:chgData name="Syphax Ait oubelli" userId="ecf726b1934da71b" providerId="LiveId" clId="{D4454112-542B-4D2C-AB28-8F36AA456040}" dt="2022-02-15T16:53:35.222" v="22" actId="478"/>
          <ac:spMkLst>
            <pc:docMk/>
            <pc:sldMk cId="3575765703" sldId="515"/>
            <ac:spMk id="7" creationId="{F8A16A3B-643F-48B2-B4A3-174D597C88CC}"/>
          </ac:spMkLst>
        </pc:spChg>
        <pc:spChg chg="add del">
          <ac:chgData name="Syphax Ait oubelli" userId="ecf726b1934da71b" providerId="LiveId" clId="{D4454112-542B-4D2C-AB28-8F36AA456040}" dt="2022-02-15T16:54:04.318" v="28" actId="478"/>
          <ac:spMkLst>
            <pc:docMk/>
            <pc:sldMk cId="3575765703" sldId="515"/>
            <ac:spMk id="12" creationId="{BF153FD1-AE4A-4F21-BFB1-2FF1BC304E21}"/>
          </ac:spMkLst>
        </pc:spChg>
        <pc:graphicFrameChg chg="add del modGraphic">
          <ac:chgData name="Syphax Ait oubelli" userId="ecf726b1934da71b" providerId="LiveId" clId="{D4454112-542B-4D2C-AB28-8F36AA456040}" dt="2022-02-15T18:17:35.295" v="32" actId="478"/>
          <ac:graphicFrameMkLst>
            <pc:docMk/>
            <pc:sldMk cId="3575765703" sldId="515"/>
            <ac:graphicFrameMk id="13" creationId="{53CBDCAF-56CE-4E68-9725-F4D8AFEF165D}"/>
          </ac:graphicFrameMkLst>
        </pc:graphicFrameChg>
        <pc:cxnChg chg="add del mod">
          <ac:chgData name="Syphax Ait oubelli" userId="ecf726b1934da71b" providerId="LiveId" clId="{D4454112-542B-4D2C-AB28-8F36AA456040}" dt="2022-02-15T18:19:59.516" v="34" actId="478"/>
          <ac:cxnSpMkLst>
            <pc:docMk/>
            <pc:sldMk cId="3575765703" sldId="515"/>
            <ac:cxnSpMk id="9" creationId="{601C9AAE-D2CD-4FC8-BE43-240506DCC406}"/>
          </ac:cxnSpMkLst>
        </pc:cxnChg>
        <pc:cxnChg chg="add del">
          <ac:chgData name="Syphax Ait oubelli" userId="ecf726b1934da71b" providerId="LiveId" clId="{D4454112-542B-4D2C-AB28-8F36AA456040}" dt="2022-02-15T16:53:58.327" v="26" actId="478"/>
          <ac:cxnSpMkLst>
            <pc:docMk/>
            <pc:sldMk cId="3575765703" sldId="515"/>
            <ac:cxnSpMk id="11" creationId="{78A7C14B-0A47-41CB-8409-8772EEC04750}"/>
          </ac:cxnSpMkLst>
        </pc:cxnChg>
      </pc:sldChg>
    </pc:docChg>
  </pc:docChgLst>
  <pc:docChgLst>
    <pc:chgData name="Syphax Ait oubelli" userId="ecf726b1934da71b" providerId="LiveId" clId="{B71F60E7-0DDB-42E6-818B-77B87849ADF3}"/>
    <pc:docChg chg="undo custSel addSld delSld modSld sldOrd delSection modSection">
      <pc:chgData name="Syphax Ait oubelli" userId="ecf726b1934da71b" providerId="LiveId" clId="{B71F60E7-0DDB-42E6-818B-77B87849ADF3}" dt="2021-08-29T10:07:54.432" v="4556"/>
      <pc:docMkLst>
        <pc:docMk/>
      </pc:docMkLst>
      <pc:sldChg chg="addSp delSp modSp mod">
        <pc:chgData name="Syphax Ait oubelli" userId="ecf726b1934da71b" providerId="LiveId" clId="{B71F60E7-0DDB-42E6-818B-77B87849ADF3}" dt="2021-08-28T18:24:10.409" v="240" actId="207"/>
        <pc:sldMkLst>
          <pc:docMk/>
          <pc:sldMk cId="14798839" sldId="332"/>
        </pc:sldMkLst>
        <pc:spChg chg="mod">
          <ac:chgData name="Syphax Ait oubelli" userId="ecf726b1934da71b" providerId="LiveId" clId="{B71F60E7-0DDB-42E6-818B-77B87849ADF3}" dt="2021-08-28T18:24:10.409" v="240" actId="207"/>
          <ac:spMkLst>
            <pc:docMk/>
            <pc:sldMk cId="14798839" sldId="332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0:57.435" v="65" actId="1076"/>
          <ac:picMkLst>
            <pc:docMk/>
            <pc:sldMk cId="14798839" sldId="332"/>
            <ac:picMk id="4" creationId="{29234410-017A-4BA5-8502-83B22951A241}"/>
          </ac:picMkLst>
        </pc:picChg>
        <pc:picChg chg="del">
          <ac:chgData name="Syphax Ait oubelli" userId="ecf726b1934da71b" providerId="LiveId" clId="{B71F60E7-0DDB-42E6-818B-77B87849ADF3}" dt="2021-08-28T18:18:59.495" v="4" actId="478"/>
          <ac:picMkLst>
            <pc:docMk/>
            <pc:sldMk cId="14798839" sldId="332"/>
            <ac:picMk id="23" creationId="{0B869DDD-4063-4D03-A3EF-535877597E7E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58747559" sldId="333"/>
        </pc:sldMkLst>
      </pc:sldChg>
      <pc:sldChg chg="addSp modSp add mod">
        <pc:chgData name="Syphax Ait oubelli" userId="ecf726b1934da71b" providerId="LiveId" clId="{B71F60E7-0DDB-42E6-818B-77B87849ADF3}" dt="2021-08-28T18:22:25.689" v="131" actId="1076"/>
        <pc:sldMkLst>
          <pc:docMk/>
          <pc:sldMk cId="2971203194" sldId="333"/>
        </pc:sldMkLst>
        <pc:spChg chg="mod">
          <ac:chgData name="Syphax Ait oubelli" userId="ecf726b1934da71b" providerId="LiveId" clId="{B71F60E7-0DDB-42E6-818B-77B87849ADF3}" dt="2021-08-28T18:21:37.444" v="126" actId="403"/>
          <ac:spMkLst>
            <pc:docMk/>
            <pc:sldMk cId="2971203194" sldId="333"/>
            <ac:spMk id="2" creationId="{3B058406-6079-4C6C-B29B-FFE8036C3DA8}"/>
          </ac:spMkLst>
        </pc:spChg>
        <pc:picChg chg="add mod">
          <ac:chgData name="Syphax Ait oubelli" userId="ecf726b1934da71b" providerId="LiveId" clId="{B71F60E7-0DDB-42E6-818B-77B87849ADF3}" dt="2021-08-28T18:22:25.689" v="131" actId="1076"/>
          <ac:picMkLst>
            <pc:docMk/>
            <pc:sldMk cId="2971203194" sldId="333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37023026" sldId="334"/>
        </pc:sldMkLst>
      </pc:sldChg>
      <pc:sldChg chg="addSp delSp modSp add mod">
        <pc:chgData name="Syphax Ait oubelli" userId="ecf726b1934da71b" providerId="LiveId" clId="{B71F60E7-0DDB-42E6-818B-77B87849ADF3}" dt="2021-08-28T18:24:18.279" v="242" actId="113"/>
        <pc:sldMkLst>
          <pc:docMk/>
          <pc:sldMk cId="4110083885" sldId="334"/>
        </pc:sldMkLst>
        <pc:spChg chg="mod">
          <ac:chgData name="Syphax Ait oubelli" userId="ecf726b1934da71b" providerId="LiveId" clId="{B71F60E7-0DDB-42E6-818B-77B87849ADF3}" dt="2021-08-28T18:23:52.461" v="238" actId="207"/>
          <ac:spMkLst>
            <pc:docMk/>
            <pc:sldMk cId="4110083885" sldId="334"/>
            <ac:spMk id="2" creationId="{3B058406-6079-4C6C-B29B-FFE8036C3DA8}"/>
          </ac:spMkLst>
        </pc:spChg>
        <pc:spChg chg="add mod">
          <ac:chgData name="Syphax Ait oubelli" userId="ecf726b1934da71b" providerId="LiveId" clId="{B71F60E7-0DDB-42E6-818B-77B87849ADF3}" dt="2021-08-28T18:24:18.279" v="242" actId="113"/>
          <ac:spMkLst>
            <pc:docMk/>
            <pc:sldMk cId="4110083885" sldId="334"/>
            <ac:spMk id="5" creationId="{E87E9034-754D-4F06-B6C2-52E802BBBAD4}"/>
          </ac:spMkLst>
        </pc:spChg>
        <pc:spChg chg="add mod">
          <ac:chgData name="Syphax Ait oubelli" userId="ecf726b1934da71b" providerId="LiveId" clId="{B71F60E7-0DDB-42E6-818B-77B87849ADF3}" dt="2021-08-28T18:23:47.748" v="235" actId="207"/>
          <ac:spMkLst>
            <pc:docMk/>
            <pc:sldMk cId="4110083885" sldId="334"/>
            <ac:spMk id="6" creationId="{AB7A52C3-D465-48C7-84B3-AE26C04E3510}"/>
          </ac:spMkLst>
        </pc:spChg>
        <pc:picChg chg="del">
          <ac:chgData name="Syphax Ait oubelli" userId="ecf726b1934da71b" providerId="LiveId" clId="{B71F60E7-0DDB-42E6-818B-77B87849ADF3}" dt="2021-08-28T18:22:38.343" v="133" actId="478"/>
          <ac:picMkLst>
            <pc:docMk/>
            <pc:sldMk cId="4110083885" sldId="334"/>
            <ac:picMk id="4" creationId="{02238C4D-BD5B-4DFD-84D9-581E7591C103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0261713" sldId="335"/>
        </pc:sldMkLst>
      </pc:sldChg>
      <pc:sldChg chg="addSp delSp modSp add mod">
        <pc:chgData name="Syphax Ait oubelli" userId="ecf726b1934da71b" providerId="LiveId" clId="{B71F60E7-0DDB-42E6-818B-77B87849ADF3}" dt="2021-08-28T18:26:11.867" v="338" actId="1076"/>
        <pc:sldMkLst>
          <pc:docMk/>
          <pc:sldMk cId="3759032452" sldId="335"/>
        </pc:sldMkLst>
        <pc:spChg chg="del">
          <ac:chgData name="Syphax Ait oubelli" userId="ecf726b1934da71b" providerId="LiveId" clId="{B71F60E7-0DDB-42E6-818B-77B87849ADF3}" dt="2021-08-28T18:24:31.783" v="244" actId="478"/>
          <ac:spMkLst>
            <pc:docMk/>
            <pc:sldMk cId="3759032452" sldId="335"/>
            <ac:spMk id="2" creationId="{3B058406-6079-4C6C-B29B-FFE8036C3DA8}"/>
          </ac:spMkLst>
        </pc:spChg>
        <pc:spChg chg="mod">
          <ac:chgData name="Syphax Ait oubelli" userId="ecf726b1934da71b" providerId="LiveId" clId="{B71F60E7-0DDB-42E6-818B-77B87849ADF3}" dt="2021-08-28T18:24:59.037" v="284" actId="14100"/>
          <ac:spMkLst>
            <pc:docMk/>
            <pc:sldMk cId="3759032452" sldId="335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8:24:33.480" v="245" actId="478"/>
          <ac:spMkLst>
            <pc:docMk/>
            <pc:sldMk cId="3759032452" sldId="335"/>
            <ac:spMk id="6" creationId="{AB7A52C3-D465-48C7-84B3-AE26C04E3510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8" creationId="{1F572E4B-21FA-4967-BB45-C85C72FFBC81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9" creationId="{86ABF832-3998-4FFC-856F-383D52FA370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0" creationId="{583574F6-7641-44D0-A228-8D51E9E2C85D}"/>
          </ac:spMkLst>
        </pc:spChg>
        <pc:spChg chg="add mod">
          <ac:chgData name="Syphax Ait oubelli" userId="ecf726b1934da71b" providerId="LiveId" clId="{B71F60E7-0DDB-42E6-818B-77B87849ADF3}" dt="2021-08-28T18:26:11.867" v="338" actId="1076"/>
          <ac:spMkLst>
            <pc:docMk/>
            <pc:sldMk cId="3759032452" sldId="335"/>
            <ac:spMk id="11" creationId="{704A3683-C78C-4843-927A-B7D2F1B0521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4074843" sldId="336"/>
        </pc:sldMkLst>
      </pc:sldChg>
      <pc:sldChg chg="addSp delSp modSp add mod">
        <pc:chgData name="Syphax Ait oubelli" userId="ecf726b1934da71b" providerId="LiveId" clId="{B71F60E7-0DDB-42E6-818B-77B87849ADF3}" dt="2021-08-28T18:26:52.809" v="346" actId="165"/>
        <pc:sldMkLst>
          <pc:docMk/>
          <pc:sldMk cId="3760507734" sldId="336"/>
        </pc:sldMkLst>
        <pc:spChg chg="del">
          <ac:chgData name="Syphax Ait oubelli" userId="ecf726b1934da71b" providerId="LiveId" clId="{B71F60E7-0DDB-42E6-818B-77B87849ADF3}" dt="2021-08-28T18:26:38.760" v="341" actId="478"/>
          <ac:spMkLst>
            <pc:docMk/>
            <pc:sldMk cId="3760507734" sldId="336"/>
            <ac:spMk id="8" creationId="{1F572E4B-21FA-4967-BB45-C85C72FFBC81}"/>
          </ac:spMkLst>
        </pc:spChg>
        <pc:spChg chg="mod or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9" creationId="{86ABF832-3998-4FFC-856F-383D52FA370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6:52.809" v="346" actId="165"/>
          <ac:spMkLst>
            <pc:docMk/>
            <pc:sldMk cId="3760507734" sldId="336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6:52.809" v="346" actId="165"/>
          <ac:grpSpMkLst>
            <pc:docMk/>
            <pc:sldMk cId="3760507734" sldId="336"/>
            <ac:grpSpMk id="2" creationId="{56EC3F71-813E-4DF6-B7F2-A57FBC22B0B8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7940788" sldId="337"/>
        </pc:sldMkLst>
      </pc:sldChg>
      <pc:sldChg chg="addSp delSp modSp add mod">
        <pc:chgData name="Syphax Ait oubelli" userId="ecf726b1934da71b" providerId="LiveId" clId="{B71F60E7-0DDB-42E6-818B-77B87849ADF3}" dt="2021-08-28T18:27:12.256" v="353" actId="165"/>
        <pc:sldMkLst>
          <pc:docMk/>
          <pc:sldMk cId="949057661" sldId="337"/>
        </pc:sldMkLst>
        <pc:spChg chg="del">
          <ac:chgData name="Syphax Ait oubelli" userId="ecf726b1934da71b" providerId="LiveId" clId="{B71F60E7-0DDB-42E6-818B-77B87849ADF3}" dt="2021-08-28T18:27:03.479" v="349" actId="478"/>
          <ac:spMkLst>
            <pc:docMk/>
            <pc:sldMk cId="949057661" sldId="337"/>
            <ac:spMk id="9" creationId="{86ABF832-3998-4FFC-856F-383D52FA370D}"/>
          </ac:spMkLst>
        </pc:spChg>
        <pc:spChg chg="mod or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7:12.256" v="353" actId="165"/>
          <ac:spMkLst>
            <pc:docMk/>
            <pc:sldMk cId="949057661" sldId="337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12.256" v="353" actId="165"/>
          <ac:grpSpMkLst>
            <pc:docMk/>
            <pc:sldMk cId="949057661" sldId="337"/>
            <ac:grpSpMk id="2" creationId="{EEB1EC70-CDDF-4458-9463-1F1A7839ED53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9621484" sldId="338"/>
        </pc:sldMkLst>
      </pc:sldChg>
      <pc:sldChg chg="addSp delSp modSp add mod">
        <pc:chgData name="Syphax Ait oubelli" userId="ecf726b1934da71b" providerId="LiveId" clId="{B71F60E7-0DDB-42E6-818B-77B87849ADF3}" dt="2021-08-28T18:28:47.051" v="375" actId="1076"/>
        <pc:sldMkLst>
          <pc:docMk/>
          <pc:sldMk cId="3887476093" sldId="338"/>
        </pc:sldMkLst>
        <pc:spChg chg="add 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6" creationId="{8A312E72-0177-45D3-B831-E5B35A2ADC19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0" creationId="{583574F6-7641-44D0-A228-8D51E9E2C85D}"/>
          </ac:spMkLst>
        </pc:spChg>
        <pc:spChg chg="mod topLvl">
          <ac:chgData name="Syphax Ait oubelli" userId="ecf726b1934da71b" providerId="LiveId" clId="{B71F60E7-0DDB-42E6-818B-77B87849ADF3}" dt="2021-08-28T18:28:47.051" v="375" actId="1076"/>
          <ac:spMkLst>
            <pc:docMk/>
            <pc:sldMk cId="3887476093" sldId="338"/>
            <ac:spMk id="11" creationId="{704A3683-C78C-4843-927A-B7D2F1B0521F}"/>
          </ac:spMkLst>
        </pc:spChg>
        <pc:grpChg chg="add del mod">
          <ac:chgData name="Syphax Ait oubelli" userId="ecf726b1934da71b" providerId="LiveId" clId="{B71F60E7-0DDB-42E6-818B-77B87849ADF3}" dt="2021-08-28T18:27:25.126" v="361" actId="165"/>
          <ac:grpSpMkLst>
            <pc:docMk/>
            <pc:sldMk cId="3887476093" sldId="338"/>
            <ac:grpSpMk id="2" creationId="{21FD5046-BEAE-4068-B95C-175763EED4F7}"/>
          </ac:grpSpMkLst>
        </pc:grpChg>
      </pc:sldChg>
      <pc:sldChg chg="addSp delSp modSp add mod">
        <pc:chgData name="Syphax Ait oubelli" userId="ecf726b1934da71b" providerId="LiveId" clId="{B71F60E7-0DDB-42E6-818B-77B87849ADF3}" dt="2021-08-28T18:28:58.290" v="381" actId="1076"/>
        <pc:sldMkLst>
          <pc:docMk/>
          <pc:sldMk cId="2147634980" sldId="339"/>
        </pc:sldMkLst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9" creationId="{161035AB-3E0F-40A0-9F6D-7D1AD41FD685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0" creationId="{583574F6-7641-44D0-A228-8D51E9E2C85D}"/>
          </ac:spMkLst>
        </pc:spChg>
        <pc:spChg chg="del mod">
          <ac:chgData name="Syphax Ait oubelli" userId="ecf726b1934da71b" providerId="LiveId" clId="{B71F60E7-0DDB-42E6-818B-77B87849ADF3}" dt="2021-08-28T18:28:49.862" v="376" actId="478"/>
          <ac:spMkLst>
            <pc:docMk/>
            <pc:sldMk cId="2147634980" sldId="339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2" creationId="{58B8BD46-FDD1-4165-A7C7-7A273A3FFC49}"/>
          </ac:spMkLst>
        </pc:spChg>
        <pc:spChg chg="add mod">
          <ac:chgData name="Syphax Ait oubelli" userId="ecf726b1934da71b" providerId="LiveId" clId="{B71F60E7-0DDB-42E6-818B-77B87849ADF3}" dt="2021-08-28T18:28:58.290" v="381" actId="1076"/>
          <ac:spMkLst>
            <pc:docMk/>
            <pc:sldMk cId="2147634980" sldId="339"/>
            <ac:spMk id="13" creationId="{E94E8B81-521B-48D2-8807-5A12227195DB}"/>
          </ac:spMkLst>
        </pc:spChg>
        <pc:picChg chg="add mod">
          <ac:chgData name="Syphax Ait oubelli" userId="ecf726b1934da71b" providerId="LiveId" clId="{B71F60E7-0DDB-42E6-818B-77B87849ADF3}" dt="2021-08-28T18:28:58.290" v="381" actId="1076"/>
          <ac:picMkLst>
            <pc:docMk/>
            <pc:sldMk cId="2147634980" sldId="339"/>
            <ac:picMk id="3" creationId="{72E3402B-6734-44E8-ADD4-FB1B5C723D42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2891165" sldId="339"/>
        </pc:sldMkLst>
      </pc:sldChg>
      <pc:sldChg chg="addSp delSp modSp add mod ord">
        <pc:chgData name="Syphax Ait oubelli" userId="ecf726b1934da71b" providerId="LiveId" clId="{B71F60E7-0DDB-42E6-818B-77B87849ADF3}" dt="2021-08-28T18:30:25.061" v="404" actId="207"/>
        <pc:sldMkLst>
          <pc:docMk/>
          <pc:sldMk cId="158172455" sldId="340"/>
        </pc:sldMkLst>
        <pc:spChg chg="add mod">
          <ac:chgData name="Syphax Ait oubelli" userId="ecf726b1934da71b" providerId="LiveId" clId="{B71F60E7-0DDB-42E6-818B-77B87849ADF3}" dt="2021-08-28T18:30:07.822" v="401" actId="1076"/>
          <ac:spMkLst>
            <pc:docMk/>
            <pc:sldMk cId="158172455" sldId="340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8" creationId="{1F572E4B-21FA-4967-BB45-C85C72FFBC81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9" creationId="{86ABF832-3998-4FFC-856F-383D52FA370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0" creationId="{583574F6-7641-44D0-A228-8D51E9E2C85D}"/>
          </ac:spMkLst>
        </pc:spChg>
        <pc:spChg chg="del">
          <ac:chgData name="Syphax Ait oubelli" userId="ecf726b1934da71b" providerId="LiveId" clId="{B71F60E7-0DDB-42E6-818B-77B87849ADF3}" dt="2021-08-28T18:29:39.974" v="385" actId="478"/>
          <ac:spMkLst>
            <pc:docMk/>
            <pc:sldMk cId="158172455" sldId="34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18:30:25.061" v="404" actId="207"/>
          <ac:spMkLst>
            <pc:docMk/>
            <pc:sldMk cId="158172455" sldId="340"/>
            <ac:spMk id="12" creationId="{36BB9556-54EC-424B-9DC0-75754725EE2B}"/>
          </ac:spMkLst>
        </pc:spChg>
        <pc:spChg chg="add mod">
          <ac:chgData name="Syphax Ait oubelli" userId="ecf726b1934da71b" providerId="LiveId" clId="{B71F60E7-0DDB-42E6-818B-77B87849ADF3}" dt="2021-08-28T18:30:13.247" v="403" actId="948"/>
          <ac:spMkLst>
            <pc:docMk/>
            <pc:sldMk cId="158172455" sldId="340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90227506" sldId="340"/>
        </pc:sldMkLst>
      </pc:sldChg>
      <pc:sldChg chg="modSp add mod">
        <pc:chgData name="Syphax Ait oubelli" userId="ecf726b1934da71b" providerId="LiveId" clId="{B71F60E7-0DDB-42E6-818B-77B87849ADF3}" dt="2021-08-28T18:30:42.417" v="408" actId="207"/>
        <pc:sldMkLst>
          <pc:docMk/>
          <pc:sldMk cId="1160893677" sldId="341"/>
        </pc:sldMkLst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7" creationId="{DEE26312-E87A-48D2-8AE8-4E47B497B092}"/>
          </ac:spMkLst>
        </pc:spChg>
        <pc:spChg chg="mod">
          <ac:chgData name="Syphax Ait oubelli" userId="ecf726b1934da71b" providerId="LiveId" clId="{B71F60E7-0DDB-42E6-818B-77B87849ADF3}" dt="2021-08-28T18:30:42.417" v="408" actId="207"/>
          <ac:spMkLst>
            <pc:docMk/>
            <pc:sldMk cId="1160893677" sldId="341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36.025" v="406" actId="1076"/>
          <ac:spMkLst>
            <pc:docMk/>
            <pc:sldMk cId="1160893677" sldId="341"/>
            <ac:spMk id="13" creationId="{3E8C23F6-2D2B-4A07-9336-8517ED95EB7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57706424" sldId="34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9037347" sldId="342"/>
        </pc:sldMkLst>
      </pc:sldChg>
      <pc:sldChg chg="addSp modSp add mod">
        <pc:chgData name="Syphax Ait oubelli" userId="ecf726b1934da71b" providerId="LiveId" clId="{B71F60E7-0DDB-42E6-818B-77B87849ADF3}" dt="2021-08-28T18:39:14.967" v="427" actId="1076"/>
        <pc:sldMkLst>
          <pc:docMk/>
          <pc:sldMk cId="3830773373" sldId="342"/>
        </pc:sldMkLst>
        <pc:spChg chg="mod">
          <ac:chgData name="Syphax Ait oubelli" userId="ecf726b1934da71b" providerId="LiveId" clId="{B71F60E7-0DDB-42E6-818B-77B87849ADF3}" dt="2021-08-28T18:30:54.635" v="414" actId="1076"/>
          <ac:spMkLst>
            <pc:docMk/>
            <pc:sldMk cId="3830773373" sldId="342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8" creationId="{55E3C3F5-4AF9-4D26-BC04-CF3C6B224018}"/>
          </ac:spMkLst>
        </pc:spChg>
        <pc:spChg chg="add mod">
          <ac:chgData name="Syphax Ait oubelli" userId="ecf726b1934da71b" providerId="LiveId" clId="{B71F60E7-0DDB-42E6-818B-77B87849ADF3}" dt="2021-08-28T18:39:07.297" v="423" actId="1076"/>
          <ac:spMkLst>
            <pc:docMk/>
            <pc:sldMk cId="3830773373" sldId="342"/>
            <ac:spMk id="9" creationId="{9EDFC65A-826E-4912-9272-1E885E06E70F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0" creationId="{F8C55EA7-50B7-4517-9ECD-1FE6A5605DB6}"/>
          </ac:spMkLst>
        </pc:spChg>
        <pc:spChg chg="add mod">
          <ac:chgData name="Syphax Ait oubelli" userId="ecf726b1934da71b" providerId="LiveId" clId="{B71F60E7-0DDB-42E6-818B-77B87849ADF3}" dt="2021-08-28T18:39:12.395" v="425" actId="1076"/>
          <ac:spMkLst>
            <pc:docMk/>
            <pc:sldMk cId="3830773373" sldId="342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39:06.810" v="422" actId="1076"/>
          <ac:spMkLst>
            <pc:docMk/>
            <pc:sldMk cId="3830773373" sldId="342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30:57.963" v="415" actId="1076"/>
          <ac:spMkLst>
            <pc:docMk/>
            <pc:sldMk cId="3830773373" sldId="342"/>
            <ac:spMk id="13" creationId="{3E8C23F6-2D2B-4A07-9336-8517ED95EB76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4" creationId="{B85E9231-85A1-4B4B-852D-A31975C1B32D}"/>
          </ac:spMkLst>
        </pc:spChg>
        <pc:spChg chg="add mod">
          <ac:chgData name="Syphax Ait oubelli" userId="ecf726b1934da71b" providerId="LiveId" clId="{B71F60E7-0DDB-42E6-818B-77B87849ADF3}" dt="2021-08-28T18:39:14.967" v="427" actId="1076"/>
          <ac:spMkLst>
            <pc:docMk/>
            <pc:sldMk cId="3830773373" sldId="342"/>
            <ac:spMk id="15" creationId="{4365D0E9-12F0-4BE0-885A-A90CD736524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97256523" sldId="343"/>
        </pc:sldMkLst>
      </pc:sldChg>
      <pc:sldChg chg="addSp delSp modSp add mod">
        <pc:chgData name="Syphax Ait oubelli" userId="ecf726b1934da71b" providerId="LiveId" clId="{B71F60E7-0DDB-42E6-818B-77B87849ADF3}" dt="2021-08-28T19:49:07.169" v="911" actId="1076"/>
        <pc:sldMkLst>
          <pc:docMk/>
          <pc:sldMk cId="3351165044" sldId="343"/>
        </pc:sldMkLst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2" creationId="{A6DFF844-0EAC-46F0-BF53-701280334E83}"/>
          </ac:spMkLst>
        </pc:spChg>
        <pc:spChg chg="mod">
          <ac:chgData name="Syphax Ait oubelli" userId="ecf726b1934da71b" providerId="LiveId" clId="{B71F60E7-0DDB-42E6-818B-77B87849ADF3}" dt="2021-08-28T18:41:47.411" v="434" actId="14100"/>
          <ac:spMkLst>
            <pc:docMk/>
            <pc:sldMk cId="3351165044" sldId="343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8" creationId="{55E3C3F5-4AF9-4D26-BC04-CF3C6B224018}"/>
          </ac:spMkLst>
        </pc:spChg>
        <pc:spChg chg="del">
          <ac:chgData name="Syphax Ait oubelli" userId="ecf726b1934da71b" providerId="LiveId" clId="{B71F60E7-0DDB-42E6-818B-77B87849ADF3}" dt="2021-08-28T18:42:08.646" v="440" actId="478"/>
          <ac:spMkLst>
            <pc:docMk/>
            <pc:sldMk cId="3351165044" sldId="343"/>
            <ac:spMk id="9" creationId="{9EDFC65A-826E-4912-9272-1E885E06E70F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0" creationId="{F8C55EA7-50B7-4517-9ECD-1FE6A5605DB6}"/>
          </ac:spMkLst>
        </pc:spChg>
        <pc:spChg chg="del">
          <ac:chgData name="Syphax Ait oubelli" userId="ecf726b1934da71b" providerId="LiveId" clId="{B71F60E7-0DDB-42E6-818B-77B87849ADF3}" dt="2021-08-28T18:42:06.902" v="439" actId="478"/>
          <ac:spMkLst>
            <pc:docMk/>
            <pc:sldMk cId="3351165044" sldId="343"/>
            <ac:spMk id="11" creationId="{8A72A418-827A-4F19-9ED5-F57972324CC8}"/>
          </ac:spMkLst>
        </pc:spChg>
        <pc:spChg chg="mod">
          <ac:chgData name="Syphax Ait oubelli" userId="ecf726b1934da71b" providerId="LiveId" clId="{B71F60E7-0DDB-42E6-818B-77B87849ADF3}" dt="2021-08-28T18:44:10.513" v="488" actId="1076"/>
          <ac:spMkLst>
            <pc:docMk/>
            <pc:sldMk cId="3351165044" sldId="343"/>
            <ac:spMk id="12" creationId="{36BB9556-54EC-424B-9DC0-75754725EE2B}"/>
          </ac:spMkLst>
        </pc:spChg>
        <pc:spChg chg="mod">
          <ac:chgData name="Syphax Ait oubelli" userId="ecf726b1934da71b" providerId="LiveId" clId="{B71F60E7-0DDB-42E6-818B-77B87849ADF3}" dt="2021-08-28T18:42:13.071" v="441" actId="1076"/>
          <ac:spMkLst>
            <pc:docMk/>
            <pc:sldMk cId="3351165044" sldId="343"/>
            <ac:spMk id="13" creationId="{3E8C23F6-2D2B-4A07-9336-8517ED95EB76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4" creationId="{B85E9231-85A1-4B4B-852D-A31975C1B32D}"/>
          </ac:spMkLst>
        </pc:spChg>
        <pc:spChg chg="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15" creationId="{4365D0E9-12F0-4BE0-885A-A90CD736524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6" creationId="{B756B8BB-3A6D-42CC-B378-FC5A7F337FE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7" creationId="{EE5E7058-C412-4A6A-AAC7-E52E89462846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8" creationId="{C613FA24-7985-4654-B0AF-6BF62F015D6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19" creationId="{D4EF50DA-5253-4A53-AD15-C87043F21A65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0" creationId="{12EDD9E8-69BC-4B99-86A6-8BE1C5DA18DF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1" creationId="{7D58E947-D320-4C4E-B0FC-F261DFC03360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2" creationId="{FD4A6186-88A7-44DA-8D4B-60B9031F36C7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3" creationId="{9DA85A4A-1E8F-4DBA-8C89-757782C7AE16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4" creationId="{8AF5E9BA-C382-438B-9E93-D788A56A6E1C}"/>
          </ac:spMkLst>
        </pc:spChg>
        <pc:spChg chg="add mod">
          <ac:chgData name="Syphax Ait oubelli" userId="ecf726b1934da71b" providerId="LiveId" clId="{B71F60E7-0DDB-42E6-818B-77B87849ADF3}" dt="2021-08-28T18:43:30.195" v="469" actId="571"/>
          <ac:spMkLst>
            <pc:docMk/>
            <pc:sldMk cId="3351165044" sldId="343"/>
            <ac:spMk id="25" creationId="{DCE131B5-474C-4BCF-9099-1EF4E397CA52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6" creationId="{D10B3380-ABEE-4840-BFC9-88194B1FE4B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7" creationId="{E7B01079-D9C6-4409-BE05-61D6CE7550AD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8" creationId="{80A95459-7388-49D2-8B9A-B843924C5C4C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29" creationId="{173C6AB6-85F3-41AE-9C67-A2E6CBEBA25B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0" creationId="{B5258D8B-3D79-431B-AF6D-1F5591D74A9F}"/>
          </ac:spMkLst>
        </pc:spChg>
        <pc:spChg chg="add mod">
          <ac:chgData name="Syphax Ait oubelli" userId="ecf726b1934da71b" providerId="LiveId" clId="{B71F60E7-0DDB-42E6-818B-77B87849ADF3}" dt="2021-08-28T18:43:29.947" v="468" actId="571"/>
          <ac:spMkLst>
            <pc:docMk/>
            <pc:sldMk cId="3351165044" sldId="343"/>
            <ac:spMk id="31" creationId="{0499B33C-F619-4335-9EA1-5B0B92341186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2" creationId="{A2BD85D3-E905-4FD0-9C06-2E65EFD96CB0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3" creationId="{936F74FA-E1A9-4E2D-A7A1-557E92035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4" creationId="{000C0A59-26E9-4101-AD24-2D78B3AF227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5" creationId="{B38D06D3-514E-465F-B6A7-5DC9A6D12EF4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6" creationId="{5B656849-C4B0-4EE9-8604-D0CF9D1812B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37" creationId="{BD0B9A89-D1B3-459B-893B-FA99C815342F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8" creationId="{5ADBD051-1B0A-44AD-8844-90C63D77317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39" creationId="{C5531127-FFBE-4714-9343-B3EFD6F298A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0" creationId="{2EB96E82-D4F0-45BA-AEA8-E38587BDFD6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1" creationId="{96F43814-DB97-4CF2-9072-75E3A4A052E3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2" creationId="{CCF18245-CE29-413F-A8B4-BC61157FFD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8:47:11.439" v="752" actId="207"/>
          <ac:spMkLst>
            <pc:docMk/>
            <pc:sldMk cId="3351165044" sldId="343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5" creationId="{A0150F8E-9F6A-47F1-8A9C-62A56DBDD899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56" creationId="{596F4801-7DC0-4736-8BFB-5F9C2EB971A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7" creationId="{27FC317F-29F8-4AD7-BFB1-7A5B91A7781A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8" creationId="{9E2B9907-BF85-4C75-A0CD-436A210BB13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59" creationId="{70187E14-FDFA-4217-BFA7-BC66AE9B8AC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1" creationId="{561E4929-BE1C-4575-B49F-93A350DF3396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2" creationId="{50418CC2-6F69-49FC-B473-453EF2562D8D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3" creationId="{33446098-092E-4D52-BC4F-2907D3B84E69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4" creationId="{3B7263F2-ACBB-47A9-8C62-0BD117C6314F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5" creationId="{91709844-9681-4EED-A513-AAB79C4E6253}"/>
          </ac:spMkLst>
        </pc:spChg>
        <pc:spChg chg="add mod">
          <ac:chgData name="Syphax Ait oubelli" userId="ecf726b1934da71b" providerId="LiveId" clId="{B71F60E7-0DDB-42E6-818B-77B87849ADF3}" dt="2021-08-28T18:48:12.369" v="765" actId="571"/>
          <ac:spMkLst>
            <pc:docMk/>
            <pc:sldMk cId="3351165044" sldId="343"/>
            <ac:spMk id="66" creationId="{0A1C5326-2FF8-41AF-988A-700718B08C32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7" creationId="{2C084A79-0400-494D-9225-364545CD022A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68" creationId="{B6E8E78C-A356-4508-8C5F-763DF41BD707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69" creationId="{4E538135-679F-498A-B6E2-E7B19E08FC51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0" creationId="{BA5870A5-8648-4BE6-A53B-EDD659C452DC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1" creationId="{5E4510E5-C6DF-43BE-A333-89DC47472CB2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72" creationId="{C6235124-BDDB-4753-BBB2-4921A7CE023D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3" creationId="{016CF2FE-EBFA-40D1-A2AC-AC9614B02660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4" creationId="{7468A14C-ABFE-4B3E-921E-A7D67BAD1CAE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5" creationId="{7F8AFAF9-1C53-4F1E-B9AB-D88775AD54AF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6" creationId="{76282A78-EA6D-425D-9CDD-E3C2E28CB59B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7" creationId="{F97C9F02-37AF-423D-BC72-D1E003A5D93A}"/>
          </ac:spMkLst>
        </pc:spChg>
        <pc:spChg chg="add del mod">
          <ac:chgData name="Syphax Ait oubelli" userId="ecf726b1934da71b" providerId="LiveId" clId="{B71F60E7-0DDB-42E6-818B-77B87849ADF3}" dt="2021-08-28T18:55:04.151" v="813" actId="478"/>
          <ac:spMkLst>
            <pc:docMk/>
            <pc:sldMk cId="3351165044" sldId="343"/>
            <ac:spMk id="78" creationId="{6B6B9767-3861-4F58-BCEF-9AA7B7F7EF36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79" creationId="{8738CAB0-347B-4C6E-AA5D-92BC10CBD22F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0" creationId="{6F9514DD-F6DA-4610-9C8B-F3A3451DD3B9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1" creationId="{26022B98-8805-4CF0-A943-FB05A77930CE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2" creationId="{D0C78BAF-559F-40BF-BC42-5D45FA4CF54D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3" creationId="{A4673D73-6EE7-477A-992E-92231FBC4E55}"/>
          </ac:spMkLst>
        </pc:spChg>
        <pc:spChg chg="add del mod">
          <ac:chgData name="Syphax Ait oubelli" userId="ecf726b1934da71b" providerId="LiveId" clId="{B71F60E7-0DDB-42E6-818B-77B87849ADF3}" dt="2021-08-28T18:55:06.202" v="815"/>
          <ac:spMkLst>
            <pc:docMk/>
            <pc:sldMk cId="3351165044" sldId="343"/>
            <ac:spMk id="84" creationId="{8BF347CC-3393-4CC1-88B1-972DC0384F1B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5" creationId="{4924EC54-6510-4C8A-9182-584EC238831E}"/>
          </ac:spMkLst>
        </pc:spChg>
        <pc:spChg chg="add mod">
          <ac:chgData name="Syphax Ait oubelli" userId="ecf726b1934da71b" providerId="LiveId" clId="{B71F60E7-0DDB-42E6-818B-77B87849ADF3}" dt="2021-08-28T19:49:07.169" v="911" actId="1076"/>
          <ac:spMkLst>
            <pc:docMk/>
            <pc:sldMk cId="3351165044" sldId="343"/>
            <ac:spMk id="86" creationId="{67A7DD30-79B0-48F1-B4E2-1C6B240143AD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7" creationId="{FA128954-38F3-4E3A-B4DD-137993D6A395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8" creationId="{EC7E12EE-6D6A-4E01-A19A-34B39280E658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89" creationId="{84F58944-48AB-4952-B9A4-67894E1061D9}"/>
          </ac:spMkLst>
        </pc:spChg>
        <pc:spChg chg="add del mod">
          <ac:chgData name="Syphax Ait oubelli" userId="ecf726b1934da71b" providerId="LiveId" clId="{B71F60E7-0DDB-42E6-818B-77B87849ADF3}" dt="2021-08-28T19:48:56.498" v="910" actId="478"/>
          <ac:spMkLst>
            <pc:docMk/>
            <pc:sldMk cId="3351165044" sldId="343"/>
            <ac:spMk id="90" creationId="{3A642677-4055-4265-A143-1DDCA92592A7}"/>
          </ac:spMkLst>
        </pc:spChg>
        <pc:spChg chg="add mod">
          <ac:chgData name="Syphax Ait oubelli" userId="ecf726b1934da71b" providerId="LiveId" clId="{B71F60E7-0DDB-42E6-818B-77B87849ADF3}" dt="2021-08-28T19:00:35.769" v="908" actId="207"/>
          <ac:spMkLst>
            <pc:docMk/>
            <pc:sldMk cId="3351165044" sldId="343"/>
            <ac:spMk id="96" creationId="{92884B9D-53D6-4B19-9072-C89B77FAB239}"/>
          </ac:spMkLst>
        </pc:spChg>
        <pc:spChg chg="add mod">
          <ac:chgData name="Syphax Ait oubelli" userId="ecf726b1934da71b" providerId="LiveId" clId="{B71F60E7-0DDB-42E6-818B-77B87849ADF3}" dt="2021-08-28T19:00:33.967" v="907" actId="207"/>
          <ac:spMkLst>
            <pc:docMk/>
            <pc:sldMk cId="3351165044" sldId="343"/>
            <ac:spMk id="97" creationId="{3F04DB60-35E8-4550-8FED-E07187F4994B}"/>
          </ac:spMkLst>
        </pc:spChg>
        <pc:spChg chg="add mod">
          <ac:chgData name="Syphax Ait oubelli" userId="ecf726b1934da71b" providerId="LiveId" clId="{B71F60E7-0DDB-42E6-818B-77B87849ADF3}" dt="2021-08-28T19:00:31.834" v="906" actId="207"/>
          <ac:spMkLst>
            <pc:docMk/>
            <pc:sldMk cId="3351165044" sldId="343"/>
            <ac:spMk id="98" creationId="{722DAB3D-B8F8-46EB-8BD2-0F18A67ED3E7}"/>
          </ac:spMkLst>
        </pc:sp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" creationId="{91E6C1E7-FD45-404C-9CBC-9ACAD9520E41}"/>
          </ac:cxnSpMkLst>
        </pc:cxnChg>
        <pc:cxnChg chg="add mod">
          <ac:chgData name="Syphax Ait oubelli" userId="ecf726b1934da71b" providerId="LiveId" clId="{B71F60E7-0DDB-42E6-818B-77B87849ADF3}" dt="2021-08-28T18:45:44.200" v="501" actId="14100"/>
          <ac:cxnSpMkLst>
            <pc:docMk/>
            <pc:sldMk cId="3351165044" sldId="343"/>
            <ac:cxnSpMk id="45" creationId="{1BF09CF8-EE4E-4E5A-8DF5-4177C5E90A9E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2" creationId="{E9D921B5-6A4A-4841-9EF8-05656ACEC5DA}"/>
          </ac:cxnSpMkLst>
        </pc:cxnChg>
        <pc:cxnChg chg="add del mod">
          <ac:chgData name="Syphax Ait oubelli" userId="ecf726b1934da71b" providerId="LiveId" clId="{B71F60E7-0DDB-42E6-818B-77B87849ADF3}" dt="2021-08-28T18:59:32.584" v="831" actId="478"/>
          <ac:cxnSpMkLst>
            <pc:docMk/>
            <pc:sldMk cId="3351165044" sldId="343"/>
            <ac:cxnSpMk id="53" creationId="{256B88E7-E3D1-4DFE-8D6A-8502EB6BC320}"/>
          </ac:cxnSpMkLst>
        </pc:cxnChg>
        <pc:cxnChg chg="add mod">
          <ac:chgData name="Syphax Ait oubelli" userId="ecf726b1934da71b" providerId="LiveId" clId="{B71F60E7-0DDB-42E6-818B-77B87849ADF3}" dt="2021-08-28T18:59:30.492" v="830" actId="14100"/>
          <ac:cxnSpMkLst>
            <pc:docMk/>
            <pc:sldMk cId="3351165044" sldId="343"/>
            <ac:cxnSpMk id="54" creationId="{6F34B3FC-B5AF-4F95-9842-19B43E5D1012}"/>
          </ac:cxnSpMkLst>
        </pc:cxnChg>
        <pc:cxnChg chg="add mod">
          <ac:chgData name="Syphax Ait oubelli" userId="ecf726b1934da71b" providerId="LiveId" clId="{B71F60E7-0DDB-42E6-818B-77B87849ADF3}" dt="2021-08-28T18:59:35.090" v="832" actId="571"/>
          <ac:cxnSpMkLst>
            <pc:docMk/>
            <pc:sldMk cId="3351165044" sldId="343"/>
            <ac:cxnSpMk id="94" creationId="{FE9368C4-7FA4-4CAA-8794-E09880A930F9}"/>
          </ac:cxnSpMkLst>
        </pc:cxnChg>
        <pc:cxnChg chg="add mod">
          <ac:chgData name="Syphax Ait oubelli" userId="ecf726b1934da71b" providerId="LiveId" clId="{B71F60E7-0DDB-42E6-818B-77B87849ADF3}" dt="2021-08-28T18:59:37.032" v="833" actId="571"/>
          <ac:cxnSpMkLst>
            <pc:docMk/>
            <pc:sldMk cId="3351165044" sldId="343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03654206" sldId="344"/>
        </pc:sldMkLst>
      </pc:sldChg>
      <pc:sldChg chg="addSp delSp modSp add mod">
        <pc:chgData name="Syphax Ait oubelli" userId="ecf726b1934da71b" providerId="LiveId" clId="{B71F60E7-0DDB-42E6-818B-77B87849ADF3}" dt="2021-08-28T19:52:49.872" v="916"/>
        <pc:sldMkLst>
          <pc:docMk/>
          <pc:sldMk cId="2238184753" sldId="344"/>
        </pc:sldMkLst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2" creationId="{D88E1FCC-697A-4327-B737-0C85691D0FAD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53" creationId="{E8A0B549-C7B1-45E8-B283-D20738749AA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1" creationId="{BFF47841-5E25-4ECE-9423-BAD94FD440A1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2" creationId="{A511BD01-DDE3-4229-A9D0-A9FE55195A42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3" creationId="{95480F09-2850-4906-819C-289FE87A5ADA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4" creationId="{D8F56978-BC1C-4908-AA2E-2010BF271FC6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5" creationId="{0436BB66-C912-40F7-8EA0-3E72CCA4C6DC}"/>
          </ac:spMkLst>
        </pc:spChg>
        <pc:spChg chg="add mod">
          <ac:chgData name="Syphax Ait oubelli" userId="ecf726b1934da71b" providerId="LiveId" clId="{B71F60E7-0DDB-42E6-818B-77B87849ADF3}" dt="2021-08-28T19:52:49.872" v="916"/>
          <ac:spMkLst>
            <pc:docMk/>
            <pc:sldMk cId="2238184753" sldId="344"/>
            <ac:spMk id="66" creationId="{5175ADD3-6EE6-4DBE-B74B-DAD510C71EF5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2:49.576" v="915" actId="478"/>
          <ac:spMkLst>
            <pc:docMk/>
            <pc:sldMk cId="2238184753" sldId="344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2:35.194" v="914" actId="478"/>
          <ac:spMkLst>
            <pc:docMk/>
            <pc:sldMk cId="2238184753" sldId="344"/>
            <ac:spMk id="72" creationId="{C6235124-BDDB-4753-BBB2-4921A7CE023D}"/>
          </ac:spMkLst>
        </pc:spChg>
      </pc:sldChg>
      <pc:sldChg chg="addSp delSp modSp add mod">
        <pc:chgData name="Syphax Ait oubelli" userId="ecf726b1934da71b" providerId="LiveId" clId="{B71F60E7-0DDB-42E6-818B-77B87849ADF3}" dt="2021-08-28T19:53:01.212" v="918"/>
        <pc:sldMkLst>
          <pc:docMk/>
          <pc:sldMk cId="161392630" sldId="345"/>
        </pc:sldMkLst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43" creationId="{1464E232-F601-4230-B2A7-1B58C0369632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2" creationId="{530DF3A7-4D2B-4CD8-B4E3-1A9B91EF7685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53" creationId="{B1A214C3-A4FA-4535-B769-4C2E88E0C33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00.841" v="917" actId="478"/>
          <ac:spMkLst>
            <pc:docMk/>
            <pc:sldMk cId="161392630" sldId="345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1" creationId="{055EDB40-9C7B-4CCB-A11B-012320C73EEC}"/>
          </ac:spMkLst>
        </pc:spChg>
        <pc:spChg chg="add mod">
          <ac:chgData name="Syphax Ait oubelli" userId="ecf726b1934da71b" providerId="LiveId" clId="{B71F60E7-0DDB-42E6-818B-77B87849ADF3}" dt="2021-08-28T19:53:01.212" v="918"/>
          <ac:spMkLst>
            <pc:docMk/>
            <pc:sldMk cId="161392630" sldId="345"/>
            <ac:spMk id="62" creationId="{E362BB03-010A-4F87-83D4-83D29BD6AC4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2050649" sldId="345"/>
        </pc:sldMkLst>
      </pc:sldChg>
      <pc:sldChg chg="add">
        <pc:chgData name="Syphax Ait oubelli" userId="ecf726b1934da71b" providerId="LiveId" clId="{B71F60E7-0DDB-42E6-818B-77B87849ADF3}" dt="2021-08-28T19:52:24.333" v="913" actId="2890"/>
        <pc:sldMkLst>
          <pc:docMk/>
          <pc:sldMk cId="1712987891" sldId="346"/>
        </pc:sldMkLst>
      </pc:sldChg>
      <pc:sldChg chg="addSp delSp modSp add mod">
        <pc:chgData name="Syphax Ait oubelli" userId="ecf726b1934da71b" providerId="LiveId" clId="{B71F60E7-0DDB-42E6-818B-77B87849ADF3}" dt="2021-08-28T22:19:07.762" v="1363" actId="20577"/>
        <pc:sldMkLst>
          <pc:docMk/>
          <pc:sldMk cId="796176509" sldId="347"/>
        </pc:sldMkLst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2" creationId="{A6DFF844-0EAC-46F0-BF53-701280334E83}"/>
          </ac:spMkLst>
        </pc:spChg>
        <pc:spChg chg="add mod">
          <ac:chgData name="Syphax Ait oubelli" userId="ecf726b1934da71b" providerId="LiveId" clId="{B71F60E7-0DDB-42E6-818B-77B87849ADF3}" dt="2021-08-28T19:58:30.581" v="1092" actId="207"/>
          <ac:spMkLst>
            <pc:docMk/>
            <pc:sldMk cId="796176509" sldId="347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" creationId="{DEE26312-E87A-48D2-8AE8-4E47B497B09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2" creationId="{36BB9556-54EC-424B-9DC0-75754725EE2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3" creationId="{3E8C23F6-2D2B-4A07-9336-8517ED95EB7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4" creationId="{B85E9231-85A1-4B4B-852D-A31975C1B32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5" creationId="{4365D0E9-12F0-4BE0-885A-A90CD736524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6" creationId="{B756B8BB-3A6D-42CC-B378-FC5A7F337FE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7" creationId="{EE5E7058-C412-4A6A-AAC7-E52E8946284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8" creationId="{C613FA24-7985-4654-B0AF-6BF62F015D6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19" creationId="{D4EF50DA-5253-4A53-AD15-C87043F21A6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2" creationId="{A2BD85D3-E905-4FD0-9C06-2E65EFD96CB0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3" creationId="{936F74FA-E1A9-4E2D-A7A1-557E92035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4" creationId="{000C0A59-26E9-4101-AD24-2D78B3AF227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5" creationId="{B38D06D3-514E-465F-B6A7-5DC9A6D12EF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6" creationId="{5B656849-C4B0-4EE9-8604-D0CF9D1812B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7" creationId="{BD0B9A89-D1B3-459B-893B-FA99C815342F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8" creationId="{5ADBD051-1B0A-44AD-8844-90C63D77317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39" creationId="{C5531127-FFBE-4714-9343-B3EFD6F298A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0" creationId="{2EB96E82-D4F0-45BA-AEA8-E38587BDFD6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1" creationId="{96F43814-DB97-4CF2-9072-75E3A4A052E3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2" creationId="{CCF18245-CE29-413F-A8B4-BC61157FFD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43" creationId="{1464E232-F601-4230-B2A7-1B58C03696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0" creationId="{8A10BD46-77A4-4504-9AEE-08CF721145F2}"/>
          </ac:spMkLst>
        </pc:spChg>
        <pc:spChg chg="add mod">
          <ac:chgData name="Syphax Ait oubelli" userId="ecf726b1934da71b" providerId="LiveId" clId="{B71F60E7-0DDB-42E6-818B-77B87849ADF3}" dt="2021-08-28T22:19:07.762" v="1363" actId="20577"/>
          <ac:spMkLst>
            <pc:docMk/>
            <pc:sldMk cId="796176509" sldId="347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5" creationId="{A0150F8E-9F6A-47F1-8A9C-62A56DBDD89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6" creationId="{596F4801-7DC0-4736-8BFB-5F9C2EB971A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7" creationId="{27FC317F-29F8-4AD7-BFB1-7A5B91A7781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8" creationId="{9E2B9907-BF85-4C75-A0CD-436A210BB13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59" creationId="{70187E14-FDFA-4217-BFA7-BC66AE9B8AC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0" creationId="{523CF9C8-6D66-44D7-92B4-FBC98CDA1A0C}"/>
          </ac:spMkLst>
        </pc:spChg>
        <pc:spChg chg="add mod">
          <ac:chgData name="Syphax Ait oubelli" userId="ecf726b1934da71b" providerId="LiveId" clId="{B71F60E7-0DDB-42E6-818B-77B87849ADF3}" dt="2021-08-28T19:58:24.850" v="1091" actId="1076"/>
          <ac:spMkLst>
            <pc:docMk/>
            <pc:sldMk cId="796176509" sldId="347"/>
            <ac:spMk id="61" creationId="{7009E85D-77CD-47B3-8D26-D250B8A935B6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7" creationId="{2C084A79-0400-494D-9225-364545CD022A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8" creationId="{B6E8E78C-A356-4508-8C5F-763DF41BD70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69" creationId="{4E538135-679F-498A-B6E2-E7B19E08FC51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0" creationId="{BA5870A5-8648-4BE6-A53B-EDD659C452DC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1" creationId="{5E4510E5-C6DF-43BE-A333-89DC47472CB2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72" creationId="{C6235124-BDDB-4753-BBB2-4921A7CE023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5" creationId="{4924EC54-6510-4C8A-9182-584EC238831E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6" creationId="{67A7DD30-79B0-48F1-B4E2-1C6B240143AD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7" creationId="{FA128954-38F3-4E3A-B4DD-137993D6A395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8" creationId="{EC7E12EE-6D6A-4E01-A19A-34B39280E658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89" creationId="{84F58944-48AB-4952-B9A4-67894E1061D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0" creationId="{3A642677-4055-4265-A143-1DDCA92592A7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6" creationId="{92884B9D-53D6-4B19-9072-C89B77FAB239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7" creationId="{3F04DB60-35E8-4550-8FED-E07187F4994B}"/>
          </ac:spMkLst>
        </pc:spChg>
        <pc:spChg chg="del">
          <ac:chgData name="Syphax Ait oubelli" userId="ecf726b1934da71b" providerId="LiveId" clId="{B71F60E7-0DDB-42E6-818B-77B87849ADF3}" dt="2021-08-28T19:53:21.300" v="920" actId="478"/>
          <ac:spMkLst>
            <pc:docMk/>
            <pc:sldMk cId="796176509" sldId="347"/>
            <ac:spMk id="98" creationId="{722DAB3D-B8F8-46EB-8BD2-0F18A67ED3E7}"/>
          </ac:spMkLst>
        </pc:sp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" creationId="{91E6C1E7-FD45-404C-9CBC-9ACAD9520E41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45" creationId="{1BF09CF8-EE4E-4E5A-8DF5-4177C5E90A9E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54" creationId="{6F34B3FC-B5AF-4F95-9842-19B43E5D1012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4" creationId="{FE9368C4-7FA4-4CAA-8794-E09880A930F9}"/>
          </ac:cxnSpMkLst>
        </pc:cxnChg>
        <pc:cxnChg chg="del">
          <ac:chgData name="Syphax Ait oubelli" userId="ecf726b1934da71b" providerId="LiveId" clId="{B71F60E7-0DDB-42E6-818B-77B87849ADF3}" dt="2021-08-28T19:53:21.300" v="920" actId="478"/>
          <ac:cxnSpMkLst>
            <pc:docMk/>
            <pc:sldMk cId="796176509" sldId="347"/>
            <ac:cxnSpMk id="95" creationId="{43EBE877-CC9F-4540-B65C-92359CE1698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5001271" sldId="347"/>
        </pc:sldMkLst>
      </pc:sldChg>
      <pc:sldChg chg="add del">
        <pc:chgData name="Syphax Ait oubelli" userId="ecf726b1934da71b" providerId="LiveId" clId="{B71F60E7-0DDB-42E6-818B-77B87849ADF3}" dt="2021-08-28T19:58:12.646" v="1088" actId="2890"/>
        <pc:sldMkLst>
          <pc:docMk/>
          <pc:sldMk cId="807415436" sldId="3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14993237" sldId="348"/>
        </pc:sldMkLst>
      </pc:sldChg>
      <pc:sldChg chg="addSp modSp add mod">
        <pc:chgData name="Syphax Ait oubelli" userId="ecf726b1934da71b" providerId="LiveId" clId="{B71F60E7-0DDB-42E6-818B-77B87849ADF3}" dt="2021-08-28T22:19:12.741" v="1365" actId="20577"/>
        <pc:sldMkLst>
          <pc:docMk/>
          <pc:sldMk cId="3928348151" sldId="348"/>
        </pc:sldMkLst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2" creationId="{A928AFCD-2F18-41A7-A47B-059CAEF0D8FE}"/>
          </ac:spMkLst>
        </pc:spChg>
        <pc:spChg chg="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3" creationId="{EFAF0ED9-3090-4F69-9489-FB3CD910CBC9}"/>
          </ac:spMkLst>
        </pc:spChg>
        <pc:spChg chg="add mod">
          <ac:chgData name="Syphax Ait oubelli" userId="ecf726b1934da71b" providerId="LiveId" clId="{B71F60E7-0DDB-42E6-818B-77B87849ADF3}" dt="2021-08-28T19:59:41.705" v="1116" actId="1076"/>
          <ac:spMkLst>
            <pc:docMk/>
            <pc:sldMk cId="3928348151" sldId="348"/>
            <ac:spMk id="5" creationId="{80B009C1-A0D6-49A0-9AF4-399AF1220B42}"/>
          </ac:spMkLst>
        </pc:spChg>
        <pc:spChg chg="add mod">
          <ac:chgData name="Syphax Ait oubelli" userId="ecf726b1934da71b" providerId="LiveId" clId="{B71F60E7-0DDB-42E6-818B-77B87849ADF3}" dt="2021-08-28T22:19:11.087" v="1364" actId="20577"/>
          <ac:spMkLst>
            <pc:docMk/>
            <pc:sldMk cId="3928348151" sldId="348"/>
            <ac:spMk id="6" creationId="{4B9F5BBD-A180-4FFD-8DFB-081AF6E7E304}"/>
          </ac:spMkLst>
        </pc:spChg>
        <pc:spChg chg="mod">
          <ac:chgData name="Syphax Ait oubelli" userId="ecf726b1934da71b" providerId="LiveId" clId="{B71F60E7-0DDB-42E6-818B-77B87849ADF3}" dt="2021-08-28T22:19:12.741" v="1365" actId="20577"/>
          <ac:spMkLst>
            <pc:docMk/>
            <pc:sldMk cId="3928348151" sldId="348"/>
            <ac:spMk id="53" creationId="{66BF9392-1DE8-4A52-A59C-D89C5928F634}"/>
          </ac:spMkLst>
        </pc:spChg>
      </pc:sldChg>
      <pc:sldChg chg="delSp add del mod">
        <pc:chgData name="Syphax Ait oubelli" userId="ecf726b1934da71b" providerId="LiveId" clId="{B71F60E7-0DDB-42E6-818B-77B87849ADF3}" dt="2021-08-28T20:22:39.111" v="1120" actId="47"/>
        <pc:sldMkLst>
          <pc:docMk/>
          <pc:sldMk cId="208990014" sldId="349"/>
        </pc:sldMkLst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3" creationId="{EFAF0ED9-3090-4F69-9489-FB3CD910CBC9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53" creationId="{66BF9392-1DE8-4A52-A59C-D89C5928F634}"/>
          </ac:spMkLst>
        </pc:spChg>
        <pc:spChg chg="del">
          <ac:chgData name="Syphax Ait oubelli" userId="ecf726b1934da71b" providerId="LiveId" clId="{B71F60E7-0DDB-42E6-818B-77B87849ADF3}" dt="2021-08-28T20:22:30.681" v="1118" actId="478"/>
          <ac:spMkLst>
            <pc:docMk/>
            <pc:sldMk cId="208990014" sldId="349"/>
            <ac:spMk id="61" creationId="{7009E85D-77CD-47B3-8D26-D250B8A935B6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68540787" sldId="3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0168091" sldId="350"/>
        </pc:sldMkLst>
      </pc:sldChg>
      <pc:sldChg chg="addSp delSp modSp add mod">
        <pc:chgData name="Syphax Ait oubelli" userId="ecf726b1934da71b" providerId="LiveId" clId="{B71F60E7-0DDB-42E6-818B-77B87849ADF3}" dt="2021-08-28T20:24:05.388" v="1157" actId="1076"/>
        <pc:sldMkLst>
          <pc:docMk/>
          <pc:sldMk cId="4072128973" sldId="350"/>
        </pc:sldMkLst>
        <pc:spChg chg="mod">
          <ac:chgData name="Syphax Ait oubelli" userId="ecf726b1934da71b" providerId="LiveId" clId="{B71F60E7-0DDB-42E6-818B-77B87849ADF3}" dt="2021-08-28T20:22:41.632" v="1122" actId="20577"/>
          <ac:spMkLst>
            <pc:docMk/>
            <pc:sldMk cId="4072128973" sldId="350"/>
            <ac:spMk id="5" creationId="{E87E9034-754D-4F06-B6C2-52E802BBBAD4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6" creationId="{8A312E72-0177-45D3-B831-E5B35A2ADC19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7" creationId="{DEE26312-E87A-48D2-8AE8-4E47B497B092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8" creationId="{9F3B12E9-D3B7-4617-910E-95F8FC4C1544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9" creationId="{9FE475E7-401B-48A0-B11C-890B5380A402}"/>
          </ac:spMkLst>
        </pc:spChg>
        <pc:spChg chg="del">
          <ac:chgData name="Syphax Ait oubelli" userId="ecf726b1934da71b" providerId="LiveId" clId="{B71F60E7-0DDB-42E6-818B-77B87849ADF3}" dt="2021-08-28T20:22:51.089" v="1125" actId="478"/>
          <ac:spMkLst>
            <pc:docMk/>
            <pc:sldMk cId="4072128973" sldId="350"/>
            <ac:spMk id="10" creationId="{583574F6-7641-44D0-A228-8D51E9E2C85D}"/>
          </ac:spMkLst>
        </pc:spChg>
        <pc:spChg chg="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1" creationId="{704A3683-C78C-4843-927A-B7D2F1B0521F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2" creationId="{413D9EEE-1CF1-4D7C-A611-5241728F5516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3" creationId="{B007EFD7-CC87-4124-AD10-D9425B048EB8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0:24:05.388" v="1157" actId="1076"/>
          <ac:spMkLst>
            <pc:docMk/>
            <pc:sldMk cId="4072128973" sldId="350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502415" sldId="351"/>
        </pc:sldMkLst>
      </pc:sldChg>
      <pc:sldChg chg="modSp add mod">
        <pc:chgData name="Syphax Ait oubelli" userId="ecf726b1934da71b" providerId="LiveId" clId="{B71F60E7-0DDB-42E6-818B-77B87849ADF3}" dt="2021-08-28T20:24:12.046" v="1159" actId="1076"/>
        <pc:sldMkLst>
          <pc:docMk/>
          <pc:sldMk cId="3017242487" sldId="351"/>
        </pc:sldMkLst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2.046" v="1159" actId="1076"/>
          <ac:spMkLst>
            <pc:docMk/>
            <pc:sldMk cId="3017242487" sldId="351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4:18.719" v="1161" actId="1076"/>
        <pc:sldMkLst>
          <pc:docMk/>
          <pc:sldMk cId="609537760" sldId="352"/>
        </pc:sldMkLst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4:18.719" v="1161" actId="1076"/>
          <ac:spMkLst>
            <pc:docMk/>
            <pc:sldMk cId="609537760" sldId="352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3039570" sldId="3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48990098" sldId="353"/>
        </pc:sldMkLst>
      </pc:sldChg>
      <pc:sldChg chg="add modAnim">
        <pc:chgData name="Syphax Ait oubelli" userId="ecf726b1934da71b" providerId="LiveId" clId="{B71F60E7-0DDB-42E6-818B-77B87849ADF3}" dt="2021-08-28T20:25:35.005" v="1173"/>
        <pc:sldMkLst>
          <pc:docMk/>
          <pc:sldMk cId="2778068555" sldId="3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7352961" sldId="354"/>
        </pc:sldMkLst>
      </pc:sldChg>
      <pc:sldChg chg="modSp add mod ord">
        <pc:chgData name="Syphax Ait oubelli" userId="ecf726b1934da71b" providerId="LiveId" clId="{B71F60E7-0DDB-42E6-818B-77B87849ADF3}" dt="2021-08-28T20:26:06.482" v="1184" actId="20577"/>
        <pc:sldMkLst>
          <pc:docMk/>
          <pc:sldMk cId="3564388238" sldId="354"/>
        </pc:sldMkLst>
        <pc:spChg chg="mod">
          <ac:chgData name="Syphax Ait oubelli" userId="ecf726b1934da71b" providerId="LiveId" clId="{B71F60E7-0DDB-42E6-818B-77B87849ADF3}" dt="2021-08-28T20:26:06.482" v="1184" actId="20577"/>
          <ac:spMkLst>
            <pc:docMk/>
            <pc:sldMk cId="3564388238" sldId="354"/>
            <ac:spMk id="5" creationId="{E87E9034-754D-4F06-B6C2-52E802BBBAD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0:25:58.390" v="1177" actId="1076"/>
          <ac:spMkLst>
            <pc:docMk/>
            <pc:sldMk cId="3564388238" sldId="354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02.680" v="1178" actId="1076"/>
          <ac:spMkLst>
            <pc:docMk/>
            <pc:sldMk cId="3564388238" sldId="354"/>
            <ac:spMk id="15" creationId="{858317AE-0E78-482A-B3E5-7B654676603E}"/>
          </ac:spMkLst>
        </pc:spChg>
      </pc:sldChg>
      <pc:sldChg chg="modSp add mod">
        <pc:chgData name="Syphax Ait oubelli" userId="ecf726b1934da71b" providerId="LiveId" clId="{B71F60E7-0DDB-42E6-818B-77B87849ADF3}" dt="2021-08-28T20:26:20.216" v="1186" actId="1076"/>
        <pc:sldMkLst>
          <pc:docMk/>
          <pc:sldMk cId="1155243116" sldId="355"/>
        </pc:sldMkLst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0.216" v="1186" actId="1076"/>
          <ac:spMkLst>
            <pc:docMk/>
            <pc:sldMk cId="1155243116" sldId="355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48354137" sldId="3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3949" sldId="356"/>
        </pc:sldMkLst>
      </pc:sldChg>
      <pc:sldChg chg="modSp add mod">
        <pc:chgData name="Syphax Ait oubelli" userId="ecf726b1934da71b" providerId="LiveId" clId="{B71F60E7-0DDB-42E6-818B-77B87849ADF3}" dt="2021-08-28T20:26:24.708" v="1188" actId="1076"/>
        <pc:sldMkLst>
          <pc:docMk/>
          <pc:sldMk cId="1593183418" sldId="356"/>
        </pc:sldMkLst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4" creationId="{2DD9782D-5976-4F45-BE50-572277C824E1}"/>
          </ac:spMkLst>
        </pc:spChg>
        <pc:spChg chg="mod">
          <ac:chgData name="Syphax Ait oubelli" userId="ecf726b1934da71b" providerId="LiveId" clId="{B71F60E7-0DDB-42E6-818B-77B87849ADF3}" dt="2021-08-28T20:26:24.708" v="1188" actId="1076"/>
          <ac:spMkLst>
            <pc:docMk/>
            <pc:sldMk cId="1593183418" sldId="356"/>
            <ac:spMk id="15" creationId="{858317AE-0E78-482A-B3E5-7B654676603E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83668762" sldId="357"/>
        </pc:sldMkLst>
      </pc:sldChg>
      <pc:sldChg chg="addSp modSp add modAnim">
        <pc:chgData name="Syphax Ait oubelli" userId="ecf726b1934da71b" providerId="LiveId" clId="{B71F60E7-0DDB-42E6-818B-77B87849ADF3}" dt="2021-08-28T22:15:00.385" v="1263"/>
        <pc:sldMkLst>
          <pc:docMk/>
          <pc:sldMk cId="4039849417" sldId="357"/>
        </pc:sldMkLst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6" creationId="{FF262821-C957-4CF6-BAC0-6C4FDF43D81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7" creationId="{57C91284-D2BC-40C0-9909-0556CE207404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8" creationId="{0884857E-34D0-442B-995A-7F8D4396BD76}"/>
          </ac:spMkLst>
        </pc:spChg>
        <pc:spChg chg="add mod">
          <ac:chgData name="Syphax Ait oubelli" userId="ecf726b1934da71b" providerId="LiveId" clId="{B71F60E7-0DDB-42E6-818B-77B87849ADF3}" dt="2021-08-28T20:26:41.909" v="1190"/>
          <ac:spMkLst>
            <pc:docMk/>
            <pc:sldMk cId="4039849417" sldId="357"/>
            <ac:spMk id="19" creationId="{1D365BA6-4FE3-4E35-B778-D25E33D02A24}"/>
          </ac:spMkLst>
        </pc:spChg>
      </pc:sldChg>
      <pc:sldChg chg="addSp delSp modSp add mod modTransition">
        <pc:chgData name="Syphax Ait oubelli" userId="ecf726b1934da71b" providerId="LiveId" clId="{B71F60E7-0DDB-42E6-818B-77B87849ADF3}" dt="2021-08-28T22:16:09.125" v="1275"/>
        <pc:sldMkLst>
          <pc:docMk/>
          <pc:sldMk cId="4039584223" sldId="358"/>
        </pc:sldMkLst>
        <pc:spChg chg="add del mod">
          <ac:chgData name="Syphax Ait oubelli" userId="ecf726b1934da71b" providerId="LiveId" clId="{B71F60E7-0DDB-42E6-818B-77B87849ADF3}" dt="2021-08-28T21:08:27.865" v="1228" actId="478"/>
          <ac:spMkLst>
            <pc:docMk/>
            <pc:sldMk cId="4039584223" sldId="358"/>
            <ac:spMk id="2" creationId="{B4D162B4-0C07-4A0B-9D6A-27733AC5D775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1" creationId="{704A3683-C78C-4843-927A-B7D2F1B0521F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1:09:07.479" v="1252" actId="207"/>
          <ac:spMkLst>
            <pc:docMk/>
            <pc:sldMk cId="4039584223" sldId="358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0:28:23.793" v="1202" actId="1076"/>
          <ac:spMkLst>
            <pc:docMk/>
            <pc:sldMk cId="4039584223" sldId="358"/>
            <ac:spMk id="14" creationId="{2DD9782D-5976-4F45-BE50-572277C824E1}"/>
          </ac:spMkLst>
        </pc:spChg>
        <pc:spChg chg="add mod">
          <ac:chgData name="Syphax Ait oubelli" userId="ecf726b1934da71b" providerId="LiveId" clId="{B71F60E7-0DDB-42E6-818B-77B87849ADF3}" dt="2021-08-28T21:09:26.762" v="1262" actId="207"/>
          <ac:spMkLst>
            <pc:docMk/>
            <pc:sldMk cId="4039584223" sldId="358"/>
            <ac:spMk id="16" creationId="{DCEEBE31-1DA9-47AC-B93A-4F14A57EA25C}"/>
          </ac:spMkLst>
        </pc:spChg>
        <pc:spChg chg="add mod">
          <ac:chgData name="Syphax Ait oubelli" userId="ecf726b1934da71b" providerId="LiveId" clId="{B71F60E7-0DDB-42E6-818B-77B87849ADF3}" dt="2021-08-28T22:15:20.148" v="1264" actId="207"/>
          <ac:spMkLst>
            <pc:docMk/>
            <pc:sldMk cId="4039584223" sldId="358"/>
            <ac:spMk id="17" creationId="{5C2F5859-B580-4A32-933F-2718A8756113}"/>
          </ac:spMkLst>
        </pc:spChg>
        <pc:spChg chg="add del mod">
          <ac:chgData name="Syphax Ait oubelli" userId="ecf726b1934da71b" providerId="LiveId" clId="{B71F60E7-0DDB-42E6-818B-77B87849ADF3}" dt="2021-08-28T21:08:29.753" v="1229" actId="478"/>
          <ac:spMkLst>
            <pc:docMk/>
            <pc:sldMk cId="4039584223" sldId="358"/>
            <ac:spMk id="18" creationId="{F18F1045-02D9-4305-A3A9-3041C8618D7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56340816" sldId="3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292219486" sldId="359"/>
        </pc:sldMkLst>
      </pc:sldChg>
      <pc:sldChg chg="modSp add mod modTransition">
        <pc:chgData name="Syphax Ait oubelli" userId="ecf726b1934da71b" providerId="LiveId" clId="{B71F60E7-0DDB-42E6-818B-77B87849ADF3}" dt="2021-08-28T22:16:09.125" v="1275"/>
        <pc:sldMkLst>
          <pc:docMk/>
          <pc:sldMk cId="4134808615" sldId="359"/>
        </pc:sldMkLst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8" creationId="{9F3B12E9-D3B7-4617-910E-95F8FC4C1544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9" creationId="{9FE475E7-401B-48A0-B11C-890B5380A402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2" creationId="{413D9EEE-1CF1-4D7C-A611-5241728F5516}"/>
          </ac:spMkLst>
        </pc:spChg>
        <pc:spChg chg="mod">
          <ac:chgData name="Syphax Ait oubelli" userId="ecf726b1934da71b" providerId="LiveId" clId="{B71F60E7-0DDB-42E6-818B-77B87849ADF3}" dt="2021-08-28T22:15:30.129" v="1266" actId="1076"/>
          <ac:spMkLst>
            <pc:docMk/>
            <pc:sldMk cId="4134808615" sldId="359"/>
            <ac:spMk id="13" creationId="{B007EFD7-CC87-4124-AD10-D9425B048EB8}"/>
          </ac:spMkLst>
        </pc:spChg>
        <pc:spChg chg="mod">
          <ac:chgData name="Syphax Ait oubelli" userId="ecf726b1934da71b" providerId="LiveId" clId="{B71F60E7-0DDB-42E6-818B-77B87849ADF3}" dt="2021-08-28T22:15:37.169" v="1268" actId="20577"/>
          <ac:spMkLst>
            <pc:docMk/>
            <pc:sldMk cId="4134808615" sldId="359"/>
            <ac:spMk id="16" creationId="{DCEEBE31-1DA9-47AC-B93A-4F14A57EA25C}"/>
          </ac:spMkLst>
        </pc:spChg>
        <pc:spChg chg="mod">
          <ac:chgData name="Syphax Ait oubelli" userId="ecf726b1934da71b" providerId="LiveId" clId="{B71F60E7-0DDB-42E6-818B-77B87849ADF3}" dt="2021-08-28T22:15:41.218" v="1271" actId="20577"/>
          <ac:spMkLst>
            <pc:docMk/>
            <pc:sldMk cId="4134808615" sldId="359"/>
            <ac:spMk id="17" creationId="{5C2F5859-B580-4A32-933F-2718A8756113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80808045" sldId="360"/>
        </pc:sldMkLst>
      </pc:sldChg>
      <pc:sldChg chg="addSp delSp modSp add mod">
        <pc:chgData name="Syphax Ait oubelli" userId="ecf726b1934da71b" providerId="LiveId" clId="{B71F60E7-0DDB-42E6-818B-77B87849ADF3}" dt="2021-08-28T22:20:00.837" v="1366" actId="166"/>
        <pc:sldMkLst>
          <pc:docMk/>
          <pc:sldMk cId="2994011422" sldId="360"/>
        </pc:sldMkLst>
        <pc:spChg chg="mod ord topLvl">
          <ac:chgData name="Syphax Ait oubelli" userId="ecf726b1934da71b" providerId="LiveId" clId="{B71F60E7-0DDB-42E6-818B-77B87849ADF3}" dt="2021-08-28T22:20:00.837" v="1366" actId="166"/>
          <ac:spMkLst>
            <pc:docMk/>
            <pc:sldMk cId="2994011422" sldId="360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18:52.007" v="1362" actId="20577"/>
          <ac:spMkLst>
            <pc:docMk/>
            <pc:sldMk cId="2994011422" sldId="360"/>
            <ac:spMk id="6" creationId="{4B9F5BBD-A180-4FFD-8DFB-081AF6E7E304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8" creationId="{911D0639-EC8E-4AF8-9009-4BACB413480F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9" creationId="{CDE1A37A-27C3-421E-B02F-72D6E3E849AD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0" creationId="{B2B34911-319C-4758-8874-80ADD65691C5}"/>
          </ac:spMkLst>
        </pc:spChg>
        <pc:spChg chg="add 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53" creationId="{66BF9392-1DE8-4A52-A59C-D89C5928F634}"/>
          </ac:spMkLst>
        </pc:spChg>
        <pc:spChg chg="mod ord topLvl">
          <ac:chgData name="Syphax Ait oubelli" userId="ecf726b1934da71b" providerId="LiveId" clId="{B71F60E7-0DDB-42E6-818B-77B87849ADF3}" dt="2021-08-28T22:18:46.805" v="1361" actId="165"/>
          <ac:spMkLst>
            <pc:docMk/>
            <pc:sldMk cId="2994011422" sldId="360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17:55.522" v="1344" actId="165"/>
          <ac:grpSpMkLst>
            <pc:docMk/>
            <pc:sldMk cId="2994011422" sldId="360"/>
            <ac:grpSpMk id="4" creationId="{DAB0F7ED-CE8D-4A01-841D-B848AC01EAC9}"/>
          </ac:grpSpMkLst>
        </pc:grpChg>
        <pc:grpChg chg="add del mod">
          <ac:chgData name="Syphax Ait oubelli" userId="ecf726b1934da71b" providerId="LiveId" clId="{B71F60E7-0DDB-42E6-818B-77B87849ADF3}" dt="2021-08-28T22:18:46.805" v="1361" actId="165"/>
          <ac:grpSpMkLst>
            <pc:docMk/>
            <pc:sldMk cId="2994011422" sldId="360"/>
            <ac:grpSpMk id="7" creationId="{EDBFFE6B-C326-4CED-BB76-CFDBD1C1ED43}"/>
          </ac:grpSpMkLst>
        </pc:grpChg>
      </pc:sldChg>
      <pc:sldChg chg="addSp delSp modSp add mod">
        <pc:chgData name="Syphax Ait oubelli" userId="ecf726b1934da71b" providerId="LiveId" clId="{B71F60E7-0DDB-42E6-818B-77B87849ADF3}" dt="2021-08-28T22:25:53.835" v="1386" actId="1076"/>
        <pc:sldMkLst>
          <pc:docMk/>
          <pc:sldMk cId="2773429937" sldId="361"/>
        </pc:sldMkLst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2" creationId="{A928AFCD-2F18-41A7-A47B-059CAEF0D8FE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3" creationId="{EFAF0ED9-3090-4F69-9489-FB3CD910CBC9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" creationId="{80B009C1-A0D6-49A0-9AF4-399AF1220B42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" creationId="{4B9F5BBD-A180-4FFD-8DFB-081AF6E7E304}"/>
          </ac:spMkLst>
        </pc:spChg>
        <pc:spChg chg="add mod">
          <ac:chgData name="Syphax Ait oubelli" userId="ecf726b1934da71b" providerId="LiveId" clId="{B71F60E7-0DDB-42E6-818B-77B87849ADF3}" dt="2021-08-28T22:25:53.835" v="1386" actId="1076"/>
          <ac:spMkLst>
            <pc:docMk/>
            <pc:sldMk cId="2773429937" sldId="361"/>
            <ac:spMk id="7" creationId="{F1D55254-B992-420C-9F1D-D22AE88F3BE8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8" creationId="{911D0639-EC8E-4AF8-9009-4BACB413480F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9" creationId="{CDE1A37A-27C3-421E-B02F-72D6E3E849AD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0" creationId="{B2B34911-319C-4758-8874-80ADD65691C5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11" creationId="{03C9099A-F533-4DB8-9748-628294C9F890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53" creationId="{66BF9392-1DE8-4A52-A59C-D89C5928F634}"/>
          </ac:spMkLst>
        </pc:spChg>
        <pc:spChg chg="mod topLvl">
          <ac:chgData name="Syphax Ait oubelli" userId="ecf726b1934da71b" providerId="LiveId" clId="{B71F60E7-0DDB-42E6-818B-77B87849ADF3}" dt="2021-08-28T22:25:47.428" v="1383" actId="165"/>
          <ac:spMkLst>
            <pc:docMk/>
            <pc:sldMk cId="2773429937" sldId="361"/>
            <ac:spMk id="61" creationId="{7009E85D-77CD-47B3-8D26-D250B8A935B6}"/>
          </ac:spMkLst>
        </pc:spChg>
        <pc:grpChg chg="add del mod">
          <ac:chgData name="Syphax Ait oubelli" userId="ecf726b1934da71b" providerId="LiveId" clId="{B71F60E7-0DDB-42E6-818B-77B87849ADF3}" dt="2021-08-28T22:25:47.428" v="1383" actId="165"/>
          <ac:grpSpMkLst>
            <pc:docMk/>
            <pc:sldMk cId="2773429937" sldId="361"/>
            <ac:grpSpMk id="4" creationId="{8AED0997-07B0-49C9-A1D8-51D497D7D8B0}"/>
          </ac:grpSpMkLst>
        </pc:gr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79992820" sldId="3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12660966" sldId="362"/>
        </pc:sldMkLst>
      </pc:sldChg>
      <pc:sldChg chg="addSp delSp modSp add mod modAnim">
        <pc:chgData name="Syphax Ait oubelli" userId="ecf726b1934da71b" providerId="LiveId" clId="{B71F60E7-0DDB-42E6-818B-77B87849ADF3}" dt="2021-08-28T22:48:11.747" v="1519"/>
        <pc:sldMkLst>
          <pc:docMk/>
          <pc:sldMk cId="1419898474" sldId="362"/>
        </pc:sldMkLst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2" creationId="{A928AFCD-2F18-41A7-A47B-059CAEF0D8FE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3" creationId="{EFAF0ED9-3090-4F69-9489-FB3CD910CBC9}"/>
          </ac:spMkLst>
        </pc:spChg>
        <pc:spChg chg="add del">
          <ac:chgData name="Syphax Ait oubelli" userId="ecf726b1934da71b" providerId="LiveId" clId="{B71F60E7-0DDB-42E6-818B-77B87849ADF3}" dt="2021-08-28T22:35:40.979" v="1390" actId="478"/>
          <ac:spMkLst>
            <pc:docMk/>
            <pc:sldMk cId="1419898474" sldId="362"/>
            <ac:spMk id="4" creationId="{33044068-0DB1-47E7-B5AC-98B6A9C0DF60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" creationId="{80B009C1-A0D6-49A0-9AF4-399AF1220B42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" creationId="{4B9F5BBD-A180-4FFD-8DFB-081AF6E7E304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7" creationId="{F1D55254-B992-420C-9F1D-D22AE88F3BE8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8" creationId="{911D0639-EC8E-4AF8-9009-4BACB413480F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9" creationId="{CDE1A37A-27C3-421E-B02F-72D6E3E849AD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0" creationId="{B2B34911-319C-4758-8874-80ADD65691C5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11" creationId="{03C9099A-F533-4DB8-9748-628294C9F890}"/>
          </ac:spMkLst>
        </pc:spChg>
        <pc:spChg chg="add mod">
          <ac:chgData name="Syphax Ait oubelli" userId="ecf726b1934da71b" providerId="LiveId" clId="{B71F60E7-0DDB-42E6-818B-77B87849ADF3}" dt="2021-08-28T22:40:07.600" v="1451" actId="20577"/>
          <ac:spMkLst>
            <pc:docMk/>
            <pc:sldMk cId="1419898474" sldId="362"/>
            <ac:spMk id="12" creationId="{525CBC9D-1999-4CF4-AF7B-1E96ADAD2221}"/>
          </ac:spMkLst>
        </pc:spChg>
        <pc:spChg chg="add mod">
          <ac:chgData name="Syphax Ait oubelli" userId="ecf726b1934da71b" providerId="LiveId" clId="{B71F60E7-0DDB-42E6-818B-77B87849ADF3}" dt="2021-08-28T22:36:35.164" v="1418" actId="571"/>
          <ac:spMkLst>
            <pc:docMk/>
            <pc:sldMk cId="1419898474" sldId="362"/>
            <ac:spMk id="15" creationId="{9FC13C02-6EBC-40E8-A6B3-478B4A2F5FCB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6" creationId="{A7D1D79C-BCCD-4092-87FF-BECD991A2E47}"/>
          </ac:spMkLst>
        </pc:spChg>
        <pc:spChg chg="add mod">
          <ac:chgData name="Syphax Ait oubelli" userId="ecf726b1934da71b" providerId="LiveId" clId="{B71F60E7-0DDB-42E6-818B-77B87849ADF3}" dt="2021-08-28T22:36:33.085" v="1417" actId="571"/>
          <ac:spMkLst>
            <pc:docMk/>
            <pc:sldMk cId="1419898474" sldId="362"/>
            <ac:spMk id="17" creationId="{9598F502-8F24-4F2B-8F0A-9F9709657059}"/>
          </ac:spMkLst>
        </pc:spChg>
        <pc:spChg chg="add mod">
          <ac:chgData name="Syphax Ait oubelli" userId="ecf726b1934da71b" providerId="LiveId" clId="{B71F60E7-0DDB-42E6-818B-77B87849ADF3}" dt="2021-08-28T22:40:02.904" v="1450" actId="20577"/>
          <ac:spMkLst>
            <pc:docMk/>
            <pc:sldMk cId="1419898474" sldId="362"/>
            <ac:spMk id="18" creationId="{61026CAB-CA5C-4A99-9BBE-43D6E794010B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19" creationId="{3241E15C-2B68-469C-95D4-5D7A6675AB90}"/>
          </ac:spMkLst>
        </pc:spChg>
        <pc:spChg chg="add mod">
          <ac:chgData name="Syphax Ait oubelli" userId="ecf726b1934da71b" providerId="LiveId" clId="{B71F60E7-0DDB-42E6-818B-77B87849ADF3}" dt="2021-08-28T22:36:59.517" v="1428" actId="571"/>
          <ac:spMkLst>
            <pc:docMk/>
            <pc:sldMk cId="1419898474" sldId="362"/>
            <ac:spMk id="20" creationId="{69B784F7-84CF-4E39-9638-F01ED44EB9F7}"/>
          </ac:spMkLst>
        </pc:spChg>
        <pc:spChg chg="add mod">
          <ac:chgData name="Syphax Ait oubelli" userId="ecf726b1934da71b" providerId="LiveId" clId="{B71F60E7-0DDB-42E6-818B-77B87849ADF3}" dt="2021-08-28T22:39:50.936" v="1448" actId="20577"/>
          <ac:spMkLst>
            <pc:docMk/>
            <pc:sldMk cId="1419898474" sldId="362"/>
            <ac:spMk id="21" creationId="{60941605-9863-429C-A6D2-7F370952B518}"/>
          </ac:spMkLst>
        </pc:spChg>
        <pc:spChg chg="add mod">
          <ac:chgData name="Syphax Ait oubelli" userId="ecf726b1934da71b" providerId="LiveId" clId="{B71F60E7-0DDB-42E6-818B-77B87849ADF3}" dt="2021-08-28T22:39:44.529" v="1446" actId="20577"/>
          <ac:spMkLst>
            <pc:docMk/>
            <pc:sldMk cId="1419898474" sldId="362"/>
            <ac:spMk id="22" creationId="{F4A3E931-8933-428C-AD0B-379F350FBFDB}"/>
          </ac:spMkLst>
        </pc:spChg>
        <pc:spChg chg="add mod">
          <ac:chgData name="Syphax Ait oubelli" userId="ecf726b1934da71b" providerId="LiveId" clId="{B71F60E7-0DDB-42E6-818B-77B87849ADF3}" dt="2021-08-28T22:39:16.109" v="1444" actId="20577"/>
          <ac:spMkLst>
            <pc:docMk/>
            <pc:sldMk cId="1419898474" sldId="362"/>
            <ac:spMk id="23" creationId="{B6D74433-9175-41AA-B395-134CF795D073}"/>
          </ac:spMkLst>
        </pc:spChg>
        <pc:spChg chg="add mod">
          <ac:chgData name="Syphax Ait oubelli" userId="ecf726b1934da71b" providerId="LiveId" clId="{B71F60E7-0DDB-42E6-818B-77B87849ADF3}" dt="2021-08-28T22:40:23.259" v="1459" actId="20577"/>
          <ac:spMkLst>
            <pc:docMk/>
            <pc:sldMk cId="1419898474" sldId="362"/>
            <ac:spMk id="24" creationId="{1768C003-84F3-4EFA-8B45-221C80ABFE54}"/>
          </ac:spMkLst>
        </pc:spChg>
        <pc:spChg chg="add mod">
          <ac:chgData name="Syphax Ait oubelli" userId="ecf726b1934da71b" providerId="LiveId" clId="{B71F60E7-0DDB-42E6-818B-77B87849ADF3}" dt="2021-08-28T22:40:19.755" v="1457" actId="20577"/>
          <ac:spMkLst>
            <pc:docMk/>
            <pc:sldMk cId="1419898474" sldId="362"/>
            <ac:spMk id="25" creationId="{9B103CA4-EB18-4DB9-AB87-600F5137CF89}"/>
          </ac:spMkLst>
        </pc:spChg>
        <pc:spChg chg="add mod">
          <ac:chgData name="Syphax Ait oubelli" userId="ecf726b1934da71b" providerId="LiveId" clId="{B71F60E7-0DDB-42E6-818B-77B87849ADF3}" dt="2021-08-28T22:40:14.668" v="1455" actId="20577"/>
          <ac:spMkLst>
            <pc:docMk/>
            <pc:sldMk cId="1419898474" sldId="362"/>
            <ac:spMk id="26" creationId="{CAE33999-6816-4B57-91AF-A796F87A6DF9}"/>
          </ac:spMkLst>
        </pc:spChg>
        <pc:spChg chg="add mod">
          <ac:chgData name="Syphax Ait oubelli" userId="ecf726b1934da71b" providerId="LiveId" clId="{B71F60E7-0DDB-42E6-818B-77B87849ADF3}" dt="2021-08-28T22:40:11.530" v="1453" actId="20577"/>
          <ac:spMkLst>
            <pc:docMk/>
            <pc:sldMk cId="1419898474" sldId="362"/>
            <ac:spMk id="27" creationId="{2E1543B4-DF0B-4A30-B6BB-B28A77E86F40}"/>
          </ac:spMkLst>
        </pc:spChg>
        <pc:spChg chg="add mod">
          <ac:chgData name="Syphax Ait oubelli" userId="ecf726b1934da71b" providerId="LiveId" clId="{B71F60E7-0DDB-42E6-818B-77B87849ADF3}" dt="2021-08-28T22:38:15.648" v="1440" actId="20577"/>
          <ac:spMkLst>
            <pc:docMk/>
            <pc:sldMk cId="1419898474" sldId="362"/>
            <ac:spMk id="28" creationId="{9B0EA184-43C5-43F0-A61C-496C6E34E599}"/>
          </ac:spMkLst>
        </pc:spChg>
        <pc:spChg chg="add mod">
          <ac:chgData name="Syphax Ait oubelli" userId="ecf726b1934da71b" providerId="LiveId" clId="{B71F60E7-0DDB-42E6-818B-77B87849ADF3}" dt="2021-08-28T22:38:19.402" v="1441" actId="20577"/>
          <ac:spMkLst>
            <pc:docMk/>
            <pc:sldMk cId="1419898474" sldId="362"/>
            <ac:spMk id="29" creationId="{2976A3D8-0ACD-43FA-9B0C-021467C22A8F}"/>
          </ac:spMkLst>
        </pc:spChg>
        <pc:spChg chg="add mod">
          <ac:chgData name="Syphax Ait oubelli" userId="ecf726b1934da71b" providerId="LiveId" clId="{B71F60E7-0DDB-42E6-818B-77B87849ADF3}" dt="2021-08-28T22:39:04.576" v="1443" actId="20577"/>
          <ac:spMkLst>
            <pc:docMk/>
            <pc:sldMk cId="1419898474" sldId="362"/>
            <ac:spMk id="30" creationId="{4242EDA7-398B-4654-83D7-AC8DCF1D3430}"/>
          </ac:spMkLst>
        </pc:spChg>
        <pc:spChg chg="add mod">
          <ac:chgData name="Syphax Ait oubelli" userId="ecf726b1934da71b" providerId="LiveId" clId="{B71F60E7-0DDB-42E6-818B-77B87849ADF3}" dt="2021-08-28T22:38:03.548" v="1439" actId="1076"/>
          <ac:spMkLst>
            <pc:docMk/>
            <pc:sldMk cId="1419898474" sldId="362"/>
            <ac:spMk id="31" creationId="{0F2D9427-355D-499D-9631-1903B98E850B}"/>
          </ac:spMkLst>
        </pc:spChg>
        <pc:spChg chg="add mod">
          <ac:chgData name="Syphax Ait oubelli" userId="ecf726b1934da71b" providerId="LiveId" clId="{B71F60E7-0DDB-42E6-818B-77B87849ADF3}" dt="2021-08-28T22:42:15.942" v="1501" actId="1076"/>
          <ac:spMkLst>
            <pc:docMk/>
            <pc:sldMk cId="1419898474" sldId="362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53" creationId="{66BF9392-1DE8-4A52-A59C-D89C5928F634}"/>
          </ac:spMkLst>
        </pc:spChg>
        <pc:spChg chg="add mod">
          <ac:chgData name="Syphax Ait oubelli" userId="ecf726b1934da71b" providerId="LiveId" clId="{B71F60E7-0DDB-42E6-818B-77B87849ADF3}" dt="2021-08-28T22:42:17.610" v="1502" actId="571"/>
          <ac:spMkLst>
            <pc:docMk/>
            <pc:sldMk cId="1419898474" sldId="362"/>
            <ac:spMk id="57" creationId="{E37F8ADF-D79D-4194-A978-1E8A9DC22BA0}"/>
          </ac:spMkLst>
        </pc:spChg>
        <pc:spChg chg="add mod">
          <ac:chgData name="Syphax Ait oubelli" userId="ecf726b1934da71b" providerId="LiveId" clId="{B71F60E7-0DDB-42E6-818B-77B87849ADF3}" dt="2021-08-28T22:42:21.034" v="1503" actId="571"/>
          <ac:spMkLst>
            <pc:docMk/>
            <pc:sldMk cId="1419898474" sldId="362"/>
            <ac:spMk id="58" creationId="{A560F1FA-2023-46E6-AFAE-F4F2C36F4AE2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59" creationId="{0A02C955-EB18-4ADF-BCE5-026A48656F2D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34:00.402" v="1388" actId="478"/>
          <ac:spMkLst>
            <pc:docMk/>
            <pc:sldMk cId="1419898474" sldId="362"/>
            <ac:spMk id="61" creationId="{7009E85D-77CD-47B3-8D26-D250B8A935B6}"/>
          </ac:spMkLst>
        </pc:spChg>
        <pc:spChg chg="add mod">
          <ac:chgData name="Syphax Ait oubelli" userId="ecf726b1934da71b" providerId="LiveId" clId="{B71F60E7-0DDB-42E6-818B-77B87849ADF3}" dt="2021-08-28T22:42:49.175" v="1504" actId="571"/>
          <ac:spMkLst>
            <pc:docMk/>
            <pc:sldMk cId="1419898474" sldId="362"/>
            <ac:spMk id="62" creationId="{EC1FCB2E-5F71-4EDB-9474-132735BDACFD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3" creationId="{CAC5B611-CD31-446A-B112-603A50653BB6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4" creationId="{288D61B8-3C3B-4B83-B096-9FE430CB72E1}"/>
          </ac:spMkLst>
        </pc:spChg>
        <pc:spChg chg="add mod">
          <ac:chgData name="Syphax Ait oubelli" userId="ecf726b1934da71b" providerId="LiveId" clId="{B71F60E7-0DDB-42E6-818B-77B87849ADF3}" dt="2021-08-28T22:42:53.708" v="1505" actId="571"/>
          <ac:spMkLst>
            <pc:docMk/>
            <pc:sldMk cId="1419898474" sldId="362"/>
            <ac:spMk id="65" creationId="{899C1BB1-DBE0-43DA-A999-7B99D8F247B9}"/>
          </ac:spMkLst>
        </pc:spChg>
        <pc:cxnChg chg="add mod">
          <ac:chgData name="Syphax Ait oubelli" userId="ecf726b1934da71b" providerId="LiveId" clId="{B71F60E7-0DDB-42E6-818B-77B87849ADF3}" dt="2021-08-28T22:40:34.376" v="1462" actId="1582"/>
          <ac:cxnSpMkLst>
            <pc:docMk/>
            <pc:sldMk cId="1419898474" sldId="362"/>
            <ac:cxnSpMk id="14" creationId="{810003AF-8E0D-4840-BF51-60717C66BE3A}"/>
          </ac:cxnSpMkLst>
        </pc:cxnChg>
        <pc:cxnChg chg="add mod ord">
          <ac:chgData name="Syphax Ait oubelli" userId="ecf726b1934da71b" providerId="LiveId" clId="{B71F60E7-0DDB-42E6-818B-77B87849ADF3}" dt="2021-08-28T22:40:51.460" v="1466" actId="167"/>
          <ac:cxnSpMkLst>
            <pc:docMk/>
            <pc:sldMk cId="1419898474" sldId="362"/>
            <ac:cxnSpMk id="34" creationId="{302AD18C-A7DC-4D9A-8E68-DDE708B62688}"/>
          </ac:cxnSpMkLst>
        </pc:cxnChg>
        <pc:cxnChg chg="add mod ord">
          <ac:chgData name="Syphax Ait oubelli" userId="ecf726b1934da71b" providerId="LiveId" clId="{B71F60E7-0DDB-42E6-818B-77B87849ADF3}" dt="2021-08-28T22:41:01.311" v="1470" actId="167"/>
          <ac:cxnSpMkLst>
            <pc:docMk/>
            <pc:sldMk cId="1419898474" sldId="362"/>
            <ac:cxnSpMk id="37" creationId="{83C3A4C5-F7D2-4991-BEC2-E6A1C178D192}"/>
          </ac:cxnSpMkLst>
        </pc:cxnChg>
        <pc:cxnChg chg="add mod">
          <ac:chgData name="Syphax Ait oubelli" userId="ecf726b1934da71b" providerId="LiveId" clId="{B71F60E7-0DDB-42E6-818B-77B87849ADF3}" dt="2021-08-28T22:41:08.223" v="1474" actId="14100"/>
          <ac:cxnSpMkLst>
            <pc:docMk/>
            <pc:sldMk cId="1419898474" sldId="362"/>
            <ac:cxnSpMk id="38" creationId="{D6ACB37D-866C-4F39-9FB8-FD1FD5ADAB58}"/>
          </ac:cxnSpMkLst>
        </pc:cxnChg>
        <pc:cxnChg chg="add mod">
          <ac:chgData name="Syphax Ait oubelli" userId="ecf726b1934da71b" providerId="LiveId" clId="{B71F60E7-0DDB-42E6-818B-77B87849ADF3}" dt="2021-08-28T22:41:14.620" v="1477" actId="14100"/>
          <ac:cxnSpMkLst>
            <pc:docMk/>
            <pc:sldMk cId="1419898474" sldId="362"/>
            <ac:cxnSpMk id="42" creationId="{DCEF6224-A1A5-4D98-AC08-B058390D395B}"/>
          </ac:cxnSpMkLst>
        </pc:cxnChg>
        <pc:cxnChg chg="add mod">
          <ac:chgData name="Syphax Ait oubelli" userId="ecf726b1934da71b" providerId="LiveId" clId="{B71F60E7-0DDB-42E6-818B-77B87849ADF3}" dt="2021-08-28T22:41:18.579" v="1480" actId="14100"/>
          <ac:cxnSpMkLst>
            <pc:docMk/>
            <pc:sldMk cId="1419898474" sldId="362"/>
            <ac:cxnSpMk id="45" creationId="{0E637FA8-77CA-408B-AE77-0A73D310D5C2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49" creationId="{B4D8CC88-008B-400C-876F-A10A6853FA39}"/>
          </ac:cxnSpMkLst>
        </pc:cxnChg>
        <pc:cxnChg chg="add mod ord">
          <ac:chgData name="Syphax Ait oubelli" userId="ecf726b1934da71b" providerId="LiveId" clId="{B71F60E7-0DDB-42E6-818B-77B87849ADF3}" dt="2021-08-28T22:41:53.147" v="1490" actId="167"/>
          <ac:cxnSpMkLst>
            <pc:docMk/>
            <pc:sldMk cId="1419898474" sldId="362"/>
            <ac:cxnSpMk id="51" creationId="{71C2E385-729B-4AAA-B686-9AF2C59F533B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2" creationId="{1CC8A8F7-CDF6-4AE1-94EA-9B9EB569EE6D}"/>
          </ac:cxnSpMkLst>
        </pc:cxnChg>
        <pc:cxnChg chg="add mod ord">
          <ac:chgData name="Syphax Ait oubelli" userId="ecf726b1934da71b" providerId="LiveId" clId="{B71F60E7-0DDB-42E6-818B-77B87849ADF3}" dt="2021-08-28T22:41:50.773" v="1489" actId="167"/>
          <ac:cxnSpMkLst>
            <pc:docMk/>
            <pc:sldMk cId="1419898474" sldId="362"/>
            <ac:cxnSpMk id="54" creationId="{9C083F9F-3845-4884-8790-D1A973037267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5" creationId="{30DADACA-2DC6-45FC-828F-3CB3382B9450}"/>
          </ac:cxnSpMkLst>
        </pc:cxnChg>
        <pc:cxnChg chg="add mod ord">
          <ac:chgData name="Syphax Ait oubelli" userId="ecf726b1934da71b" providerId="LiveId" clId="{B71F60E7-0DDB-42E6-818B-77B87849ADF3}" dt="2021-08-28T22:41:48.344" v="1488" actId="167"/>
          <ac:cxnSpMkLst>
            <pc:docMk/>
            <pc:sldMk cId="1419898474" sldId="362"/>
            <ac:cxnSpMk id="56" creationId="{A47DED77-D93F-4921-AC3B-9422BF260ADA}"/>
          </ac:cxnSpMkLst>
        </pc:cxnChg>
      </pc:sldChg>
      <pc:sldChg chg="addSp modSp add mod modAnim">
        <pc:chgData name="Syphax Ait oubelli" userId="ecf726b1934da71b" providerId="LiveId" clId="{B71F60E7-0DDB-42E6-818B-77B87849ADF3}" dt="2021-08-28T22:51:25.663" v="1551" actId="207"/>
        <pc:sldMkLst>
          <pc:docMk/>
          <pc:sldMk cId="461291826" sldId="363"/>
        </pc:sldMkLst>
        <pc:spChg chg="add mod">
          <ac:chgData name="Syphax Ait oubelli" userId="ecf726b1934da71b" providerId="LiveId" clId="{B71F60E7-0DDB-42E6-818B-77B87849ADF3}" dt="2021-08-28T22:50:51.803" v="1533" actId="207"/>
          <ac:spMkLst>
            <pc:docMk/>
            <pc:sldMk cId="461291826" sldId="363"/>
            <ac:spMk id="2" creationId="{C51D87D1-FCFE-4691-AB92-C8A0DFE2428E}"/>
          </ac:spMkLst>
        </pc:spChg>
        <pc:spChg chg="add mod">
          <ac:chgData name="Syphax Ait oubelli" userId="ecf726b1934da71b" providerId="LiveId" clId="{B71F60E7-0DDB-42E6-818B-77B87849ADF3}" dt="2021-08-28T22:51:13.282" v="1543" actId="1037"/>
          <ac:spMkLst>
            <pc:docMk/>
            <pc:sldMk cId="461291826" sldId="363"/>
            <ac:spMk id="3" creationId="{B6987FB1-2EA4-41E3-B732-7A42B1EEE768}"/>
          </ac:spMkLst>
        </pc:spChg>
        <pc:spChg chg="add mod">
          <ac:chgData name="Syphax Ait oubelli" userId="ecf726b1934da71b" providerId="LiveId" clId="{B71F60E7-0DDB-42E6-818B-77B87849ADF3}" dt="2021-08-28T22:51:25.663" v="1551" actId="207"/>
          <ac:spMkLst>
            <pc:docMk/>
            <pc:sldMk cId="461291826" sldId="363"/>
            <ac:spMk id="4" creationId="{C52AC3B0-1DF1-4680-8225-4847E12C7FF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80877989" sldId="363"/>
        </pc:sldMkLst>
      </pc:sldChg>
      <pc:sldChg chg="addSp delSp modSp add mod">
        <pc:chgData name="Syphax Ait oubelli" userId="ecf726b1934da71b" providerId="LiveId" clId="{B71F60E7-0DDB-42E6-818B-77B87849ADF3}" dt="2021-08-28T22:56:48.941" v="1653" actId="20577"/>
        <pc:sldMkLst>
          <pc:docMk/>
          <pc:sldMk cId="355326313" sldId="364"/>
        </pc:sldMkLst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" creationId="{C51D87D1-FCFE-4691-AB92-C8A0DFE2428E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" creationId="{B6987FB1-2EA4-41E3-B732-7A42B1EEE76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" creationId="{C52AC3B0-1DF1-4680-8225-4847E12C7FF2}"/>
          </ac:spMkLst>
        </pc:spChg>
        <pc:spChg chg="add mod">
          <ac:chgData name="Syphax Ait oubelli" userId="ecf726b1934da71b" providerId="LiveId" clId="{B71F60E7-0DDB-42E6-818B-77B87849ADF3}" dt="2021-08-28T22:56:48.941" v="1653" actId="20577"/>
          <ac:spMkLst>
            <pc:docMk/>
            <pc:sldMk cId="355326313" sldId="364"/>
            <ac:spMk id="5" creationId="{46A0A066-A66F-4492-9AFB-A5178D603CE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2" creationId="{525CBC9D-1999-4CF4-AF7B-1E96ADAD222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18" creationId="{61026CAB-CA5C-4A99-9BBE-43D6E79401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1" creationId="{60941605-9863-429C-A6D2-7F370952B518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2" creationId="{F4A3E931-8933-428C-AD0B-379F350FBFD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3" creationId="{B6D74433-9175-41AA-B395-134CF795D073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4" creationId="{1768C003-84F3-4EFA-8B45-221C80ABFE54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5" creationId="{9B103CA4-EB18-4DB9-AB87-600F5137CF8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6" creationId="{CAE33999-6816-4B57-91AF-A796F87A6DF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7" creationId="{2E1543B4-DF0B-4A30-B6BB-B28A77E86F4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8" creationId="{9B0EA184-43C5-43F0-A61C-496C6E34E599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29" creationId="{2976A3D8-0ACD-43FA-9B0C-021467C22A8F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0" creationId="{4242EDA7-398B-4654-83D7-AC8DCF1D343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31" creationId="{0F2D9427-355D-499D-9631-1903B98E850B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48" creationId="{CA1FFAB5-0D8B-48B5-BAC0-9CA89A48B9D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7" creationId="{E37F8ADF-D79D-4194-A978-1E8A9DC22BA0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8" creationId="{A560F1FA-2023-46E6-AFAE-F4F2C36F4AE2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59" creationId="{0A02C955-EB18-4ADF-BCE5-026A48656F2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0" creationId="{F5DCCAE7-6AF2-4B66-9CE4-4AFB8E3593EA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2" creationId="{EC1FCB2E-5F71-4EDB-9474-132735BDACFD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3" creationId="{CAC5B611-CD31-446A-B112-603A50653BB6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4" creationId="{288D61B8-3C3B-4B83-B096-9FE430CB72E1}"/>
          </ac:spMkLst>
        </pc:spChg>
        <pc:spChg chg="del">
          <ac:chgData name="Syphax Ait oubelli" userId="ecf726b1934da71b" providerId="LiveId" clId="{B71F60E7-0DDB-42E6-818B-77B87849ADF3}" dt="2021-08-28T22:52:50.917" v="1553" actId="478"/>
          <ac:spMkLst>
            <pc:docMk/>
            <pc:sldMk cId="355326313" sldId="364"/>
            <ac:spMk id="65" creationId="{899C1BB1-DBE0-43DA-A999-7B99D8F247B9}"/>
          </ac:spMkLst>
        </pc:sp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14" creationId="{810003AF-8E0D-4840-BF51-60717C66BE3A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4" creationId="{302AD18C-A7DC-4D9A-8E68-DDE708B62688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7" creationId="{83C3A4C5-F7D2-4991-BEC2-E6A1C178D192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38" creationId="{D6ACB37D-866C-4F39-9FB8-FD1FD5ADAB58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2" creationId="{DCEF6224-A1A5-4D98-AC08-B058390D395B}"/>
          </ac:cxnSpMkLst>
        </pc:cxnChg>
        <pc:cxnChg chg="del mod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5" creationId="{0E637FA8-77CA-408B-AE77-0A73D310D5C2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49" creationId="{B4D8CC88-008B-400C-876F-A10A6853FA39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1" creationId="{71C2E385-729B-4AAA-B686-9AF2C59F533B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2" creationId="{1CC8A8F7-CDF6-4AE1-94EA-9B9EB569EE6D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4" creationId="{9C083F9F-3845-4884-8790-D1A973037267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5" creationId="{30DADACA-2DC6-45FC-828F-3CB3382B9450}"/>
          </ac:cxnSpMkLst>
        </pc:cxnChg>
        <pc:cxnChg chg="del">
          <ac:chgData name="Syphax Ait oubelli" userId="ecf726b1934da71b" providerId="LiveId" clId="{B71F60E7-0DDB-42E6-818B-77B87849ADF3}" dt="2021-08-28T22:52:50.917" v="1553" actId="478"/>
          <ac:cxnSpMkLst>
            <pc:docMk/>
            <pc:sldMk cId="355326313" sldId="364"/>
            <ac:cxnSpMk id="56" creationId="{A47DED77-D93F-4921-AC3B-9422BF260AD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79128087" sldId="365"/>
        </pc:sldMkLst>
      </pc:sldChg>
      <pc:sldChg chg="addSp delSp modSp add mod">
        <pc:chgData name="Syphax Ait oubelli" userId="ecf726b1934da71b" providerId="LiveId" clId="{B71F60E7-0DDB-42E6-818B-77B87849ADF3}" dt="2021-08-28T22:56:02.155" v="1636" actId="948"/>
        <pc:sldMkLst>
          <pc:docMk/>
          <pc:sldMk cId="3647836904" sldId="365"/>
        </pc:sldMkLst>
        <pc:spChg chg="add mod">
          <ac:chgData name="Syphax Ait oubelli" userId="ecf726b1934da71b" providerId="LiveId" clId="{B71F60E7-0DDB-42E6-818B-77B87849ADF3}" dt="2021-08-28T22:55:09.482" v="1615" actId="14100"/>
          <ac:spMkLst>
            <pc:docMk/>
            <pc:sldMk cId="3647836904" sldId="365"/>
            <ac:spMk id="2" creationId="{BE11999B-13D7-4C1C-8945-8322ADF8E4B8}"/>
          </ac:spMkLst>
        </pc:spChg>
        <pc:spChg chg="del">
          <ac:chgData name="Syphax Ait oubelli" userId="ecf726b1934da71b" providerId="LiveId" clId="{B71F60E7-0DDB-42E6-818B-77B87849ADF3}" dt="2021-08-28T22:53:34.826" v="1581" actId="478"/>
          <ac:spMkLst>
            <pc:docMk/>
            <pc:sldMk cId="3647836904" sldId="365"/>
            <ac:spMk id="5" creationId="{46A0A066-A66F-4492-9AFB-A5178D603CE6}"/>
          </ac:spMkLst>
        </pc:spChg>
        <pc:spChg chg="add mod">
          <ac:chgData name="Syphax Ait oubelli" userId="ecf726b1934da71b" providerId="LiveId" clId="{B71F60E7-0DDB-42E6-818B-77B87849ADF3}" dt="2021-08-28T22:55:44.143" v="1630" actId="20577"/>
          <ac:spMkLst>
            <pc:docMk/>
            <pc:sldMk cId="3647836904" sldId="365"/>
            <ac:spMk id="6" creationId="{C199DEAE-E246-465A-8286-BB77B7369019}"/>
          </ac:spMkLst>
        </pc:spChg>
        <pc:spChg chg="add mod">
          <ac:chgData name="Syphax Ait oubelli" userId="ecf726b1934da71b" providerId="LiveId" clId="{B71F60E7-0DDB-42E6-818B-77B87849ADF3}" dt="2021-08-28T22:55:47.187" v="1632" actId="20577"/>
          <ac:spMkLst>
            <pc:docMk/>
            <pc:sldMk cId="3647836904" sldId="365"/>
            <ac:spMk id="7" creationId="{A004048C-BBEB-4B13-B4F9-533A469E6FD7}"/>
          </ac:spMkLst>
        </pc:spChg>
        <pc:spChg chg="add mod">
          <ac:chgData name="Syphax Ait oubelli" userId="ecf726b1934da71b" providerId="LiveId" clId="{B71F60E7-0DDB-42E6-818B-77B87849ADF3}" dt="2021-08-28T22:55:41.346" v="1629" actId="20577"/>
          <ac:spMkLst>
            <pc:docMk/>
            <pc:sldMk cId="3647836904" sldId="365"/>
            <ac:spMk id="8" creationId="{F2733163-3E37-4C11-82E1-5934FC7C3AAD}"/>
          </ac:spMkLst>
        </pc:spChg>
        <pc:spChg chg="add mod">
          <ac:chgData name="Syphax Ait oubelli" userId="ecf726b1934da71b" providerId="LiveId" clId="{B71F60E7-0DDB-42E6-818B-77B87849ADF3}" dt="2021-08-28T22:55:35.587" v="1623" actId="1076"/>
          <ac:spMkLst>
            <pc:docMk/>
            <pc:sldMk cId="3647836904" sldId="365"/>
            <ac:spMk id="9" creationId="{9C0AD0D8-71A4-417C-BBD4-0ADE5C537A6E}"/>
          </ac:spMkLst>
        </pc:spChg>
        <pc:spChg chg="add mod">
          <ac:chgData name="Syphax Ait oubelli" userId="ecf726b1934da71b" providerId="LiveId" clId="{B71F60E7-0DDB-42E6-818B-77B87849ADF3}" dt="2021-08-28T22:56:02.155" v="1636" actId="948"/>
          <ac:spMkLst>
            <pc:docMk/>
            <pc:sldMk cId="3647836904" sldId="365"/>
            <ac:spMk id="10" creationId="{557B01FF-B53C-441D-9893-1E8299348E35}"/>
          </ac:spMkLst>
        </pc:spChg>
        <pc:spChg chg="add mod">
          <ac:chgData name="Syphax Ait oubelli" userId="ecf726b1934da71b" providerId="LiveId" clId="{B71F60E7-0DDB-42E6-818B-77B87849ADF3}" dt="2021-08-28T22:55:59.010" v="1634" actId="1076"/>
          <ac:spMkLst>
            <pc:docMk/>
            <pc:sldMk cId="3647836904" sldId="365"/>
            <ac:spMk id="11" creationId="{D417C1D1-36FE-462F-A1C1-281F4EE1C077}"/>
          </ac:spMkLst>
        </pc:spChg>
        <pc:picChg chg="add mod">
          <ac:chgData name="Syphax Ait oubelli" userId="ecf726b1934da71b" providerId="LiveId" clId="{B71F60E7-0DDB-42E6-818B-77B87849ADF3}" dt="2021-08-28T22:54:38.040" v="1602"/>
          <ac:picMkLst>
            <pc:docMk/>
            <pc:sldMk cId="3647836904" sldId="365"/>
            <ac:picMk id="4" creationId="{2834CCBE-06AB-4C29-B9A1-96A4725AF488}"/>
          </ac:picMkLst>
        </pc:pic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45911566" sldId="366"/>
        </pc:sldMkLst>
      </pc:sldChg>
      <pc:sldChg chg="addSp modSp add mod">
        <pc:chgData name="Syphax Ait oubelli" userId="ecf726b1934da71b" providerId="LiveId" clId="{B71F60E7-0DDB-42E6-818B-77B87849ADF3}" dt="2021-08-28T22:56:45.921" v="1651" actId="12789"/>
        <pc:sldMkLst>
          <pc:docMk/>
          <pc:sldMk cId="4082866921" sldId="366"/>
        </pc:sldMkLst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2" creationId="{BE11999B-13D7-4C1C-8945-8322ADF8E4B8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6" creationId="{C199DEAE-E246-465A-8286-BB77B7369019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7" creationId="{A004048C-BBEB-4B13-B4F9-533A469E6FD7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8" creationId="{F2733163-3E37-4C11-82E1-5934FC7C3AAD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9" creationId="{9C0AD0D8-71A4-417C-BBD4-0ADE5C537A6E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0" creationId="{557B01FF-B53C-441D-9893-1E8299348E35}"/>
          </ac:spMkLst>
        </pc:spChg>
        <pc:spChg chg="mod">
          <ac:chgData name="Syphax Ait oubelli" userId="ecf726b1934da71b" providerId="LiveId" clId="{B71F60E7-0DDB-42E6-818B-77B87849ADF3}" dt="2021-08-28T22:56:22.776" v="1638" actId="1076"/>
          <ac:spMkLst>
            <pc:docMk/>
            <pc:sldMk cId="4082866921" sldId="366"/>
            <ac:spMk id="11" creationId="{D417C1D1-36FE-462F-A1C1-281F4EE1C077}"/>
          </ac:spMkLst>
        </pc:spChg>
        <pc:spChg chg="add mod">
          <ac:chgData name="Syphax Ait oubelli" userId="ecf726b1934da71b" providerId="LiveId" clId="{B71F60E7-0DDB-42E6-818B-77B87849ADF3}" dt="2021-08-28T22:56:45.921" v="1651" actId="12789"/>
          <ac:spMkLst>
            <pc:docMk/>
            <pc:sldMk cId="4082866921" sldId="366"/>
            <ac:spMk id="12" creationId="{5C717CC4-FD7A-4250-810C-623B37903E38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15178044" sldId="367"/>
        </pc:sldMkLst>
      </pc:sldChg>
      <pc:sldChg chg="addSp delSp modSp add mod">
        <pc:chgData name="Syphax Ait oubelli" userId="ecf726b1934da71b" providerId="LiveId" clId="{B71F60E7-0DDB-42E6-818B-77B87849ADF3}" dt="2021-08-29T09:32:29.043" v="4545"/>
        <pc:sldMkLst>
          <pc:docMk/>
          <pc:sldMk cId="4156340816" sldId="367"/>
        </pc:sldMkLst>
        <pc:spChg chg="mod topLvl">
          <ac:chgData name="Syphax Ait oubelli" userId="ecf726b1934da71b" providerId="LiveId" clId="{B71F60E7-0DDB-42E6-818B-77B87849ADF3}" dt="2021-08-28T23:05:51.410" v="1725"/>
          <ac:spMkLst>
            <pc:docMk/>
            <pc:sldMk cId="4156340816" sldId="367"/>
            <ac:spMk id="2" creationId="{2EF1AD09-A787-4A29-BFDA-BBE3345A9B20}"/>
          </ac:spMkLst>
        </pc:spChg>
        <pc:spChg chg="del">
          <ac:chgData name="Syphax Ait oubelli" userId="ecf726b1934da71b" providerId="LiveId" clId="{B71F60E7-0DDB-42E6-818B-77B87849ADF3}" dt="2021-08-28T23:01:24.370" v="1663" actId="478"/>
          <ac:spMkLst>
            <pc:docMk/>
            <pc:sldMk cId="4156340816" sldId="367"/>
            <ac:spMk id="3" creationId="{C8936033-D011-4A6A-A29D-D4DB4F926DA7}"/>
          </ac:spMkLst>
        </pc:spChg>
        <pc:spChg chg="add mod">
          <ac:chgData name="Syphax Ait oubelli" userId="ecf726b1934da71b" providerId="LiveId" clId="{B71F60E7-0DDB-42E6-818B-77B87849ADF3}" dt="2021-08-29T09:32:29.043" v="4545"/>
          <ac:spMkLst>
            <pc:docMk/>
            <pc:sldMk cId="4156340816" sldId="367"/>
            <ac:spMk id="4" creationId="{2434C871-44A6-4BE4-8DE0-8C101B830B9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" creationId="{2708DA76-CD76-4C5B-BAEF-A8E9C0306062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8" creationId="{DE53F814-AE52-4831-BAE0-D7CD11BD15B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9" creationId="{8F425977-37C6-4279-B7B6-B0DF6F7402D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0" creationId="{44AF0FB0-33C5-4F04-851C-39FCC0F2E2A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1" creationId="{B51BABCF-9A49-48EA-80BE-7FDFA7EB49B1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2" creationId="{2140FB87-6094-4589-98EC-203E1566FEB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3" creationId="{6A1436DC-A68F-4D4F-ACD7-AF96CA22B4FF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4" creationId="{55F3803A-D19A-4668-85EE-D8236D6E680C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5" creationId="{A6E1D522-F47B-406F-8548-AD21CE88F77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6" creationId="{35F27BDE-1A01-42BC-ABF1-EF4B3CABF583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7" creationId="{1CBCFB81-7CF5-4441-BD4A-6F097E2B16A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8" creationId="{ED61A7FA-EDC4-4557-AF2E-8EE08780075D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29" creationId="{97E9F4B8-B779-4E08-9D71-AB7BC7A5C6D6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0" creationId="{9ADCFE91-A93E-4A7A-86AB-43021A79DE97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1" creationId="{FA2AE604-38DE-4F92-954C-34130A255440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2" creationId="{6BFF968B-D4FE-4958-A6E1-5BC60450384A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4" creationId="{6F7E3A56-865D-4013-8046-468B6170BEAE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7" creationId="{583D9FAF-0020-4454-9901-F08B59AB2CD8}"/>
          </ac:spMkLst>
        </pc:spChg>
        <pc:spChg chg="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39" creationId="{3F8314C3-EF89-45E0-9036-31AB62FD3853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6" creationId="{6FC9BC8D-9FB5-4ED2-BC73-C781D94BD42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7" creationId="{61DB7A5A-D957-4C8A-961E-4D8304A3C830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59" creationId="{F6C7A507-8D6E-46CA-A49B-D37581BCF68D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60" creationId="{F33C7910-CCA2-4AE9-9516-A2EF213D37EE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3" creationId="{3DAA0282-BDE5-44C2-87FC-78070FB321F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4" creationId="{291A32F3-215A-4C9C-A676-541BC68C5A37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5" creationId="{D0847FCB-A611-468F-8161-D042CE7D366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6" creationId="{682BBECA-50FD-4D5A-8F1E-59A3C4F1091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7" creationId="{6D674886-E416-4FD4-8463-4DDB6914C8B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8" creationId="{65A8A03D-33E7-4B25-BC56-26883240C17F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99" creationId="{A5AD48C2-4E8F-4470-B72A-060E49FF2C51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0" creationId="{8CA0419A-697E-4D59-8E38-C2D2666EE666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1" creationId="{FC16FC16-BA46-44C5-8C61-9EF53263705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2" creationId="{9C2149D5-F763-4523-8C49-BE133D68B72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3" creationId="{DEECCD5A-5C19-42EE-8006-C5AE3DBB1308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4" creationId="{DF86CF6E-8090-42CC-9E2E-9E799431D2E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5" creationId="{997B542F-249E-4B64-9AA4-8E875F8A19FB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6" creationId="{D9D5F003-C805-4995-A883-F95F1F375F4C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07" creationId="{2E699381-9C2F-432A-9FB6-9C3F4E78DCC2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5" creationId="{938E0353-4CEF-4AEC-96EB-4A9DE6CE9F24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6" creationId="{50CB276B-E892-4471-9155-29F65BC664A9}"/>
          </ac:spMkLst>
        </pc:spChg>
        <pc:spChg chg="add del mod topLvl">
          <ac:chgData name="Syphax Ait oubelli" userId="ecf726b1934da71b" providerId="LiveId" clId="{B71F60E7-0DDB-42E6-818B-77B87849ADF3}" dt="2021-08-28T23:14:36.511" v="1770" actId="478"/>
          <ac:spMkLst>
            <pc:docMk/>
            <pc:sldMk cId="4156340816" sldId="367"/>
            <ac:spMk id="137" creationId="{1DA7C945-BE86-4388-A0C3-F7E47FDAC661}"/>
          </ac:spMkLst>
        </pc:spChg>
        <pc:spChg chg="add del mod">
          <ac:chgData name="Syphax Ait oubelli" userId="ecf726b1934da71b" providerId="LiveId" clId="{B71F60E7-0DDB-42E6-818B-77B87849ADF3}" dt="2021-08-29T09:32:28.742" v="4544" actId="478"/>
          <ac:spMkLst>
            <pc:docMk/>
            <pc:sldMk cId="4156340816" sldId="367"/>
            <ac:spMk id="174" creationId="{10AA65FD-9AFE-4791-885F-B0E87D6A0F27}"/>
          </ac:spMkLst>
        </pc:spChg>
        <pc:grpChg chg="add del mod">
          <ac:chgData name="Syphax Ait oubelli" userId="ecf726b1934da71b" providerId="LiveId" clId="{B71F60E7-0DDB-42E6-818B-77B87849ADF3}" dt="2021-08-28T23:01:12.318" v="1661" actId="165"/>
          <ac:grpSpMkLst>
            <pc:docMk/>
            <pc:sldMk cId="4156340816" sldId="367"/>
            <ac:grpSpMk id="4" creationId="{DAE66C76-A800-4AA8-8FDD-DE876170D776}"/>
          </ac:grpSpMkLst>
        </pc:grpChg>
        <pc:grpChg chg="add del mod">
          <ac:chgData name="Syphax Ait oubelli" userId="ecf726b1934da71b" providerId="LiveId" clId="{B71F60E7-0DDB-42E6-818B-77B87849ADF3}" dt="2021-08-28T23:02:21.181" v="1675" actId="165"/>
          <ac:grpSpMkLst>
            <pc:docMk/>
            <pc:sldMk cId="4156340816" sldId="367"/>
            <ac:grpSpMk id="5" creationId="{9F7EB210-3777-4BA9-A51E-17DD7E26AF97}"/>
          </ac:grpSpMkLst>
        </pc:grpChg>
        <pc:grpChg chg="add del mod">
          <ac:chgData name="Syphax Ait oubelli" userId="ecf726b1934da71b" providerId="LiveId" clId="{B71F60E7-0DDB-42E6-818B-77B87849ADF3}" dt="2021-08-28T23:02:27.760" v="1679" actId="165"/>
          <ac:grpSpMkLst>
            <pc:docMk/>
            <pc:sldMk cId="4156340816" sldId="367"/>
            <ac:grpSpMk id="6" creationId="{0D2F3C0F-A216-48DC-8397-4ABC8B2839FC}"/>
          </ac:grpSpMkLst>
        </pc:grp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0" creationId="{8E1BE425-CFB1-4DB5-9C87-492F5C904764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6" creationId="{77466ED3-50E2-4AC0-8646-5C0E87C12CE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49" creationId="{C5E7C092-CE86-4E62-8FFD-157E17D5353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2" creationId="{50237F27-9DC6-48E7-A96D-400A7D1E381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5" creationId="{E915ABB8-71B0-4CD4-9BED-FB604A04EB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58" creationId="{1654457F-4884-4DE9-A863-7CFB3D3B558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1" creationId="{5ED443CF-289D-465E-9A2B-A4F15C95E0F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2" creationId="{B11EE222-772D-43D7-8462-99CD564F1FB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3" creationId="{AC7549D2-F225-423B-B4D0-65887094276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4" creationId="{7D4B3943-466F-4269-B0F8-E3C46F6EA64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5" creationId="{F6540F59-4612-43AA-8258-476AC6F421B2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6" creationId="{F719078E-9E8F-4A0C-88F1-83B459665D5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7" creationId="{EEB3D52C-08D0-4740-87DD-E511B67E250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8" creationId="{CDD812BE-8616-4C70-8538-412AD196C4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69" creationId="{79F698B9-267E-4392-80CA-040D4D1CE3A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0" creationId="{8AE26588-3E34-4B96-835A-C68F9C18F6F9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1" creationId="{EC9A1ECA-E784-41A3-84AC-AE001644FEB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2" creationId="{E4DC49D5-DF58-4BEB-8B84-EE034D31D32C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3" creationId="{DCE4A205-07AA-42EE-B9E2-9506875A3C18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4" creationId="{EDA297D5-D58C-47BC-A5F1-C216E7E2E73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5" creationId="{24425F88-38C0-4C95-9A0B-0CFF7FA4E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6" creationId="{3F1FEA92-0EC4-4149-9326-55ADBC7BD74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7" creationId="{D21E4855-FF4E-4CC1-89EB-E2813A80A196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8" creationId="{324BBE19-535F-4379-9301-AF19E2FCD2F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79" creationId="{249DD223-FA29-4D5D-96CB-D46F7F7AAC7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0" creationId="{3B95B65D-61D3-44D1-8632-F3FBCCFD96BA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1" creationId="{34C1D08A-5F90-48AE-9C83-E271EDF67077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2" creationId="{6500FEC8-5B81-4A68-8FB8-4B5677201D2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3" creationId="{1872F545-EF66-431C-AEA7-34526101BE1F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4" creationId="{CF0313A0-283B-4892-9F12-B05D5BB04FC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5" creationId="{55CF22F9-B839-4376-92EC-BACBDFFA2E21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6" creationId="{6615F312-6622-4837-9FC5-59ED46BBE67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7" creationId="{B5316A1E-419F-4FC9-91A6-7025FFE58AAE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8" creationId="{A62F9CC7-34EC-43E6-883C-2B84FA0F371B}"/>
          </ac:cxnSpMkLst>
        </pc:cxnChg>
        <pc:cxnChg chg="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89" creationId="{B90BC1F8-F51D-48A0-AA2C-0F04F109792A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0" creationId="{BD6DD809-B41B-4683-BFA3-DDB5D350D58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1" creationId="{D7EBCF86-3E04-454B-9BFF-B881E7A5739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92" creationId="{6E639BBC-CE86-4BC6-90BF-C50704DFDA1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8" creationId="{E9716DBA-D6FE-4FF2-B4A6-2A19E55258F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09" creationId="{813D8E09-A0E9-4587-8373-81AFEA1FD04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0" creationId="{8A4A048C-3B30-437D-BADE-13B91E82DCA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1" creationId="{F031B600-A0B9-44C3-B5A1-D196876272E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2" creationId="{86528CDC-FFB4-422E-ABEF-A525C18DFCA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3" creationId="{2F38C998-BACB-44D3-AC7A-7B08D0A6DD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4" creationId="{F290EF91-C365-4467-A631-98D26A34E6C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5" creationId="{EE1AB095-6B81-4AB1-A7CE-652D9BAE70D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6" creationId="{9D747D72-65E7-46D5-BC82-B012B6DA903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7" creationId="{D234FA22-A8B6-49A0-B39B-9EB321355C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8" creationId="{0D6C8499-235C-4F56-AEE9-C65C0965FA3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19" creationId="{CD3FADA4-0AF0-4D9E-B5F9-B650B904F8E3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0" creationId="{D1AA61F3-F48F-4B88-8DA5-0B03FBC92D9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1" creationId="{F31EB7DA-EF78-4DCC-94B9-7416967565C5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2" creationId="{D64CCFB8-921E-49E4-82DC-7DF2929113D9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3" creationId="{AE3ADD21-DF41-4CE0-ADA3-8E6A0EF4801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4" creationId="{F4A4081D-BFCB-4C91-986B-B30FDF897C8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5" creationId="{1C6EC515-21DB-4637-9689-ED8CD79D4DB1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6" creationId="{C1E2E81D-BF15-4FC1-83AC-614FF94C93B8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7" creationId="{BDE0A8A8-8FC2-4720-A615-C556194CEE6F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8" creationId="{EC56BE79-749C-46BB-891D-21CF28ADC3ED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29" creationId="{1BB3A79D-874B-430C-97AF-95C83F4AB16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0" creationId="{0FC43E1B-5B8F-453A-A623-9B44E7833D9B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1" creationId="{9401E363-4929-4980-962A-327ABDF3412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2" creationId="{916B1D62-23B6-4F54-B143-22758452B68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3" creationId="{AC438639-2347-4CE0-8BBC-6A21692D765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4" creationId="{25AA13BF-02D1-4A9A-B8BF-48911DDF2142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8" creationId="{25056734-447C-4A09-A20E-98B93417D4B4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39" creationId="{4476316A-4304-4DB1-9BCC-F873A5016E06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0" creationId="{CD4E8DB2-E5C0-47E0-8D41-69FF8780DBC0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1" creationId="{1D2B4501-BD18-45F2-A155-4D88A203672E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2" creationId="{C98C7584-F270-4E63-908C-9FAEBD57208C}"/>
          </ac:cxnSpMkLst>
        </pc:cxnChg>
        <pc:cxnChg chg="add del mod topLvl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3" creationId="{DDDF05F2-9F43-4859-B791-8A56C027E41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4" creationId="{439326A9-06BF-4AE0-915B-2B63B111FCE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5" creationId="{1EC301DB-3FCD-45EB-A1C8-38C222B7B74E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6" creationId="{5FBA1F4D-F181-420C-BC4D-236D52A02B2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7" creationId="{C2BAF3D3-B4F4-4B60-B0FA-D600861BCCA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8" creationId="{EF763310-D5C5-4F26-ABD0-57A7FE878434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49" creationId="{FAF502EE-A1D6-4D5B-B7A5-6CC8F978FD3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0" creationId="{3BAF3DC0-DB94-4CAE-AF88-689BBC9548F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1" creationId="{7994A5B6-B9CB-4553-809A-EC748253BE4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2" creationId="{5157B8CA-9015-4C01-8AB8-A358EB887F4B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3" creationId="{C1CA2857-F524-45AD-BDE4-EB5B9DE3B8C6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4" creationId="{AA67EA57-AD1E-4C87-808A-B8559C29C3D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5" creationId="{DC7688EC-1BC6-40E8-9532-DABA3EB4C6B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6" creationId="{0D86C857-A5D0-405D-A108-DB908BAAAD00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7" creationId="{BECB736F-F7C1-4DC8-BDDA-A0F2F45638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8" creationId="{444D36A5-AD93-474F-B8DA-9DA15016C80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59" creationId="{F4F705FE-B7E6-4927-917F-DBB680D0FE62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0" creationId="{9B0F9086-D6A5-4301-A3EE-F178D6B75FCC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1" creationId="{07E085D8-C4EA-40B8-ABCF-C33CB82F6BC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2" creationId="{1BD8B288-DBF6-4610-97A8-EBA815C5AA6A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3" creationId="{280BDD94-4453-403F-9426-E7BCECB5226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4" creationId="{043DF190-2439-43E9-80B7-63F193C1977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5" creationId="{EB6A9D94-6B2C-4B35-81F7-91151A700763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6" creationId="{0C236782-DE8D-468C-80FA-5B15ADDDF327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7" creationId="{8D55238F-C163-4816-9A90-65A520D78105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8" creationId="{A5E3098C-E71A-4190-A6AC-AB5D17F6D639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69" creationId="{65F0BAFB-380C-4447-A98F-B725B69C8ED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0" creationId="{8750EB54-8597-42C5-BED6-CD07D294A0F8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1" creationId="{AAA87F95-A70D-4D1D-AC6C-764280E02EDF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2" creationId="{6021FA46-309D-49C6-98BE-18A1E95AEF1D}"/>
          </ac:cxnSpMkLst>
        </pc:cxnChg>
        <pc:cxnChg chg="add del mod">
          <ac:chgData name="Syphax Ait oubelli" userId="ecf726b1934da71b" providerId="LiveId" clId="{B71F60E7-0DDB-42E6-818B-77B87849ADF3}" dt="2021-08-28T23:14:36.511" v="1770" actId="478"/>
          <ac:cxnSpMkLst>
            <pc:docMk/>
            <pc:sldMk cId="4156340816" sldId="367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8129299" sldId="368"/>
        </pc:sldMkLst>
      </pc:sldChg>
      <pc:sldChg chg="addSp delSp modSp add mod">
        <pc:chgData name="Syphax Ait oubelli" userId="ecf726b1934da71b" providerId="LiveId" clId="{B71F60E7-0DDB-42E6-818B-77B87849ADF3}" dt="2021-08-29T09:32:26.984" v="4543"/>
        <pc:sldMkLst>
          <pc:docMk/>
          <pc:sldMk cId="3849361227" sldId="368"/>
        </pc:sldMkLst>
        <pc:spChg chg="add mod">
          <ac:chgData name="Syphax Ait oubelli" userId="ecf726b1934da71b" providerId="LiveId" clId="{B71F60E7-0DDB-42E6-818B-77B87849ADF3}" dt="2021-08-29T09:32:26.984" v="4543"/>
          <ac:spMkLst>
            <pc:docMk/>
            <pc:sldMk cId="3849361227" sldId="368"/>
            <ac:spMk id="10" creationId="{51A2BD40-5B19-498F-B5F8-8F8CD11FA0B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2" creationId="{2140FB87-6094-4589-98EC-203E1566FEB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4:46.568" v="1772" actId="478"/>
          <ac:spMkLst>
            <pc:docMk/>
            <pc:sldMk cId="3849361227" sldId="368"/>
            <ac:spMk id="24" creationId="{55F3803A-D19A-4668-85EE-D8236D6E680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8" creationId="{ED61A7FA-EDC4-4557-AF2E-8EE08780075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4:48.222" v="1773" actId="478"/>
          <ac:spMkLst>
            <pc:docMk/>
            <pc:sldMk cId="3849361227" sldId="368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6.646" v="4542" actId="478"/>
          <ac:spMkLst>
            <pc:docMk/>
            <pc:sldMk cId="3849361227" sldId="368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2" creationId="{50237F27-9DC6-48E7-A96D-400A7D1E3811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49" creationId="{FAF502EE-A1D6-4D5B-B7A5-6CC8F978FD3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4:48.222" v="1773" actId="478"/>
          <ac:cxnSpMkLst>
            <pc:docMk/>
            <pc:sldMk cId="3849361227" sldId="368"/>
            <ac:cxnSpMk id="173" creationId="{802977A4-99AB-498D-8265-1FFA50A7A224}"/>
          </ac:cxnSpMkLst>
        </pc:cxnChg>
      </pc:sldChg>
      <pc:sldChg chg="addSp delSp modSp add mod">
        <pc:chgData name="Syphax Ait oubelli" userId="ecf726b1934da71b" providerId="LiveId" clId="{B71F60E7-0DDB-42E6-818B-77B87849ADF3}" dt="2021-08-29T09:32:24.602" v="4541"/>
        <pc:sldMkLst>
          <pc:docMk/>
          <pc:sldMk cId="888838979" sldId="369"/>
        </pc:sldMkLst>
        <pc:spChg chg="add mod">
          <ac:chgData name="Syphax Ait oubelli" userId="ecf726b1934da71b" providerId="LiveId" clId="{B71F60E7-0DDB-42E6-818B-77B87849ADF3}" dt="2021-08-29T09:32:24.602" v="4541"/>
          <ac:spMkLst>
            <pc:docMk/>
            <pc:sldMk cId="888838979" sldId="369"/>
            <ac:spMk id="15" creationId="{86E49CAB-8BEC-4543-AAF3-07A256E7130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8" creationId="{DE53F814-AE52-4831-BAE0-D7CD11BD15B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9" creationId="{8F425977-37C6-4279-B7B6-B0DF6F7402D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0" creationId="{44AF0FB0-33C5-4F04-851C-39FCC0F2E2A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3" creationId="{6A1436DC-A68F-4D4F-ACD7-AF96CA22B4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5" creationId="{A6E1D522-F47B-406F-8548-AD21CE88F77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6" creationId="{35F27BDE-1A01-42BC-ABF1-EF4B3CABF58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7" creationId="{1CBCFB81-7CF5-4441-BD4A-6F097E2B16A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29" creationId="{97E9F4B8-B779-4E08-9D71-AB7BC7A5C6D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0" creationId="{9ADCFE91-A93E-4A7A-86AB-43021A79DE9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1" creationId="{FA2AE604-38DE-4F92-954C-34130A25544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2" creationId="{6BFF968B-D4FE-4958-A6E1-5BC60450384A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4" creationId="{6F7E3A56-865D-4013-8046-468B6170BEA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7" creationId="{583D9FAF-0020-4454-9901-F08B59AB2CD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39" creationId="{3F8314C3-EF89-45E0-9036-31AB62FD3853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6" creationId="{6FC9BC8D-9FB5-4ED2-BC73-C781D94BD42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7" creationId="{61DB7A5A-D957-4C8A-961E-4D8304A3C830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59" creationId="{F6C7A507-8D6E-46CA-A49B-D37581BCF68D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60" creationId="{F33C7910-CCA2-4AE9-9516-A2EF213D37EE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3" creationId="{3DAA0282-BDE5-44C2-87FC-78070FB321F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4" creationId="{291A32F3-215A-4C9C-A676-541BC68C5A37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5" creationId="{D0847FCB-A611-468F-8161-D042CE7D366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6" creationId="{682BBECA-50FD-4D5A-8F1E-59A3C4F1091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7" creationId="{6D674886-E416-4FD4-8463-4DDB6914C8B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8" creationId="{65A8A03D-33E7-4B25-BC56-26883240C17F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99" creationId="{A5AD48C2-4E8F-4470-B72A-060E49FF2C51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0" creationId="{8CA0419A-697E-4D59-8E38-C2D2666EE666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1" creationId="{FC16FC16-BA46-44C5-8C61-9EF53263705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2" creationId="{9C2149D5-F763-4523-8C49-BE133D68B72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3" creationId="{DEECCD5A-5C19-42EE-8006-C5AE3DBB1308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4" creationId="{DF86CF6E-8090-42CC-9E2E-9E799431D2E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5" creationId="{997B542F-249E-4B64-9AA4-8E875F8A19FB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6" creationId="{D9D5F003-C805-4995-A883-F95F1F375F4C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07" creationId="{2E699381-9C2F-432A-9FB6-9C3F4E78DCC2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5" creationId="{938E0353-4CEF-4AEC-96EB-4A9DE6CE9F24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6" creationId="{50CB276B-E892-4471-9155-29F65BC664A9}"/>
          </ac:spMkLst>
        </pc:spChg>
        <pc:spChg chg="add del">
          <ac:chgData name="Syphax Ait oubelli" userId="ecf726b1934da71b" providerId="LiveId" clId="{B71F60E7-0DDB-42E6-818B-77B87849ADF3}" dt="2021-08-28T23:15:11.335" v="1783" actId="478"/>
          <ac:spMkLst>
            <pc:docMk/>
            <pc:sldMk cId="888838979" sldId="369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4.326" v="4540" actId="478"/>
          <ac:spMkLst>
            <pc:docMk/>
            <pc:sldMk cId="888838979" sldId="369"/>
            <ac:spMk id="174" creationId="{10AA65FD-9AFE-4791-885F-B0E87D6A0F27}"/>
          </ac:spMkLst>
        </pc:sp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0" creationId="{8E1BE425-CFB1-4DB5-9C87-492F5C904764}"/>
          </ac:cxnSpMkLst>
        </pc:cxnChg>
        <pc:cxnChg chg="add del mod">
          <ac:chgData name="Syphax Ait oubelli" userId="ecf726b1934da71b" providerId="LiveId" clId="{B71F60E7-0DDB-42E6-818B-77B87849ADF3}" dt="2021-08-28T23:15:09.178" v="1782" actId="478"/>
          <ac:cxnSpMkLst>
            <pc:docMk/>
            <pc:sldMk cId="888838979" sldId="369"/>
            <ac:cxnSpMk id="46" creationId="{77466ED3-50E2-4AC0-8646-5C0E87C12CE8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49" creationId="{C5E7C092-CE86-4E62-8FFD-157E17D53539}"/>
          </ac:cxnSpMkLst>
        </pc:cxnChg>
        <pc:cxnChg chg="add del mod">
          <ac:chgData name="Syphax Ait oubelli" userId="ecf726b1934da71b" providerId="LiveId" clId="{B71F60E7-0DDB-42E6-818B-77B87849ADF3}" dt="2021-08-28T23:15:05.672" v="1780" actId="478"/>
          <ac:cxnSpMkLst>
            <pc:docMk/>
            <pc:sldMk cId="888838979" sldId="369"/>
            <ac:cxnSpMk id="55" creationId="{E915ABB8-71B0-4CD4-9BED-FB604A04EBBE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58" creationId="{1654457F-4884-4DE9-A863-7CFB3D3B558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1" creationId="{5ED443CF-289D-465E-9A2B-A4F15C95E0F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2" creationId="{B11EE222-772D-43D7-8462-99CD564F1FB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3" creationId="{AC7549D2-F225-423B-B4D0-65887094276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4" creationId="{7D4B3943-466F-4269-B0F8-E3C46F6EA64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5" creationId="{F6540F59-4612-43AA-8258-476AC6F421B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6" creationId="{F719078E-9E8F-4A0C-88F1-83B459665D5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7" creationId="{EEB3D52C-08D0-4740-87DD-E511B67E250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8" creationId="{CDD812BE-8616-4C70-8538-412AD196C4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69" creationId="{79F698B9-267E-4392-80CA-040D4D1CE3A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0" creationId="{8AE26588-3E34-4B96-835A-C68F9C18F6F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1" creationId="{EC9A1ECA-E784-41A3-84AC-AE001644FEB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2" creationId="{E4DC49D5-DF58-4BEB-8B84-EE034D31D32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3" creationId="{DCE4A205-07AA-42EE-B9E2-9506875A3C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4" creationId="{EDA297D5-D58C-47BC-A5F1-C216E7E2E73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5" creationId="{24425F88-38C0-4C95-9A0B-0CFF7FA4E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6" creationId="{3F1FEA92-0EC4-4149-9326-55ADBC7BD74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7" creationId="{D21E4855-FF4E-4CC1-89EB-E2813A80A19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8" creationId="{324BBE19-535F-4379-9301-AF19E2FCD2F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79" creationId="{249DD223-FA29-4D5D-96CB-D46F7F7AAC7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0" creationId="{3B95B65D-61D3-44D1-8632-F3FBCCFD96B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1" creationId="{34C1D08A-5F90-48AE-9C83-E271EDF6707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2" creationId="{6500FEC8-5B81-4A68-8FB8-4B5677201D2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3" creationId="{1872F545-EF66-431C-AEA7-34526101BE1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4" creationId="{CF0313A0-283B-4892-9F12-B05D5BB04FC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5" creationId="{55CF22F9-B839-4376-92EC-BACBDFFA2E2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6" creationId="{6615F312-6622-4837-9FC5-59ED46BBE67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7" creationId="{B5316A1E-419F-4FC9-91A6-7025FFE58AA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8" creationId="{A62F9CC7-34EC-43E6-883C-2B84FA0F37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89" creationId="{B90BC1F8-F51D-48A0-AA2C-0F04F109792A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0" creationId="{BD6DD809-B41B-4683-BFA3-DDB5D350D58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1" creationId="{D7EBCF86-3E04-454B-9BFF-B881E7A5739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92" creationId="{6E639BBC-CE86-4BC6-90BF-C50704DFDA1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8" creationId="{E9716DBA-D6FE-4FF2-B4A6-2A19E55258F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09" creationId="{813D8E09-A0E9-4587-8373-81AFEA1FD04D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0" creationId="{8A4A048C-3B30-437D-BADE-13B91E82DCA5}"/>
          </ac:cxnSpMkLst>
        </pc:cxnChg>
        <pc:cxnChg chg="add del mod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1" creationId="{F031B600-A0B9-44C3-B5A1-D196876272E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2" creationId="{86528CDC-FFB4-422E-ABEF-A525C18DFCA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3" creationId="{2F38C998-BACB-44D3-AC7A-7B08D0A6DD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4" creationId="{F290EF91-C365-4467-A631-98D26A34E6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5" creationId="{EE1AB095-6B81-4AB1-A7CE-652D9BAE70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6" creationId="{9D747D72-65E7-46D5-BC82-B012B6DA903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7" creationId="{D234FA22-A8B6-49A0-B39B-9EB321355C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8" creationId="{0D6C8499-235C-4F56-AEE9-C65C0965FA3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19" creationId="{CD3FADA4-0AF0-4D9E-B5F9-B650B904F8E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0" creationId="{D1AA61F3-F48F-4B88-8DA5-0B03FBC92D9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1" creationId="{F31EB7DA-EF78-4DCC-94B9-7416967565C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2" creationId="{D64CCFB8-921E-49E4-82DC-7DF2929113D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3" creationId="{AE3ADD21-DF41-4CE0-ADA3-8E6A0EF4801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4" creationId="{F4A4081D-BFCB-4C91-986B-B30FDF897C8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5" creationId="{1C6EC515-21DB-4637-9689-ED8CD79D4DB1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6" creationId="{C1E2E81D-BF15-4FC1-83AC-614FF94C93B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7" creationId="{BDE0A8A8-8FC2-4720-A615-C556194CEE6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8" creationId="{EC56BE79-749C-46BB-891D-21CF28ADC3E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29" creationId="{1BB3A79D-874B-430C-97AF-95C83F4AB16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0" creationId="{0FC43E1B-5B8F-453A-A623-9B44E7833D9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1" creationId="{9401E363-4929-4980-962A-327ABDF3412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2" creationId="{916B1D62-23B6-4F54-B143-22758452B68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3" creationId="{AC438639-2347-4CE0-8BBC-6A21692D765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4" creationId="{25AA13BF-02D1-4A9A-B8BF-48911DDF214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8" creationId="{25056734-447C-4A09-A20E-98B93417D4B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0" creationId="{CD4E8DB2-E5C0-47E0-8D41-69FF8780DBC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1" creationId="{1D2B4501-BD18-45F2-A155-4D88A203672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2" creationId="{C98C7584-F270-4E63-908C-9FAEBD57208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3" creationId="{DDDF05F2-9F43-4859-B791-8A56C027E41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5" creationId="{1EC301DB-3FCD-45EB-A1C8-38C222B7B74E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6" creationId="{5FBA1F4D-F181-420C-BC4D-236D52A02B2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7" creationId="{C2BAF3D3-B4F4-4B60-B0FA-D600861BCCA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48" creationId="{EF763310-D5C5-4F26-ABD0-57A7FE878434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0" creationId="{3BAF3DC0-DB94-4CAE-AF88-689BBC9548F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1" creationId="{7994A5B6-B9CB-4553-809A-EC748253BE4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2" creationId="{5157B8CA-9015-4C01-8AB8-A358EB887F4B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3" creationId="{C1CA2857-F524-45AD-BDE4-EB5B9DE3B8C6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4" creationId="{AA67EA57-AD1E-4C87-808A-B8559C29C3D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5" creationId="{DC7688EC-1BC6-40E8-9532-DABA3EB4C6B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6" creationId="{0D86C857-A5D0-405D-A108-DB908BAAAD00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7" creationId="{BECB736F-F7C1-4DC8-BDDA-A0F2F45638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8" creationId="{444D36A5-AD93-474F-B8DA-9DA15016C80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59" creationId="{F4F705FE-B7E6-4927-917F-DBB680D0FE62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0" creationId="{9B0F9086-D6A5-4301-A3EE-F178D6B75FCC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1" creationId="{07E085D8-C4EA-40B8-ABCF-C33CB82F6BC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2" creationId="{1BD8B288-DBF6-4610-97A8-EBA815C5AA6A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3" creationId="{280BDD94-4453-403F-9426-E7BCECB5226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4" creationId="{043DF190-2439-43E9-80B7-63F193C1977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5" creationId="{EB6A9D94-6B2C-4B35-81F7-91151A700763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6" creationId="{0C236782-DE8D-468C-80FA-5B15ADDDF327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7" creationId="{8D55238F-C163-4816-9A90-65A520D78105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8" creationId="{A5E3098C-E71A-4190-A6AC-AB5D17F6D639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69" creationId="{65F0BAFB-380C-4447-A98F-B725B69C8ED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0" creationId="{8750EB54-8597-42C5-BED6-CD07D294A0F8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1" creationId="{AAA87F95-A70D-4D1D-AC6C-764280E02EDF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2" creationId="{6021FA46-309D-49C6-98BE-18A1E95AEF1D}"/>
          </ac:cxnSpMkLst>
        </pc:cxnChg>
        <pc:cxnChg chg="add del">
          <ac:chgData name="Syphax Ait oubelli" userId="ecf726b1934da71b" providerId="LiveId" clId="{B71F60E7-0DDB-42E6-818B-77B87849ADF3}" dt="2021-08-28T23:15:11.335" v="1783" actId="478"/>
          <ac:cxnSpMkLst>
            <pc:docMk/>
            <pc:sldMk cId="888838979" sldId="369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42538034" sldId="369"/>
        </pc:sldMkLst>
      </pc:sldChg>
      <pc:sldChg chg="addSp delSp modSp add mod">
        <pc:chgData name="Syphax Ait oubelli" userId="ecf726b1934da71b" providerId="LiveId" clId="{B71F60E7-0DDB-42E6-818B-77B87849ADF3}" dt="2021-08-29T09:32:22.456" v="4539"/>
        <pc:sldMkLst>
          <pc:docMk/>
          <pc:sldMk cId="1063024655" sldId="370"/>
        </pc:sldMkLst>
        <pc:spChg chg="del">
          <ac:chgData name="Syphax Ait oubelli" userId="ecf726b1934da71b" providerId="LiveId" clId="{B71F60E7-0DDB-42E6-818B-77B87849ADF3}" dt="2021-08-28T23:21:03.659" v="1788" actId="478"/>
          <ac:spMkLst>
            <pc:docMk/>
            <pc:sldMk cId="1063024655" sldId="370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9" creationId="{8F425977-37C6-4279-B7B6-B0DF6F7402D7}"/>
          </ac:spMkLst>
        </pc:spChg>
        <pc:spChg chg="add mod">
          <ac:chgData name="Syphax Ait oubelli" userId="ecf726b1934da71b" providerId="LiveId" clId="{B71F60E7-0DDB-42E6-818B-77B87849ADF3}" dt="2021-08-29T09:32:22.456" v="4539"/>
          <ac:spMkLst>
            <pc:docMk/>
            <pc:sldMk cId="1063024655" sldId="370"/>
            <ac:spMk id="20" creationId="{0701EDEB-1FC8-49E7-81DF-EF150B3F6FF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15:29.471" v="1784" actId="478"/>
          <ac:spMkLst>
            <pc:docMk/>
            <pc:sldMk cId="1063024655" sldId="370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9T09:32:22.148" v="4538" actId="478"/>
          <ac:spMkLst>
            <pc:docMk/>
            <pc:sldMk cId="1063024655" sldId="370"/>
            <ac:spMk id="174" creationId="{10AA65FD-9AFE-4791-885F-B0E87D6A0F27}"/>
          </ac:spMkLst>
        </pc:sp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15:37.715" v="1786" actId="478"/>
          <ac:cxnSpMkLst>
            <pc:docMk/>
            <pc:sldMk cId="1063024655" sldId="370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15:34.867" v="1785" actId="478"/>
          <ac:cxnSpMkLst>
            <pc:docMk/>
            <pc:sldMk cId="1063024655" sldId="370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1:03.659" v="1788" actId="478"/>
          <ac:cxnSpMkLst>
            <pc:docMk/>
            <pc:sldMk cId="1063024655" sldId="370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15:29.471" v="1784" actId="478"/>
          <ac:cxnSpMkLst>
            <pc:docMk/>
            <pc:sldMk cId="1063024655" sldId="370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31143832" sldId="370"/>
        </pc:sldMkLst>
      </pc:sldChg>
      <pc:sldChg chg="addSp delSp modSp add mod">
        <pc:chgData name="Syphax Ait oubelli" userId="ecf726b1934da71b" providerId="LiveId" clId="{B71F60E7-0DDB-42E6-818B-77B87849ADF3}" dt="2021-08-29T09:32:08.109" v="4535" actId="478"/>
        <pc:sldMkLst>
          <pc:docMk/>
          <pc:sldMk cId="2107822401" sldId="371"/>
        </pc:sldMkLst>
        <pc:spChg chg="mod">
          <ac:chgData name="Syphax Ait oubelli" userId="ecf726b1934da71b" providerId="LiveId" clId="{B71F60E7-0DDB-42E6-818B-77B87849ADF3}" dt="2021-08-29T09:31:47.894" v="4532" actId="14100"/>
          <ac:spMkLst>
            <pc:docMk/>
            <pc:sldMk cId="2107822401" sldId="371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08.109" v="4535" actId="478"/>
          <ac:cxnSpMkLst>
            <pc:docMk/>
            <pc:sldMk cId="2107822401" sldId="371"/>
            <ac:cxnSpMk id="139" creationId="{4476316A-4304-4DB1-9BCC-F873A5016E06}"/>
          </ac:cxnSpMkLst>
        </pc:cxnChg>
        <pc:cxnChg chg="add del">
          <ac:chgData name="Syphax Ait oubelli" userId="ecf726b1934da71b" providerId="LiveId" clId="{B71F60E7-0DDB-42E6-818B-77B87849ADF3}" dt="2021-08-29T09:32:04.754" v="4534" actId="478"/>
          <ac:cxnSpMkLst>
            <pc:docMk/>
            <pc:sldMk cId="2107822401" sldId="371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403532" sldId="3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3967107" sldId="372"/>
        </pc:sldMkLst>
      </pc:sldChg>
      <pc:sldChg chg="addSp delSp modSp add mod">
        <pc:chgData name="Syphax Ait oubelli" userId="ecf726b1934da71b" providerId="LiveId" clId="{B71F60E7-0DDB-42E6-818B-77B87849ADF3}" dt="2021-08-28T23:56:13.603" v="1867" actId="1076"/>
        <pc:sldMkLst>
          <pc:docMk/>
          <pc:sldMk cId="2911179652" sldId="372"/>
        </pc:sldMkLst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" creationId="{2EF1AD09-A787-4A29-BFDA-BBE3345A9B20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" creationId="{2708DA76-CD76-4C5B-BAEF-A8E9C030606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8" creationId="{DE53F814-AE52-4831-BAE0-D7CD11BD15B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9" creationId="{8F425977-37C6-4279-B7B6-B0DF6F7402D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0" creationId="{44AF0FB0-33C5-4F04-851C-39FCC0F2E2A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1" creationId="{B51BABCF-9A49-48EA-80BE-7FDFA7EB49B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2" creationId="{2140FB87-6094-4589-98EC-203E1566FEB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3" creationId="{6A1436DC-A68F-4D4F-ACD7-AF96CA22B4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5" creationId="{A6E1D522-F47B-406F-8548-AD21CE88F77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6" creationId="{35F27BDE-1A01-42BC-ABF1-EF4B3CABF58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7" creationId="{1CBCFB81-7CF5-4441-BD4A-6F097E2B16A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8" creationId="{ED61A7FA-EDC4-4557-AF2E-8EE08780075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29" creationId="{97E9F4B8-B779-4E08-9D71-AB7BC7A5C6D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0" creationId="{9ADCFE91-A93E-4A7A-86AB-43021A79DE9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1" creationId="{FA2AE604-38DE-4F92-954C-34130A25544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2" creationId="{6BFF968B-D4FE-4958-A6E1-5BC60450384A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4" creationId="{6F7E3A56-865D-4013-8046-468B6170BEA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7" creationId="{583D9FAF-0020-4454-9901-F08B59AB2CD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39" creationId="{3F8314C3-EF89-45E0-9036-31AB62FD3853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6" creationId="{6FC9BC8D-9FB5-4ED2-BC73-C781D94BD42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7" creationId="{61DB7A5A-D957-4C8A-961E-4D8304A3C830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59" creationId="{F6C7A507-8D6E-46CA-A49B-D37581BCF68D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60" creationId="{F33C7910-CCA2-4AE9-9516-A2EF213D37EE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3" creationId="{3DAA0282-BDE5-44C2-87FC-78070FB321F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4" creationId="{291A32F3-215A-4C9C-A676-541BC68C5A37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5" creationId="{D0847FCB-A611-468F-8161-D042CE7D366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6" creationId="{682BBECA-50FD-4D5A-8F1E-59A3C4F1091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7" creationId="{6D674886-E416-4FD4-8463-4DDB6914C8B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8" creationId="{65A8A03D-33E7-4B25-BC56-26883240C17F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99" creationId="{A5AD48C2-4E8F-4470-B72A-060E49FF2C5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0" creationId="{8CA0419A-697E-4D59-8E38-C2D2666EE666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1" creationId="{FC16FC16-BA46-44C5-8C61-9EF53263705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2" creationId="{9C2149D5-F763-4523-8C49-BE133D68B72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3" creationId="{DEECCD5A-5C19-42EE-8006-C5AE3DBB1308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4" creationId="{DF86CF6E-8090-42CC-9E2E-9E799431D2E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5" creationId="{997B542F-249E-4B64-9AA4-8E875F8A19FB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6" creationId="{D9D5F003-C805-4995-A883-F95F1F375F4C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07" creationId="{2E699381-9C2F-432A-9FB6-9C3F4E78DCC2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5" creationId="{938E0353-4CEF-4AEC-96EB-4A9DE6CE9F24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6" creationId="{50CB276B-E892-4471-9155-29F65BC664A9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37" creationId="{1DA7C945-BE86-4388-A0C3-F7E47FDAC661}"/>
          </ac:spMkLst>
        </pc:spChg>
        <pc:spChg chg="del">
          <ac:chgData name="Syphax Ait oubelli" userId="ecf726b1934da71b" providerId="LiveId" clId="{B71F60E7-0DDB-42E6-818B-77B87849ADF3}" dt="2021-08-28T23:22:20.632" v="1797" actId="478"/>
          <ac:spMkLst>
            <pc:docMk/>
            <pc:sldMk cId="2911179652" sldId="372"/>
            <ac:spMk id="174" creationId="{10AA65FD-9AFE-4791-885F-B0E87D6A0F27}"/>
          </ac:spMkLst>
        </pc:spChg>
        <pc:spChg chg="add mod topLvl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5" creationId="{B2A7C1D2-8004-46D2-A579-878B6B856B34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6" creationId="{16EE5B9F-8C51-405A-B9A0-CC45357DA659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7" creationId="{6CFFF3C5-D94C-4325-9680-8DBB13B9B51A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8" creationId="{3053BE4C-F39E-4AF6-A5F7-226549BCFD98}"/>
          </ac:spMkLst>
        </pc:spChg>
        <pc:spChg chg="add mod">
          <ac:chgData name="Syphax Ait oubelli" userId="ecf726b1934da71b" providerId="LiveId" clId="{B71F60E7-0DDB-42E6-818B-77B87849ADF3}" dt="2021-08-28T23:56:13.603" v="1867" actId="1076"/>
          <ac:spMkLst>
            <pc:docMk/>
            <pc:sldMk cId="2911179652" sldId="372"/>
            <ac:spMk id="179" creationId="{0AE5C557-8563-4F7F-911B-C0320EC34F81}"/>
          </ac:spMkLst>
        </pc:spChg>
        <pc:grpChg chg="add del mod">
          <ac:chgData name="Syphax Ait oubelli" userId="ecf726b1934da71b" providerId="LiveId" clId="{B71F60E7-0DDB-42E6-818B-77B87849ADF3}" dt="2021-08-28T23:54:43.991" v="1847" actId="165"/>
          <ac:grpSpMkLst>
            <pc:docMk/>
            <pc:sldMk cId="2911179652" sldId="372"/>
            <ac:grpSpMk id="5" creationId="{D46E361D-EE78-4AF7-9324-FD7CA84AAF67}"/>
          </ac:grpSpMkLst>
        </pc:grp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0" creationId="{8E1BE425-CFB1-4DB5-9C87-492F5C904764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6" creationId="{77466ED3-50E2-4AC0-8646-5C0E87C12CE8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49" creationId="{C5E7C092-CE86-4E62-8FFD-157E17D53539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2" creationId="{50237F27-9DC6-48E7-A96D-400A7D1E3811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5" creationId="{E915ABB8-71B0-4CD4-9BED-FB604A04EBBE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58" creationId="{1654457F-4884-4DE9-A863-7CFB3D3B558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1" creationId="{5ED443CF-289D-465E-9A2B-A4F15C95E0F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2" creationId="{B11EE222-772D-43D7-8462-99CD564F1FB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3" creationId="{AC7549D2-F225-423B-B4D0-65887094276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4" creationId="{7D4B3943-466F-4269-B0F8-E3C46F6EA64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5" creationId="{F6540F59-4612-43AA-8258-476AC6F421B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6" creationId="{F719078E-9E8F-4A0C-88F1-83B459665D5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7" creationId="{EEB3D52C-08D0-4740-87DD-E511B67E250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8" creationId="{CDD812BE-8616-4C70-8538-412AD196C4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69" creationId="{79F698B9-267E-4392-80CA-040D4D1CE3A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0" creationId="{8AE26588-3E34-4B96-835A-C68F9C18F6F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1" creationId="{EC9A1ECA-E784-41A3-84AC-AE001644FEB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2" creationId="{E4DC49D5-DF58-4BEB-8B84-EE034D31D32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3" creationId="{DCE4A205-07AA-42EE-B9E2-9506875A3C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4" creationId="{EDA297D5-D58C-47BC-A5F1-C216E7E2E73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5" creationId="{24425F88-38C0-4C95-9A0B-0CFF7FA4E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6" creationId="{3F1FEA92-0EC4-4149-9326-55ADBC7BD74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7" creationId="{D21E4855-FF4E-4CC1-89EB-E2813A80A19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8" creationId="{324BBE19-535F-4379-9301-AF19E2FCD2F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79" creationId="{249DD223-FA29-4D5D-96CB-D46F7F7AAC7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0" creationId="{3B95B65D-61D3-44D1-8632-F3FBCCFD96B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1" creationId="{34C1D08A-5F90-48AE-9C83-E271EDF6707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2" creationId="{6500FEC8-5B81-4A68-8FB8-4B5677201D2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3" creationId="{1872F545-EF66-431C-AEA7-34526101BE1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4" creationId="{CF0313A0-283B-4892-9F12-B05D5BB04FC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5" creationId="{55CF22F9-B839-4376-92EC-BACBDFFA2E2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6" creationId="{6615F312-6622-4837-9FC5-59ED46BBE67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7" creationId="{B5316A1E-419F-4FC9-91A6-7025FFE58AA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8" creationId="{A62F9CC7-34EC-43E6-883C-2B84FA0F37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89" creationId="{B90BC1F8-F51D-48A0-AA2C-0F04F109792A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0" creationId="{BD6DD809-B41B-4683-BFA3-DDB5D350D58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1" creationId="{D7EBCF86-3E04-454B-9BFF-B881E7A5739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92" creationId="{6E639BBC-CE86-4BC6-90BF-C50704DFDA1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8" creationId="{E9716DBA-D6FE-4FF2-B4A6-2A19E55258F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09" creationId="{813D8E09-A0E9-4587-8373-81AFEA1FD04D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0" creationId="{8A4A048C-3B30-437D-BADE-13B91E82DCA5}"/>
          </ac:cxnSpMkLst>
        </pc:cxnChg>
        <pc:cxnChg chg="del mod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1" creationId="{F031B600-A0B9-44C3-B5A1-D196876272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2" creationId="{86528CDC-FFB4-422E-ABEF-A525C18DFCA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3" creationId="{2F38C998-BACB-44D3-AC7A-7B08D0A6DD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4" creationId="{F290EF91-C365-4467-A631-98D26A34E6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5" creationId="{EE1AB095-6B81-4AB1-A7CE-652D9BAE70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6" creationId="{9D747D72-65E7-46D5-BC82-B012B6DA903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7" creationId="{D234FA22-A8B6-49A0-B39B-9EB321355C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8" creationId="{0D6C8499-235C-4F56-AEE9-C65C0965FA3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19" creationId="{CD3FADA4-0AF0-4D9E-B5F9-B650B904F8E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0" creationId="{D1AA61F3-F48F-4B88-8DA5-0B03FBC92D9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1" creationId="{F31EB7DA-EF78-4DCC-94B9-7416967565C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2" creationId="{D64CCFB8-921E-49E4-82DC-7DF2929113D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3" creationId="{AE3ADD21-DF41-4CE0-ADA3-8E6A0EF4801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4" creationId="{F4A4081D-BFCB-4C91-986B-B30FDF897C8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5" creationId="{1C6EC515-21DB-4637-9689-ED8CD79D4DB1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6" creationId="{C1E2E81D-BF15-4FC1-83AC-614FF94C93B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7" creationId="{BDE0A8A8-8FC2-4720-A615-C556194CEE6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8" creationId="{EC56BE79-749C-46BB-891D-21CF28ADC3E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0" creationId="{0FC43E1B-5B8F-453A-A623-9B44E7833D9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1" creationId="{9401E363-4929-4980-962A-327ABDF3412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2" creationId="{916B1D62-23B6-4F54-B143-22758452B68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3" creationId="{AC438639-2347-4CE0-8BBC-6A21692D765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4" creationId="{25AA13BF-02D1-4A9A-B8BF-48911DDF214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8" creationId="{25056734-447C-4A09-A20E-98B93417D4B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39" creationId="{4476316A-4304-4DB1-9BCC-F873A5016E0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0" creationId="{CD4E8DB2-E5C0-47E0-8D41-69FF8780DBC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1" creationId="{1D2B4501-BD18-45F2-A155-4D88A203672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2" creationId="{C98C7584-F270-4E63-908C-9FAEBD57208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3" creationId="{DDDF05F2-9F43-4859-B791-8A56C027E41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4" creationId="{439326A9-06BF-4AE0-915B-2B63B111FCE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5" creationId="{1EC301DB-3FCD-45EB-A1C8-38C222B7B74E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6" creationId="{5FBA1F4D-F181-420C-BC4D-236D52A02B2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7" creationId="{C2BAF3D3-B4F4-4B60-B0FA-D600861BCCA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8" creationId="{EF763310-D5C5-4F26-ABD0-57A7FE878434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49" creationId="{FAF502EE-A1D6-4D5B-B7A5-6CC8F978FD3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0" creationId="{3BAF3DC0-DB94-4CAE-AF88-689BBC9548F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1" creationId="{7994A5B6-B9CB-4553-809A-EC748253BE4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2" creationId="{5157B8CA-9015-4C01-8AB8-A358EB887F4B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3" creationId="{C1CA2857-F524-45AD-BDE4-EB5B9DE3B8C6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4" creationId="{AA67EA57-AD1E-4C87-808A-B8559C29C3D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5" creationId="{DC7688EC-1BC6-40E8-9532-DABA3EB4C6B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6" creationId="{0D86C857-A5D0-405D-A108-DB908BAAAD00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7" creationId="{BECB736F-F7C1-4DC8-BDDA-A0F2F45638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8" creationId="{444D36A5-AD93-474F-B8DA-9DA15016C80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59" creationId="{F4F705FE-B7E6-4927-917F-DBB680D0FE62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0" creationId="{9B0F9086-D6A5-4301-A3EE-F178D6B75FCC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1" creationId="{07E085D8-C4EA-40B8-ABCF-C33CB82F6BC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2" creationId="{1BD8B288-DBF6-4610-97A8-EBA815C5AA6A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3" creationId="{280BDD94-4453-403F-9426-E7BCECB5226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4" creationId="{043DF190-2439-43E9-80B7-63F193C1977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5" creationId="{EB6A9D94-6B2C-4B35-81F7-91151A700763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6" creationId="{0C236782-DE8D-468C-80FA-5B15ADDDF327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7" creationId="{8D55238F-C163-4816-9A90-65A520D78105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8" creationId="{A5E3098C-E71A-4190-A6AC-AB5D17F6D639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69" creationId="{65F0BAFB-380C-4447-A98F-B725B69C8ED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0" creationId="{8750EB54-8597-42C5-BED6-CD07D294A0F8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1" creationId="{AAA87F95-A70D-4D1D-AC6C-764280E02EDF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2" creationId="{6021FA46-309D-49C6-98BE-18A1E95AEF1D}"/>
          </ac:cxnSpMkLst>
        </pc:cxnChg>
        <pc:cxnChg chg="del">
          <ac:chgData name="Syphax Ait oubelli" userId="ecf726b1934da71b" providerId="LiveId" clId="{B71F60E7-0DDB-42E6-818B-77B87849ADF3}" dt="2021-08-28T23:22:20.632" v="1797" actId="478"/>
          <ac:cxnSpMkLst>
            <pc:docMk/>
            <pc:sldMk cId="2911179652" sldId="372"/>
            <ac:cxnSpMk id="173" creationId="{802977A4-99AB-498D-8265-1FFA50A7A22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64914485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3888172149" sldId="373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4124831233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90690792" sldId="3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41363080" sldId="375"/>
        </pc:sldMkLst>
      </pc:sldChg>
      <pc:sldChg chg="add del">
        <pc:chgData name="Syphax Ait oubelli" userId="ecf726b1934da71b" providerId="LiveId" clId="{B71F60E7-0DDB-42E6-818B-77B87849ADF3}" dt="2021-08-28T23:22:19.034" v="1796" actId="47"/>
        <pc:sldMkLst>
          <pc:docMk/>
          <pc:sldMk cId="2928986185" sldId="375"/>
        </pc:sldMkLst>
      </pc:sldChg>
      <pc:sldChg chg="addSp delSp modSp add mod">
        <pc:chgData name="Syphax Ait oubelli" userId="ecf726b1934da71b" providerId="LiveId" clId="{B71F60E7-0DDB-42E6-818B-77B87849ADF3}" dt="2021-08-29T09:32:19.086" v="4537"/>
        <pc:sldMkLst>
          <pc:docMk/>
          <pc:sldMk cId="522816800" sldId="376"/>
        </pc:sldMkLst>
        <pc:spChg chg="add mod">
          <ac:chgData name="Syphax Ait oubelli" userId="ecf726b1934da71b" providerId="LiveId" clId="{B71F60E7-0DDB-42E6-818B-77B87849ADF3}" dt="2021-08-29T09:32:19.086" v="4537"/>
          <ac:spMkLst>
            <pc:docMk/>
            <pc:sldMk cId="522816800" sldId="376"/>
            <ac:spMk id="26" creationId="{476D42FD-CD8E-4A92-BBEE-4F55B50363E3}"/>
          </ac:spMkLst>
        </pc:spChg>
        <pc:spChg chg="del">
          <ac:chgData name="Syphax Ait oubelli" userId="ecf726b1934da71b" providerId="LiveId" clId="{B71F60E7-0DDB-42E6-818B-77B87849ADF3}" dt="2021-08-29T09:32:18.828" v="4536" actId="478"/>
          <ac:spMkLst>
            <pc:docMk/>
            <pc:sldMk cId="522816800" sldId="376"/>
            <ac:spMk id="174" creationId="{10AA65FD-9AFE-4791-885F-B0E87D6A0F27}"/>
          </ac:spMkLst>
        </pc:spChg>
        <pc:cxnChg chg="del">
          <ac:chgData name="Syphax Ait oubelli" userId="ecf726b1934da71b" providerId="LiveId" clId="{B71F60E7-0DDB-42E6-818B-77B87849ADF3}" dt="2021-08-28T23:21:10.922" v="1789" actId="478"/>
          <ac:cxnSpMkLst>
            <pc:docMk/>
            <pc:sldMk cId="522816800" sldId="376"/>
            <ac:cxnSpMk id="61" creationId="{5ED443CF-289D-465E-9A2B-A4F15C95E0FC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0073991" sldId="3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68113243" sldId="377"/>
        </pc:sldMkLst>
      </pc:sldChg>
      <pc:sldChg chg="addSp delSp modSp add mod">
        <pc:chgData name="Syphax Ait oubelli" userId="ecf726b1934da71b" providerId="LiveId" clId="{B71F60E7-0DDB-42E6-818B-77B87849ADF3}" dt="2021-08-29T09:32:34.749" v="4548" actId="478"/>
        <pc:sldMkLst>
          <pc:docMk/>
          <pc:sldMk cId="2533686422" sldId="377"/>
        </pc:sldMkLst>
        <pc:spChg chg="mod">
          <ac:chgData name="Syphax Ait oubelli" userId="ecf726b1934da71b" providerId="LiveId" clId="{B71F60E7-0DDB-42E6-818B-77B87849ADF3}" dt="2021-08-28T23:21:38.476" v="1795" actId="207"/>
          <ac:spMkLst>
            <pc:docMk/>
            <pc:sldMk cId="2533686422" sldId="377"/>
            <ac:spMk id="24" creationId="{55F3803A-D19A-4668-85EE-D8236D6E680C}"/>
          </ac:spMkLst>
        </pc:spChg>
        <pc:spChg chg="del">
          <ac:chgData name="Syphax Ait oubelli" userId="ecf726b1934da71b" providerId="LiveId" clId="{B71F60E7-0DDB-42E6-818B-77B87849ADF3}" dt="2021-08-29T09:32:31.638" v="4546" actId="478"/>
          <ac:spMkLst>
            <pc:docMk/>
            <pc:sldMk cId="2533686422" sldId="377"/>
            <ac:spMk id="174" creationId="{10AA65FD-9AFE-4791-885F-B0E87D6A0F27}"/>
          </ac:spMkLst>
        </pc:spChg>
        <pc:spChg chg="add mod">
          <ac:chgData name="Syphax Ait oubelli" userId="ecf726b1934da71b" providerId="LiveId" clId="{B71F60E7-0DDB-42E6-818B-77B87849ADF3}" dt="2021-08-29T09:32:31.957" v="4547"/>
          <ac:spMkLst>
            <pc:docMk/>
            <pc:sldMk cId="2533686422" sldId="377"/>
            <ac:spMk id="175" creationId="{836832D4-4747-43FB-B7C7-1A3C5416E76E}"/>
          </ac:spMkLst>
        </pc:sp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49" creationId="{C5E7C092-CE86-4E62-8FFD-157E17D53539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52" creationId="{50237F27-9DC6-48E7-A96D-400A7D1E3811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29" creationId="{1BB3A79D-874B-430C-97AF-95C83F4AB16B}"/>
          </ac:cxnSpMkLst>
        </pc:cxnChg>
        <pc:cxnChg chg="del">
          <ac:chgData name="Syphax Ait oubelli" userId="ecf726b1934da71b" providerId="LiveId" clId="{B71F60E7-0DDB-42E6-818B-77B87849ADF3}" dt="2021-08-29T09:32:34.749" v="4548" actId="478"/>
          <ac:cxnSpMkLst>
            <pc:docMk/>
            <pc:sldMk cId="2533686422" sldId="377"/>
            <ac:cxnSpMk id="139" creationId="{4476316A-4304-4DB1-9BCC-F873A5016E06}"/>
          </ac:cxnSpMkLst>
        </pc:cxnChg>
        <pc:cxnChg chg="mod">
          <ac:chgData name="Syphax Ait oubelli" userId="ecf726b1934da71b" providerId="LiveId" clId="{B71F60E7-0DDB-42E6-818B-77B87849ADF3}" dt="2021-08-28T23:21:32.994" v="1792" actId="1582"/>
          <ac:cxnSpMkLst>
            <pc:docMk/>
            <pc:sldMk cId="2533686422" sldId="377"/>
            <ac:cxnSpMk id="144" creationId="{439326A9-06BF-4AE0-915B-2B63B111FCE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7770825" sldId="378"/>
        </pc:sldMkLst>
      </pc:sldChg>
      <pc:sldChg chg="addSp delSp modSp add mod">
        <pc:chgData name="Syphax Ait oubelli" userId="ecf726b1934da71b" providerId="LiveId" clId="{B71F60E7-0DDB-42E6-818B-77B87849ADF3}" dt="2021-08-29T10:07:22.497" v="4554" actId="1076"/>
        <pc:sldMkLst>
          <pc:docMk/>
          <pc:sldMk cId="829546539" sldId="378"/>
        </pc:sldMkLst>
        <pc:spChg chg="add mod">
          <ac:chgData name="Syphax Ait oubelli" userId="ecf726b1934da71b" providerId="LiveId" clId="{B71F60E7-0DDB-42E6-818B-77B87849ADF3}" dt="2021-08-29T00:00:26.674" v="1884" actId="167"/>
          <ac:spMkLst>
            <pc:docMk/>
            <pc:sldMk cId="829546539" sldId="378"/>
            <ac:spMk id="2" creationId="{783036C2-59B7-4388-AF51-084037221E5F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00:38.524" v="1886" actId="478"/>
          <ac:spMkLst>
            <pc:docMk/>
            <pc:sldMk cId="829546539" sldId="378"/>
            <ac:spMk id="4" creationId="{B0A966BC-451B-4898-9A9E-1BEE1A7EF6C5}"/>
          </ac:spMkLst>
        </pc:spChg>
        <pc:spChg chg="add mod">
          <ac:chgData name="Syphax Ait oubelli" userId="ecf726b1934da71b" providerId="LiveId" clId="{B71F60E7-0DDB-42E6-818B-77B87849ADF3}" dt="2021-08-29T00:04:41.544" v="1969" actId="208"/>
          <ac:spMkLst>
            <pc:docMk/>
            <pc:sldMk cId="829546539" sldId="378"/>
            <ac:spMk id="5" creationId="{D2C2245F-077F-41B7-AAEE-53210BE0B694}"/>
          </ac:spMkLst>
        </pc:spChg>
        <pc:spChg chg="add mod">
          <ac:chgData name="Syphax Ait oubelli" userId="ecf726b1934da71b" providerId="LiveId" clId="{B71F60E7-0DDB-42E6-818B-77B87849ADF3}" dt="2021-08-29T00:04:45.499" v="1970" actId="207"/>
          <ac:spMkLst>
            <pc:docMk/>
            <pc:sldMk cId="829546539" sldId="378"/>
            <ac:spMk id="6" creationId="{70EC8FDA-A0EE-408C-A3F9-2A15271D8961}"/>
          </ac:spMkLst>
        </pc:spChg>
        <pc:spChg chg="add mod">
          <ac:chgData name="Syphax Ait oubelli" userId="ecf726b1934da71b" providerId="LiveId" clId="{B71F60E7-0DDB-42E6-818B-77B87849ADF3}" dt="2021-08-29T00:01:20.905" v="1931" actId="14100"/>
          <ac:spMkLst>
            <pc:docMk/>
            <pc:sldMk cId="829546539" sldId="378"/>
            <ac:spMk id="11" creationId="{EB41E386-0FEC-40CA-A26C-849784591AB2}"/>
          </ac:spMkLst>
        </pc:spChg>
        <pc:spChg chg="add mod">
          <ac:chgData name="Syphax Ait oubelli" userId="ecf726b1934da71b" providerId="LiveId" clId="{B71F60E7-0DDB-42E6-818B-77B87849ADF3}" dt="2021-08-29T00:04:26.280" v="1966" actId="208"/>
          <ac:spMkLst>
            <pc:docMk/>
            <pc:sldMk cId="829546539" sldId="378"/>
            <ac:spMk id="12" creationId="{6BB646B1-721C-461E-ABC5-EB1373461143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3" creationId="{AD8246CA-BAAF-4E29-BD79-5C0F52CAEEB6}"/>
          </ac:spMkLst>
        </pc:spChg>
        <pc:spChg chg="add del mod">
          <ac:chgData name="Syphax Ait oubelli" userId="ecf726b1934da71b" providerId="LiveId" clId="{B71F60E7-0DDB-42E6-818B-77B87849ADF3}" dt="2021-08-29T00:02:59.341" v="1942"/>
          <ac:spMkLst>
            <pc:docMk/>
            <pc:sldMk cId="829546539" sldId="378"/>
            <ac:spMk id="14" creationId="{5B90DDFA-60F7-4D45-890D-462FE819FFAD}"/>
          </ac:spMkLst>
        </pc:spChg>
        <pc:spChg chg="mod">
          <ac:chgData name="Syphax Ait oubelli" userId="ecf726b1934da71b" providerId="LiveId" clId="{B71F60E7-0DDB-42E6-818B-77B87849ADF3}" dt="2021-08-29T10:06:56.083" v="4550" actId="206"/>
          <ac:spMkLst>
            <pc:docMk/>
            <pc:sldMk cId="829546539" sldId="378"/>
            <ac:spMk id="15" creationId="{4142EE73-A30C-495C-805E-EB00824F10E4}"/>
          </ac:spMkLst>
        </pc:spChg>
        <pc:spChg chg="add mod">
          <ac:chgData name="Syphax Ait oubelli" userId="ecf726b1934da71b" providerId="LiveId" clId="{B71F60E7-0DDB-42E6-818B-77B87849ADF3}" dt="2021-08-29T10:07:11.121" v="4552" actId="206"/>
          <ac:spMkLst>
            <pc:docMk/>
            <pc:sldMk cId="829546539" sldId="378"/>
            <ac:spMk id="16" creationId="{4738E0FE-B6C3-45BA-8C30-1D04940E7CD3}"/>
          </ac:spMkLst>
        </pc:spChg>
        <pc:spChg chg="add mod">
          <ac:chgData name="Syphax Ait oubelli" userId="ecf726b1934da71b" providerId="LiveId" clId="{B71F60E7-0DDB-42E6-818B-77B87849ADF3}" dt="2021-08-29T00:03:45.752" v="1955" actId="20577"/>
          <ac:spMkLst>
            <pc:docMk/>
            <pc:sldMk cId="829546539" sldId="378"/>
            <ac:spMk id="18" creationId="{81D0D9EA-595C-4DDF-9947-9DF89548F99B}"/>
          </ac:spMkLst>
        </pc:spChg>
        <pc:spChg chg="add mod">
          <ac:chgData name="Syphax Ait oubelli" userId="ecf726b1934da71b" providerId="LiveId" clId="{B71F60E7-0DDB-42E6-818B-77B87849ADF3}" dt="2021-08-29T00:04:29.776" v="1967" actId="207"/>
          <ac:spMkLst>
            <pc:docMk/>
            <pc:sldMk cId="829546539" sldId="378"/>
            <ac:spMk id="19" creationId="{99C4DADF-0A6F-42FC-861B-44D3E8C74A75}"/>
          </ac:spMkLst>
        </pc:spChg>
        <pc:spChg chg="add mod">
          <ac:chgData name="Syphax Ait oubelli" userId="ecf726b1934da71b" providerId="LiveId" clId="{B71F60E7-0DDB-42E6-818B-77B87849ADF3}" dt="2021-08-29T10:07:22.497" v="4554" actId="1076"/>
          <ac:spMkLst>
            <pc:docMk/>
            <pc:sldMk cId="829546539" sldId="378"/>
            <ac:spMk id="20" creationId="{74A9BC50-90D3-4514-8CB6-36B809384F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8T23:59:29.147" v="1869" actId="478"/>
          <ac:spMkLst>
            <pc:docMk/>
            <pc:sldMk cId="829546539" sldId="378"/>
            <ac:spMk id="179" creationId="{0AE5C557-8563-4F7F-911B-C0320EC34F81}"/>
          </ac:spMkLst>
        </pc:spChg>
      </pc:sldChg>
      <pc:sldChg chg="addSp modSp add mod ord">
        <pc:chgData name="Syphax Ait oubelli" userId="ecf726b1934da71b" providerId="LiveId" clId="{B71F60E7-0DDB-42E6-818B-77B87849ADF3}" dt="2021-08-29T00:09:08.014" v="2075" actId="207"/>
        <pc:sldMkLst>
          <pc:docMk/>
          <pc:sldMk cId="847740859" sldId="379"/>
        </pc:sldMkLst>
        <pc:spChg chg="add mod">
          <ac:chgData name="Syphax Ait oubelli" userId="ecf726b1934da71b" providerId="LiveId" clId="{B71F60E7-0DDB-42E6-818B-77B87849ADF3}" dt="2021-08-29T00:09:08.014" v="2075" actId="207"/>
          <ac:spMkLst>
            <pc:docMk/>
            <pc:sldMk cId="847740859" sldId="379"/>
            <ac:spMk id="2" creationId="{1D8C653D-C082-4CE2-AC2C-67E608E75A4F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3" creationId="{636DD881-8E6B-4DA4-8F8B-AE6C68DFAB8D}"/>
          </ac:spMkLst>
        </pc:spChg>
        <pc:spChg chg="add mod">
          <ac:chgData name="Syphax Ait oubelli" userId="ecf726b1934da71b" providerId="LiveId" clId="{B71F60E7-0DDB-42E6-818B-77B87849ADF3}" dt="2021-08-29T00:08:09.312" v="2007" actId="12788"/>
          <ac:spMkLst>
            <pc:docMk/>
            <pc:sldMk cId="847740859" sldId="379"/>
            <ac:spMk id="8" creationId="{E1D5221C-C18C-4DC2-9B19-6E5AA0DE6392}"/>
          </ac:spMkLst>
        </pc:spChg>
        <pc:spChg chg="add mod">
          <ac:chgData name="Syphax Ait oubelli" userId="ecf726b1934da71b" providerId="LiveId" clId="{B71F60E7-0DDB-42E6-818B-77B87849ADF3}" dt="2021-08-29T00:08:18.107" v="2010" actId="14100"/>
          <ac:spMkLst>
            <pc:docMk/>
            <pc:sldMk cId="847740859" sldId="379"/>
            <ac:spMk id="9" creationId="{B0700CF4-C665-4DC7-98B6-5A94E7D73B6B}"/>
          </ac:spMkLst>
        </pc:spChg>
        <pc:spChg chg="add mod">
          <ac:chgData name="Syphax Ait oubelli" userId="ecf726b1934da71b" providerId="LiveId" clId="{B71F60E7-0DDB-42E6-818B-77B87849ADF3}" dt="2021-08-29T00:08:27.667" v="2022" actId="1076"/>
          <ac:spMkLst>
            <pc:docMk/>
            <pc:sldMk cId="847740859" sldId="379"/>
            <ac:spMk id="10" creationId="{B0AA0CAC-4275-4032-A901-387D5BA1DB8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07:09.230" v="1975" actId="1076"/>
          <ac:spMkLst>
            <pc:docMk/>
            <pc:sldMk cId="847740859" sldId="379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89190538" sldId="379"/>
        </pc:sldMkLst>
      </pc:sldChg>
      <pc:sldChg chg="addSp delSp modSp add mod">
        <pc:chgData name="Syphax Ait oubelli" userId="ecf726b1934da71b" providerId="LiveId" clId="{B71F60E7-0DDB-42E6-818B-77B87849ADF3}" dt="2021-08-29T00:11:16.664" v="2159" actId="1076"/>
        <pc:sldMkLst>
          <pc:docMk/>
          <pc:sldMk cId="726586084" sldId="380"/>
        </pc:sldMkLst>
        <pc:spChg chg="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2" creationId="{1D8C653D-C082-4CE2-AC2C-67E608E75A4F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3" creationId="{636DD881-8E6B-4DA4-8F8B-AE6C68DFAB8D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8" creationId="{E1D5221C-C18C-4DC2-9B19-6E5AA0DE6392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9" creationId="{B0700CF4-C665-4DC7-98B6-5A94E7D73B6B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0" creationId="{B0AA0CAC-4275-4032-A901-387D5BA1DB89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2" creationId="{57A67FBC-6CD6-41DD-B3E7-D9CA3025395A}"/>
          </ac:spMkLst>
        </pc:spChg>
        <pc:spChg chg="add mod">
          <ac:chgData name="Syphax Ait oubelli" userId="ecf726b1934da71b" providerId="LiveId" clId="{B71F60E7-0DDB-42E6-818B-77B87849ADF3}" dt="2021-08-29T00:11:16.664" v="2159" actId="1076"/>
          <ac:spMkLst>
            <pc:docMk/>
            <pc:sldMk cId="726586084" sldId="380"/>
            <ac:spMk id="13" creationId="{64C1D654-17A1-4874-8F5C-A5F455EE6982}"/>
          </ac:spMkLst>
        </pc:spChg>
        <pc:spChg chg="del">
          <ac:chgData name="Syphax Ait oubelli" userId="ecf726b1934da71b" providerId="LiveId" clId="{B71F60E7-0DDB-42E6-818B-77B87849ADF3}" dt="2021-08-29T00:10:10.740" v="2078" actId="478"/>
          <ac:spMkLst>
            <pc:docMk/>
            <pc:sldMk cId="726586084" sldId="380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10:09.285" v="2077" actId="478"/>
          <ac:spMkLst>
            <pc:docMk/>
            <pc:sldMk cId="726586084" sldId="380"/>
            <ac:spMk id="179" creationId="{0AE5C557-8563-4F7F-911B-C0320EC34F81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5832831" sldId="3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60190473" sldId="381"/>
        </pc:sldMkLst>
      </pc:sldChg>
      <pc:sldChg chg="add ord">
        <pc:chgData name="Syphax Ait oubelli" userId="ecf726b1934da71b" providerId="LiveId" clId="{B71F60E7-0DDB-42E6-818B-77B87849ADF3}" dt="2021-08-29T00:15:00.809" v="2162"/>
        <pc:sldMkLst>
          <pc:docMk/>
          <pc:sldMk cId="4101763229" sldId="3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9185226" sldId="382"/>
        </pc:sldMkLst>
      </pc:sldChg>
      <pc:sldChg chg="addSp delSp modSp add mod">
        <pc:chgData name="Syphax Ait oubelli" userId="ecf726b1934da71b" providerId="LiveId" clId="{B71F60E7-0DDB-42E6-818B-77B87849ADF3}" dt="2021-08-29T00:40:56.001" v="2459" actId="1076"/>
        <pc:sldMkLst>
          <pc:docMk/>
          <pc:sldMk cId="3245718150" sldId="382"/>
        </pc:sldMkLst>
        <pc:spChg chg="add del mod">
          <ac:chgData name="Syphax Ait oubelli" userId="ecf726b1934da71b" providerId="LiveId" clId="{B71F60E7-0DDB-42E6-818B-77B87849ADF3}" dt="2021-08-29T00:22:39.618" v="2172"/>
          <ac:spMkLst>
            <pc:docMk/>
            <pc:sldMk cId="3245718150" sldId="382"/>
            <ac:spMk id="2" creationId="{4F971804-3862-415E-9907-9FA6F7CCEA5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4" creationId="{8E2EE509-00FA-4C02-8AAF-AFE3D41ADE31}"/>
          </ac:spMkLst>
        </pc:spChg>
        <pc:spChg chg="add del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5" creationId="{C526BB15-6DDD-4804-8180-FA7FE8ADEE74}"/>
          </ac:spMkLst>
        </pc:spChg>
        <pc:spChg chg="add del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6" creationId="{965056C9-8907-4EA0-8645-A58CFB169F5F}"/>
          </ac:spMkLst>
        </pc:spChg>
        <pc:spChg chg="add del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7" creationId="{91C30590-EE8C-4570-A56E-41721E92C955}"/>
          </ac:spMkLst>
        </pc:spChg>
        <pc:spChg chg="add del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8" creationId="{4123E7D0-E432-40C3-8D66-9A81D439D2B9}"/>
          </ac:spMkLst>
        </pc:spChg>
        <pc:spChg chg="add del mod">
          <ac:chgData name="Syphax Ait oubelli" userId="ecf726b1934da71b" providerId="LiveId" clId="{B71F60E7-0DDB-42E6-818B-77B87849ADF3}" dt="2021-08-29T00:22:39.642" v="2183"/>
          <ac:spMkLst>
            <pc:docMk/>
            <pc:sldMk cId="3245718150" sldId="382"/>
            <ac:spMk id="9" creationId="{36C31FD3-79B0-4B97-B6FC-F05D7F85C9C8}"/>
          </ac:spMkLst>
        </pc:spChg>
        <pc:spChg chg="add del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10" creationId="{6ED31982-42BE-4AEE-89DA-8259085914D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1" creationId="{86A2485A-3B3C-4680-B713-1B7505EE3158}"/>
          </ac:spMkLst>
        </pc:spChg>
        <pc:spChg chg="add del mod">
          <ac:chgData name="Syphax Ait oubelli" userId="ecf726b1934da71b" providerId="LiveId" clId="{B71F60E7-0DDB-42E6-818B-77B87849ADF3}" dt="2021-08-29T00:22:39.666" v="2194"/>
          <ac:spMkLst>
            <pc:docMk/>
            <pc:sldMk cId="3245718150" sldId="382"/>
            <ac:spMk id="12" creationId="{3E5BA717-1EA9-4BF3-ADA3-D21B123907F0}"/>
          </ac:spMkLst>
        </pc:spChg>
        <pc:spChg chg="add del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13" creationId="{091CEBCE-A69C-4B44-BF41-BBD37A7489B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4" creationId="{6DA831B8-043F-4860-BEB5-EB75798EA541}"/>
          </ac:spMkLst>
        </pc:spChg>
        <pc:spChg chg="add del mod">
          <ac:chgData name="Syphax Ait oubelli" userId="ecf726b1934da71b" providerId="LiveId" clId="{B71F60E7-0DDB-42E6-818B-77B87849ADF3}" dt="2021-08-29T00:22:39.677" v="2205"/>
          <ac:spMkLst>
            <pc:docMk/>
            <pc:sldMk cId="3245718150" sldId="382"/>
            <ac:spMk id="15" creationId="{47227B5B-E450-4D4F-85E9-EC758CB9BB34}"/>
          </ac:spMkLst>
        </pc:spChg>
        <pc:spChg chg="add del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16" creationId="{9E092A07-67E2-4DB3-88FA-E418C17B9D92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17" creationId="{1B7117B7-D360-44CD-8976-E2F664B1E353}"/>
          </ac:spMkLst>
        </pc:spChg>
        <pc:spChg chg="add del mod">
          <ac:chgData name="Syphax Ait oubelli" userId="ecf726b1934da71b" providerId="LiveId" clId="{B71F60E7-0DDB-42E6-818B-77B87849ADF3}" dt="2021-08-29T00:22:39.693" v="2216"/>
          <ac:spMkLst>
            <pc:docMk/>
            <pc:sldMk cId="3245718150" sldId="382"/>
            <ac:spMk id="18" creationId="{E47D55A3-A988-4FB5-9994-8A63B9C92042}"/>
          </ac:spMkLst>
        </pc:spChg>
        <pc:spChg chg="add del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19" creationId="{7607B7EC-C9EB-48F6-9FDB-B456135588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0" creationId="{DF7313AB-10F9-41FB-9A71-A27AAF75BA2A}"/>
          </ac:spMkLst>
        </pc:spChg>
        <pc:spChg chg="add del mod">
          <ac:chgData name="Syphax Ait oubelli" userId="ecf726b1934da71b" providerId="LiveId" clId="{B71F60E7-0DDB-42E6-818B-77B87849ADF3}" dt="2021-08-29T00:22:39.709" v="2227"/>
          <ac:spMkLst>
            <pc:docMk/>
            <pc:sldMk cId="3245718150" sldId="382"/>
            <ac:spMk id="21" creationId="{91AFD762-CF83-4F2D-9201-B49ADDD4B4A6}"/>
          </ac:spMkLst>
        </pc:spChg>
        <pc:spChg chg="add del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22" creationId="{2DE6F7B7-7393-41A6-8A6B-FD37B8151AFA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3" creationId="{A5C443B3-1AD1-4D08-868C-B2E561B8350D}"/>
          </ac:spMkLst>
        </pc:spChg>
        <pc:spChg chg="add del mod">
          <ac:chgData name="Syphax Ait oubelli" userId="ecf726b1934da71b" providerId="LiveId" clId="{B71F60E7-0DDB-42E6-818B-77B87849ADF3}" dt="2021-08-29T00:22:39.728" v="2238"/>
          <ac:spMkLst>
            <pc:docMk/>
            <pc:sldMk cId="3245718150" sldId="382"/>
            <ac:spMk id="24" creationId="{BC979013-0F91-4752-83A3-37391BF0D72C}"/>
          </ac:spMkLst>
        </pc:spChg>
        <pc:spChg chg="add del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25" creationId="{38F65A97-1253-4FE8-B534-F55FAAF144B1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6" creationId="{B20DA67B-B3A6-4839-8908-64C7A4BC759C}"/>
          </ac:spMkLst>
        </pc:spChg>
        <pc:spChg chg="add del mod">
          <ac:chgData name="Syphax Ait oubelli" userId="ecf726b1934da71b" providerId="LiveId" clId="{B71F60E7-0DDB-42E6-818B-77B87849ADF3}" dt="2021-08-29T00:22:39.742" v="2249"/>
          <ac:spMkLst>
            <pc:docMk/>
            <pc:sldMk cId="3245718150" sldId="382"/>
            <ac:spMk id="27" creationId="{1B08C25E-FF10-436C-9B1A-FF49B59E9A67}"/>
          </ac:spMkLst>
        </pc:spChg>
        <pc:spChg chg="add del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28" creationId="{5221E745-E912-4607-B1D0-23D4C79C006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29" creationId="{4D38C6FC-5392-4205-B607-A992C2BEFFBA}"/>
          </ac:spMkLst>
        </pc:spChg>
        <pc:spChg chg="add del mod">
          <ac:chgData name="Syphax Ait oubelli" userId="ecf726b1934da71b" providerId="LiveId" clId="{B71F60E7-0DDB-42E6-818B-77B87849ADF3}" dt="2021-08-29T00:22:39.756" v="2260"/>
          <ac:spMkLst>
            <pc:docMk/>
            <pc:sldMk cId="3245718150" sldId="382"/>
            <ac:spMk id="30" creationId="{119D8029-BB87-4BEE-8446-1E3D3AC993B4}"/>
          </ac:spMkLst>
        </pc:spChg>
        <pc:spChg chg="add del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31" creationId="{5FF60592-13C5-4333-ABF7-164B31FA53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2" creationId="{B822F56F-1326-4F16-AE96-67FE1236D2EC}"/>
          </ac:spMkLst>
        </pc:spChg>
        <pc:spChg chg="add del mod">
          <ac:chgData name="Syphax Ait oubelli" userId="ecf726b1934da71b" providerId="LiveId" clId="{B71F60E7-0DDB-42E6-818B-77B87849ADF3}" dt="2021-08-29T00:22:39.772" v="2271"/>
          <ac:spMkLst>
            <pc:docMk/>
            <pc:sldMk cId="3245718150" sldId="382"/>
            <ac:spMk id="33" creationId="{2CDB6333-931D-428E-851C-55E247303AB5}"/>
          </ac:spMkLst>
        </pc:spChg>
        <pc:spChg chg="add del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34" creationId="{478C611F-62F8-4285-894C-80658A821DDE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5" creationId="{729E0640-DABF-4994-A4F9-80DF96AA53D1}"/>
          </ac:spMkLst>
        </pc:spChg>
        <pc:spChg chg="add del mod">
          <ac:chgData name="Syphax Ait oubelli" userId="ecf726b1934da71b" providerId="LiveId" clId="{B71F60E7-0DDB-42E6-818B-77B87849ADF3}" dt="2021-08-29T00:22:39.788" v="2282"/>
          <ac:spMkLst>
            <pc:docMk/>
            <pc:sldMk cId="3245718150" sldId="382"/>
            <ac:spMk id="36" creationId="{0B3FBD65-8615-43E9-A0D0-1FD48E611F58}"/>
          </ac:spMkLst>
        </pc:spChg>
        <pc:spChg chg="add del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37" creationId="{B3A286E7-ADAF-465E-A018-1803C542723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22:39.803" v="2293"/>
          <ac:spMkLst>
            <pc:docMk/>
            <pc:sldMk cId="3245718150" sldId="382"/>
            <ac:spMk id="39" creationId="{DB180618-3F56-412E-BCC1-3252ADF4CF3D}"/>
          </ac:spMkLst>
        </pc:spChg>
        <pc:spChg chg="add del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40" creationId="{A8B97FBC-C6E5-4E27-936C-E78C5C24DCD6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1" creationId="{65C126FD-F59E-4CB4-92F1-523C440EEDFA}"/>
          </ac:spMkLst>
        </pc:spChg>
        <pc:spChg chg="add del mod">
          <ac:chgData name="Syphax Ait oubelli" userId="ecf726b1934da71b" providerId="LiveId" clId="{B71F60E7-0DDB-42E6-818B-77B87849ADF3}" dt="2021-08-29T00:22:39.820" v="2304"/>
          <ac:spMkLst>
            <pc:docMk/>
            <pc:sldMk cId="3245718150" sldId="382"/>
            <ac:spMk id="42" creationId="{B9C7B529-9BC8-4331-A9DB-EE4252CEE7F7}"/>
          </ac:spMkLst>
        </pc:spChg>
        <pc:spChg chg="add del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43" creationId="{D5C0F3B9-208D-44DC-B846-2828DA8EF488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4" creationId="{0645C688-1BC9-454B-B1D0-C5A6100F6201}"/>
          </ac:spMkLst>
        </pc:spChg>
        <pc:spChg chg="add del mod">
          <ac:chgData name="Syphax Ait oubelli" userId="ecf726b1934da71b" providerId="LiveId" clId="{B71F60E7-0DDB-42E6-818B-77B87849ADF3}" dt="2021-08-29T00:22:39.837" v="2315"/>
          <ac:spMkLst>
            <pc:docMk/>
            <pc:sldMk cId="3245718150" sldId="382"/>
            <ac:spMk id="45" creationId="{844B168F-7A68-49BD-B727-532B3DA4E138}"/>
          </ac:spMkLst>
        </pc:spChg>
        <pc:spChg chg="add del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46" creationId="{285E5D35-0352-4166-8136-73AABEBEF17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47" creationId="{A8A56341-4044-4C4A-9389-CB2BDA127D8D}"/>
          </ac:spMkLst>
        </pc:spChg>
        <pc:spChg chg="add del mod">
          <ac:chgData name="Syphax Ait oubelli" userId="ecf726b1934da71b" providerId="LiveId" clId="{B71F60E7-0DDB-42E6-818B-77B87849ADF3}" dt="2021-08-29T00:22:39.850" v="2326"/>
          <ac:spMkLst>
            <pc:docMk/>
            <pc:sldMk cId="3245718150" sldId="382"/>
            <ac:spMk id="48" creationId="{347324D5-F75A-4D3C-963C-9F4D7A96BA42}"/>
          </ac:spMkLst>
        </pc:spChg>
        <pc:spChg chg="add del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49" creationId="{29ECFFCE-A041-4D3A-85A5-D5128DA3E943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0" creationId="{90E4418B-529B-4DB4-99C6-1E7FD0F04D3A}"/>
          </ac:spMkLst>
        </pc:spChg>
        <pc:spChg chg="add del mod">
          <ac:chgData name="Syphax Ait oubelli" userId="ecf726b1934da71b" providerId="LiveId" clId="{B71F60E7-0DDB-42E6-818B-77B87849ADF3}" dt="2021-08-29T00:22:39.866" v="2337"/>
          <ac:spMkLst>
            <pc:docMk/>
            <pc:sldMk cId="3245718150" sldId="382"/>
            <ac:spMk id="51" creationId="{01065095-AE8C-4A54-917A-DA9026311BCE}"/>
          </ac:spMkLst>
        </pc:spChg>
        <pc:spChg chg="add del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52" creationId="{FEDB08E2-EAD6-48EB-B5F9-FA3D52CF522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3" creationId="{478BD91F-A23B-4324-99AF-FC99F99DACFC}"/>
          </ac:spMkLst>
        </pc:spChg>
        <pc:spChg chg="add del mod">
          <ac:chgData name="Syphax Ait oubelli" userId="ecf726b1934da71b" providerId="LiveId" clId="{B71F60E7-0DDB-42E6-818B-77B87849ADF3}" dt="2021-08-29T00:22:39.881" v="2348"/>
          <ac:spMkLst>
            <pc:docMk/>
            <pc:sldMk cId="3245718150" sldId="382"/>
            <ac:spMk id="54" creationId="{637E0859-2461-4ED1-B4DE-D942E52FCAEA}"/>
          </ac:spMkLst>
        </pc:spChg>
        <pc:spChg chg="add del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55" creationId="{87F28A39-562A-4232-8670-D548D1179FD0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6" creationId="{9FF48DEA-8B16-47E3-AA46-5DF0F4D9DB3F}"/>
          </ac:spMkLst>
        </pc:spChg>
        <pc:spChg chg="add del mod">
          <ac:chgData name="Syphax Ait oubelli" userId="ecf726b1934da71b" providerId="LiveId" clId="{B71F60E7-0DDB-42E6-818B-77B87849ADF3}" dt="2021-08-29T00:22:39.896" v="2359"/>
          <ac:spMkLst>
            <pc:docMk/>
            <pc:sldMk cId="3245718150" sldId="382"/>
            <ac:spMk id="57" creationId="{B46F6F52-3265-49D2-A7E0-E4AC4471B38F}"/>
          </ac:spMkLst>
        </pc:spChg>
        <pc:spChg chg="add del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58" creationId="{B92A026A-BDC9-450A-AF7B-ED7AB5DE30D9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59" creationId="{4683EF4D-8B65-4916-B9C8-A41509B61FCC}"/>
          </ac:spMkLst>
        </pc:spChg>
        <pc:spChg chg="add del mod">
          <ac:chgData name="Syphax Ait oubelli" userId="ecf726b1934da71b" providerId="LiveId" clId="{B71F60E7-0DDB-42E6-818B-77B87849ADF3}" dt="2021-08-29T00:22:39.912" v="2370"/>
          <ac:spMkLst>
            <pc:docMk/>
            <pc:sldMk cId="3245718150" sldId="382"/>
            <ac:spMk id="60" creationId="{22CDA5A0-6008-41C5-9211-90E32671C3A1}"/>
          </ac:spMkLst>
        </pc:spChg>
        <pc:spChg chg="add del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61" creationId="{2073B3EC-0DFC-43FC-807F-F567D2F1369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2" creationId="{E3716406-FBBF-4A1A-B922-A6D8F6F3FDF4}"/>
          </ac:spMkLst>
        </pc:spChg>
        <pc:spChg chg="add del mod">
          <ac:chgData name="Syphax Ait oubelli" userId="ecf726b1934da71b" providerId="LiveId" clId="{B71F60E7-0DDB-42E6-818B-77B87849ADF3}" dt="2021-08-29T00:22:39.929" v="2381"/>
          <ac:spMkLst>
            <pc:docMk/>
            <pc:sldMk cId="3245718150" sldId="382"/>
            <ac:spMk id="63" creationId="{75CEA930-1DC1-490D-843A-2220E1E4CEED}"/>
          </ac:spMkLst>
        </pc:spChg>
        <pc:spChg chg="add del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64" creationId="{FB2D82C7-FE6E-43A3-9D6B-581133F4E5A4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5" creationId="{A3B3DB75-7F09-4D33-9C20-0834149C46DE}"/>
          </ac:spMkLst>
        </pc:spChg>
        <pc:spChg chg="add del mod">
          <ac:chgData name="Syphax Ait oubelli" userId="ecf726b1934da71b" providerId="LiveId" clId="{B71F60E7-0DDB-42E6-818B-77B87849ADF3}" dt="2021-08-29T00:22:39.947" v="2392"/>
          <ac:spMkLst>
            <pc:docMk/>
            <pc:sldMk cId="3245718150" sldId="382"/>
            <ac:spMk id="66" creationId="{CCDD8E30-A533-44B1-A48E-8A6AB25B7AFF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68" creationId="{A0B72FEA-8E9D-4C71-809E-48A1B88FD7A0}"/>
          </ac:spMkLst>
        </pc:spChg>
        <pc:spChg chg="add del mod">
          <ac:chgData name="Syphax Ait oubelli" userId="ecf726b1934da71b" providerId="LiveId" clId="{B71F60E7-0DDB-42E6-818B-77B87849ADF3}" dt="2021-08-29T00:22:39.959" v="2403"/>
          <ac:spMkLst>
            <pc:docMk/>
            <pc:sldMk cId="3245718150" sldId="382"/>
            <ac:spMk id="69" creationId="{66B037EC-E391-43A3-BA24-1A08FB7E468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1" creationId="{ED47E24B-BA23-4CA4-94E2-D03DA6A1FE74}"/>
          </ac:spMkLst>
        </pc:spChg>
        <pc:spChg chg="add del mod">
          <ac:chgData name="Syphax Ait oubelli" userId="ecf726b1934da71b" providerId="LiveId" clId="{B71F60E7-0DDB-42E6-818B-77B87849ADF3}" dt="2021-08-29T00:22:39.975" v="2414"/>
          <ac:spMkLst>
            <pc:docMk/>
            <pc:sldMk cId="3245718150" sldId="382"/>
            <ac:spMk id="72" creationId="{D177507C-E95E-4977-AB94-31EC7357233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4" creationId="{422CF60E-6095-4092-AC2B-78834772906A}"/>
          </ac:spMkLst>
        </pc:spChg>
        <pc:spChg chg="add del mod">
          <ac:chgData name="Syphax Ait oubelli" userId="ecf726b1934da71b" providerId="LiveId" clId="{B71F60E7-0DDB-42E6-818B-77B87849ADF3}" dt="2021-08-29T00:22:39.990" v="2425"/>
          <ac:spMkLst>
            <pc:docMk/>
            <pc:sldMk cId="3245718150" sldId="382"/>
            <ac:spMk id="75" creationId="{84025672-55E4-46DC-9938-47781A19FF7B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77" creationId="{42859108-1D48-47F5-946E-FE5D289A01AB}"/>
          </ac:spMkLst>
        </pc:spChg>
        <pc:spChg chg="add del mod">
          <ac:chgData name="Syphax Ait oubelli" userId="ecf726b1934da71b" providerId="LiveId" clId="{B71F60E7-0DDB-42E6-818B-77B87849ADF3}" dt="2021-08-29T00:22:40.006" v="2436"/>
          <ac:spMkLst>
            <pc:docMk/>
            <pc:sldMk cId="3245718150" sldId="382"/>
            <ac:spMk id="78" creationId="{7D9582A3-2318-467A-8E23-048A5FA47A27}"/>
          </ac:spMkLst>
        </pc:spChg>
        <pc:spChg chg="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0" creationId="{DB7014A4-51F5-4AEF-9984-D5F912B7874B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1" creationId="{42DB4E46-004A-44A7-9C17-92A8CBE62E77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2" creationId="{08926A14-55F2-480E-B566-D8B6583E2614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3" creationId="{1D41A019-A0BF-411A-A9E6-B269FE79D648}"/>
          </ac:spMkLst>
        </pc:spChg>
        <pc:spChg chg="add mod">
          <ac:chgData name="Syphax Ait oubelli" userId="ecf726b1934da71b" providerId="LiveId" clId="{B71F60E7-0DDB-42E6-818B-77B87849ADF3}" dt="2021-08-29T00:40:56.001" v="2459" actId="1076"/>
          <ac:spMkLst>
            <pc:docMk/>
            <pc:sldMk cId="3245718150" sldId="382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5" creationId="{B2A7C1D2-8004-46D2-A579-878B6B856B34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6" creationId="{16EE5B9F-8C51-405A-B9A0-CC45357DA659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7" creationId="{6CFFF3C5-D94C-4325-9680-8DBB13B9B51A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8" creationId="{3053BE4C-F39E-4AF6-A5F7-226549BCFD98}"/>
          </ac:spMkLst>
        </pc:spChg>
        <pc:spChg chg="mod">
          <ac:chgData name="Syphax Ait oubelli" userId="ecf726b1934da71b" providerId="LiveId" clId="{B71F60E7-0DDB-42E6-818B-77B87849ADF3}" dt="2021-08-29T00:21:42.129" v="2164" actId="1076"/>
          <ac:spMkLst>
            <pc:docMk/>
            <pc:sldMk cId="3245718150" sldId="382"/>
            <ac:spMk id="179" creationId="{0AE5C557-8563-4F7F-911B-C0320EC34F81}"/>
          </ac:spMkLst>
        </pc:spChg>
      </pc:sldChg>
      <pc:sldChg chg="addSp delSp modSp add mod">
        <pc:chgData name="Syphax Ait oubelli" userId="ecf726b1934da71b" providerId="LiveId" clId="{B71F60E7-0DDB-42E6-818B-77B87849ADF3}" dt="2021-08-29T00:47:10.332" v="2528" actId="207"/>
        <pc:sldMkLst>
          <pc:docMk/>
          <pc:sldMk cId="520919287" sldId="383"/>
        </pc:sldMkLst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1" creationId="{86A2485A-3B3C-4680-B713-1B7505EE315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4" creationId="{6DA831B8-043F-4860-BEB5-EB75798EA541}"/>
          </ac:spMkLst>
        </pc:spChg>
        <pc:spChg chg="add mod">
          <ac:chgData name="Syphax Ait oubelli" userId="ecf726b1934da71b" providerId="LiveId" clId="{B71F60E7-0DDB-42E6-818B-77B87849ADF3}" dt="2021-08-29T00:47:10.332" v="2528" actId="207"/>
          <ac:spMkLst>
            <pc:docMk/>
            <pc:sldMk cId="520919287" sldId="383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17" creationId="{1B7117B7-D360-44CD-8976-E2F664B1E353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0" creationId="{DF7313AB-10F9-41FB-9A71-A27AAF75BA2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3" creationId="{A5C443B3-1AD1-4D08-868C-B2E561B8350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6" creationId="{B20DA67B-B3A6-4839-8908-64C7A4BC759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29" creationId="{4D38C6FC-5392-4205-B607-A992C2BEFFB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2" creationId="{B822F56F-1326-4F16-AE96-67FE1236D2E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5" creationId="{729E0640-DABF-4994-A4F9-80DF96AA53D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41:22.355" v="2462" actId="207"/>
          <ac:spMkLst>
            <pc:docMk/>
            <pc:sldMk cId="520919287" sldId="383"/>
            <ac:spMk id="80" creationId="{DB7014A4-51F5-4AEF-9984-D5F912B7874B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1" creationId="{42DB4E46-004A-44A7-9C17-92A8CBE62E77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2" creationId="{08926A14-55F2-480E-B566-D8B6583E2614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3" creationId="{1D41A019-A0BF-411A-A9E6-B269FE79D648}"/>
          </ac:spMkLst>
        </pc:spChg>
        <pc:spChg chg="mod">
          <ac:chgData name="Syphax Ait oubelli" userId="ecf726b1934da71b" providerId="LiveId" clId="{B71F60E7-0DDB-42E6-818B-77B87849ADF3}" dt="2021-08-29T00:41:14.621" v="2461" actId="1076"/>
          <ac:spMkLst>
            <pc:docMk/>
            <pc:sldMk cId="520919287" sldId="383"/>
            <ac:spMk id="84" creationId="{14F88D24-D708-4D65-BF06-D21F0F20807B}"/>
          </ac:spMkLst>
        </pc:spChg>
        <pc:cxnChg chg="add del mod">
          <ac:chgData name="Syphax Ait oubelli" userId="ecf726b1934da71b" providerId="LiveId" clId="{B71F60E7-0DDB-42E6-818B-77B87849ADF3}" dt="2021-08-29T00:42:37.467" v="2478" actId="478"/>
          <ac:cxnSpMkLst>
            <pc:docMk/>
            <pc:sldMk cId="520919287" sldId="383"/>
            <ac:cxnSpMk id="4" creationId="{2E15E955-D2BD-4748-AE5E-8C33B15FF276}"/>
          </ac:cxnSpMkLst>
        </pc:cxnChg>
        <pc:cxnChg chg="add mod">
          <ac:chgData name="Syphax Ait oubelli" userId="ecf726b1934da71b" providerId="LiveId" clId="{B71F60E7-0DDB-42E6-818B-77B87849ADF3}" dt="2021-08-29T00:42:45.907" v="2481" actId="14100"/>
          <ac:cxnSpMkLst>
            <pc:docMk/>
            <pc:sldMk cId="520919287" sldId="383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37114282" sldId="383"/>
        </pc:sldMkLst>
      </pc:sldChg>
      <pc:sldChg chg="modSp add mod modTransition">
        <pc:chgData name="Syphax Ait oubelli" userId="ecf726b1934da71b" providerId="LiveId" clId="{B71F60E7-0DDB-42E6-818B-77B87849ADF3}" dt="2021-08-29T10:07:54.432" v="4556"/>
        <pc:sldMkLst>
          <pc:docMk/>
          <pc:sldMk cId="1796067798" sldId="384"/>
        </pc:sldMkLst>
        <pc:spChg chg="mod">
          <ac:chgData name="Syphax Ait oubelli" userId="ecf726b1934da71b" providerId="LiveId" clId="{B71F60E7-0DDB-42E6-818B-77B87849ADF3}" dt="2021-08-29T00:48:46.842" v="2541" actId="14100"/>
          <ac:spMkLst>
            <pc:docMk/>
            <pc:sldMk cId="1796067798" sldId="384"/>
            <ac:spMk id="16" creationId="{1D990D6B-F718-452D-AB32-8F27EC942766}"/>
          </ac:spMkLst>
        </pc:spChg>
        <pc:spChg chg="mod">
          <ac:chgData name="Syphax Ait oubelli" userId="ecf726b1934da71b" providerId="LiveId" clId="{B71F60E7-0DDB-42E6-818B-77B87849ADF3}" dt="2021-08-29T00:48:21.423" v="2531" actId="207"/>
          <ac:spMkLst>
            <pc:docMk/>
            <pc:sldMk cId="1796067798" sldId="384"/>
            <ac:spMk id="38" creationId="{33B0E2A2-960A-452F-8B48-5ABBC3975BB9}"/>
          </ac:spMkLst>
        </pc:spChg>
        <pc:spChg chg="mod">
          <ac:chgData name="Syphax Ait oubelli" userId="ecf726b1934da71b" providerId="LiveId" clId="{B71F60E7-0DDB-42E6-818B-77B87849ADF3}" dt="2021-08-29T00:48:23.544" v="2532" actId="207"/>
          <ac:spMkLst>
            <pc:docMk/>
            <pc:sldMk cId="1796067798" sldId="384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48:28.523" v="2533" actId="207"/>
          <ac:spMkLst>
            <pc:docMk/>
            <pc:sldMk cId="1796067798" sldId="384"/>
            <ac:spMk id="80" creationId="{DB7014A4-51F5-4AEF-9984-D5F912B7874B}"/>
          </ac:spMkLst>
        </pc:spChg>
        <pc:cxnChg chg="mod">
          <ac:chgData name="Syphax Ait oubelli" userId="ecf726b1934da71b" providerId="LiveId" clId="{B71F60E7-0DDB-42E6-818B-77B87849ADF3}" dt="2021-08-29T00:49:13.417" v="2542" actId="14100"/>
          <ac:cxnSpMkLst>
            <pc:docMk/>
            <pc:sldMk cId="1796067798" sldId="384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0803277" sldId="384"/>
        </pc:sldMkLst>
      </pc:sldChg>
      <pc:sldChg chg="addSp delSp modSp add del mod ord">
        <pc:chgData name="Syphax Ait oubelli" userId="ecf726b1934da71b" providerId="LiveId" clId="{B71F60E7-0DDB-42E6-818B-77B87849ADF3}" dt="2021-08-29T01:13:57.365" v="3781" actId="47"/>
        <pc:sldMkLst>
          <pc:docMk/>
          <pc:sldMk cId="3139776559" sldId="385"/>
        </pc:sldMkLst>
        <pc:spChg chg="add del mod">
          <ac:chgData name="Syphax Ait oubelli" userId="ecf726b1934da71b" providerId="LiveId" clId="{B71F60E7-0DDB-42E6-818B-77B87849ADF3}" dt="2021-08-29T00:52:32.886" v="3184"/>
          <ac:spMkLst>
            <pc:docMk/>
            <pc:sldMk cId="3139776559" sldId="385"/>
            <ac:spMk id="2" creationId="{A91DA151-1FD4-46DE-9251-ACB1262CC6D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" creationId="{636DD881-8E6B-4DA4-8F8B-AE6C68DFAB8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" creationId="{90FBB4DC-C508-47DF-A1E1-92740F9A8F7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" creationId="{56629E6B-EC9B-42B5-8586-42EE02A945D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" creationId="{3100BC4A-10F1-4FC7-94D9-0094F1063C0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" creationId="{3F9F537D-BF90-44CC-875A-7C32C640419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" creationId="{B064577F-C578-49EA-83C6-31C44A66F91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" creationId="{51741DB4-4557-4722-AACB-DC03B6BC5A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1" creationId="{86A2485A-3B3C-4680-B713-1B7505EE315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" creationId="{1ACBF951-B7D9-4CF4-AA6C-1C1E4042CA4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" creationId="{8F3446B2-72D0-4C7A-9B91-7A46AF2E80E3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4" creationId="{6DA831B8-043F-4860-BEB5-EB75798EA54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" creationId="{814A614F-48A2-472C-823D-C4EA06F75DC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6" creationId="{1D990D6B-F718-452D-AB32-8F27EC94276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" creationId="{1B7117B7-D360-44CD-8976-E2F664B1E353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8" creationId="{9994757E-8BAC-44DE-997C-2EC78B9862C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9" creationId="{E6441553-BCB1-45DD-85A3-ECC4A405C8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0" creationId="{DF7313AB-10F9-41FB-9A71-A27AAF75BA2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1" creationId="{01B9C295-A474-49AD-ADA1-A75A33C2559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2" creationId="{6BE78446-76B3-4A27-AD5A-6A481EA477D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3" creationId="{A5C443B3-1AD1-4D08-868C-B2E561B8350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4" creationId="{30F57AA7-BAEF-4812-A3D4-AC98EA839CC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5" creationId="{D9019214-6CC6-47BA-873E-9524CC5DC12E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6" creationId="{B20DA67B-B3A6-4839-8908-64C7A4BC75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7" creationId="{9E592F0B-C57C-4911-92C2-D46C9D024932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28" creationId="{6CA40447-1948-4FEE-96D1-96ABC250C7E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29" creationId="{4D38C6FC-5392-4205-B607-A992C2BEFFBA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0" creationId="{27F3DE49-64FF-4D7D-B9C3-CD2C10CE40EB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1" creationId="{F9D37375-1899-4957-A813-29E22F4FD9F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2" creationId="{B822F56F-1326-4F16-AE96-67FE1236D2E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3" creationId="{1466CE32-6934-4516-8E1A-B780C08DE8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4" creationId="{AFD2FF5E-8BCB-4034-BA05-0C2C9EC6793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5" creationId="{729E0640-DABF-4994-A4F9-80DF96AA53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6" creationId="{93DE82AC-19CA-487B-96EB-DA60D3652859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7" creationId="{600A7144-EA77-44A9-B47E-E0558DB868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38" creationId="{33B0E2A2-960A-452F-8B48-5ABBC3975BB9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39" creationId="{09166295-3ABF-4823-82CA-588B1518F72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0" creationId="{23CFA3BE-D646-4D59-A9D2-8975F181653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1" creationId="{65C126FD-F59E-4CB4-92F1-523C440EED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2" creationId="{5BF9582C-40E4-41EA-9225-5F0C202A2F9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3" creationId="{D948B080-077A-43C5-A188-A3BDF15129A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4" creationId="{0645C688-1BC9-454B-B1D0-C5A6100F6201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5" creationId="{B91213CB-D673-40FE-B9DB-FE5745D816E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6" creationId="{26D4C4B3-76BB-4976-93D3-E2ABA757C51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47" creationId="{A8A56341-4044-4C4A-9389-CB2BDA127D8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8" creationId="{D779042E-F666-49CC-974E-FBD450A59A3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49" creationId="{4D1B324B-08A6-4FCC-B98C-FEC6669B515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0" creationId="{90E4418B-529B-4DB4-99C6-1E7FD0F04D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1" creationId="{10ECBFE3-BB07-4BF7-AD5B-9D141111E9A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2" creationId="{CBC2EF67-4A72-4B70-8310-163757E70D5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3" creationId="{478BD91F-A23B-4324-99AF-FC99F99DACF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4" creationId="{9409DF19-1FB8-451C-BFF0-CF3B647F5D6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5" creationId="{54B40834-2EEB-453A-84AD-79ADCC4E89CD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6" creationId="{9FF48DEA-8B16-47E3-AA46-5DF0F4D9DB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7" creationId="{DDA91126-3BDC-4696-B98F-369CDFE0628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58" creationId="{00C8DCA6-CAFE-4112-A2AE-614FF5F344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59" creationId="{4683EF4D-8B65-4916-B9C8-A41509B61FCC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0" creationId="{06F1D314-B682-4A67-A839-CE6A83C0303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1" creationId="{D06035D2-A244-4B03-A3EE-7935D65491B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2" creationId="{E3716406-FBBF-4A1A-B922-A6D8F6F3FDF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3" creationId="{28170E31-0004-4F78-9F16-58D52B75EF7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4" creationId="{7E6A8584-E2B8-4ED7-9BAB-15B5D099B94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5" creationId="{A3B3DB75-7F09-4D33-9C20-0834149C46D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6" creationId="{AB2E98AF-006C-4DE3-96B1-E0FC075A713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7" creationId="{FB6E50A3-5209-4840-8A41-91331398353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68" creationId="{A0B72FEA-8E9D-4C71-809E-48A1B88FD7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69" creationId="{9DA0B456-A5CA-4444-9229-76B54752A70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0" creationId="{DC886352-22E9-4232-B82E-69C655AEE4F6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1" creationId="{ED47E24B-BA23-4CA4-94E2-D03DA6A1FE7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2" creationId="{2732DFAF-E7AA-4DD8-8BD8-5B5C8624444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3" creationId="{D2E74C00-F063-46AB-AF1A-9544ED7A1E75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4" creationId="{422CF60E-6095-4092-AC2B-78834772906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5" creationId="{E974CD0C-8BE3-445F-B8A6-6F227B88DB3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6" creationId="{2BA7FD25-7039-4106-A57B-AF82E4D40C6F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77" creationId="{42859108-1D48-47F5-946E-FE5D289A01A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8" creationId="{2B2BDBFE-2723-4A9F-886A-D7D18E89B8E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79" creationId="{D51F8861-1A82-4D56-AC73-561C256AC842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0" creationId="{DB7014A4-51F5-4AEF-9984-D5F912B7874B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1" creationId="{42DB4E46-004A-44A7-9C17-92A8CBE62E7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2" creationId="{08926A14-55F2-480E-B566-D8B6583E261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3" creationId="{1D41A019-A0BF-411A-A9E6-B269FE79D64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84" creationId="{14F88D24-D708-4D65-BF06-D21F0F2080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5" creationId="{3ACF09A4-414E-4C7C-BF83-4ABFEDD77FDA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6" creationId="{A277594F-E28C-435D-9699-BD136D58CCC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7" creationId="{8E54274B-5085-4ECD-AB0C-24DECDB3213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8" creationId="{3CE879CF-D941-47A0-AF51-10E35070951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89" creationId="{9C25A596-B968-4A54-AE0E-F459C04839C3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0" creationId="{E21BA3C7-1783-4017-AA9A-99EBBCB0E1A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1" creationId="{6587BCC2-70E9-4780-A01C-8C6F911A86A5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2" creationId="{736112B9-56BF-4F09-A489-B0007BB15CC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3" creationId="{9B8DCC47-CA35-4B91-8728-E0DAACCAD3B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4" creationId="{43F842A1-9900-4A4A-B9E6-269CA966E13F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5" creationId="{800338A7-900E-40D9-B4E6-82100CA357D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6" creationId="{FF110248-7C69-4E7D-B5F5-1C470A83041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7" creationId="{774F9720-C307-4DA3-875F-E219FE8A8F5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8" creationId="{3F2CB6C1-44EB-42DB-AAFE-02FB051E78C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99" creationId="{E8446168-A567-4E35-8DB5-3DC16F79814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0" creationId="{FBD6AF1C-B5ED-407E-8601-FB289F552C0E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1" creationId="{24565F4C-1CEE-4DCE-8F9D-94422BE6D4C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2" creationId="{1929630B-F655-4AAF-933F-DBBB64BD416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3" creationId="{06CEF697-0EFB-4225-8061-0DC393B7F17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4" creationId="{81C90AD3-8926-47DE-885A-509A629B942E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5" creationId="{8DCBE58C-14DE-4935-BEA9-74761769D69E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6" creationId="{2CD3167F-5079-4087-855F-BF5C09AD60E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7" creationId="{F32F8332-673D-4D06-AF35-728E152B4B9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8" creationId="{71ED70AB-C328-404F-91F5-E5F3A80791C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09" creationId="{33F28697-1653-4145-9C2F-E954EDC5087D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0" creationId="{9EFD086C-DC70-49DB-8659-7EC376F6F62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1" creationId="{1AD5FFC0-F674-4CB3-8634-6CEADC803275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2" creationId="{8013AA98-47F8-464A-B878-26FB3DA2030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3" creationId="{B17466D5-7FB0-4016-9A3E-20EAE767D7C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4" creationId="{DE203580-8B62-4280-8555-3618B14182D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5" creationId="{0DB7A5AC-13FF-4DD6-9F7C-E6BC44636C72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6" creationId="{7DC3D6BB-0578-4028-8990-3378891986E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7" creationId="{C191631C-5246-441B-82CD-7925205E47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8" creationId="{0F438A4D-C82C-4801-AC5C-4F09322B9EE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19" creationId="{095AB868-513E-48B0-A23D-3366A95190BB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0" creationId="{40FA4EA8-CFF1-4BFC-BDA8-A7E19DEC52B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1" creationId="{60B7EBD4-A216-4D41-B79B-A287F2AF0F7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2" creationId="{F9F97BFA-EAC2-404C-AFEE-429026EE659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3" creationId="{68563AD0-50C7-4262-BF5E-5F5F08DAC6AD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4" creationId="{59E74669-D183-461A-A003-A1652E258A7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5" creationId="{69B8CAF9-D28D-436E-B306-41E355EFF6B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6" creationId="{DB7AD572-5BE8-4565-8535-8FCE65D079F1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7" creationId="{322778C2-C010-4716-906F-A7E35AC1C625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8" creationId="{F8C23EA1-9A00-4F6F-8532-3750C9A6B2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29" creationId="{1EFD5161-87A2-4E0A-A149-E26955E6C63F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0" creationId="{316F9E07-F0D9-46F0-A2C4-528002E76AD6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1" creationId="{FE0E6FB8-93EC-466D-8E94-E37547A8BB1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2" creationId="{0902DFB6-9ADF-44B8-8F1C-3736EE51059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3" creationId="{6D0D2442-4DCD-4652-BB35-897053CC3F2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4" creationId="{3B4B4D52-72C1-46BF-9388-0B3173F002B8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5" creationId="{94B461CC-2E16-42DA-833C-0D3641680BE6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6" creationId="{2F5AFB9F-C124-4814-B70D-D8B32745F373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7" creationId="{E9F0934F-77D3-4AAC-8D52-4A80FAB9C3F1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8" creationId="{6336960F-25B1-4D9F-B8AD-B1B5CC5CE39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39" creationId="{6493EAFE-7F58-4206-9DE3-15AECB43B33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0" creationId="{3F482F3D-0124-418B-A87B-F62391482487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1" creationId="{57032E45-EE64-40F1-B7C5-F954443CAB18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2" creationId="{DECFBFD5-5212-46CF-85FC-FEE018E1B70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3" creationId="{1AA3EFDA-E150-4732-B96F-1E2B817A7020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4" creationId="{E8FBF8AF-319E-476F-A740-D40ABCB27174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5" creationId="{83F90757-C50B-42E9-B942-B729A7F3C2E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6" creationId="{0CC827D2-C388-4091-9B95-8A91FACA32D6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7" creationId="{FF3A604C-4891-4C30-B599-E1D6BD71F90C}"/>
          </ac:spMkLst>
        </pc:spChg>
        <pc:spChg chg="add del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8" creationId="{375E6D8C-A55E-421E-B045-A67784113B50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49" creationId="{8522AAF5-1563-4B46-8B58-231F239CBAF4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0" creationId="{03B7F062-D3FA-4D95-8B1D-6F077B104409}"/>
          </ac:spMkLst>
        </pc:spChg>
        <pc:spChg chg="add del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51" creationId="{DE20C8E3-DDCB-4A80-8B85-5814D28F5254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2" creationId="{750292B4-B17C-48F3-B33C-8DC24FBB5A8D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3" creationId="{B803A263-4B80-4CE5-9105-61B78201A156}"/>
          </ac:spMkLst>
        </pc:spChg>
        <pc:spChg chg="add del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54" creationId="{DDF9AE19-D7F9-47F2-8C51-89E65F0373FA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5" creationId="{6047025D-B82D-495B-849E-D6226D28A53C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6" creationId="{1D0F292C-5626-4810-98BC-D46904C37E2A}"/>
          </ac:spMkLst>
        </pc:spChg>
        <pc:spChg chg="add del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57" creationId="{819A6A00-5D2E-4364-AC8D-5B1546EA3AC8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8" creationId="{AC65E8F5-E97A-4897-843C-0E733F4A9E2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59" creationId="{9F15031D-2E87-48E4-90CC-FD9D7188BC12}"/>
          </ac:spMkLst>
        </pc:spChg>
        <pc:spChg chg="add del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60" creationId="{C0C0B1C6-8E53-43FF-A1C8-5812ADEEC299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1" creationId="{EE06BF37-5838-44DB-810E-912CF98E8EFF}"/>
          </ac:spMkLst>
        </pc:spChg>
        <pc:spChg chg="add del 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2" creationId="{AF3F19B6-460B-450D-B9B3-66245B30E20B}"/>
          </ac:spMkLst>
        </pc:spChg>
        <pc:spChg chg="add del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63" creationId="{6539A988-70D0-4E45-B83E-CA75EB63CE7B}"/>
          </ac:spMkLst>
        </pc:spChg>
        <pc:spChg chg="mod">
          <ac:chgData name="Syphax Ait oubelli" userId="ecf726b1934da71b" providerId="LiveId" clId="{B71F60E7-0DDB-42E6-818B-77B87849ADF3}" dt="2021-08-29T00:52:21.555" v="3182"/>
          <ac:spMkLst>
            <pc:docMk/>
            <pc:sldMk cId="3139776559" sldId="385"/>
            <ac:spMk id="164" creationId="{ED1E001A-875C-4AF7-8E8C-D04241095DD3}"/>
          </ac:spMkLst>
        </pc:spChg>
        <pc:spChg chg="add del mod">
          <ac:chgData name="Syphax Ait oubelli" userId="ecf726b1934da71b" providerId="LiveId" clId="{B71F60E7-0DDB-42E6-818B-77B87849ADF3}" dt="2021-08-29T00:52:32.906" v="3195"/>
          <ac:spMkLst>
            <pc:docMk/>
            <pc:sldMk cId="3139776559" sldId="385"/>
            <ac:spMk id="165" creationId="{A9E00759-1C61-4D4D-AE90-34A39530B125}"/>
          </ac:spMkLst>
        </pc:spChg>
        <pc:spChg chg="add del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66" creationId="{EDEC6145-CBE9-4EAA-ABCC-B13D3877E83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67" creationId="{F320BFFD-5E5C-4E11-9938-5D2BE9FDDD74}"/>
          </ac:spMkLst>
        </pc:spChg>
        <pc:spChg chg="add del mod">
          <ac:chgData name="Syphax Ait oubelli" userId="ecf726b1934da71b" providerId="LiveId" clId="{B71F60E7-0DDB-42E6-818B-77B87849ADF3}" dt="2021-08-29T00:52:32.912" v="3206"/>
          <ac:spMkLst>
            <pc:docMk/>
            <pc:sldMk cId="3139776559" sldId="385"/>
            <ac:spMk id="168" creationId="{430A8D31-180C-4505-8360-784BB91E3A6C}"/>
          </ac:spMkLst>
        </pc:spChg>
        <pc:spChg chg="add del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69" creationId="{E5E8F237-FD9F-4A29-B6A3-B55EFBD0F7D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0" creationId="{69198415-EAC4-4223-90DA-CB8AFE342AD8}"/>
          </ac:spMkLst>
        </pc:spChg>
        <pc:spChg chg="add del mod">
          <ac:chgData name="Syphax Ait oubelli" userId="ecf726b1934da71b" providerId="LiveId" clId="{B71F60E7-0DDB-42E6-818B-77B87849ADF3}" dt="2021-08-29T00:52:32.931" v="3217"/>
          <ac:spMkLst>
            <pc:docMk/>
            <pc:sldMk cId="3139776559" sldId="385"/>
            <ac:spMk id="171" creationId="{6BD1DA30-AD5E-42C2-90E1-CDD5D8081DDA}"/>
          </ac:spMkLst>
        </pc:spChg>
        <pc:spChg chg="add del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72" creationId="{5E9418E5-6796-4C55-A0F9-485654597C5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73" creationId="{10E6EB2D-94BB-4CCD-BAEA-C04A5866778C}"/>
          </ac:spMkLst>
        </pc:spChg>
        <pc:spChg chg="add del mod">
          <ac:chgData name="Syphax Ait oubelli" userId="ecf726b1934da71b" providerId="LiveId" clId="{B71F60E7-0DDB-42E6-818B-77B87849ADF3}" dt="2021-08-29T00:52:32.945" v="3228"/>
          <ac:spMkLst>
            <pc:docMk/>
            <pc:sldMk cId="3139776559" sldId="385"/>
            <ac:spMk id="174" creationId="{EBDADCB6-F383-40DD-9708-1373EEDBC3D7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5" creationId="{B2A7C1D2-8004-46D2-A579-878B6B856B34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6" creationId="{16EE5B9F-8C51-405A-B9A0-CC45357DA659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7" creationId="{6CFFF3C5-D94C-4325-9680-8DBB13B9B51A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8" creationId="{3053BE4C-F39E-4AF6-A5F7-226549BCFD98}"/>
          </ac:spMkLst>
        </pc:spChg>
        <pc:spChg chg="del">
          <ac:chgData name="Syphax Ait oubelli" userId="ecf726b1934da71b" providerId="LiveId" clId="{B71F60E7-0DDB-42E6-818B-77B87849ADF3}" dt="2021-08-29T00:51:23.583" v="2544" actId="478"/>
          <ac:spMkLst>
            <pc:docMk/>
            <pc:sldMk cId="3139776559" sldId="385"/>
            <ac:spMk id="179" creationId="{0AE5C557-8563-4F7F-911B-C0320EC34F8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0" creationId="{63F3EF1C-77F8-48A2-A1D4-320C2DA6F655}"/>
          </ac:spMkLst>
        </pc:spChg>
        <pc:spChg chg="add del mod">
          <ac:chgData name="Syphax Ait oubelli" userId="ecf726b1934da71b" providerId="LiveId" clId="{B71F60E7-0DDB-42E6-818B-77B87849ADF3}" dt="2021-08-29T00:52:32.959" v="3239"/>
          <ac:spMkLst>
            <pc:docMk/>
            <pc:sldMk cId="3139776559" sldId="385"/>
            <ac:spMk id="181" creationId="{481CCC13-754E-49AA-9F3C-90D994E75D1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2" creationId="{54120D93-3753-48EE-9E27-480EA464D0AD}"/>
          </ac:spMkLst>
        </pc:spChg>
        <pc:spChg chg="add del mod">
          <ac:chgData name="Syphax Ait oubelli" userId="ecf726b1934da71b" providerId="LiveId" clId="{B71F60E7-0DDB-42E6-818B-77B87849ADF3}" dt="2021-08-29T00:52:32.975" v="3250"/>
          <ac:spMkLst>
            <pc:docMk/>
            <pc:sldMk cId="3139776559" sldId="385"/>
            <ac:spMk id="183" creationId="{DA5FF5CD-7B18-4F0B-8B79-3405219F8C1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4" creationId="{B4375FD8-0AB3-4831-9F3B-4D50FE1BAFE7}"/>
          </ac:spMkLst>
        </pc:spChg>
        <pc:spChg chg="add del mod">
          <ac:chgData name="Syphax Ait oubelli" userId="ecf726b1934da71b" providerId="LiveId" clId="{B71F60E7-0DDB-42E6-818B-77B87849ADF3}" dt="2021-08-29T00:52:32.993" v="3261"/>
          <ac:spMkLst>
            <pc:docMk/>
            <pc:sldMk cId="3139776559" sldId="385"/>
            <ac:spMk id="185" creationId="{039CBF20-33BA-46A5-BC7F-A7E82BBB990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6" creationId="{656FE3A1-5D97-4384-87E6-BA03EC2C5EFF}"/>
          </ac:spMkLst>
        </pc:spChg>
        <pc:spChg chg="add del mod">
          <ac:chgData name="Syphax Ait oubelli" userId="ecf726b1934da71b" providerId="LiveId" clId="{B71F60E7-0DDB-42E6-818B-77B87849ADF3}" dt="2021-08-29T00:52:33.007" v="3272"/>
          <ac:spMkLst>
            <pc:docMk/>
            <pc:sldMk cId="3139776559" sldId="385"/>
            <ac:spMk id="187" creationId="{CAFAD7AF-97DC-4178-8E14-81F6CB1F340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88" creationId="{C1E83028-1C66-4FC3-9F42-EBF4CE779EC5}"/>
          </ac:spMkLst>
        </pc:spChg>
        <pc:spChg chg="add del mod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89" creationId="{9E10CA47-507F-4BB2-BBEC-9F314D068B78}"/>
          </ac:spMkLst>
        </pc:spChg>
        <pc:spChg chg="add del">
          <ac:chgData name="Syphax Ait oubelli" userId="ecf726b1934da71b" providerId="LiveId" clId="{B71F60E7-0DDB-42E6-818B-77B87849ADF3}" dt="2021-08-29T00:52:33.022" v="3283"/>
          <ac:spMkLst>
            <pc:docMk/>
            <pc:sldMk cId="3139776559" sldId="385"/>
            <ac:spMk id="190" creationId="{62CCFB3F-375B-40F9-AE3C-33422EBF46F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1" creationId="{AE1D04B7-9B73-4368-BAE6-27FAF2046E86}"/>
          </ac:spMkLst>
        </pc:spChg>
        <pc:spChg chg="add del mod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2" creationId="{7A506203-A0E0-43E3-B6E2-2A011B1A0AC0}"/>
          </ac:spMkLst>
        </pc:spChg>
        <pc:spChg chg="add del">
          <ac:chgData name="Syphax Ait oubelli" userId="ecf726b1934da71b" providerId="LiveId" clId="{B71F60E7-0DDB-42E6-818B-77B87849ADF3}" dt="2021-08-29T00:52:33.040" v="3294"/>
          <ac:spMkLst>
            <pc:docMk/>
            <pc:sldMk cId="3139776559" sldId="385"/>
            <ac:spMk id="193" creationId="{B64F2F35-427B-49BD-9C19-4993686C23A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4" creationId="{B574117C-A116-4731-B0F0-AADDAE1DACB4}"/>
          </ac:spMkLst>
        </pc:spChg>
        <pc:spChg chg="add del mod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5" creationId="{FAFD5BA7-D4BF-4B9F-B03E-52B211442FAE}"/>
          </ac:spMkLst>
        </pc:spChg>
        <pc:spChg chg="add del">
          <ac:chgData name="Syphax Ait oubelli" userId="ecf726b1934da71b" providerId="LiveId" clId="{B71F60E7-0DDB-42E6-818B-77B87849ADF3}" dt="2021-08-29T00:52:33.056" v="3305"/>
          <ac:spMkLst>
            <pc:docMk/>
            <pc:sldMk cId="3139776559" sldId="385"/>
            <ac:spMk id="196" creationId="{DF33A747-C223-4330-8B42-48743CE7BA6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197" creationId="{A0927E0A-8A3F-4FF1-B25D-61F4280946F5}"/>
          </ac:spMkLst>
        </pc:spChg>
        <pc:spChg chg="add del mod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8" creationId="{A3C97FD1-0D65-4E4B-B7CF-5036F2C12912}"/>
          </ac:spMkLst>
        </pc:spChg>
        <pc:spChg chg="add del">
          <ac:chgData name="Syphax Ait oubelli" userId="ecf726b1934da71b" providerId="LiveId" clId="{B71F60E7-0DDB-42E6-818B-77B87849ADF3}" dt="2021-08-29T00:52:33.072" v="3316"/>
          <ac:spMkLst>
            <pc:docMk/>
            <pc:sldMk cId="3139776559" sldId="385"/>
            <ac:spMk id="199" creationId="{13C0C441-5BC3-4D1C-B598-1C3FB1AD01E3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0" creationId="{22A21A7F-9FBD-41C3-ADF8-BD92B53C8922}"/>
          </ac:spMkLst>
        </pc:spChg>
        <pc:spChg chg="add del mod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1" creationId="{28B6D39A-F17B-42A7-93C2-CA2A9A829D99}"/>
          </ac:spMkLst>
        </pc:spChg>
        <pc:spChg chg="add del">
          <ac:chgData name="Syphax Ait oubelli" userId="ecf726b1934da71b" providerId="LiveId" clId="{B71F60E7-0DDB-42E6-818B-77B87849ADF3}" dt="2021-08-29T00:52:33.085" v="3327"/>
          <ac:spMkLst>
            <pc:docMk/>
            <pc:sldMk cId="3139776559" sldId="385"/>
            <ac:spMk id="202" creationId="{13A42A3B-5C3A-4536-86D3-DD747DECE30D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3" creationId="{EFCCBB0B-DC69-451C-9A19-8CD43B625D36}"/>
          </ac:spMkLst>
        </pc:spChg>
        <pc:spChg chg="add del mod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4" creationId="{E81BA79B-6982-4ED0-A338-7ED7F467B5E0}"/>
          </ac:spMkLst>
        </pc:spChg>
        <pc:spChg chg="add del">
          <ac:chgData name="Syphax Ait oubelli" userId="ecf726b1934da71b" providerId="LiveId" clId="{B71F60E7-0DDB-42E6-818B-77B87849ADF3}" dt="2021-08-29T00:52:33.103" v="3338"/>
          <ac:spMkLst>
            <pc:docMk/>
            <pc:sldMk cId="3139776559" sldId="385"/>
            <ac:spMk id="205" creationId="{6F54EFCD-4419-4678-8942-7E6FEC857FA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6" creationId="{AC86605A-58DD-4750-BAC3-74CF9138B70A}"/>
          </ac:spMkLst>
        </pc:spChg>
        <pc:spChg chg="add del mod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7" creationId="{368E54C7-8B15-4606-81E4-0B5B6E2C9C70}"/>
          </ac:spMkLst>
        </pc:spChg>
        <pc:spChg chg="add del">
          <ac:chgData name="Syphax Ait oubelli" userId="ecf726b1934da71b" providerId="LiveId" clId="{B71F60E7-0DDB-42E6-818B-77B87849ADF3}" dt="2021-08-29T00:52:33.116" v="3349"/>
          <ac:spMkLst>
            <pc:docMk/>
            <pc:sldMk cId="3139776559" sldId="385"/>
            <ac:spMk id="208" creationId="{46CF30A1-E678-4895-A5D1-4418DA834FB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09" creationId="{823F310C-EA03-4ECC-A159-C03445418C93}"/>
          </ac:spMkLst>
        </pc:spChg>
        <pc:spChg chg="add del mod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0" creationId="{DDB496DC-3D93-4E34-844F-72BD1EE2A39B}"/>
          </ac:spMkLst>
        </pc:spChg>
        <pc:spChg chg="add del">
          <ac:chgData name="Syphax Ait oubelli" userId="ecf726b1934da71b" providerId="LiveId" clId="{B71F60E7-0DDB-42E6-818B-77B87849ADF3}" dt="2021-08-29T00:52:33.131" v="3360"/>
          <ac:spMkLst>
            <pc:docMk/>
            <pc:sldMk cId="3139776559" sldId="385"/>
            <ac:spMk id="211" creationId="{5FA8AA56-2735-42C0-A3D1-5E5666E2866A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2" creationId="{F47DEFCA-9DAE-4B61-A8A5-6AAC8E844BE3}"/>
          </ac:spMkLst>
        </pc:spChg>
        <pc:spChg chg="add del mod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3" creationId="{18584481-3CFE-4D00-8961-7731E56A493C}"/>
          </ac:spMkLst>
        </pc:spChg>
        <pc:spChg chg="add del">
          <ac:chgData name="Syphax Ait oubelli" userId="ecf726b1934da71b" providerId="LiveId" clId="{B71F60E7-0DDB-42E6-818B-77B87849ADF3}" dt="2021-08-29T00:52:33.148" v="3371"/>
          <ac:spMkLst>
            <pc:docMk/>
            <pc:sldMk cId="3139776559" sldId="385"/>
            <ac:spMk id="214" creationId="{17311391-AA40-46D4-AEED-926C180BA0C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5" creationId="{F7520A70-3D25-4E6C-8905-7F5C164172D0}"/>
          </ac:spMkLst>
        </pc:spChg>
        <pc:spChg chg="add del mod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6" creationId="{7FDCA1EC-FC7C-4949-9254-1E4460BD61EF}"/>
          </ac:spMkLst>
        </pc:spChg>
        <pc:spChg chg="add del">
          <ac:chgData name="Syphax Ait oubelli" userId="ecf726b1934da71b" providerId="LiveId" clId="{B71F60E7-0DDB-42E6-818B-77B87849ADF3}" dt="2021-08-29T00:52:33.163" v="3382"/>
          <ac:spMkLst>
            <pc:docMk/>
            <pc:sldMk cId="3139776559" sldId="385"/>
            <ac:spMk id="217" creationId="{E7599BAF-CA39-43AA-A8F3-C2293B27987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18" creationId="{15BAA4E1-4413-4313-82E2-CD7872C13CFA}"/>
          </ac:spMkLst>
        </pc:spChg>
        <pc:spChg chg="add del mod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19" creationId="{A0DDC9FE-30F9-418F-858A-B282935B14EE}"/>
          </ac:spMkLst>
        </pc:spChg>
        <pc:spChg chg="add del">
          <ac:chgData name="Syphax Ait oubelli" userId="ecf726b1934da71b" providerId="LiveId" clId="{B71F60E7-0DDB-42E6-818B-77B87849ADF3}" dt="2021-08-29T00:52:33.177" v="3393"/>
          <ac:spMkLst>
            <pc:docMk/>
            <pc:sldMk cId="3139776559" sldId="385"/>
            <ac:spMk id="220" creationId="{C9ECE217-F4D1-4497-9371-A05E9D3170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1" creationId="{4767937E-2974-4887-AED4-1B62890053A3}"/>
          </ac:spMkLst>
        </pc:spChg>
        <pc:spChg chg="add del mod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2" creationId="{35574051-50BA-4C34-BCA0-C09E83844243}"/>
          </ac:spMkLst>
        </pc:spChg>
        <pc:spChg chg="add del">
          <ac:chgData name="Syphax Ait oubelli" userId="ecf726b1934da71b" providerId="LiveId" clId="{B71F60E7-0DDB-42E6-818B-77B87849ADF3}" dt="2021-08-29T00:52:33.194" v="3404"/>
          <ac:spMkLst>
            <pc:docMk/>
            <pc:sldMk cId="3139776559" sldId="385"/>
            <ac:spMk id="223" creationId="{C059DE8A-80C9-4B9D-9420-675FF654FFC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4" creationId="{6BC1F658-2952-4F03-9E63-C4F21EE1D4B9}"/>
          </ac:spMkLst>
        </pc:spChg>
        <pc:spChg chg="add del mod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5" creationId="{D9C3F9AD-7494-4688-86BD-75688A38268D}"/>
          </ac:spMkLst>
        </pc:spChg>
        <pc:spChg chg="add del">
          <ac:chgData name="Syphax Ait oubelli" userId="ecf726b1934da71b" providerId="LiveId" clId="{B71F60E7-0DDB-42E6-818B-77B87849ADF3}" dt="2021-08-29T00:52:33.214" v="3415"/>
          <ac:spMkLst>
            <pc:docMk/>
            <pc:sldMk cId="3139776559" sldId="385"/>
            <ac:spMk id="226" creationId="{11AC7881-542B-4596-8A05-C0D581EE3C5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27" creationId="{85B950A6-3BAB-4070-9FE9-405D6CDE2CC2}"/>
          </ac:spMkLst>
        </pc:spChg>
        <pc:spChg chg="add del mod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8" creationId="{0C1DA4B0-8AF0-4F64-B7E1-28229BBFAE9A}"/>
          </ac:spMkLst>
        </pc:spChg>
        <pc:spChg chg="add del">
          <ac:chgData name="Syphax Ait oubelli" userId="ecf726b1934da71b" providerId="LiveId" clId="{B71F60E7-0DDB-42E6-818B-77B87849ADF3}" dt="2021-08-29T00:52:33.226" v="3426"/>
          <ac:spMkLst>
            <pc:docMk/>
            <pc:sldMk cId="3139776559" sldId="385"/>
            <ac:spMk id="229" creationId="{7742DF9B-5109-4B78-B340-2B356546DA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0" creationId="{CC86A51F-D3B7-4FA9-8E4A-C8F885629CB4}"/>
          </ac:spMkLst>
        </pc:spChg>
        <pc:spChg chg="add del mod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1" creationId="{B8522A7B-6380-4EFF-9843-5BAA239F0E40}"/>
          </ac:spMkLst>
        </pc:spChg>
        <pc:spChg chg="add del">
          <ac:chgData name="Syphax Ait oubelli" userId="ecf726b1934da71b" providerId="LiveId" clId="{B71F60E7-0DDB-42E6-818B-77B87849ADF3}" dt="2021-08-29T00:52:33.242" v="3437"/>
          <ac:spMkLst>
            <pc:docMk/>
            <pc:sldMk cId="3139776559" sldId="385"/>
            <ac:spMk id="232" creationId="{1892B925-1909-4A62-B970-1DF8BDCE9BD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3" creationId="{79167EBB-6BEE-463C-8E24-A48048E75740}"/>
          </ac:spMkLst>
        </pc:spChg>
        <pc:spChg chg="add del mod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4" creationId="{08150C01-FBBB-44D5-9961-BA7F9A9DCE69}"/>
          </ac:spMkLst>
        </pc:spChg>
        <pc:spChg chg="add del">
          <ac:chgData name="Syphax Ait oubelli" userId="ecf726b1934da71b" providerId="LiveId" clId="{B71F60E7-0DDB-42E6-818B-77B87849ADF3}" dt="2021-08-29T00:52:33.256" v="3448"/>
          <ac:spMkLst>
            <pc:docMk/>
            <pc:sldMk cId="3139776559" sldId="385"/>
            <ac:spMk id="235" creationId="{55381F08-D113-4EA2-9121-0F60FC9FDEF0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6" creationId="{049DF8BD-7834-4CEA-B598-19DCF9C80698}"/>
          </ac:spMkLst>
        </pc:spChg>
        <pc:spChg chg="add del mod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7" creationId="{8BC962DC-F691-4601-B3AD-789B0240D987}"/>
          </ac:spMkLst>
        </pc:spChg>
        <pc:spChg chg="add del">
          <ac:chgData name="Syphax Ait oubelli" userId="ecf726b1934da71b" providerId="LiveId" clId="{B71F60E7-0DDB-42E6-818B-77B87849ADF3}" dt="2021-08-29T00:52:33.274" v="3459"/>
          <ac:spMkLst>
            <pc:docMk/>
            <pc:sldMk cId="3139776559" sldId="385"/>
            <ac:spMk id="238" creationId="{2B29B1D5-EABC-45EC-82F1-57C880ED63F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39" creationId="{9BC64782-E0B3-4B09-9F15-04792173BAB7}"/>
          </ac:spMkLst>
        </pc:spChg>
        <pc:spChg chg="add del mod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0" creationId="{2CD696CE-FF1D-4CD3-838B-68EEEF3B8DFF}"/>
          </ac:spMkLst>
        </pc:spChg>
        <pc:spChg chg="add del">
          <ac:chgData name="Syphax Ait oubelli" userId="ecf726b1934da71b" providerId="LiveId" clId="{B71F60E7-0DDB-42E6-818B-77B87849ADF3}" dt="2021-08-29T00:52:33.289" v="3470"/>
          <ac:spMkLst>
            <pc:docMk/>
            <pc:sldMk cId="3139776559" sldId="385"/>
            <ac:spMk id="241" creationId="{49BED519-E48F-4D00-B926-3996147E8B2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2" creationId="{BBDE3558-4EA0-4235-B85C-D7A00D260A68}"/>
          </ac:spMkLst>
        </pc:spChg>
        <pc:spChg chg="add del mod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3" creationId="{C037AC80-1D38-487C-BB36-12A5BA839822}"/>
          </ac:spMkLst>
        </pc:spChg>
        <pc:spChg chg="add del">
          <ac:chgData name="Syphax Ait oubelli" userId="ecf726b1934da71b" providerId="LiveId" clId="{B71F60E7-0DDB-42E6-818B-77B87849ADF3}" dt="2021-08-29T00:52:33.303" v="3481"/>
          <ac:spMkLst>
            <pc:docMk/>
            <pc:sldMk cId="3139776559" sldId="385"/>
            <ac:spMk id="244" creationId="{92DC5D28-0947-4A21-AC38-4437D2BC18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5" creationId="{94A33F73-6F78-469F-B13A-D270D3640834}"/>
          </ac:spMkLst>
        </pc:spChg>
        <pc:spChg chg="add del mod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6" creationId="{D2A029DB-26D2-449F-B9F9-25162A94A2C3}"/>
          </ac:spMkLst>
        </pc:spChg>
        <pc:spChg chg="add del">
          <ac:chgData name="Syphax Ait oubelli" userId="ecf726b1934da71b" providerId="LiveId" clId="{B71F60E7-0DDB-42E6-818B-77B87849ADF3}" dt="2021-08-29T00:52:33.321" v="3492"/>
          <ac:spMkLst>
            <pc:docMk/>
            <pc:sldMk cId="3139776559" sldId="385"/>
            <ac:spMk id="247" creationId="{0B9E5B8E-9A91-4CFB-9162-633118E0DE7B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48" creationId="{672253C2-A0C3-4CE0-996F-7A263B894498}"/>
          </ac:spMkLst>
        </pc:spChg>
        <pc:spChg chg="add del mod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49" creationId="{83365211-E0E0-4CDE-A460-3CB4067A5BEB}"/>
          </ac:spMkLst>
        </pc:spChg>
        <pc:spChg chg="add del">
          <ac:chgData name="Syphax Ait oubelli" userId="ecf726b1934da71b" providerId="LiveId" clId="{B71F60E7-0DDB-42E6-818B-77B87849ADF3}" dt="2021-08-29T00:52:33.334" v="3503"/>
          <ac:spMkLst>
            <pc:docMk/>
            <pc:sldMk cId="3139776559" sldId="385"/>
            <ac:spMk id="250" creationId="{709C51A8-55CF-4DF9-837F-07087D0AF2F1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1" creationId="{3BF83BB1-FBEC-4F28-92C1-1AD1C52C12D9}"/>
          </ac:spMkLst>
        </pc:spChg>
        <pc:spChg chg="add del mod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2" creationId="{48930C8B-E3B4-42BE-97B0-A7C495BBD1DB}"/>
          </ac:spMkLst>
        </pc:spChg>
        <pc:spChg chg="add del">
          <ac:chgData name="Syphax Ait oubelli" userId="ecf726b1934da71b" providerId="LiveId" clId="{B71F60E7-0DDB-42E6-818B-77B87849ADF3}" dt="2021-08-29T00:52:33.351" v="3514"/>
          <ac:spMkLst>
            <pc:docMk/>
            <pc:sldMk cId="3139776559" sldId="385"/>
            <ac:spMk id="253" creationId="{26338FF4-1D68-4680-8CEF-AF734662CF1F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4" creationId="{08740C3E-A3B5-4F91-AB44-A27E85E028AE}"/>
          </ac:spMkLst>
        </pc:spChg>
        <pc:spChg chg="add del mod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5" creationId="{D85F382A-1A64-4084-8868-68DA21C2A72C}"/>
          </ac:spMkLst>
        </pc:spChg>
        <pc:spChg chg="add del">
          <ac:chgData name="Syphax Ait oubelli" userId="ecf726b1934da71b" providerId="LiveId" clId="{B71F60E7-0DDB-42E6-818B-77B87849ADF3}" dt="2021-08-29T00:52:33.367" v="3525"/>
          <ac:spMkLst>
            <pc:docMk/>
            <pc:sldMk cId="3139776559" sldId="385"/>
            <ac:spMk id="256" creationId="{326B9752-5CA8-480B-B27A-790C8E34463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57" creationId="{6041F168-2C3E-4EE5-A62D-954BD1C35336}"/>
          </ac:spMkLst>
        </pc:spChg>
        <pc:spChg chg="add del mod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8" creationId="{FDA76B1B-2D58-4787-9C4C-61AAD49A9A1E}"/>
          </ac:spMkLst>
        </pc:spChg>
        <pc:spChg chg="add del">
          <ac:chgData name="Syphax Ait oubelli" userId="ecf726b1934da71b" providerId="LiveId" clId="{B71F60E7-0DDB-42E6-818B-77B87849ADF3}" dt="2021-08-29T00:52:33.383" v="3536"/>
          <ac:spMkLst>
            <pc:docMk/>
            <pc:sldMk cId="3139776559" sldId="385"/>
            <ac:spMk id="259" creationId="{0A9C961C-B3A5-4681-8759-6037A6C54CBC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0" creationId="{08729FF1-4DAE-42A3-8041-B7B0ADB85024}"/>
          </ac:spMkLst>
        </pc:spChg>
        <pc:spChg chg="add del mod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1" creationId="{842A2A61-6348-49D9-B69B-54A2F473D0B0}"/>
          </ac:spMkLst>
        </pc:spChg>
        <pc:spChg chg="add del">
          <ac:chgData name="Syphax Ait oubelli" userId="ecf726b1934da71b" providerId="LiveId" clId="{B71F60E7-0DDB-42E6-818B-77B87849ADF3}" dt="2021-08-29T00:52:33.397" v="3547"/>
          <ac:spMkLst>
            <pc:docMk/>
            <pc:sldMk cId="3139776559" sldId="385"/>
            <ac:spMk id="262" creationId="{6A70BBF5-D3D0-4F27-BA4B-2D75F87A525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3" creationId="{58C51084-112A-4C78-9D40-050F32C2E2FD}"/>
          </ac:spMkLst>
        </pc:spChg>
        <pc:spChg chg="add del mod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4" creationId="{B8B00F25-9BC6-4A18-BA4E-7D0AE0A61B73}"/>
          </ac:spMkLst>
        </pc:spChg>
        <pc:spChg chg="add del">
          <ac:chgData name="Syphax Ait oubelli" userId="ecf726b1934da71b" providerId="LiveId" clId="{B71F60E7-0DDB-42E6-818B-77B87849ADF3}" dt="2021-08-29T00:52:33.412" v="3558"/>
          <ac:spMkLst>
            <pc:docMk/>
            <pc:sldMk cId="3139776559" sldId="385"/>
            <ac:spMk id="265" creationId="{990538CA-C0C0-4E42-87AF-BD387AE29AC5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6" creationId="{06018599-E452-4D29-88AB-6EA7E556E0B0}"/>
          </ac:spMkLst>
        </pc:spChg>
        <pc:spChg chg="add del mod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7" creationId="{6D2DC24D-7EAC-4AF8-8351-A861308C029F}"/>
          </ac:spMkLst>
        </pc:spChg>
        <pc:spChg chg="add del">
          <ac:chgData name="Syphax Ait oubelli" userId="ecf726b1934da71b" providerId="LiveId" clId="{B71F60E7-0DDB-42E6-818B-77B87849ADF3}" dt="2021-08-29T00:52:33.430" v="3569"/>
          <ac:spMkLst>
            <pc:docMk/>
            <pc:sldMk cId="3139776559" sldId="385"/>
            <ac:spMk id="268" creationId="{9A6F6933-F104-41AC-B368-97977817581E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69" creationId="{FB60D37E-325F-4916-8C10-75B4FB197FB6}"/>
          </ac:spMkLst>
        </pc:spChg>
        <pc:spChg chg="add del mod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0" creationId="{1B0ED3F7-5BA9-4A7B-9167-704E3DE0CC2F}"/>
          </ac:spMkLst>
        </pc:spChg>
        <pc:spChg chg="add del">
          <ac:chgData name="Syphax Ait oubelli" userId="ecf726b1934da71b" providerId="LiveId" clId="{B71F60E7-0DDB-42E6-818B-77B87849ADF3}" dt="2021-08-29T00:52:33.446" v="3580"/>
          <ac:spMkLst>
            <pc:docMk/>
            <pc:sldMk cId="3139776559" sldId="385"/>
            <ac:spMk id="271" creationId="{C82B9B6F-07C2-4682-A762-0A06222B4724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2" creationId="{BF5A3DF6-186B-4CEE-A3E1-CD2FB09FAA85}"/>
          </ac:spMkLst>
        </pc:spChg>
        <pc:spChg chg="add del mod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3" creationId="{066ABDA2-36F5-4622-88D5-48062BC4D9AA}"/>
          </ac:spMkLst>
        </pc:spChg>
        <pc:spChg chg="add del">
          <ac:chgData name="Syphax Ait oubelli" userId="ecf726b1934da71b" providerId="LiveId" clId="{B71F60E7-0DDB-42E6-818B-77B87849ADF3}" dt="2021-08-29T00:52:33.459" v="3591"/>
          <ac:spMkLst>
            <pc:docMk/>
            <pc:sldMk cId="3139776559" sldId="385"/>
            <ac:spMk id="274" creationId="{B602D989-B9B7-46C1-9DD8-6FA55EE88D27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5" creationId="{91142D74-FE8D-463F-8D09-FCF9610CEB53}"/>
          </ac:spMkLst>
        </pc:spChg>
        <pc:spChg chg="add del mod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6" creationId="{70C6E93A-C1C3-478A-91A2-6FE580A9FB54}"/>
          </ac:spMkLst>
        </pc:spChg>
        <pc:spChg chg="add del">
          <ac:chgData name="Syphax Ait oubelli" userId="ecf726b1934da71b" providerId="LiveId" clId="{B71F60E7-0DDB-42E6-818B-77B87849ADF3}" dt="2021-08-29T00:52:33.478" v="3602"/>
          <ac:spMkLst>
            <pc:docMk/>
            <pc:sldMk cId="3139776559" sldId="385"/>
            <ac:spMk id="277" creationId="{63F9B04D-EF3F-4AB8-A4BD-3E9187ADA3C6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78" creationId="{C76AB91D-7E05-4443-8C5A-7B54AB85B21A}"/>
          </ac:spMkLst>
        </pc:spChg>
        <pc:spChg chg="add del mod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79" creationId="{DBEF9321-56F4-4868-BCB5-D0C1A2332B62}"/>
          </ac:spMkLst>
        </pc:spChg>
        <pc:spChg chg="add del">
          <ac:chgData name="Syphax Ait oubelli" userId="ecf726b1934da71b" providerId="LiveId" clId="{B71F60E7-0DDB-42E6-818B-77B87849ADF3}" dt="2021-08-29T00:52:33.492" v="3613"/>
          <ac:spMkLst>
            <pc:docMk/>
            <pc:sldMk cId="3139776559" sldId="385"/>
            <ac:spMk id="280" creationId="{B1C71524-369A-47FF-8BDD-0370C1B05B1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1" creationId="{EF425F51-3BE9-4C13-B21F-F79132A04DDC}"/>
          </ac:spMkLst>
        </pc:spChg>
        <pc:spChg chg="add del mod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2" creationId="{A7EB278C-2500-4C7D-888B-55429FEA56CA}"/>
          </ac:spMkLst>
        </pc:spChg>
        <pc:spChg chg="add del">
          <ac:chgData name="Syphax Ait oubelli" userId="ecf726b1934da71b" providerId="LiveId" clId="{B71F60E7-0DDB-42E6-818B-77B87849ADF3}" dt="2021-08-29T00:52:33.508" v="3624"/>
          <ac:spMkLst>
            <pc:docMk/>
            <pc:sldMk cId="3139776559" sldId="385"/>
            <ac:spMk id="283" creationId="{C36267B8-6D51-42C6-817A-CF121F6520B2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4" creationId="{9EC44E31-AC39-46A2-B82C-9980BCCA632C}"/>
          </ac:spMkLst>
        </pc:spChg>
        <pc:spChg chg="add del mod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5" creationId="{D1BB8722-6357-4D4C-918A-3A2EDF1DC5BA}"/>
          </ac:spMkLst>
        </pc:spChg>
        <pc:spChg chg="add del">
          <ac:chgData name="Syphax Ait oubelli" userId="ecf726b1934da71b" providerId="LiveId" clId="{B71F60E7-0DDB-42E6-818B-77B87849ADF3}" dt="2021-08-29T00:52:33.523" v="3635"/>
          <ac:spMkLst>
            <pc:docMk/>
            <pc:sldMk cId="3139776559" sldId="385"/>
            <ac:spMk id="286" creationId="{44C40F87-348E-4372-B738-254A2E9DE279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87" creationId="{59F18B1A-9966-4202-89A8-0F8AB2C3934D}"/>
          </ac:spMkLst>
        </pc:spChg>
        <pc:spChg chg="add del mod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8" creationId="{00FD9683-B701-4A29-8E73-649FA9065169}"/>
          </ac:spMkLst>
        </pc:spChg>
        <pc:spChg chg="add del">
          <ac:chgData name="Syphax Ait oubelli" userId="ecf726b1934da71b" providerId="LiveId" clId="{B71F60E7-0DDB-42E6-818B-77B87849ADF3}" dt="2021-08-29T00:52:33.542" v="3646"/>
          <ac:spMkLst>
            <pc:docMk/>
            <pc:sldMk cId="3139776559" sldId="385"/>
            <ac:spMk id="289" creationId="{D43A3023-7959-40D0-BF43-74D066116E38}"/>
          </ac:spMkLst>
        </pc:spChg>
        <pc:spChg chg="del mod topLvl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0" creationId="{1108B7CD-06F2-4724-9FF9-DFB0A24458B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2" creationId="{1D7040B0-DABA-4DE2-A0B5-FBE9E045FE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3" creationId="{23483078-AAD1-419E-BB9D-0F0623702687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4" creationId="{8724E223-B925-4018-B4D9-A9DBAC3A20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5" creationId="{F940723F-8FA7-4F14-B540-863FFB5E829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6" creationId="{5E7C5E80-2972-40A9-A1E5-76996BE35E3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7" creationId="{C0DCF880-AF7E-44D2-AB4C-889AE223CDA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8" creationId="{9245F2CE-762C-4A09-810B-8A626F87C17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299" creationId="{938C3211-D331-43D7-87AA-552B2AA03D2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0" creationId="{742E6DAB-4413-4191-B2AE-2C8483AD5A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1" creationId="{26DEE25F-011D-47F5-8E81-DB7C95D1D00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2" creationId="{BAEE69ED-016D-4F92-AE71-74FCC0279AF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3" creationId="{C9639E46-D4DF-48BB-BF33-F31DAF3A417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4" creationId="{C9736291-564F-42BE-884C-AE99A5F4B6EB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5" creationId="{AAD8EEFD-2AF9-4762-85A6-1A7836F32071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6" creationId="{A666FBE1-BE55-4331-A6D5-D4D939B897E6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7" creationId="{FFF2DEAF-1959-4AFF-A3A4-48EF687B10B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8" creationId="{F539742C-AA81-4588-89EE-E02CF8F454D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09" creationId="{15222DD5-A70A-41B0-8A13-3F13E905990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0" creationId="{F2295B6C-DCEA-46F1-9972-A14C5DF8295E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1" creationId="{D4BA29B9-FAA4-4879-8620-163CBC4385F3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2" creationId="{B95BC32A-13E6-4F72-AB8C-5933F1B5D2ED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3" creationId="{7B7EB77E-8779-4BD0-9956-3972F546B715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4" creationId="{C51A6BF3-50B1-4F45-A248-CDED7C18995C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5" creationId="{EF5E36FA-BC28-4B5C-A545-2953CAC524EF}"/>
          </ac:spMkLst>
        </pc:spChg>
        <pc:spChg chg="add del mod">
          <ac:chgData name="Syphax Ait oubelli" userId="ecf726b1934da71b" providerId="LiveId" clId="{B71F60E7-0DDB-42E6-818B-77B87849ADF3}" dt="2021-08-29T00:58:26.958" v="3754" actId="478"/>
          <ac:spMkLst>
            <pc:docMk/>
            <pc:sldMk cId="3139776559" sldId="385"/>
            <ac:spMk id="316" creationId="{05B31B2F-E2F0-403E-AEDC-7F7B592E9A34}"/>
          </ac:spMkLst>
        </pc:spChg>
        <pc:spChg chg="add del mod">
          <ac:chgData name="Syphax Ait oubelli" userId="ecf726b1934da71b" providerId="LiveId" clId="{B71F60E7-0DDB-42E6-818B-77B87849ADF3}" dt="2021-08-29T01:01:21.013" v="3766" actId="478"/>
          <ac:spMkLst>
            <pc:docMk/>
            <pc:sldMk cId="3139776559" sldId="385"/>
            <ac:spMk id="317" creationId="{BA050B92-3E66-4DDA-9D3E-55AAE3C0DB33}"/>
          </ac:spMkLst>
        </pc:spChg>
        <pc:spChg chg="add mod">
          <ac:chgData name="Syphax Ait oubelli" userId="ecf726b1934da71b" providerId="LiveId" clId="{B71F60E7-0DDB-42E6-818B-77B87849ADF3}" dt="2021-08-29T01:13:39.859" v="3778" actId="207"/>
          <ac:spMkLst>
            <pc:docMk/>
            <pc:sldMk cId="3139776559" sldId="385"/>
            <ac:spMk id="318" creationId="{D1A06F12-334A-4503-9AE5-A97BFAFACFB2}"/>
          </ac:spMkLst>
        </pc:spChg>
        <pc:grpChg chg="add del mod">
          <ac:chgData name="Syphax Ait oubelli" userId="ecf726b1934da71b" providerId="LiveId" clId="{B71F60E7-0DDB-42E6-818B-77B87849ADF3}" dt="2021-08-29T00:53:08.127" v="3654" actId="165"/>
          <ac:grpSpMkLst>
            <pc:docMk/>
            <pc:sldMk cId="3139776559" sldId="385"/>
            <ac:grpSpMk id="291" creationId="{DA8A3B25-7CE0-4D7D-8B86-7D8C259E5EC1}"/>
          </ac:grpSpMkLst>
        </pc:grpChg>
        <pc:cxnChg chg="del">
          <ac:chgData name="Syphax Ait oubelli" userId="ecf726b1934da71b" providerId="LiveId" clId="{B71F60E7-0DDB-42E6-818B-77B87849ADF3}" dt="2021-08-29T00:51:23.583" v="2544" actId="478"/>
          <ac:cxnSpMkLst>
            <pc:docMk/>
            <pc:sldMk cId="3139776559" sldId="385"/>
            <ac:cxnSpMk id="7" creationId="{8A78C562-4CE0-42BF-9A93-E95ACDEC2EA2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58502752" sldId="385"/>
        </pc:sldMkLst>
      </pc:sldChg>
      <pc:sldChg chg="addSp delSp modSp add mod ord">
        <pc:chgData name="Syphax Ait oubelli" userId="ecf726b1934da71b" providerId="LiveId" clId="{B71F60E7-0DDB-42E6-818B-77B87849ADF3}" dt="2021-08-29T01:28:26.839" v="4014" actId="207"/>
        <pc:sldMkLst>
          <pc:docMk/>
          <pc:sldMk cId="190129292" sldId="386"/>
        </pc:sldMkLst>
        <pc:spChg chg="add mod">
          <ac:chgData name="Syphax Ait oubelli" userId="ecf726b1934da71b" providerId="LiveId" clId="{B71F60E7-0DDB-42E6-818B-77B87849ADF3}" dt="2021-08-29T01:18:29.684" v="3961" actId="1076"/>
          <ac:spMkLst>
            <pc:docMk/>
            <pc:sldMk cId="190129292" sldId="38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6.839" v="4014" actId="207"/>
          <ac:spMkLst>
            <pc:docMk/>
            <pc:sldMk cId="190129292" sldId="386"/>
            <ac:spMk id="315" creationId="{EF5E36FA-BC28-4B5C-A545-2953CAC524EF}"/>
          </ac:spMkLst>
        </pc:spChg>
        <pc:spChg chg="del">
          <ac:chgData name="Syphax Ait oubelli" userId="ecf726b1934da71b" providerId="LiveId" clId="{B71F60E7-0DDB-42E6-818B-77B87849ADF3}" dt="2021-08-29T01:18:05.524" v="3873" actId="478"/>
          <ac:spMkLst>
            <pc:docMk/>
            <pc:sldMk cId="190129292" sldId="386"/>
            <ac:spMk id="316" creationId="{05B31B2F-E2F0-403E-AEDC-7F7B592E9A34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56585971" sldId="386"/>
        </pc:sldMkLst>
      </pc:sldChg>
      <pc:sldChg chg="modSp add del mod">
        <pc:chgData name="Syphax Ait oubelli" userId="ecf726b1934da71b" providerId="LiveId" clId="{B71F60E7-0DDB-42E6-818B-77B87849ADF3}" dt="2021-08-29T01:13:57.365" v="3781" actId="47"/>
        <pc:sldMkLst>
          <pc:docMk/>
          <pc:sldMk cId="1827668837" sldId="387"/>
        </pc:sldMkLst>
        <pc:spChg chg="mod">
          <ac:chgData name="Syphax Ait oubelli" userId="ecf726b1934da71b" providerId="LiveId" clId="{B71F60E7-0DDB-42E6-818B-77B87849ADF3}" dt="2021-08-29T01:13:45.567" v="3780" actId="207"/>
          <ac:spMkLst>
            <pc:docMk/>
            <pc:sldMk cId="1827668837" sldId="387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00129915" sldId="387"/>
        </pc:sldMkLst>
      </pc:sldChg>
      <pc:sldChg chg="add del">
        <pc:chgData name="Syphax Ait oubelli" userId="ecf726b1934da71b" providerId="LiveId" clId="{B71F60E7-0DDB-42E6-818B-77B87849ADF3}" dt="2021-08-29T01:13:57.365" v="3781" actId="47"/>
        <pc:sldMkLst>
          <pc:docMk/>
          <pc:sldMk cId="3476393310" sldId="3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9015022" sldId="389"/>
        </pc:sldMkLst>
      </pc:sldChg>
      <pc:sldChg chg="modSp add mod">
        <pc:chgData name="Syphax Ait oubelli" userId="ecf726b1934da71b" providerId="LiveId" clId="{B71F60E7-0DDB-42E6-818B-77B87849ADF3}" dt="2021-08-29T01:14:31.546" v="3793" actId="207"/>
        <pc:sldMkLst>
          <pc:docMk/>
          <pc:sldMk cId="2971958655" sldId="389"/>
        </pc:sldMkLst>
        <pc:spChg chg="mod">
          <ac:chgData name="Syphax Ait oubelli" userId="ecf726b1934da71b" providerId="LiveId" clId="{B71F60E7-0DDB-42E6-818B-77B87849ADF3}" dt="2021-08-29T01:14:31.546" v="3793" actId="207"/>
          <ac:spMkLst>
            <pc:docMk/>
            <pc:sldMk cId="2971958655" sldId="389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4:34.745" v="3794" actId="207"/>
        <pc:sldMkLst>
          <pc:docMk/>
          <pc:sldMk cId="558069621" sldId="390"/>
        </pc:sldMkLst>
        <pc:spChg chg="mod">
          <ac:chgData name="Syphax Ait oubelli" userId="ecf726b1934da71b" providerId="LiveId" clId="{B71F60E7-0DDB-42E6-818B-77B87849ADF3}" dt="2021-08-29T01:14:34.745" v="3794" actId="207"/>
          <ac:spMkLst>
            <pc:docMk/>
            <pc:sldMk cId="558069621" sldId="390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01252175" sldId="390"/>
        </pc:sldMkLst>
      </pc:sldChg>
      <pc:sldChg chg="add del">
        <pc:chgData name="Syphax Ait oubelli" userId="ecf726b1934da71b" providerId="LiveId" clId="{B71F60E7-0DDB-42E6-818B-77B87849ADF3}" dt="2021-08-29T01:14:00.385" v="3783" actId="2890"/>
        <pc:sldMkLst>
          <pc:docMk/>
          <pc:sldMk cId="1346102919" sldId="390"/>
        </pc:sldMkLst>
      </pc:sldChg>
      <pc:sldChg chg="modSp add mod">
        <pc:chgData name="Syphax Ait oubelli" userId="ecf726b1934da71b" providerId="LiveId" clId="{B71F60E7-0DDB-42E6-818B-77B87849ADF3}" dt="2021-08-29T01:14:38.407" v="3795" actId="207"/>
        <pc:sldMkLst>
          <pc:docMk/>
          <pc:sldMk cId="2396321783" sldId="391"/>
        </pc:sldMkLst>
        <pc:spChg chg="mod">
          <ac:chgData name="Syphax Ait oubelli" userId="ecf726b1934da71b" providerId="LiveId" clId="{B71F60E7-0DDB-42E6-818B-77B87849ADF3}" dt="2021-08-29T01:14:38.407" v="3795" actId="207"/>
          <ac:spMkLst>
            <pc:docMk/>
            <pc:sldMk cId="2396321783" sldId="391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17568551" sldId="391"/>
        </pc:sldMkLst>
      </pc:sldChg>
      <pc:sldChg chg="addSp delSp modSp add mod">
        <pc:chgData name="Syphax Ait oubelli" userId="ecf726b1934da71b" providerId="LiveId" clId="{B71F60E7-0DDB-42E6-818B-77B87849ADF3}" dt="2021-08-29T01:17:05.314" v="3866" actId="207"/>
        <pc:sldMkLst>
          <pc:docMk/>
          <pc:sldMk cId="544308286" sldId="392"/>
        </pc:sldMkLst>
        <pc:spChg chg="add mod">
          <ac:chgData name="Syphax Ait oubelli" userId="ecf726b1934da71b" providerId="LiveId" clId="{B71F60E7-0DDB-42E6-818B-77B87849ADF3}" dt="2021-08-29T01:17:05.314" v="3866" actId="207"/>
          <ac:spMkLst>
            <pc:docMk/>
            <pc:sldMk cId="544308286" sldId="392"/>
            <ac:spMk id="2" creationId="{EBB2CE87-0F0F-4ABE-A8FF-DC451566AC52}"/>
          </ac:spMkLst>
        </pc:spChg>
        <pc:spChg chg="del">
          <ac:chgData name="Syphax Ait oubelli" userId="ecf726b1934da71b" providerId="LiveId" clId="{B71F60E7-0DDB-42E6-818B-77B87849ADF3}" dt="2021-08-29T01:15:49.204" v="3796" actId="478"/>
          <ac:spMkLst>
            <pc:docMk/>
            <pc:sldMk cId="544308286" sldId="392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9997282" sldId="392"/>
        </pc:sldMkLst>
      </pc:sldChg>
      <pc:sldChg chg="modSp add mod">
        <pc:chgData name="Syphax Ait oubelli" userId="ecf726b1934da71b" providerId="LiveId" clId="{B71F60E7-0DDB-42E6-818B-77B87849ADF3}" dt="2021-08-29T01:17:28.140" v="3868" actId="207"/>
        <pc:sldMkLst>
          <pc:docMk/>
          <pc:sldMk cId="525182006" sldId="393"/>
        </pc:sldMkLst>
        <pc:spChg chg="mod">
          <ac:chgData name="Syphax Ait oubelli" userId="ecf726b1934da71b" providerId="LiveId" clId="{B71F60E7-0DDB-42E6-818B-77B87849ADF3}" dt="2021-08-29T01:17:28.140" v="3868" actId="207"/>
          <ac:spMkLst>
            <pc:docMk/>
            <pc:sldMk cId="525182006" sldId="393"/>
            <ac:spMk id="318" creationId="{D1A06F12-334A-4503-9AE5-A97BFAFACFB2}"/>
          </ac:spMkLst>
        </pc:spChg>
      </pc:sldChg>
      <pc:sldChg chg="modSp add mod">
        <pc:chgData name="Syphax Ait oubelli" userId="ecf726b1934da71b" providerId="LiveId" clId="{B71F60E7-0DDB-42E6-818B-77B87849ADF3}" dt="2021-08-29T01:17:45.712" v="3870" actId="207"/>
        <pc:sldMkLst>
          <pc:docMk/>
          <pc:sldMk cId="3532799543" sldId="394"/>
        </pc:sldMkLst>
        <pc:spChg chg="mod">
          <ac:chgData name="Syphax Ait oubelli" userId="ecf726b1934da71b" providerId="LiveId" clId="{B71F60E7-0DDB-42E6-818B-77B87849ADF3}" dt="2021-08-29T01:17:45.712" v="3870" actId="207"/>
          <ac:spMkLst>
            <pc:docMk/>
            <pc:sldMk cId="3532799543" sldId="394"/>
            <ac:spMk id="318" creationId="{D1A06F12-334A-4503-9AE5-A97BFAFACFB2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0384631" sldId="395"/>
        </pc:sldMkLst>
      </pc:sldChg>
      <pc:sldChg chg="add">
        <pc:chgData name="Syphax Ait oubelli" userId="ecf726b1934da71b" providerId="LiveId" clId="{B71F60E7-0DDB-42E6-818B-77B87849ADF3}" dt="2021-08-29T01:17:42.310" v="3869" actId="2890"/>
        <pc:sldMkLst>
          <pc:docMk/>
          <pc:sldMk cId="2091185274" sldId="3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05433123" sldId="396"/>
        </pc:sldMkLst>
      </pc:sldChg>
      <pc:sldChg chg="modSp add mod modAnim">
        <pc:chgData name="Syphax Ait oubelli" userId="ecf726b1934da71b" providerId="LiveId" clId="{B71F60E7-0DDB-42E6-818B-77B87849ADF3}" dt="2021-08-29T01:28:21.643" v="4013" actId="207"/>
        <pc:sldMkLst>
          <pc:docMk/>
          <pc:sldMk cId="4285527439" sldId="396"/>
        </pc:sldMkLst>
        <pc:spChg chg="mod">
          <ac:chgData name="Syphax Ait oubelli" userId="ecf726b1934da71b" providerId="LiveId" clId="{B71F60E7-0DDB-42E6-818B-77B87849ADF3}" dt="2021-08-29T01:28:18.312" v="4012" actId="1076"/>
          <ac:spMkLst>
            <pc:docMk/>
            <pc:sldMk cId="4285527439" sldId="396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38.193" v="3992" actId="207"/>
          <ac:spMkLst>
            <pc:docMk/>
            <pc:sldMk cId="4285527439" sldId="396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24:12.891" v="3986" actId="207"/>
          <ac:spMkLst>
            <pc:docMk/>
            <pc:sldMk cId="4285527439" sldId="396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19:48.884" v="3974" actId="404"/>
          <ac:spMkLst>
            <pc:docMk/>
            <pc:sldMk cId="4285527439" sldId="396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21.643" v="4013" actId="207"/>
          <ac:spMkLst>
            <pc:docMk/>
            <pc:sldMk cId="4285527439" sldId="396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35775956" sldId="397"/>
        </pc:sldMkLst>
      </pc:sldChg>
      <pc:sldChg chg="modSp add mod modAnim">
        <pc:chgData name="Syphax Ait oubelli" userId="ecf726b1934da71b" providerId="LiveId" clId="{B71F60E7-0DDB-42E6-818B-77B87849ADF3}" dt="2021-08-29T01:28:16.139" v="4010" actId="207"/>
        <pc:sldMkLst>
          <pc:docMk/>
          <pc:sldMk cId="1741820758" sldId="397"/>
        </pc:sldMkLst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24:59.634" v="3996" actId="207"/>
          <ac:spMkLst>
            <pc:docMk/>
            <pc:sldMk cId="1741820758" sldId="397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6.139" v="4010" actId="207"/>
          <ac:spMkLst>
            <pc:docMk/>
            <pc:sldMk cId="1741820758" sldId="397"/>
            <ac:spMk id="315" creationId="{EF5E36FA-BC28-4B5C-A545-2953CAC524EF}"/>
          </ac:spMkLst>
        </pc:spChg>
      </pc:sldChg>
      <pc:sldChg chg="addSp delSp modSp add del mod modAnim">
        <pc:chgData name="Syphax Ait oubelli" userId="ecf726b1934da71b" providerId="LiveId" clId="{B71F60E7-0DDB-42E6-818B-77B87849ADF3}" dt="2021-08-29T01:41:49.806" v="4219" actId="47"/>
        <pc:sldMkLst>
          <pc:docMk/>
          <pc:sldMk cId="3033401455" sldId="398"/>
        </pc:sldMkLst>
        <pc:spChg chg="mod">
          <ac:chgData name="Syphax Ait oubelli" userId="ecf726b1934da71b" providerId="LiveId" clId="{B71F60E7-0DDB-42E6-818B-77B87849ADF3}" dt="2021-08-29T01:28:07.256" v="4008" actId="1076"/>
          <ac:spMkLst>
            <pc:docMk/>
            <pc:sldMk cId="3033401455" sldId="398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0" creationId="{B4C19A53-199D-49C1-B831-BC5D2C610E9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1" creationId="{DDA710F1-FCD7-4490-BEF4-01A6CD38D1EC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2" creationId="{823291C8-EA0E-41A9-8467-0CDF9D4C183E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3" creationId="{EF92111C-1D0D-43AB-8C17-6F89618AABC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4" creationId="{6510139C-B4A9-4CC3-BB81-17CE50908498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5" creationId="{A36F6964-DD1F-4118-BEF9-FA3AE6510B7D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6" creationId="{72A35C4A-888B-4723-B001-49A9E2192E8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7" creationId="{4ED45459-1CF5-43BF-9614-9BE02A9C3089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8" creationId="{80142076-EDBA-4F5F-9268-7F18036ACC02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79" creationId="{C28B7E37-FDF4-49B0-9413-E446563539DF}"/>
          </ac:spMkLst>
        </pc:spChg>
        <pc:spChg chg="add del mod">
          <ac:chgData name="Syphax Ait oubelli" userId="ecf726b1934da71b" providerId="LiveId" clId="{B71F60E7-0DDB-42E6-818B-77B87849ADF3}" dt="2021-08-29T01:28:05.861" v="4006"/>
          <ac:spMkLst>
            <pc:docMk/>
            <pc:sldMk cId="3033401455" sldId="398"/>
            <ac:spMk id="80" creationId="{140661E9-0FCE-43CA-8719-9D4000A36F70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21" creationId="{4767937E-2974-4887-AED4-1B62890053A3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39" creationId="{9BC64782-E0B3-4B09-9F15-04792173BAB7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57" creationId="{6041F168-2C3E-4EE5-A62D-954BD1C35336}"/>
          </ac:spMkLst>
        </pc:spChg>
        <pc:spChg chg="mod">
          <ac:chgData name="Syphax Ait oubelli" userId="ecf726b1934da71b" providerId="LiveId" clId="{B71F60E7-0DDB-42E6-818B-77B87849ADF3}" dt="2021-08-29T01:26:30.801" v="3999" actId="207"/>
          <ac:spMkLst>
            <pc:docMk/>
            <pc:sldMk cId="3033401455" sldId="398"/>
            <ac:spMk id="275" creationId="{91142D74-FE8D-463F-8D09-FCF9610CEB5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11.567" v="4009" actId="207"/>
          <ac:spMkLst>
            <pc:docMk/>
            <pc:sldMk cId="3033401455" sldId="398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044260301" sldId="3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90254583" sldId="399"/>
        </pc:sldMkLst>
      </pc:sldChg>
      <pc:sldChg chg="addSp delSp modSp add mod">
        <pc:chgData name="Syphax Ait oubelli" userId="ecf726b1934da71b" providerId="LiveId" clId="{B71F60E7-0DDB-42E6-818B-77B87849ADF3}" dt="2021-08-29T01:30:30.423" v="4036" actId="207"/>
        <pc:sldMkLst>
          <pc:docMk/>
          <pc:sldMk cId="2413940198" sldId="399"/>
        </pc:sldMkLst>
        <pc:spChg chg="mod">
          <ac:chgData name="Syphax Ait oubelli" userId="ecf726b1934da71b" providerId="LiveId" clId="{B71F60E7-0DDB-42E6-818B-77B87849ADF3}" dt="2021-08-29T01:30:30.423" v="4036" actId="207"/>
          <ac:spMkLst>
            <pc:docMk/>
            <pc:sldMk cId="2413940198" sldId="399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7" creationId="{FFF2DEAF-1959-4AFF-A3A4-48EF687B10B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8" creationId="{F539742C-AA81-4588-89EE-E02CF8F454D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09" creationId="{15222DD5-A70A-41B0-8A13-3F13E905990E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0" creationId="{F2295B6C-DCEA-46F1-9972-A14C5DF8295E}"/>
          </ac:spMkLst>
        </pc:spChg>
        <pc:spChg chg="mod">
          <ac:chgData name="Syphax Ait oubelli" userId="ecf726b1934da71b" providerId="LiveId" clId="{B71F60E7-0DDB-42E6-818B-77B87849ADF3}" dt="2021-08-29T01:29:22.978" v="4023" actId="207"/>
          <ac:spMkLst>
            <pc:docMk/>
            <pc:sldMk cId="2413940198" sldId="39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28:02.776" v="4004" actId="207"/>
          <ac:spMkLst>
            <pc:docMk/>
            <pc:sldMk cId="2413940198" sldId="399"/>
            <ac:spMk id="315" creationId="{EF5E36FA-BC28-4B5C-A545-2953CAC524EF}"/>
          </ac:spMkLst>
        </pc:spChg>
        <pc:cxnChg chg="add del mod">
          <ac:chgData name="Syphax Ait oubelli" userId="ecf726b1934da71b" providerId="LiveId" clId="{B71F60E7-0DDB-42E6-818B-77B87849ADF3}" dt="2021-08-29T01:29:31.414" v="4025" actId="478"/>
          <ac:cxnSpMkLst>
            <pc:docMk/>
            <pc:sldMk cId="2413940198" sldId="399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8427401" sldId="400"/>
        </pc:sldMkLst>
      </pc:sldChg>
      <pc:sldChg chg="modSp add mod">
        <pc:chgData name="Syphax Ait oubelli" userId="ecf726b1934da71b" providerId="LiveId" clId="{B71F60E7-0DDB-42E6-818B-77B87849ADF3}" dt="2021-08-29T01:39:45.634" v="4189" actId="207"/>
        <pc:sldMkLst>
          <pc:docMk/>
          <pc:sldMk cId="1956169479" sldId="400"/>
        </pc:sldMkLst>
        <pc:spChg chg="mod">
          <ac:chgData name="Syphax Ait oubelli" userId="ecf726b1934da71b" providerId="LiveId" clId="{B71F60E7-0DDB-42E6-818B-77B87849ADF3}" dt="2021-08-29T01:39:45.634" v="4189" actId="207"/>
          <ac:spMkLst>
            <pc:docMk/>
            <pc:sldMk cId="1956169479" sldId="400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30:27.821" v="4035" actId="207"/>
          <ac:spMkLst>
            <pc:docMk/>
            <pc:sldMk cId="1956169479" sldId="400"/>
            <ac:spMk id="188" creationId="{C1E83028-1C66-4FC3-9F42-EBF4CE779EC5}"/>
          </ac:spMkLst>
        </pc:spChg>
      </pc:sldChg>
      <pc:sldChg chg="add del">
        <pc:chgData name="Syphax Ait oubelli" userId="ecf726b1934da71b" providerId="LiveId" clId="{B71F60E7-0DDB-42E6-818B-77B87849ADF3}" dt="2021-08-29T01:29:16.132" v="4022" actId="2890"/>
        <pc:sldMkLst>
          <pc:docMk/>
          <pc:sldMk cId="4067592633" sldId="400"/>
        </pc:sldMkLst>
      </pc:sldChg>
      <pc:sldChg chg="delSp modSp add mod">
        <pc:chgData name="Syphax Ait oubelli" userId="ecf726b1934da71b" providerId="LiveId" clId="{B71F60E7-0DDB-42E6-818B-77B87849ADF3}" dt="2021-08-29T01:30:24.513" v="4034" actId="207"/>
        <pc:sldMkLst>
          <pc:docMk/>
          <pc:sldMk cId="2981157795" sldId="401"/>
        </pc:sldMkLst>
        <pc:spChg chg="mod">
          <ac:chgData name="Syphax Ait oubelli" userId="ecf726b1934da71b" providerId="LiveId" clId="{B71F60E7-0DDB-42E6-818B-77B87849ADF3}" dt="2021-08-29T01:30:04.826" v="4029" actId="108"/>
          <ac:spMkLst>
            <pc:docMk/>
            <pc:sldMk cId="2981157795" sldId="40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0:24.513" v="4034" actId="207"/>
          <ac:spMkLst>
            <pc:docMk/>
            <pc:sldMk cId="2981157795" sldId="401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0:12.204" v="4032" actId="207"/>
          <ac:spMkLst>
            <pc:docMk/>
            <pc:sldMk cId="2981157795" sldId="40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0:19.027" v="4033" actId="207"/>
          <ac:spMkLst>
            <pc:docMk/>
            <pc:sldMk cId="2981157795" sldId="40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0:09.200" v="4031" actId="21"/>
          <ac:cxnSpMkLst>
            <pc:docMk/>
            <pc:sldMk cId="2981157795" sldId="401"/>
            <ac:cxnSpMk id="3" creationId="{7C1FDC4D-ED8F-4984-9101-961008E3FDEF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82714444" sldId="402"/>
        </pc:sldMkLst>
      </pc:sldChg>
      <pc:sldChg chg="addSp modSp add mod">
        <pc:chgData name="Syphax Ait oubelli" userId="ecf726b1934da71b" providerId="LiveId" clId="{B71F60E7-0DDB-42E6-818B-77B87849ADF3}" dt="2021-08-29T01:40:00.222" v="4192" actId="207"/>
        <pc:sldMkLst>
          <pc:docMk/>
          <pc:sldMk cId="3076787301" sldId="402"/>
        </pc:sldMkLst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0" creationId="{69198415-EAC4-4223-90DA-CB8AFE342AD8}"/>
          </ac:spMkLst>
        </pc:spChg>
        <pc:spChg chg="mod">
          <ac:chgData name="Syphax Ait oubelli" userId="ecf726b1934da71b" providerId="LiveId" clId="{B71F60E7-0DDB-42E6-818B-77B87849ADF3}" dt="2021-08-29T01:40:00.222" v="4192" actId="207"/>
          <ac:spMkLst>
            <pc:docMk/>
            <pc:sldMk cId="3076787301" sldId="402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39:53.599" v="4191" actId="207"/>
          <ac:spMkLst>
            <pc:docMk/>
            <pc:sldMk cId="3076787301" sldId="40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1:26.615" v="4049" actId="207"/>
          <ac:spMkLst>
            <pc:docMk/>
            <pc:sldMk cId="3076787301" sldId="402"/>
            <ac:spMk id="191" creationId="{AE1D04B7-9B73-4368-BAE6-27FAF2046E86}"/>
          </ac:spMkLst>
        </pc:spChg>
        <pc:cxnChg chg="add mod">
          <ac:chgData name="Syphax Ait oubelli" userId="ecf726b1934da71b" providerId="LiveId" clId="{B71F60E7-0DDB-42E6-818B-77B87849ADF3}" dt="2021-08-29T01:30:40.727" v="4039" actId="1076"/>
          <ac:cxnSpMkLst>
            <pc:docMk/>
            <pc:sldMk cId="3076787301" sldId="402"/>
            <ac:cxnSpMk id="70" creationId="{429503C9-D669-4C24-B883-30E1715C2975}"/>
          </ac:cxnSpMkLst>
        </pc:cxnChg>
        <pc:cxnChg chg="add mod">
          <ac:chgData name="Syphax Ait oubelli" userId="ecf726b1934da71b" providerId="LiveId" clId="{B71F60E7-0DDB-42E6-818B-77B87849ADF3}" dt="2021-08-29T01:30:49.035" v="4043" actId="1076"/>
          <ac:cxnSpMkLst>
            <pc:docMk/>
            <pc:sldMk cId="3076787301" sldId="402"/>
            <ac:cxnSpMk id="71" creationId="{0A934EB0-D3C4-4CE5-98C5-5854EFD59386}"/>
          </ac:cxnSpMkLst>
        </pc:cxnChg>
        <pc:cxnChg chg="add mod">
          <ac:chgData name="Syphax Ait oubelli" userId="ecf726b1934da71b" providerId="LiveId" clId="{B71F60E7-0DDB-42E6-818B-77B87849ADF3}" dt="2021-08-29T01:30:57.910" v="4046" actId="1076"/>
          <ac:cxnSpMkLst>
            <pc:docMk/>
            <pc:sldMk cId="3076787301" sldId="402"/>
            <ac:cxnSpMk id="73" creationId="{618BF323-DE66-449D-87BF-66DFC0148690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3124529" sldId="403"/>
        </pc:sldMkLst>
      </pc:sldChg>
      <pc:sldChg chg="delSp modSp add mod">
        <pc:chgData name="Syphax Ait oubelli" userId="ecf726b1934da71b" providerId="LiveId" clId="{B71F60E7-0DDB-42E6-818B-77B87849ADF3}" dt="2021-08-29T01:31:53.857" v="4057" actId="207"/>
        <pc:sldMkLst>
          <pc:docMk/>
          <pc:sldMk cId="1695036265" sldId="403"/>
        </pc:sldMkLst>
        <pc:spChg chg="mod">
          <ac:chgData name="Syphax Ait oubelli" userId="ecf726b1934da71b" providerId="LiveId" clId="{B71F60E7-0DDB-42E6-818B-77B87849ADF3}" dt="2021-08-29T01:31:40.821" v="4053" actId="108"/>
          <ac:spMkLst>
            <pc:docMk/>
            <pc:sldMk cId="1695036265" sldId="403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1:45.692" v="4055" actId="207"/>
          <ac:spMkLst>
            <pc:docMk/>
            <pc:sldMk cId="1695036265" sldId="403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1:50.356" v="4056" actId="207"/>
          <ac:spMkLst>
            <pc:docMk/>
            <pc:sldMk cId="1695036265" sldId="40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1:53.857" v="4057" actId="207"/>
          <ac:spMkLst>
            <pc:docMk/>
            <pc:sldMk cId="1695036265" sldId="40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0" creationId="{429503C9-D669-4C24-B883-30E1715C2975}"/>
          </ac:cxnSpMkLst>
        </pc:cxnChg>
        <pc:cxnChg chg="del mod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1" creationId="{0A934EB0-D3C4-4CE5-98C5-5854EFD59386}"/>
          </ac:cxnSpMkLst>
        </pc:cxnChg>
        <pc:cxnChg chg="del">
          <ac:chgData name="Syphax Ait oubelli" userId="ecf726b1934da71b" providerId="LiveId" clId="{B71F60E7-0DDB-42E6-818B-77B87849ADF3}" dt="2021-08-29T01:31:43.960" v="4054" actId="21"/>
          <ac:cxnSpMkLst>
            <pc:docMk/>
            <pc:sldMk cId="1695036265" sldId="403"/>
            <ac:cxnSpMk id="73" creationId="{618BF323-DE66-449D-87BF-66DFC0148690}"/>
          </ac:cxnSpMkLst>
        </pc:cxnChg>
      </pc:sldChg>
      <pc:sldChg chg="addSp modSp add mod">
        <pc:chgData name="Syphax Ait oubelli" userId="ecf726b1934da71b" providerId="LiveId" clId="{B71F60E7-0DDB-42E6-818B-77B87849ADF3}" dt="2021-08-29T01:40:12.945" v="4195" actId="207"/>
        <pc:sldMkLst>
          <pc:docMk/>
          <pc:sldMk cId="2671828081" sldId="404"/>
        </pc:sldMkLst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73" creationId="{10E6EB2D-94BB-4CCD-BAEA-C04A5866778C}"/>
          </ac:spMkLst>
        </pc:spChg>
        <pc:spChg chg="mod">
          <ac:chgData name="Syphax Ait oubelli" userId="ecf726b1934da71b" providerId="LiveId" clId="{B71F60E7-0DDB-42E6-818B-77B87849ADF3}" dt="2021-08-29T01:40:12.945" v="4195" actId="207"/>
          <ac:spMkLst>
            <pc:docMk/>
            <pc:sldMk cId="2671828081" sldId="404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09.190" v="4194" actId="207"/>
          <ac:spMkLst>
            <pc:docMk/>
            <pc:sldMk cId="2671828081" sldId="40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32:11.904" v="4062" actId="207"/>
          <ac:spMkLst>
            <pc:docMk/>
            <pc:sldMk cId="2671828081" sldId="404"/>
            <ac:spMk id="194" creationId="{B574117C-A116-4731-B0F0-AADDAE1DACB4}"/>
          </ac:spMkLst>
        </pc:sp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0" creationId="{E3C525BB-C216-4A09-B80F-F5B34EE30261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1" creationId="{8DE71A07-6AB9-4862-B0E2-068CF890E3C8}"/>
          </ac:cxnSpMkLst>
        </pc:cxnChg>
        <pc:cxnChg chg="add mod">
          <ac:chgData name="Syphax Ait oubelli" userId="ecf726b1934da71b" providerId="LiveId" clId="{B71F60E7-0DDB-42E6-818B-77B87849ADF3}" dt="2021-08-29T01:32:03.057" v="4060" actId="1076"/>
          <ac:cxnSpMkLst>
            <pc:docMk/>
            <pc:sldMk cId="2671828081" sldId="404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98421712" sldId="404"/>
        </pc:sldMkLst>
      </pc:sldChg>
      <pc:sldChg chg="delSp modSp add mod">
        <pc:chgData name="Syphax Ait oubelli" userId="ecf726b1934da71b" providerId="LiveId" clId="{B71F60E7-0DDB-42E6-818B-77B87849ADF3}" dt="2021-08-29T01:33:07.906" v="4068" actId="207"/>
        <pc:sldMkLst>
          <pc:docMk/>
          <pc:sldMk cId="1512658633" sldId="405"/>
        </pc:sldMkLst>
        <pc:spChg chg="mod">
          <ac:chgData name="Syphax Ait oubelli" userId="ecf726b1934da71b" providerId="LiveId" clId="{B71F60E7-0DDB-42E6-818B-77B87849ADF3}" dt="2021-08-29T01:32:54.928" v="4064" actId="108"/>
          <ac:spMkLst>
            <pc:docMk/>
            <pc:sldMk cId="1512658633" sldId="405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07.906" v="4068" actId="207"/>
          <ac:spMkLst>
            <pc:docMk/>
            <pc:sldMk cId="1512658633" sldId="405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02.725" v="4066" actId="207"/>
          <ac:spMkLst>
            <pc:docMk/>
            <pc:sldMk cId="1512658633" sldId="40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3:05.883" v="4067" actId="207"/>
          <ac:spMkLst>
            <pc:docMk/>
            <pc:sldMk cId="1512658633" sldId="40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0" creationId="{E3C525BB-C216-4A09-B80F-F5B34EE30261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1" creationId="{8DE71A07-6AB9-4862-B0E2-068CF890E3C8}"/>
          </ac:cxnSpMkLst>
        </pc:cxnChg>
        <pc:cxnChg chg="del">
          <ac:chgData name="Syphax Ait oubelli" userId="ecf726b1934da71b" providerId="LiveId" clId="{B71F60E7-0DDB-42E6-818B-77B87849ADF3}" dt="2021-08-29T01:32:58.823" v="4065" actId="21"/>
          <ac:cxnSpMkLst>
            <pc:docMk/>
            <pc:sldMk cId="1512658633" sldId="405"/>
            <ac:cxnSpMk id="72" creationId="{1679EA03-952F-47E4-BE6E-93C9B55BF798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0987220" sldId="405"/>
        </pc:sldMkLst>
      </pc:sldChg>
      <pc:sldChg chg="addSp modSp add mod">
        <pc:chgData name="Syphax Ait oubelli" userId="ecf726b1934da71b" providerId="LiveId" clId="{B71F60E7-0DDB-42E6-818B-77B87849ADF3}" dt="2021-08-29T01:40:25.887" v="4198" actId="207"/>
        <pc:sldMkLst>
          <pc:docMk/>
          <pc:sldMk cId="2241730102" sldId="406"/>
        </pc:sldMkLst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0" creationId="{63F3EF1C-77F8-48A2-A1D4-320C2DA6F655}"/>
          </ac:spMkLst>
        </pc:spChg>
        <pc:spChg chg="mod">
          <ac:chgData name="Syphax Ait oubelli" userId="ecf726b1934da71b" providerId="LiveId" clId="{B71F60E7-0DDB-42E6-818B-77B87849ADF3}" dt="2021-08-29T01:40:25.887" v="4198" actId="207"/>
          <ac:spMkLst>
            <pc:docMk/>
            <pc:sldMk cId="2241730102" sldId="406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21.228" v="4197" actId="207"/>
          <ac:spMkLst>
            <pc:docMk/>
            <pc:sldMk cId="2241730102" sldId="40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33:16.662" v="4071" actId="207"/>
          <ac:spMkLst>
            <pc:docMk/>
            <pc:sldMk cId="2241730102" sldId="406"/>
            <ac:spMk id="197" creationId="{A0927E0A-8A3F-4FF1-B25D-61F4280946F5}"/>
          </ac:spMkLst>
        </pc:sp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0" creationId="{BF4BBC02-4C6C-4ABC-8D02-93A44FB240BC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1" creationId="{B4BE9071-3469-4173-BBAE-9A5C4B8F5A15}"/>
          </ac:cxnSpMkLst>
        </pc:cxnChg>
        <pc:cxnChg chg="add mod">
          <ac:chgData name="Syphax Ait oubelli" userId="ecf726b1934da71b" providerId="LiveId" clId="{B71F60E7-0DDB-42E6-818B-77B87849ADF3}" dt="2021-08-29T01:33:21.263" v="4073" actId="1076"/>
          <ac:cxnSpMkLst>
            <pc:docMk/>
            <pc:sldMk cId="2241730102" sldId="406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07208801" sldId="406"/>
        </pc:sldMkLst>
      </pc:sldChg>
      <pc:sldChg chg="delSp modSp add mod">
        <pc:chgData name="Syphax Ait oubelli" userId="ecf726b1934da71b" providerId="LiveId" clId="{B71F60E7-0DDB-42E6-818B-77B87849ADF3}" dt="2021-08-29T01:34:06.218" v="4081" actId="207"/>
        <pc:sldMkLst>
          <pc:docMk/>
          <pc:sldMk cId="1526091274" sldId="407"/>
        </pc:sldMkLst>
        <pc:spChg chg="mod">
          <ac:chgData name="Syphax Ait oubelli" userId="ecf726b1934da71b" providerId="LiveId" clId="{B71F60E7-0DDB-42E6-818B-77B87849ADF3}" dt="2021-08-29T01:33:52.041" v="4077" actId="108"/>
          <ac:spMkLst>
            <pc:docMk/>
            <pc:sldMk cId="1526091274" sldId="407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3:58.367" v="4079" actId="207"/>
          <ac:spMkLst>
            <pc:docMk/>
            <pc:sldMk cId="1526091274" sldId="407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01.251" v="4080" actId="108"/>
          <ac:spMkLst>
            <pc:docMk/>
            <pc:sldMk cId="1526091274" sldId="40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4:06.218" v="4081" actId="207"/>
          <ac:spMkLst>
            <pc:docMk/>
            <pc:sldMk cId="1526091274" sldId="407"/>
            <ac:spMk id="315" creationId="{EF5E36FA-BC28-4B5C-A545-2953CAC524EF}"/>
          </ac:spMkLst>
        </pc:spChg>
        <pc:cxnChg chg="del mod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0" creationId="{BF4BBC02-4C6C-4ABC-8D02-93A44FB240BC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1" creationId="{B4BE9071-3469-4173-BBAE-9A5C4B8F5A15}"/>
          </ac:cxnSpMkLst>
        </pc:cxnChg>
        <pc:cxnChg chg="del">
          <ac:chgData name="Syphax Ait oubelli" userId="ecf726b1934da71b" providerId="LiveId" clId="{B71F60E7-0DDB-42E6-818B-77B87849ADF3}" dt="2021-08-29T01:33:56.200" v="4078" actId="21"/>
          <ac:cxnSpMkLst>
            <pc:docMk/>
            <pc:sldMk cId="1526091274" sldId="407"/>
            <ac:cxnSpMk id="72" creationId="{62A7184F-80A5-4ECC-B9D9-809563FC135B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16031817" sldId="407"/>
        </pc:sldMkLst>
      </pc:sldChg>
      <pc:sldChg chg="addSp modSp add mod">
        <pc:chgData name="Syphax Ait oubelli" userId="ecf726b1934da71b" providerId="LiveId" clId="{B71F60E7-0DDB-42E6-818B-77B87849ADF3}" dt="2021-08-29T01:40:34.712" v="4201" actId="207"/>
        <pc:sldMkLst>
          <pc:docMk/>
          <pc:sldMk cId="1484265339" sldId="408"/>
        </pc:sldMkLst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2" creationId="{54120D93-3753-48EE-9E27-480EA464D0AD}"/>
          </ac:spMkLst>
        </pc:spChg>
        <pc:spChg chg="mod">
          <ac:chgData name="Syphax Ait oubelli" userId="ecf726b1934da71b" providerId="LiveId" clId="{B71F60E7-0DDB-42E6-818B-77B87849ADF3}" dt="2021-08-29T01:40:34.712" v="4201" actId="207"/>
          <ac:spMkLst>
            <pc:docMk/>
            <pc:sldMk cId="1484265339" sldId="408"/>
            <ac:spMk id="184" creationId="{B4375FD8-0AB3-4831-9F3B-4D50FE1BAFE7}"/>
          </ac:spMkLst>
        </pc:spChg>
        <pc:spChg chg="mod">
          <ac:chgData name="Syphax Ait oubelli" userId="ecf726b1934da71b" providerId="LiveId" clId="{B71F60E7-0DDB-42E6-818B-77B87849ADF3}" dt="2021-08-29T01:40:31.560" v="4200" actId="207"/>
          <ac:spMkLst>
            <pc:docMk/>
            <pc:sldMk cId="1484265339" sldId="40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34:22.387" v="4087" actId="207"/>
          <ac:spMkLst>
            <pc:docMk/>
            <pc:sldMk cId="1484265339" sldId="408"/>
            <ac:spMk id="200" creationId="{22A21A7F-9FBD-41C3-ADF8-BD92B53C8922}"/>
          </ac:spMkLst>
        </pc:sp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0" creationId="{9AFCDDA0-7362-4D36-8A12-4052E91B0C6C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1" creationId="{2C8B0B81-CF6C-495A-9A93-7D9F6637DB6D}"/>
          </ac:cxnSpMkLst>
        </pc:cxnChg>
        <pc:cxnChg chg="add mod">
          <ac:chgData name="Syphax Ait oubelli" userId="ecf726b1934da71b" providerId="LiveId" clId="{B71F60E7-0DDB-42E6-818B-77B87849ADF3}" dt="2021-08-29T01:34:17.339" v="4085" actId="1076"/>
          <ac:cxnSpMkLst>
            <pc:docMk/>
            <pc:sldMk cId="1484265339" sldId="408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93839743" sldId="4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25589" sldId="409"/>
        </pc:sldMkLst>
      </pc:sldChg>
      <pc:sldChg chg="delSp modSp add mod modTransition">
        <pc:chgData name="Syphax Ait oubelli" userId="ecf726b1934da71b" providerId="LiveId" clId="{B71F60E7-0DDB-42E6-818B-77B87849ADF3}" dt="2021-08-29T01:42:18.376" v="4221"/>
        <pc:sldMkLst>
          <pc:docMk/>
          <pc:sldMk cId="3270614928" sldId="409"/>
        </pc:sldMkLst>
        <pc:spChg chg="mod">
          <ac:chgData name="Syphax Ait oubelli" userId="ecf726b1934da71b" providerId="LiveId" clId="{B71F60E7-0DDB-42E6-818B-77B87849ADF3}" dt="2021-08-29T01:34:30.319" v="4089" actId="108"/>
          <ac:spMkLst>
            <pc:docMk/>
            <pc:sldMk cId="3270614928" sldId="409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34:44.146" v="4093" actId="207"/>
          <ac:spMkLst>
            <pc:docMk/>
            <pc:sldMk cId="3270614928" sldId="409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05" creationId="{AAD8EEFD-2AF9-4762-85A6-1A7836F32071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4:41.586" v="4092" actId="207"/>
          <ac:spMkLst>
            <pc:docMk/>
            <pc:sldMk cId="3270614928" sldId="409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4:37.613" v="4091" actId="207"/>
          <ac:spMkLst>
            <pc:docMk/>
            <pc:sldMk cId="3270614928" sldId="40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0" creationId="{9AFCDDA0-7362-4D36-8A12-4052E91B0C6C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1" creationId="{2C8B0B81-CF6C-495A-9A93-7D9F6637DB6D}"/>
          </ac:cxnSpMkLst>
        </pc:cxnChg>
        <pc:cxnChg chg="del">
          <ac:chgData name="Syphax Ait oubelli" userId="ecf726b1934da71b" providerId="LiveId" clId="{B71F60E7-0DDB-42E6-818B-77B87849ADF3}" dt="2021-08-29T01:34:33.900" v="4090" actId="21"/>
          <ac:cxnSpMkLst>
            <pc:docMk/>
            <pc:sldMk cId="3270614928" sldId="409"/>
            <ac:cxnSpMk id="72" creationId="{B5F10ECC-D5F9-48F6-B410-C7E3DF11830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79124062" sldId="410"/>
        </pc:sldMkLst>
      </pc:sldChg>
      <pc:sldChg chg="addSp modSp add mod">
        <pc:chgData name="Syphax Ait oubelli" userId="ecf726b1934da71b" providerId="LiveId" clId="{B71F60E7-0DDB-42E6-818B-77B87849ADF3}" dt="2021-08-29T01:40:47.159" v="4204" actId="207"/>
        <pc:sldMkLst>
          <pc:docMk/>
          <pc:sldMk cId="3012212380" sldId="410"/>
        </pc:sldMkLst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186" creationId="{656FE3A1-5D97-4384-87E6-BA03EC2C5EFF}"/>
          </ac:spMkLst>
        </pc:spChg>
        <pc:spChg chg="mod">
          <ac:chgData name="Syphax Ait oubelli" userId="ecf726b1934da71b" providerId="LiveId" clId="{B71F60E7-0DDB-42E6-818B-77B87849ADF3}" dt="2021-08-29T01:40:41.716" v="4203" actId="207"/>
          <ac:spMkLst>
            <pc:docMk/>
            <pc:sldMk cId="3012212380" sldId="410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0:47.159" v="4204" actId="207"/>
          <ac:spMkLst>
            <pc:docMk/>
            <pc:sldMk cId="3012212380" sldId="410"/>
            <ac:spMk id="203" creationId="{EFCCBB0B-DC69-451C-9A19-8CD43B625D36}"/>
          </ac:spMkLst>
        </pc:spChg>
        <pc:spChg chg="mod">
          <ac:chgData name="Syphax Ait oubelli" userId="ecf726b1934da71b" providerId="LiveId" clId="{B71F60E7-0DDB-42E6-818B-77B87849ADF3}" dt="2021-08-29T01:35:03.823" v="4103" actId="207"/>
          <ac:spMkLst>
            <pc:docMk/>
            <pc:sldMk cId="3012212380" sldId="410"/>
            <ac:spMk id="206" creationId="{AC86605A-58DD-4750-BAC3-74CF9138B70A}"/>
          </ac:spMkLst>
        </pc:sp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0" creationId="{E17F9D18-11C5-4876-89CE-DFAB5D432FF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1" creationId="{59E02420-CB7F-4991-99CB-3A8219E8A88F}"/>
          </ac:cxnSpMkLst>
        </pc:cxnChg>
        <pc:cxnChg chg="add mod">
          <ac:chgData name="Syphax Ait oubelli" userId="ecf726b1934da71b" providerId="LiveId" clId="{B71F60E7-0DDB-42E6-818B-77B87849ADF3}" dt="2021-08-29T01:34:56.264" v="4101" actId="1038"/>
          <ac:cxnSpMkLst>
            <pc:docMk/>
            <pc:sldMk cId="3012212380" sldId="410"/>
            <ac:cxnSpMk id="72" creationId="{4E028DEF-FCFA-4CA7-8465-8A43A11CD9CA}"/>
          </ac:cxnSpMkLst>
        </pc:cxnChg>
      </pc:sldChg>
      <pc:sldChg chg="delSp modSp add mod">
        <pc:chgData name="Syphax Ait oubelli" userId="ecf726b1934da71b" providerId="LiveId" clId="{B71F60E7-0DDB-42E6-818B-77B87849ADF3}" dt="2021-08-29T01:35:27.984" v="4109" actId="21"/>
        <pc:sldMkLst>
          <pc:docMk/>
          <pc:sldMk cId="2305822495" sldId="411"/>
        </pc:sldMkLst>
        <pc:spChg chg="mod">
          <ac:chgData name="Syphax Ait oubelli" userId="ecf726b1934da71b" providerId="LiveId" clId="{B71F60E7-0DDB-42E6-818B-77B87849ADF3}" dt="2021-08-29T01:35:11.728" v="4105" actId="108"/>
          <ac:spMkLst>
            <pc:docMk/>
            <pc:sldMk cId="2305822495" sldId="411"/>
            <ac:spMk id="206" creationId="{AC86605A-58DD-4750-BAC3-74CF9138B70A}"/>
          </ac:spMkLst>
        </pc:spChg>
        <pc:spChg chg="mod">
          <ac:chgData name="Syphax Ait oubelli" userId="ecf726b1934da71b" providerId="LiveId" clId="{B71F60E7-0DDB-42E6-818B-77B87849ADF3}" dt="2021-08-29T01:35:14.435" v="4106" actId="207"/>
          <ac:spMkLst>
            <pc:docMk/>
            <pc:sldMk cId="2305822495" sldId="41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17.651" v="4107" actId="207"/>
          <ac:spMkLst>
            <pc:docMk/>
            <pc:sldMk cId="2305822495" sldId="411"/>
            <ac:spMk id="311" creationId="{D4BA29B9-FAA4-4879-8620-163CBC4385F3}"/>
          </ac:spMkLst>
        </pc:spChg>
        <pc:spChg chg="mod">
          <ac:chgData name="Syphax Ait oubelli" userId="ecf726b1934da71b" providerId="LiveId" clId="{B71F60E7-0DDB-42E6-818B-77B87849ADF3}" dt="2021-08-29T01:35:22.100" v="4108" actId="207"/>
          <ac:spMkLst>
            <pc:docMk/>
            <pc:sldMk cId="2305822495" sldId="411"/>
            <ac:spMk id="312" creationId="{B95BC32A-13E6-4F72-AB8C-5933F1B5D2ED}"/>
          </ac:spMkLst>
        </pc:sp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0" creationId="{E17F9D18-11C5-4876-89CE-DFAB5D432FF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1" creationId="{59E02420-CB7F-4991-99CB-3A8219E8A88F}"/>
          </ac:cxnSpMkLst>
        </pc:cxnChg>
        <pc:cxnChg chg="del">
          <ac:chgData name="Syphax Ait oubelli" userId="ecf726b1934da71b" providerId="LiveId" clId="{B71F60E7-0DDB-42E6-818B-77B87849ADF3}" dt="2021-08-29T01:35:27.984" v="4109" actId="21"/>
          <ac:cxnSpMkLst>
            <pc:docMk/>
            <pc:sldMk cId="2305822495" sldId="411"/>
            <ac:cxnSpMk id="72" creationId="{4E028DEF-FCFA-4CA7-8465-8A43A11CD9C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1030118" sldId="411"/>
        </pc:sldMkLst>
      </pc:sldChg>
      <pc:sldChg chg="addSp delSp modSp add mod">
        <pc:chgData name="Syphax Ait oubelli" userId="ecf726b1934da71b" providerId="LiveId" clId="{B71F60E7-0DDB-42E6-818B-77B87849ADF3}" dt="2021-08-29T01:40:53.228" v="4206" actId="207"/>
        <pc:sldMkLst>
          <pc:docMk/>
          <pc:sldMk cId="1690129706" sldId="412"/>
        </pc:sldMkLst>
        <pc:spChg chg="mod">
          <ac:chgData name="Syphax Ait oubelli" userId="ecf726b1934da71b" providerId="LiveId" clId="{B71F60E7-0DDB-42E6-818B-77B87849ADF3}" dt="2021-08-29T01:40:53.228" v="4206" actId="207"/>
          <ac:spMkLst>
            <pc:docMk/>
            <pc:sldMk cId="1690129706" sldId="412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35:45.308" v="4116" actId="207"/>
          <ac:spMkLst>
            <pc:docMk/>
            <pc:sldMk cId="1690129706" sldId="412"/>
            <ac:spMk id="209" creationId="{823F310C-EA03-4ECC-A159-C03445418C93}"/>
          </ac:spMkLst>
        </pc:spChg>
        <pc:cxnChg chg="add mod">
          <ac:chgData name="Syphax Ait oubelli" userId="ecf726b1934da71b" providerId="LiveId" clId="{B71F60E7-0DDB-42E6-818B-77B87849ADF3}" dt="2021-08-29T01:35:36.903" v="4113" actId="1076"/>
          <ac:cxnSpMkLst>
            <pc:docMk/>
            <pc:sldMk cId="1690129706" sldId="412"/>
            <ac:cxnSpMk id="70" creationId="{0505DA38-FAFE-4670-B250-A694D4B5D11A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1" creationId="{30065B79-883C-42AC-AD1A-1CA2FB877B24}"/>
          </ac:cxnSpMkLst>
        </pc:cxnChg>
        <pc:cxnChg chg="add del mod">
          <ac:chgData name="Syphax Ait oubelli" userId="ecf726b1934da71b" providerId="LiveId" clId="{B71F60E7-0DDB-42E6-818B-77B87849ADF3}" dt="2021-08-29T01:35:41.221" v="4114" actId="478"/>
          <ac:cxnSpMkLst>
            <pc:docMk/>
            <pc:sldMk cId="1690129706" sldId="412"/>
            <ac:cxnSpMk id="72" creationId="{1A075210-484D-4399-AB15-22C42903690A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97438526" sldId="4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11698399" sldId="413"/>
        </pc:sldMkLst>
      </pc:sldChg>
      <pc:sldChg chg="delSp modSp add mod">
        <pc:chgData name="Syphax Ait oubelli" userId="ecf726b1934da71b" providerId="LiveId" clId="{B71F60E7-0DDB-42E6-818B-77B87849ADF3}" dt="2021-08-29T01:36:04.003" v="4122" actId="207"/>
        <pc:sldMkLst>
          <pc:docMk/>
          <pc:sldMk cId="1798959913" sldId="413"/>
        </pc:sldMkLst>
        <pc:spChg chg="mod">
          <ac:chgData name="Syphax Ait oubelli" userId="ecf726b1934da71b" providerId="LiveId" clId="{B71F60E7-0DDB-42E6-818B-77B87849ADF3}" dt="2021-08-29T01:35:50.579" v="4118" actId="108"/>
          <ac:spMkLst>
            <pc:docMk/>
            <pc:sldMk cId="1798959913" sldId="413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04.003" v="4122" actId="207"/>
          <ac:spMkLst>
            <pc:docMk/>
            <pc:sldMk cId="1798959913" sldId="413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5:57.085" v="4120" actId="207"/>
          <ac:spMkLst>
            <pc:docMk/>
            <pc:sldMk cId="1798959913" sldId="413"/>
            <ac:spMk id="312" creationId="{B95BC32A-13E6-4F72-AB8C-5933F1B5D2ED}"/>
          </ac:spMkLst>
        </pc:spChg>
        <pc:spChg chg="mod">
          <ac:chgData name="Syphax Ait oubelli" userId="ecf726b1934da71b" providerId="LiveId" clId="{B71F60E7-0DDB-42E6-818B-77B87849ADF3}" dt="2021-08-29T01:36:01.680" v="4121" actId="207"/>
          <ac:spMkLst>
            <pc:docMk/>
            <pc:sldMk cId="1798959913" sldId="413"/>
            <ac:spMk id="313" creationId="{7B7EB77E-8779-4BD0-9956-3972F546B715}"/>
          </ac:spMkLst>
        </pc:spChg>
        <pc:cxnChg chg="del">
          <ac:chgData name="Syphax Ait oubelli" userId="ecf726b1934da71b" providerId="LiveId" clId="{B71F60E7-0DDB-42E6-818B-77B87849ADF3}" dt="2021-08-29T01:35:53.789" v="4119" actId="478"/>
          <ac:cxnSpMkLst>
            <pc:docMk/>
            <pc:sldMk cId="1798959913" sldId="413"/>
            <ac:cxnSpMk id="70" creationId="{0505DA38-FAFE-4670-B250-A694D4B5D11A}"/>
          </ac:cxnSpMkLst>
        </pc:cxnChg>
      </pc:sldChg>
      <pc:sldChg chg="addSp modSp add mod">
        <pc:chgData name="Syphax Ait oubelli" userId="ecf726b1934da71b" providerId="LiveId" clId="{B71F60E7-0DDB-42E6-818B-77B87849ADF3}" dt="2021-08-29T01:41:02.451" v="4209" actId="207"/>
        <pc:sldMkLst>
          <pc:docMk/>
          <pc:sldMk cId="44324475" sldId="414"/>
        </pc:sldMkLst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1" creationId="{AE1D04B7-9B73-4368-BAE6-27FAF2046E86}"/>
          </ac:spMkLst>
        </pc:spChg>
        <pc:spChg chg="mod">
          <ac:chgData name="Syphax Ait oubelli" userId="ecf726b1934da71b" providerId="LiveId" clId="{B71F60E7-0DDB-42E6-818B-77B87849ADF3}" dt="2021-08-29T01:41:02.451" v="4209" actId="207"/>
          <ac:spMkLst>
            <pc:docMk/>
            <pc:sldMk cId="44324475" sldId="414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0:58.910" v="4208" actId="207"/>
          <ac:spMkLst>
            <pc:docMk/>
            <pc:sldMk cId="44324475" sldId="414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36:20.656" v="4128" actId="207"/>
          <ac:spMkLst>
            <pc:docMk/>
            <pc:sldMk cId="44324475" sldId="414"/>
            <ac:spMk id="212" creationId="{F47DEFCA-9DAE-4B61-A8A5-6AAC8E844BE3}"/>
          </ac:spMkLst>
        </pc:sp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0" creationId="{20B6E5D9-8695-4213-9442-E3BA8F2F10CC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1" creationId="{3ED135F2-180B-475E-873A-CB5066734C11}"/>
          </ac:cxnSpMkLst>
        </pc:cxnChg>
        <pc:cxnChg chg="add mod">
          <ac:chgData name="Syphax Ait oubelli" userId="ecf726b1934da71b" providerId="LiveId" clId="{B71F60E7-0DDB-42E6-818B-77B87849ADF3}" dt="2021-08-29T01:36:13.868" v="4126" actId="1076"/>
          <ac:cxnSpMkLst>
            <pc:docMk/>
            <pc:sldMk cId="44324475" sldId="414"/>
            <ac:cxnSpMk id="72" creationId="{A5872A4B-F3B2-4B0B-B869-6A010DCD6397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070211023" sldId="4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75378018" sldId="415"/>
        </pc:sldMkLst>
      </pc:sldChg>
      <pc:sldChg chg="delSp modSp add mod">
        <pc:chgData name="Syphax Ait oubelli" userId="ecf726b1934da71b" providerId="LiveId" clId="{B71F60E7-0DDB-42E6-818B-77B87849ADF3}" dt="2021-08-29T01:36:47.773" v="4135" actId="21"/>
        <pc:sldMkLst>
          <pc:docMk/>
          <pc:sldMk cId="3123894886" sldId="415"/>
        </pc:sldMkLst>
        <pc:spChg chg="mod">
          <ac:chgData name="Syphax Ait oubelli" userId="ecf726b1934da71b" providerId="LiveId" clId="{B71F60E7-0DDB-42E6-818B-77B87849ADF3}" dt="2021-08-29T01:36:28.611" v="4130" actId="108"/>
          <ac:spMkLst>
            <pc:docMk/>
            <pc:sldMk cId="3123894886" sldId="415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34.952" v="4131" actId="207"/>
          <ac:spMkLst>
            <pc:docMk/>
            <pc:sldMk cId="3123894886" sldId="415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6:39.355" v="4133" actId="207"/>
          <ac:spMkLst>
            <pc:docMk/>
            <pc:sldMk cId="3123894886" sldId="415"/>
            <ac:spMk id="313" creationId="{7B7EB77E-8779-4BD0-9956-3972F546B715}"/>
          </ac:spMkLst>
        </pc:spChg>
        <pc:spChg chg="mod">
          <ac:chgData name="Syphax Ait oubelli" userId="ecf726b1934da71b" providerId="LiveId" clId="{B71F60E7-0DDB-42E6-818B-77B87849ADF3}" dt="2021-08-29T01:36:42.431" v="4134" actId="207"/>
          <ac:spMkLst>
            <pc:docMk/>
            <pc:sldMk cId="3123894886" sldId="415"/>
            <ac:spMk id="314" creationId="{C51A6BF3-50B1-4F45-A248-CDED7C18995C}"/>
          </ac:spMkLst>
        </pc:sp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0" creationId="{20B6E5D9-8695-4213-9442-E3BA8F2F10CC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1" creationId="{3ED135F2-180B-475E-873A-CB5066734C11}"/>
          </ac:cxnSpMkLst>
        </pc:cxnChg>
        <pc:cxnChg chg="del">
          <ac:chgData name="Syphax Ait oubelli" userId="ecf726b1934da71b" providerId="LiveId" clId="{B71F60E7-0DDB-42E6-818B-77B87849ADF3}" dt="2021-08-29T01:36:47.773" v="4135" actId="21"/>
          <ac:cxnSpMkLst>
            <pc:docMk/>
            <pc:sldMk cId="3123894886" sldId="415"/>
            <ac:cxnSpMk id="72" creationId="{A5872A4B-F3B2-4B0B-B869-6A010DCD6397}"/>
          </ac:cxnSpMkLst>
        </pc:cxnChg>
      </pc:sldChg>
      <pc:sldChg chg="addSp modSp add mod">
        <pc:chgData name="Syphax Ait oubelli" userId="ecf726b1934da71b" providerId="LiveId" clId="{B71F60E7-0DDB-42E6-818B-77B87849ADF3}" dt="2021-08-29T01:41:14.647" v="4215" actId="207"/>
        <pc:sldMkLst>
          <pc:docMk/>
          <pc:sldMk cId="231376921" sldId="416"/>
        </pc:sldMkLst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4" creationId="{B574117C-A116-4731-B0F0-AADDAE1DACB4}"/>
          </ac:spMkLst>
        </pc:spChg>
        <pc:spChg chg="mod">
          <ac:chgData name="Syphax Ait oubelli" userId="ecf726b1934da71b" providerId="LiveId" clId="{B71F60E7-0DDB-42E6-818B-77B87849ADF3}" dt="2021-08-29T01:41:14.647" v="4215" actId="207"/>
          <ac:spMkLst>
            <pc:docMk/>
            <pc:sldMk cId="231376921" sldId="416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09.024" v="4211" actId="207"/>
          <ac:spMkLst>
            <pc:docMk/>
            <pc:sldMk cId="231376921" sldId="416"/>
            <ac:spMk id="212" creationId="{F47DEFCA-9DAE-4B61-A8A5-6AAC8E844BE3}"/>
          </ac:spMkLst>
        </pc:spChg>
        <pc:spChg chg="mod">
          <ac:chgData name="Syphax Ait oubelli" userId="ecf726b1934da71b" providerId="LiveId" clId="{B71F60E7-0DDB-42E6-818B-77B87849ADF3}" dt="2021-08-29T01:36:59.278" v="4140" actId="207"/>
          <ac:spMkLst>
            <pc:docMk/>
            <pc:sldMk cId="231376921" sldId="416"/>
            <ac:spMk id="215" creationId="{F7520A70-3D25-4E6C-8905-7F5C164172D0}"/>
          </ac:spMkLst>
        </pc:sp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0" creationId="{9E9C3F90-EAF3-4215-8991-CEB282876B00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1" creationId="{D1EE7FC6-A780-41DF-9B7B-8572C7FE4FA5}"/>
          </ac:cxnSpMkLst>
        </pc:cxnChg>
        <pc:cxnChg chg="add mod">
          <ac:chgData name="Syphax Ait oubelli" userId="ecf726b1934da71b" providerId="LiveId" clId="{B71F60E7-0DDB-42E6-818B-77B87849ADF3}" dt="2021-08-29T01:36:52.404" v="4138" actId="1076"/>
          <ac:cxnSpMkLst>
            <pc:docMk/>
            <pc:sldMk cId="231376921" sldId="416"/>
            <ac:cxnSpMk id="72" creationId="{B000F83A-B003-436D-BE29-48225B869E84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88351567" sldId="416"/>
        </pc:sldMkLst>
      </pc:sldChg>
      <pc:sldChg chg="delSp modSp add mod">
        <pc:chgData name="Syphax Ait oubelli" userId="ecf726b1934da71b" providerId="LiveId" clId="{B71F60E7-0DDB-42E6-818B-77B87849ADF3}" dt="2021-08-29T01:37:17.456" v="4146" actId="207"/>
        <pc:sldMkLst>
          <pc:docMk/>
          <pc:sldMk cId="1247201580" sldId="417"/>
        </pc:sldMkLst>
        <pc:spChg chg="mod">
          <ac:chgData name="Syphax Ait oubelli" userId="ecf726b1934da71b" providerId="LiveId" clId="{B71F60E7-0DDB-42E6-818B-77B87849ADF3}" dt="2021-08-29T01:37:04.953" v="4142" actId="108"/>
          <ac:spMkLst>
            <pc:docMk/>
            <pc:sldMk cId="1247201580" sldId="417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17.456" v="4146" actId="207"/>
          <ac:spMkLst>
            <pc:docMk/>
            <pc:sldMk cId="1247201580" sldId="417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7:11.508" v="4144" actId="207"/>
          <ac:spMkLst>
            <pc:docMk/>
            <pc:sldMk cId="1247201580" sldId="417"/>
            <ac:spMk id="314" creationId="{C51A6BF3-50B1-4F45-A248-CDED7C18995C}"/>
          </ac:spMkLst>
        </pc:spChg>
        <pc:spChg chg="mod">
          <ac:chgData name="Syphax Ait oubelli" userId="ecf726b1934da71b" providerId="LiveId" clId="{B71F60E7-0DDB-42E6-818B-77B87849ADF3}" dt="2021-08-29T01:37:15.126" v="4145" actId="207"/>
          <ac:spMkLst>
            <pc:docMk/>
            <pc:sldMk cId="1247201580" sldId="417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0" creationId="{9E9C3F90-EAF3-4215-8991-CEB282876B00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1" creationId="{D1EE7FC6-A780-41DF-9B7B-8572C7FE4FA5}"/>
          </ac:cxnSpMkLst>
        </pc:cxnChg>
        <pc:cxnChg chg="del">
          <ac:chgData name="Syphax Ait oubelli" userId="ecf726b1934da71b" providerId="LiveId" clId="{B71F60E7-0DDB-42E6-818B-77B87849ADF3}" dt="2021-08-29T01:37:08.562" v="4143" actId="21"/>
          <ac:cxnSpMkLst>
            <pc:docMk/>
            <pc:sldMk cId="1247201580" sldId="417"/>
            <ac:cxnSpMk id="72" creationId="{B000F83A-B003-436D-BE29-48225B869E84}"/>
          </ac:cxnSpMkLst>
        </pc:cxnChg>
      </pc:sldChg>
      <pc:sldChg chg="addSp modSp add mod">
        <pc:chgData name="Syphax Ait oubelli" userId="ecf726b1934da71b" providerId="LiveId" clId="{B71F60E7-0DDB-42E6-818B-77B87849ADF3}" dt="2021-08-29T01:41:24.336" v="4218" actId="207"/>
        <pc:sldMkLst>
          <pc:docMk/>
          <pc:sldMk cId="3540045850" sldId="418"/>
        </pc:sldMkLst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197" creationId="{A0927E0A-8A3F-4FF1-B25D-61F4280946F5}"/>
          </ac:spMkLst>
        </pc:spChg>
        <pc:spChg chg="mod">
          <ac:chgData name="Syphax Ait oubelli" userId="ecf726b1934da71b" providerId="LiveId" clId="{B71F60E7-0DDB-42E6-818B-77B87849ADF3}" dt="2021-08-29T01:41:24.336" v="4218" actId="207"/>
          <ac:spMkLst>
            <pc:docMk/>
            <pc:sldMk cId="3540045850" sldId="418"/>
            <ac:spMk id="200" creationId="{22A21A7F-9FBD-41C3-ADF8-BD92B53C8922}"/>
          </ac:spMkLst>
        </pc:spChg>
        <pc:spChg chg="mod">
          <ac:chgData name="Syphax Ait oubelli" userId="ecf726b1934da71b" providerId="LiveId" clId="{B71F60E7-0DDB-42E6-818B-77B87849ADF3}" dt="2021-08-29T01:41:21.415" v="4217" actId="207"/>
          <ac:spMkLst>
            <pc:docMk/>
            <pc:sldMk cId="3540045850" sldId="418"/>
            <ac:spMk id="215" creationId="{F7520A70-3D25-4E6C-8905-7F5C164172D0}"/>
          </ac:spMkLst>
        </pc:spChg>
        <pc:spChg chg="mod">
          <ac:chgData name="Syphax Ait oubelli" userId="ecf726b1934da71b" providerId="LiveId" clId="{B71F60E7-0DDB-42E6-818B-77B87849ADF3}" dt="2021-08-29T01:37:30.024" v="4152" actId="207"/>
          <ac:spMkLst>
            <pc:docMk/>
            <pc:sldMk cId="3540045850" sldId="418"/>
            <ac:spMk id="218" creationId="{15BAA4E1-4413-4313-82E2-CD7872C13CFA}"/>
          </ac:spMkLst>
        </pc:sp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0" creationId="{CB6068A7-8DD6-407E-B372-9AB5AEA698F3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1" creationId="{86477596-8341-438D-AC4A-DA66194C8112}"/>
          </ac:cxnSpMkLst>
        </pc:cxnChg>
        <pc:cxnChg chg="add mod">
          <ac:chgData name="Syphax Ait oubelli" userId="ecf726b1934da71b" providerId="LiveId" clId="{B71F60E7-0DDB-42E6-818B-77B87849ADF3}" dt="2021-08-29T01:37:26.390" v="4150" actId="1076"/>
          <ac:cxnSpMkLst>
            <pc:docMk/>
            <pc:sldMk cId="3540045850" sldId="418"/>
            <ac:cxnSpMk id="72" creationId="{ADCB78A1-A05A-4C73-91B0-68A5E06CD4E6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8249349" sldId="419"/>
        </pc:sldMkLst>
      </pc:sldChg>
      <pc:sldChg chg="delSp modSp add mod modAnim">
        <pc:chgData name="Syphax Ait oubelli" userId="ecf726b1934da71b" providerId="LiveId" clId="{B71F60E7-0DDB-42E6-818B-77B87849ADF3}" dt="2021-08-29T01:39:14.881" v="4182"/>
        <pc:sldMkLst>
          <pc:docMk/>
          <pc:sldMk cId="3279025273" sldId="419"/>
        </pc:sldMkLst>
        <pc:spChg chg="mod">
          <ac:chgData name="Syphax Ait oubelli" userId="ecf726b1934da71b" providerId="LiveId" clId="{B71F60E7-0DDB-42E6-818B-77B87849ADF3}" dt="2021-08-29T01:37:50.051" v="4155" actId="108"/>
          <ac:spMkLst>
            <pc:docMk/>
            <pc:sldMk cId="3279025273" sldId="419"/>
            <ac:spMk id="218" creationId="{15BAA4E1-4413-4313-82E2-CD7872C13CF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03.140" v="4178" actId="207"/>
          <ac:spMkLst>
            <pc:docMk/>
            <pc:sldMk cId="3279025273" sldId="419"/>
            <ac:spMk id="290" creationId="{1108B7CD-06F2-4724-9FF9-DFB0A24458B7}"/>
          </ac:spMkLst>
        </pc:spChg>
        <pc:spChg chg="mod">
          <ac:chgData name="Syphax Ait oubelli" userId="ecf726b1934da71b" providerId="LiveId" clId="{B71F60E7-0DDB-42E6-818B-77B87849ADF3}" dt="2021-08-29T01:37:52.866" v="4156" actId="108"/>
          <ac:spMkLst>
            <pc:docMk/>
            <pc:sldMk cId="3279025273" sldId="419"/>
            <ac:spMk id="306" creationId="{A666FBE1-BE55-4331-A6D5-D4D939B897E6}"/>
          </ac:spMkLst>
        </pc:spChg>
        <pc:spChg chg="mod">
          <ac:chgData name="Syphax Ait oubelli" userId="ecf726b1934da71b" providerId="LiveId" clId="{B71F60E7-0DDB-42E6-818B-77B87849ADF3}" dt="2021-08-29T01:37:53.416" v="4157" actId="108"/>
          <ac:spMkLst>
            <pc:docMk/>
            <pc:sldMk cId="3279025273" sldId="419"/>
            <ac:spMk id="315" creationId="{EF5E36FA-BC28-4B5C-A545-2953CAC524EF}"/>
          </ac:spMkLst>
        </pc:sp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0" creationId="{CB6068A7-8DD6-407E-B372-9AB5AEA698F3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1" creationId="{86477596-8341-438D-AC4A-DA66194C8112}"/>
          </ac:cxnSpMkLst>
        </pc:cxnChg>
        <pc:cxnChg chg="del">
          <ac:chgData name="Syphax Ait oubelli" userId="ecf726b1934da71b" providerId="LiveId" clId="{B71F60E7-0DDB-42E6-818B-77B87849ADF3}" dt="2021-08-29T01:37:47.566" v="4154" actId="478"/>
          <ac:cxnSpMkLst>
            <pc:docMk/>
            <pc:sldMk cId="3279025273" sldId="419"/>
            <ac:cxnSpMk id="72" creationId="{ADCB78A1-A05A-4C73-91B0-68A5E06CD4E6}"/>
          </ac:cxnSpMkLst>
        </pc:cxnChg>
      </pc:sldChg>
      <pc:sldChg chg="modSp add mod modAnim">
        <pc:chgData name="Syphax Ait oubelli" userId="ecf726b1934da71b" providerId="LiveId" clId="{B71F60E7-0DDB-42E6-818B-77B87849ADF3}" dt="2021-08-29T01:39:30.840" v="4187" actId="207"/>
        <pc:sldMkLst>
          <pc:docMk/>
          <pc:sldMk cId="2574113005" sldId="420"/>
        </pc:sldMkLst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4" creationId="{6BC1F658-2952-4F03-9E63-C4F21EE1D4B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0" creationId="{CC86A51F-D3B7-4FA9-8E4A-C8F885629CB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3" creationId="{79167EBB-6BEE-463C-8E24-A48048E7574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36" creationId="{049DF8BD-7834-4CEA-B598-19DCF9C806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2" creationId="{BBDE3558-4EA0-4235-B85C-D7A00D260A6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48" creationId="{672253C2-A0C3-4CE0-996F-7A263B894498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1" creationId="{3BF83BB1-FBEC-4F28-92C1-1AD1C52C12D9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54" creationId="{08740C3E-A3B5-4F91-AB44-A27E85E028AE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0" creationId="{08729FF1-4DAE-42A3-8041-B7B0ADB85024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3" creationId="{58C51084-112A-4C78-9D40-050F32C2E2FD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69" creationId="{FB60D37E-325F-4916-8C10-75B4FB197FB6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2" creationId="{BF5A3DF6-186B-4CEE-A3E1-CD2FB09FAA85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78" creationId="{C76AB91D-7E05-4443-8C5A-7B54AB85B21A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1" creationId="{EF425F51-3BE9-4C13-B21F-F79132A04DD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4" creationId="{9EC44E31-AC39-46A2-B82C-9980BCCA632C}"/>
          </ac:spMkLst>
        </pc:spChg>
        <pc:spChg chg="mod">
          <ac:chgData name="Syphax Ait oubelli" userId="ecf726b1934da71b" providerId="LiveId" clId="{B71F60E7-0DDB-42E6-818B-77B87849ADF3}" dt="2021-08-29T01:39:25.912" v="4185" actId="207"/>
          <ac:spMkLst>
            <pc:docMk/>
            <pc:sldMk cId="2574113005" sldId="420"/>
            <ac:spMk id="287" creationId="{59F18B1A-9966-4202-89A8-0F8AB2C3934D}"/>
          </ac:spMkLst>
        </pc:spChg>
        <pc:spChg chg="mod">
          <ac:chgData name="Syphax Ait oubelli" userId="ecf726b1934da71b" providerId="LiveId" clId="{B71F60E7-0DDB-42E6-818B-77B87849ADF3}" dt="2021-08-29T01:39:30.840" v="4187" actId="207"/>
          <ac:spMkLst>
            <pc:docMk/>
            <pc:sldMk cId="2574113005" sldId="420"/>
            <ac:spMk id="290" creationId="{1108B7CD-06F2-4724-9FF9-DFB0A24458B7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101551601" sldId="420"/>
        </pc:sldMkLst>
      </pc:sldChg>
      <pc:sldChg chg="addSp delSp modSp add mod">
        <pc:chgData name="Syphax Ait oubelli" userId="ecf726b1934da71b" providerId="LiveId" clId="{B71F60E7-0DDB-42E6-818B-77B87849ADF3}" dt="2021-08-29T01:46:51.969" v="4349" actId="1076"/>
        <pc:sldMkLst>
          <pc:docMk/>
          <pc:sldMk cId="605135605" sldId="421"/>
        </pc:sldMkLst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16" creationId="{C496B805-95D4-47D4-9692-332A9F4E0EA7}"/>
          </ac:spMkLst>
        </pc:spChg>
        <pc:spChg chg="del mod">
          <ac:chgData name="Syphax Ait oubelli" userId="ecf726b1934da71b" providerId="LiveId" clId="{B71F60E7-0DDB-42E6-818B-77B87849ADF3}" dt="2021-08-29T01:45:08.829" v="4266" actId="478"/>
          <ac:spMkLst>
            <pc:docMk/>
            <pc:sldMk cId="605135605" sldId="421"/>
            <ac:spMk id="69" creationId="{FE577A58-4F9E-43E4-B6DE-C5A991950CF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4" creationId="{71EB248A-A933-4611-BE36-E0441ABBE3B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5" creationId="{CD86615D-CCA6-4818-B597-1CC2A2E1F5E2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6" creationId="{44157155-9F18-43CA-9993-EEB174E25F06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7" creationId="{DBB1E5B4-965A-4466-BD58-C91F7651280A}"/>
          </ac:spMkLst>
        </pc:spChg>
        <pc:spChg chg="add mod">
          <ac:chgData name="Syphax Ait oubelli" userId="ecf726b1934da71b" providerId="LiveId" clId="{B71F60E7-0DDB-42E6-818B-77B87849ADF3}" dt="2021-08-29T01:46:51.969" v="4349" actId="1076"/>
          <ac:spMkLst>
            <pc:docMk/>
            <pc:sldMk cId="605135605" sldId="421"/>
            <ac:spMk id="98" creationId="{241975B3-7140-442D-B520-909D72D8459A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67" creationId="{F320BFFD-5E5C-4E11-9938-5D2BE9FDDD7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188" creationId="{C1E83028-1C66-4FC3-9F42-EBF4CE779EC5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09" creationId="{823F310C-EA03-4ECC-A159-C03445418C93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27" creationId="{85B950A6-3BAB-4070-9FE9-405D6CDE2CC2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45" creationId="{94A33F73-6F78-469F-B13A-D270D3640834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66" creationId="{06018599-E452-4D29-88AB-6EA7E556E0B0}"/>
          </ac:spMkLst>
        </pc:spChg>
        <pc:spChg chg="mod">
          <ac:chgData name="Syphax Ait oubelli" userId="ecf726b1934da71b" providerId="LiveId" clId="{B71F60E7-0DDB-42E6-818B-77B87849ADF3}" dt="2021-08-29T01:43:34.059" v="4224" actId="207"/>
          <ac:spMkLst>
            <pc:docMk/>
            <pc:sldMk cId="605135605" sldId="421"/>
            <ac:spMk id="287" creationId="{59F18B1A-9966-4202-89A8-0F8AB2C3934D}"/>
          </ac:spMkLst>
        </pc:spChg>
        <pc:cxnChg chg="add mod">
          <ac:chgData name="Syphax Ait oubelli" userId="ecf726b1934da71b" providerId="LiveId" clId="{B71F60E7-0DDB-42E6-818B-77B87849ADF3}" dt="2021-08-29T01:44:14.842" v="4231" actId="1076"/>
          <ac:cxnSpMkLst>
            <pc:docMk/>
            <pc:sldMk cId="605135605" sldId="421"/>
            <ac:cxnSpMk id="70" creationId="{175E5EB9-04B3-4F15-8440-5C0D00560E76}"/>
          </ac:cxnSpMkLst>
        </pc:cxnChg>
        <pc:cxnChg chg="add mod">
          <ac:chgData name="Syphax Ait oubelli" userId="ecf726b1934da71b" providerId="LiveId" clId="{B71F60E7-0DDB-42E6-818B-77B87849ADF3}" dt="2021-08-29T01:44:19.237" v="4232" actId="571"/>
          <ac:cxnSpMkLst>
            <pc:docMk/>
            <pc:sldMk cId="605135605" sldId="421"/>
            <ac:cxnSpMk id="73" creationId="{A554D8A3-C4E0-42DE-B6F5-D0E2923BE32E}"/>
          </ac:cxnSpMkLst>
        </pc:cxnChg>
        <pc:cxnChg chg="add mod">
          <ac:chgData name="Syphax Ait oubelli" userId="ecf726b1934da71b" providerId="LiveId" clId="{B71F60E7-0DDB-42E6-818B-77B87849ADF3}" dt="2021-08-29T01:44:27.692" v="4236" actId="14100"/>
          <ac:cxnSpMkLst>
            <pc:docMk/>
            <pc:sldMk cId="605135605" sldId="421"/>
            <ac:cxnSpMk id="74" creationId="{33B7C504-2CFF-48C8-970C-4224E9919712}"/>
          </ac:cxnSpMkLst>
        </pc:cxnChg>
        <pc:cxnChg chg="add mod">
          <ac:chgData name="Syphax Ait oubelli" userId="ecf726b1934da71b" providerId="LiveId" clId="{B71F60E7-0DDB-42E6-818B-77B87849ADF3}" dt="2021-08-29T01:44:30.552" v="4237" actId="571"/>
          <ac:cxnSpMkLst>
            <pc:docMk/>
            <pc:sldMk cId="605135605" sldId="421"/>
            <ac:cxnSpMk id="78" creationId="{13D4E59E-083A-40DC-A815-F69A5349F16E}"/>
          </ac:cxnSpMkLst>
        </pc:cxnChg>
        <pc:cxnChg chg="add mod">
          <ac:chgData name="Syphax Ait oubelli" userId="ecf726b1934da71b" providerId="LiveId" clId="{B71F60E7-0DDB-42E6-818B-77B87849ADF3}" dt="2021-08-29T01:44:45.304" v="4241" actId="1076"/>
          <ac:cxnSpMkLst>
            <pc:docMk/>
            <pc:sldMk cId="605135605" sldId="421"/>
            <ac:cxnSpMk id="79" creationId="{8E8508F3-70A3-4375-8F7D-1D6F3CCDAC6D}"/>
          </ac:cxnSpMkLst>
        </pc:cxnChg>
        <pc:cxnChg chg="add mod">
          <ac:chgData name="Syphax Ait oubelli" userId="ecf726b1934da71b" providerId="LiveId" clId="{B71F60E7-0DDB-42E6-818B-77B87849ADF3}" dt="2021-08-29T01:44:55.171" v="4260" actId="1037"/>
          <ac:cxnSpMkLst>
            <pc:docMk/>
            <pc:sldMk cId="605135605" sldId="421"/>
            <ac:cxnSpMk id="80" creationId="{79102680-4364-4780-93FD-BD495730EDC1}"/>
          </ac:cxnSpMkLst>
        </pc:cxnChg>
        <pc:cxnChg chg="add mod">
          <ac:chgData name="Syphax Ait oubelli" userId="ecf726b1934da71b" providerId="LiveId" clId="{B71F60E7-0DDB-42E6-818B-77B87849ADF3}" dt="2021-08-29T01:45:03.663" v="4264" actId="14100"/>
          <ac:cxnSpMkLst>
            <pc:docMk/>
            <pc:sldMk cId="605135605" sldId="421"/>
            <ac:cxnSpMk id="81" creationId="{EB6D9558-067F-4451-BB07-28629FDF84DD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5" creationId="{E8BE9A84-763F-4A6C-90DF-2BA56DC4A5AE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89" creationId="{E48C15FC-0353-4C0C-9BC4-14620E09DFC4}"/>
          </ac:cxnSpMkLst>
        </pc:cxnChg>
        <pc:cxnChg chg="add mod">
          <ac:chgData name="Syphax Ait oubelli" userId="ecf726b1934da71b" providerId="LiveId" clId="{B71F60E7-0DDB-42E6-818B-77B87849ADF3}" dt="2021-08-29T01:46:51.969" v="4349" actId="1076"/>
          <ac:cxnSpMkLst>
            <pc:docMk/>
            <pc:sldMk cId="605135605" sldId="421"/>
            <ac:cxnSpMk id="91" creationId="{2017EC8F-813B-4014-994D-5386E17B0821}"/>
          </ac:cxnSpMkLst>
        </pc:cxn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720882" sldId="421"/>
        </pc:sldMkLst>
      </pc:sldChg>
      <pc:sldChg chg="addSp delSp modSp add mod ord">
        <pc:chgData name="Syphax Ait oubelli" userId="ecf726b1934da71b" providerId="LiveId" clId="{B71F60E7-0DDB-42E6-818B-77B87849ADF3}" dt="2021-08-29T01:51:40.637" v="4433" actId="478"/>
        <pc:sldMkLst>
          <pc:docMk/>
          <pc:sldMk cId="3425913478" sldId="422"/>
        </pc:sldMkLst>
        <pc:spChg chg="add del mod">
          <ac:chgData name="Syphax Ait oubelli" userId="ecf726b1934da71b" providerId="LiveId" clId="{B71F60E7-0DDB-42E6-818B-77B87849ADF3}" dt="2021-08-29T01:51:40.637" v="4433" actId="478"/>
          <ac:spMkLst>
            <pc:docMk/>
            <pc:sldMk cId="3425913478" sldId="422"/>
            <ac:spMk id="2" creationId="{7DDD0744-006F-4C68-9F2C-671C03387CBF}"/>
          </ac:spMkLst>
        </pc:spChg>
        <pc:spChg chg="mod">
          <ac:chgData name="Syphax Ait oubelli" userId="ecf726b1934da71b" providerId="LiveId" clId="{B71F60E7-0DDB-42E6-818B-77B87849ADF3}" dt="2021-08-29T01:48:17.268" v="4354" actId="1076"/>
          <ac:spMkLst>
            <pc:docMk/>
            <pc:sldMk cId="3425913478" sldId="422"/>
            <ac:spMk id="69" creationId="{FE577A58-4F9E-43E4-B6DE-C5A991950CF2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0" creationId="{E595255E-4639-4D2C-A9FA-D8A8002367F1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1" creationId="{D18EE553-78BE-4F4E-AEB3-0964CB98F606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2" creationId="{A41862E5-F6FF-4970-83DC-DF63EF3958BE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3" creationId="{E867A4D7-E139-4E1B-A2CC-24010BC90214}"/>
          </ac:spMkLst>
        </pc:spChg>
        <pc:spChg chg="add mod">
          <ac:chgData name="Syphax Ait oubelli" userId="ecf726b1934da71b" providerId="LiveId" clId="{B71F60E7-0DDB-42E6-818B-77B87849ADF3}" dt="2021-08-29T01:48:54.984" v="4368" actId="571"/>
          <ac:spMkLst>
            <pc:docMk/>
            <pc:sldMk cId="3425913478" sldId="422"/>
            <ac:spMk id="74" creationId="{4E1E61B5-B4AF-4920-9DBC-4C088B56D904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5" creationId="{FCEF9CDA-B090-4D38-B376-3B2DE710D6AB}"/>
          </ac:spMkLst>
        </pc:spChg>
        <pc:spChg chg="add del mod">
          <ac:chgData name="Syphax Ait oubelli" userId="ecf726b1934da71b" providerId="LiveId" clId="{B71F60E7-0DDB-42E6-818B-77B87849ADF3}" dt="2021-08-29T01:49:19.138" v="4376" actId="21"/>
          <ac:spMkLst>
            <pc:docMk/>
            <pc:sldMk cId="3425913478" sldId="422"/>
            <ac:spMk id="76" creationId="{EE7D0504-CFD2-464F-A487-592B6656FF30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7" creationId="{F3CD6534-0D85-4441-907C-FE049F4E989F}"/>
          </ac:spMkLst>
        </pc:spChg>
        <pc:spChg chg="add del mod">
          <ac:chgData name="Syphax Ait oubelli" userId="ecf726b1934da71b" providerId="LiveId" clId="{B71F60E7-0DDB-42E6-818B-77B87849ADF3}" dt="2021-08-29T01:51:39.445" v="4432" actId="478"/>
          <ac:spMkLst>
            <pc:docMk/>
            <pc:sldMk cId="3425913478" sldId="422"/>
            <ac:spMk id="78" creationId="{29DA88D5-901D-4082-9332-6EA93D68971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67" creationId="{F320BFFD-5E5C-4E11-9938-5D2BE9FDDD7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0" creationId="{69198415-EAC4-4223-90DA-CB8AFE342AD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73" creationId="{10E6EB2D-94BB-4CCD-BAEA-C04A5866778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0" creationId="{63F3EF1C-77F8-48A2-A1D4-320C2DA6F65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2" creationId="{54120D93-3753-48EE-9E27-480EA464D0A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4" creationId="{B4375FD8-0AB3-4831-9F3B-4D50FE1BAFE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6" creationId="{656FE3A1-5D97-4384-87E6-BA03EC2C5EF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88" creationId="{C1E83028-1C66-4FC3-9F42-EBF4CE779EC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1" creationId="{AE1D04B7-9B73-4368-BAE6-27FAF2046E8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4" creationId="{B574117C-A116-4731-B0F0-AADDAE1DA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197" creationId="{A0927E0A-8A3F-4FF1-B25D-61F4280946F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0" creationId="{22A21A7F-9FBD-41C3-ADF8-BD92B53C892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3" creationId="{EFCCBB0B-DC69-451C-9A19-8CD43B625D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6" creationId="{AC86605A-58DD-4750-BAC3-74CF9138B70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09" creationId="{823F310C-EA03-4ECC-A159-C03445418C9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2" creationId="{F47DEFCA-9DAE-4B61-A8A5-6AAC8E844BE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5" creationId="{F7520A70-3D25-4E6C-8905-7F5C164172D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18" creationId="{15BAA4E1-4413-4313-82E2-CD7872C13CF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1" creationId="{4767937E-2974-4887-AED4-1B62890053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4" creationId="{6BC1F658-2952-4F03-9E63-C4F21EE1D4B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27" creationId="{85B950A6-3BAB-4070-9FE9-405D6CDE2CC2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0" creationId="{CC86A51F-D3B7-4FA9-8E4A-C8F885629CB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3" creationId="{79167EBB-6BEE-463C-8E24-A48048E7574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6" creationId="{049DF8BD-7834-4CEA-B598-19DCF9C806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39" creationId="{9BC64782-E0B3-4B09-9F15-04792173BA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2" creationId="{BBDE3558-4EA0-4235-B85C-D7A00D260A6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5" creationId="{94A33F73-6F78-469F-B13A-D270D364083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48" creationId="{672253C2-A0C3-4CE0-996F-7A263B894498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1" creationId="{3BF83BB1-FBEC-4F28-92C1-1AD1C52C12D9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4" creationId="{08740C3E-A3B5-4F91-AB44-A27E85E028A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57" creationId="{6041F168-2C3E-4EE5-A62D-954BD1C3533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0" creationId="{08729FF1-4DAE-42A3-8041-B7B0ADB85024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3" creationId="{58C51084-112A-4C78-9D40-050F32C2E2F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6" creationId="{06018599-E452-4D29-88AB-6EA7E556E0B0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69" creationId="{FB60D37E-325F-4916-8C10-75B4FB197FB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2" creationId="{BF5A3DF6-186B-4CEE-A3E1-CD2FB09FAA8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5" creationId="{91142D74-FE8D-463F-8D09-FCF9610CEB5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78" creationId="{C76AB91D-7E05-4443-8C5A-7B54AB85B21A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1" creationId="{EF425F51-3BE9-4C13-B21F-F79132A04DD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4" creationId="{9EC44E31-AC39-46A2-B82C-9980BCCA632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87" creationId="{59F18B1A-9966-4202-89A8-0F8AB2C3934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0" creationId="{1108B7CD-06F2-4724-9FF9-DFB0A24458B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2" creationId="{1D7040B0-DABA-4DE2-A0B5-FBE9E045FE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3" creationId="{23483078-AAD1-419E-BB9D-0F0623702687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4" creationId="{8724E223-B925-4018-B4D9-A9DBAC3A20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5" creationId="{F940723F-8FA7-4F14-B540-863FFB5E829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6" creationId="{5E7C5E80-2972-40A9-A1E5-76996BE35E3F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7" creationId="{C0DCF880-AF7E-44D2-AB4C-889AE223CDA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8" creationId="{9245F2CE-762C-4A09-810B-8A626F87C17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299" creationId="{938C3211-D331-43D7-87AA-552B2AA03D2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0" creationId="{742E6DAB-4413-4191-B2AE-2C8483AD5A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1" creationId="{26DEE25F-011D-47F5-8E81-DB7C95D1D00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2" creationId="{BAEE69ED-016D-4F92-AE71-74FCC0279AF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3" creationId="{C9639E46-D4DF-48BB-BF33-F31DAF3A417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4" creationId="{C9736291-564F-42BE-884C-AE99A5F4B6EB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5" creationId="{AAD8EEFD-2AF9-4762-85A6-1A7836F32071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6" creationId="{A666FBE1-BE55-4331-A6D5-D4D939B897E6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7" creationId="{FFF2DEAF-1959-4AFF-A3A4-48EF687B10B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8" creationId="{F539742C-AA81-4588-89EE-E02CF8F454D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09" creationId="{15222DD5-A70A-41B0-8A13-3F13E905990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0" creationId="{F2295B6C-DCEA-46F1-9972-A14C5DF8295E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1" creationId="{D4BA29B9-FAA4-4879-8620-163CBC4385F3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2" creationId="{B95BC32A-13E6-4F72-AB8C-5933F1B5D2ED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3" creationId="{7B7EB77E-8779-4BD0-9956-3972F546B715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4" creationId="{C51A6BF3-50B1-4F45-A248-CDED7C18995C}"/>
          </ac:spMkLst>
        </pc:spChg>
        <pc:spChg chg="del">
          <ac:chgData name="Syphax Ait oubelli" userId="ecf726b1934da71b" providerId="LiveId" clId="{B71F60E7-0DDB-42E6-818B-77B87849ADF3}" dt="2021-08-29T01:47:42.735" v="4353" actId="478"/>
          <ac:spMkLst>
            <pc:docMk/>
            <pc:sldMk cId="3425913478" sldId="422"/>
            <ac:spMk id="315" creationId="{EF5E36FA-BC28-4B5C-A545-2953CAC524E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58684139" sldId="4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46985266" sldId="423"/>
        </pc:sldMkLst>
      </pc:sldChg>
      <pc:sldChg chg="delSp modSp add mod">
        <pc:chgData name="Syphax Ait oubelli" userId="ecf726b1934da71b" providerId="LiveId" clId="{B71F60E7-0DDB-42E6-818B-77B87849ADF3}" dt="2021-08-29T01:52:07.852" v="4483" actId="207"/>
        <pc:sldMkLst>
          <pc:docMk/>
          <pc:sldMk cId="3803653455" sldId="423"/>
        </pc:sldMkLst>
        <pc:spChg chg="mod">
          <ac:chgData name="Syphax Ait oubelli" userId="ecf726b1934da71b" providerId="LiveId" clId="{B71F60E7-0DDB-42E6-818B-77B87849ADF3}" dt="2021-08-29T01:52:07.852" v="4483" actId="207"/>
          <ac:spMkLst>
            <pc:docMk/>
            <pc:sldMk cId="3803653455" sldId="423"/>
            <ac:spMk id="2" creationId="{7DDD0744-006F-4C68-9F2C-671C03387CBF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0" creationId="{E595255E-4639-4D2C-A9FA-D8A8002367F1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1" creationId="{D18EE553-78BE-4F4E-AEB3-0964CB98F606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2" creationId="{A41862E5-F6FF-4970-83DC-DF63EF3958BE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3" creationId="{E867A4D7-E139-4E1B-A2CC-24010BC90214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5" creationId="{FCEF9CDA-B090-4D38-B376-3B2DE710D6AB}"/>
          </ac:spMkLst>
        </pc:spChg>
        <pc:spChg chg="del">
          <ac:chgData name="Syphax Ait oubelli" userId="ecf726b1934da71b" providerId="LiveId" clId="{B71F60E7-0DDB-42E6-818B-77B87849ADF3}" dt="2021-08-29T01:51:16.543" v="4418" actId="478"/>
          <ac:spMkLst>
            <pc:docMk/>
            <pc:sldMk cId="3803653455" sldId="423"/>
            <ac:spMk id="77" creationId="{F3CD6534-0D85-4441-907C-FE049F4E989F}"/>
          </ac:spMkLst>
        </pc:spChg>
        <pc:spChg chg="mod">
          <ac:chgData name="Syphax Ait oubelli" userId="ecf726b1934da71b" providerId="LiveId" clId="{B71F60E7-0DDB-42E6-818B-77B87849ADF3}" dt="2021-08-29T01:51:44.882" v="4434" actId="14100"/>
          <ac:spMkLst>
            <pc:docMk/>
            <pc:sldMk cId="3803653455" sldId="423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7472268" sldId="424"/>
        </pc:sldMkLst>
      </pc:sldChg>
      <pc:sldChg chg="modSp add">
        <pc:chgData name="Syphax Ait oubelli" userId="ecf726b1934da71b" providerId="LiveId" clId="{B71F60E7-0DDB-42E6-818B-77B87849ADF3}" dt="2021-08-29T01:52:10.720" v="4485" actId="20577"/>
        <pc:sldMkLst>
          <pc:docMk/>
          <pc:sldMk cId="3924319485" sldId="424"/>
        </pc:sldMkLst>
        <pc:spChg chg="mod">
          <ac:chgData name="Syphax Ait oubelli" userId="ecf726b1934da71b" providerId="LiveId" clId="{B71F60E7-0DDB-42E6-818B-77B87849ADF3}" dt="2021-08-29T01:52:10.720" v="4485" actId="20577"/>
          <ac:spMkLst>
            <pc:docMk/>
            <pc:sldMk cId="3924319485" sldId="424"/>
            <ac:spMk id="2" creationId="{7DDD0744-006F-4C68-9F2C-671C03387CBF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7558685" sldId="425"/>
        </pc:sldMkLst>
      </pc:sldChg>
      <pc:sldChg chg="addSp delSp modSp add mod">
        <pc:chgData name="Syphax Ait oubelli" userId="ecf726b1934da71b" providerId="LiveId" clId="{B71F60E7-0DDB-42E6-818B-77B87849ADF3}" dt="2021-08-29T01:54:14.989" v="4526" actId="14100"/>
        <pc:sldMkLst>
          <pc:docMk/>
          <pc:sldMk cId="1821069065" sldId="425"/>
        </pc:sldMkLst>
        <pc:spChg chg="mod">
          <ac:chgData name="Syphax Ait oubelli" userId="ecf726b1934da71b" providerId="LiveId" clId="{B71F60E7-0DDB-42E6-818B-77B87849ADF3}" dt="2021-08-29T01:53:55.824" v="4517" actId="1076"/>
          <ac:spMkLst>
            <pc:docMk/>
            <pc:sldMk cId="1821069065" sldId="425"/>
            <ac:spMk id="2" creationId="{7DDD0744-006F-4C68-9F2C-671C03387CBF}"/>
          </ac:spMkLst>
        </pc:spChg>
        <pc:spChg chg="add mod">
          <ac:chgData name="Syphax Ait oubelli" userId="ecf726b1934da71b" providerId="LiveId" clId="{B71F60E7-0DDB-42E6-818B-77B87849ADF3}" dt="2021-08-29T01:54:00.509" v="4519" actId="1076"/>
          <ac:spMkLst>
            <pc:docMk/>
            <pc:sldMk cId="1821069065" sldId="425"/>
            <ac:spMk id="3" creationId="{1DE1CE4F-C5DE-4888-9510-BC74A593F748}"/>
          </ac:spMkLst>
        </pc:spChg>
        <pc:spChg chg="add mod">
          <ac:chgData name="Syphax Ait oubelli" userId="ecf726b1934da71b" providerId="LiveId" clId="{B71F60E7-0DDB-42E6-818B-77B87849ADF3}" dt="2021-08-29T01:54:14.989" v="4526" actId="14100"/>
          <ac:spMkLst>
            <pc:docMk/>
            <pc:sldMk cId="1821069065" sldId="425"/>
            <ac:spMk id="6" creationId="{31D9F3A2-245A-4B66-A3EA-6636BB0818AD}"/>
          </ac:spMkLst>
        </pc:spChg>
        <pc:spChg chg="del">
          <ac:chgData name="Syphax Ait oubelli" userId="ecf726b1934da71b" providerId="LiveId" clId="{B71F60E7-0DDB-42E6-818B-77B87849ADF3}" dt="2021-08-29T01:53:23.486" v="4487" actId="478"/>
          <ac:spMkLst>
            <pc:docMk/>
            <pc:sldMk cId="1821069065" sldId="425"/>
            <ac:spMk id="69" creationId="{FE577A58-4F9E-43E4-B6DE-C5A991950CF2}"/>
          </ac:spMkLst>
        </pc:spChg>
        <pc:spChg chg="mod">
          <ac:chgData name="Syphax Ait oubelli" userId="ecf726b1934da71b" providerId="LiveId" clId="{B71F60E7-0DDB-42E6-818B-77B87849ADF3}" dt="2021-08-29T01:54:11.524" v="4524" actId="1076"/>
          <ac:spMkLst>
            <pc:docMk/>
            <pc:sldMk cId="1821069065" sldId="425"/>
            <ac:spMk id="78" creationId="{29DA88D5-901D-4082-9332-6EA93D689710}"/>
          </ac:spMkLst>
        </pc:spChg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56451536" sldId="4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0146900" sldId="4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51650685" sldId="4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777374" sldId="4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5304141" sldId="4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177161216" sldId="4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76420147" sldId="4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2072125" sldId="4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505652904" sldId="43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33329118" sldId="44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9905305" sldId="44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98673419" sldId="44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58318130" sldId="44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0935619" sldId="44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4569548" sldId="44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47431825" sldId="45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80795528" sldId="45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37512863" sldId="45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43445064" sldId="45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72664818" sldId="45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985676319" sldId="45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7726496" sldId="45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0290597" sldId="45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9263254" sldId="45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37065478" sldId="45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42836035" sldId="46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5007575" sldId="46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18485457" sldId="46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407467057" sldId="46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64695668" sldId="46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3986225" sldId="46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42146674" sldId="46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54899363" sldId="46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55551650" sldId="46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666181" sldId="46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08587858" sldId="47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35740927" sldId="47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23113248" sldId="47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77949183" sldId="47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528530544" sldId="47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68055001" sldId="47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56705018" sldId="47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372179" sldId="47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77960037" sldId="47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38883457" sldId="47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9644035" sldId="48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47275699" sldId="48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70013162" sldId="48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28558410" sldId="48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69998119" sldId="48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42463224" sldId="48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3145517" sldId="48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00147095" sldId="48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0744584" sldId="48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415916872" sldId="48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33758670" sldId="49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4383674" sldId="49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67857572" sldId="49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85824508" sldId="49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355393391" sldId="49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144134055" sldId="49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8757582" sldId="49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632676516" sldId="49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116945" sldId="49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14693995" sldId="49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5037027" sldId="50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209974517" sldId="50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631850587" sldId="50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22150461" sldId="50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098908077" sldId="50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47457518" sldId="50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67339527" sldId="50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613955" sldId="50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84317290" sldId="50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353320" sldId="50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678018497" sldId="51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30994448" sldId="51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942732830" sldId="51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46607133" sldId="51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95278055" sldId="51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885257835" sldId="51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128778693" sldId="51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93575836" sldId="51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62204147" sldId="51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527384383" sldId="51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094640078" sldId="52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41142821" sldId="52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288034184" sldId="52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708496733" sldId="52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820205028" sldId="52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949724731" sldId="52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875747129" sldId="52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517296453" sldId="52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34412173" sldId="528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489150254" sldId="529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21783926" sldId="530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776081150" sldId="531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658087766" sldId="532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201652827" sldId="533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751959484" sldId="534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3983430318" sldId="535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362034014" sldId="536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1450264423" sldId="537"/>
        </pc:sldMkLst>
      </pc:sldChg>
      <pc:sldChg chg="del">
        <pc:chgData name="Syphax Ait oubelli" userId="ecf726b1934da71b" providerId="LiveId" clId="{B71F60E7-0DDB-42E6-818B-77B87849ADF3}" dt="2021-08-28T18:08:13.376" v="0" actId="47"/>
        <pc:sldMkLst>
          <pc:docMk/>
          <pc:sldMk cId="2888197791" sldId="538"/>
        </pc:sldMkLst>
      </pc:sldChg>
    </pc:docChg>
  </pc:docChgLst>
  <pc:docChgLst>
    <pc:chgData name="Syphax Ait oubelli" userId="ecf726b1934da71b" providerId="LiveId" clId="{9D352CFA-EA82-4773-A32F-867974C469EA}"/>
    <pc:docChg chg="undo redo custSel addSld delSld modSld sldOrd modSection">
      <pc:chgData name="Syphax Ait oubelli" userId="ecf726b1934da71b" providerId="LiveId" clId="{9D352CFA-EA82-4773-A32F-867974C469EA}" dt="2023-01-10T11:49:37.846" v="703"/>
      <pc:docMkLst>
        <pc:docMk/>
      </pc:docMkLst>
      <pc:sldChg chg="addSp delSp modSp">
        <pc:chgData name="Syphax Ait oubelli" userId="ecf726b1934da71b" providerId="LiveId" clId="{9D352CFA-EA82-4773-A32F-867974C469EA}" dt="2023-01-10T11:45:13.128" v="576" actId="12789"/>
        <pc:sldMkLst>
          <pc:docMk/>
          <pc:sldMk cId="4153215483" sldId="649"/>
        </pc:sldMkLst>
        <pc:spChg chg="add mod">
          <ac:chgData name="Syphax Ait oubelli" userId="ecf726b1934da71b" providerId="LiveId" clId="{9D352CFA-EA82-4773-A32F-867974C469EA}" dt="2023-01-10T11:45:13.128" v="576" actId="12789"/>
          <ac:spMkLst>
            <pc:docMk/>
            <pc:sldMk cId="4153215483" sldId="649"/>
            <ac:spMk id="2" creationId="{7E318BF8-BDB2-A597-09AA-64AEC21B5DB8}"/>
          </ac:spMkLst>
        </pc:spChg>
        <pc:spChg chg="del">
          <ac:chgData name="Syphax Ait oubelli" userId="ecf726b1934da71b" providerId="LiveId" clId="{9D352CFA-EA82-4773-A32F-867974C469EA}" dt="2023-01-10T11:45:08.644" v="563" actId="478"/>
          <ac:spMkLst>
            <pc:docMk/>
            <pc:sldMk cId="4153215483" sldId="649"/>
            <ac:spMk id="6" creationId="{FF307214-32F6-444B-B17E-74B024E78CE1}"/>
          </ac:spMkLst>
        </pc:spChg>
      </pc:sldChg>
      <pc:sldChg chg="addSp delSp modSp mod">
        <pc:chgData name="Syphax Ait oubelli" userId="ecf726b1934da71b" providerId="LiveId" clId="{9D352CFA-EA82-4773-A32F-867974C469EA}" dt="2023-01-10T11:21:18.588" v="111" actId="1038"/>
        <pc:sldMkLst>
          <pc:docMk/>
          <pc:sldMk cId="940219829" sldId="650"/>
        </pc:sldMkLst>
        <pc:spChg chg="mod topLvl">
          <ac:chgData name="Syphax Ait oubelli" userId="ecf726b1934da71b" providerId="LiveId" clId="{9D352CFA-EA82-4773-A32F-867974C469EA}" dt="2023-01-10T11:16:07.554" v="33"/>
          <ac:spMkLst>
            <pc:docMk/>
            <pc:sldMk cId="940219829" sldId="650"/>
            <ac:spMk id="5" creationId="{D316575E-882D-4257-9180-F9DD8F077822}"/>
          </ac:spMkLst>
        </pc:spChg>
        <pc:spChg chg="mod topLvl">
          <ac:chgData name="Syphax Ait oubelli" userId="ecf726b1934da71b" providerId="LiveId" clId="{9D352CFA-EA82-4773-A32F-867974C469EA}" dt="2023-01-10T11:16:07.554" v="33"/>
          <ac:spMkLst>
            <pc:docMk/>
            <pc:sldMk cId="940219829" sldId="650"/>
            <ac:spMk id="7" creationId="{484A0934-5016-4906-B08A-4F475C7B24CD}"/>
          </ac:spMkLst>
        </pc:spChg>
        <pc:spChg chg="mod topLvl">
          <ac:chgData name="Syphax Ait oubelli" userId="ecf726b1934da71b" providerId="LiveId" clId="{9D352CFA-EA82-4773-A32F-867974C469EA}" dt="2023-01-10T11:16:07.554" v="33"/>
          <ac:spMkLst>
            <pc:docMk/>
            <pc:sldMk cId="940219829" sldId="650"/>
            <ac:spMk id="8" creationId="{4270A557-B9F6-4FA2-9155-C85CA027CAC7}"/>
          </ac:spMkLst>
        </pc:spChg>
        <pc:spChg chg="mod topLvl">
          <ac:chgData name="Syphax Ait oubelli" userId="ecf726b1934da71b" providerId="LiveId" clId="{9D352CFA-EA82-4773-A32F-867974C469EA}" dt="2023-01-10T11:16:07.554" v="33"/>
          <ac:spMkLst>
            <pc:docMk/>
            <pc:sldMk cId="940219829" sldId="650"/>
            <ac:spMk id="9" creationId="{60E173F1-3D22-49EC-A1D7-327E644CD059}"/>
          </ac:spMkLst>
        </pc:spChg>
        <pc:spChg chg="mod topLvl">
          <ac:chgData name="Syphax Ait oubelli" userId="ecf726b1934da71b" providerId="LiveId" clId="{9D352CFA-EA82-4773-A32F-867974C469EA}" dt="2023-01-10T11:16:07.554" v="33"/>
          <ac:spMkLst>
            <pc:docMk/>
            <pc:sldMk cId="940219829" sldId="650"/>
            <ac:spMk id="10" creationId="{F874545F-E8C3-4D58-9A4E-627BCD2C5A0C}"/>
          </ac:spMkLst>
        </pc:spChg>
        <pc:spChg chg="mod topLvl">
          <ac:chgData name="Syphax Ait oubelli" userId="ecf726b1934da71b" providerId="LiveId" clId="{9D352CFA-EA82-4773-A32F-867974C469EA}" dt="2023-01-10T11:16:07.554" v="33"/>
          <ac:spMkLst>
            <pc:docMk/>
            <pc:sldMk cId="940219829" sldId="650"/>
            <ac:spMk id="11" creationId="{EF8B6487-B056-4608-9E02-CBFE58228209}"/>
          </ac:spMkLst>
        </pc:spChg>
        <pc:spChg chg="mod">
          <ac:chgData name="Syphax Ait oubelli" userId="ecf726b1934da71b" providerId="LiveId" clId="{9D352CFA-EA82-4773-A32F-867974C469EA}" dt="2023-01-10T11:16:10.451" v="35" actId="948"/>
          <ac:spMkLst>
            <pc:docMk/>
            <pc:sldMk cId="940219829" sldId="650"/>
            <ac:spMk id="21" creationId="{52121620-510F-2650-94FD-3DE79F5E7055}"/>
          </ac:spMkLst>
        </pc:spChg>
        <pc:spChg chg="mod">
          <ac:chgData name="Syphax Ait oubelli" userId="ecf726b1934da71b" providerId="LiveId" clId="{9D352CFA-EA82-4773-A32F-867974C469EA}" dt="2023-01-10T11:16:10.451" v="35" actId="948"/>
          <ac:spMkLst>
            <pc:docMk/>
            <pc:sldMk cId="940219829" sldId="650"/>
            <ac:spMk id="22" creationId="{C8A333BD-95B8-3976-6A73-05771D327A2F}"/>
          </ac:spMkLst>
        </pc:spChg>
        <pc:spChg chg="add del">
          <ac:chgData name="Syphax Ait oubelli" userId="ecf726b1934da71b" providerId="LiveId" clId="{9D352CFA-EA82-4773-A32F-867974C469EA}" dt="2023-01-10T11:16:03.981" v="32" actId="478"/>
          <ac:spMkLst>
            <pc:docMk/>
            <pc:sldMk cId="940219829" sldId="650"/>
            <ac:spMk id="25" creationId="{0705E94B-CA23-49DC-856E-5E524BED26F0}"/>
          </ac:spMkLst>
        </pc:spChg>
        <pc:spChg chg="add del">
          <ac:chgData name="Syphax Ait oubelli" userId="ecf726b1934da71b" providerId="LiveId" clId="{9D352CFA-EA82-4773-A32F-867974C469EA}" dt="2023-01-10T11:16:03.981" v="32" actId="478"/>
          <ac:spMkLst>
            <pc:docMk/>
            <pc:sldMk cId="940219829" sldId="650"/>
            <ac:spMk id="26" creationId="{C224614B-A29C-4C23-AB70-9C9D3C99A940}"/>
          </ac:spMkLst>
        </pc:spChg>
        <pc:spChg chg="add del">
          <ac:chgData name="Syphax Ait oubelli" userId="ecf726b1934da71b" providerId="LiveId" clId="{9D352CFA-EA82-4773-A32F-867974C469EA}" dt="2023-01-10T11:16:13.123" v="37" actId="478"/>
          <ac:spMkLst>
            <pc:docMk/>
            <pc:sldMk cId="940219829" sldId="650"/>
            <ac:spMk id="27" creationId="{E13F31AE-D0AE-4867-A6CD-87FD853FA25D}"/>
          </ac:spMkLst>
        </pc:spChg>
        <pc:spChg chg="add del">
          <ac:chgData name="Syphax Ait oubelli" userId="ecf726b1934da71b" providerId="LiveId" clId="{9D352CFA-EA82-4773-A32F-867974C469EA}" dt="2023-01-10T11:16:03.981" v="32" actId="478"/>
          <ac:spMkLst>
            <pc:docMk/>
            <pc:sldMk cId="940219829" sldId="650"/>
            <ac:spMk id="28" creationId="{FB72A7C7-B38A-4C84-8999-9804F646007C}"/>
          </ac:spMkLst>
        </pc:spChg>
        <pc:spChg chg="add del">
          <ac:chgData name="Syphax Ait oubelli" userId="ecf726b1934da71b" providerId="LiveId" clId="{9D352CFA-EA82-4773-A32F-867974C469EA}" dt="2023-01-10T11:16:03.981" v="32" actId="478"/>
          <ac:spMkLst>
            <pc:docMk/>
            <pc:sldMk cId="940219829" sldId="650"/>
            <ac:spMk id="29" creationId="{AE6338AF-D137-425A-AA32-43B2A7FC6390}"/>
          </ac:spMkLst>
        </pc:spChg>
        <pc:spChg chg="add del">
          <ac:chgData name="Syphax Ait oubelli" userId="ecf726b1934da71b" providerId="LiveId" clId="{9D352CFA-EA82-4773-A32F-867974C469EA}" dt="2023-01-10T11:16:03.981" v="32" actId="478"/>
          <ac:spMkLst>
            <pc:docMk/>
            <pc:sldMk cId="940219829" sldId="650"/>
            <ac:spMk id="30" creationId="{20FD6842-D3D4-4635-8AA8-A6A8D96FF561}"/>
          </ac:spMkLst>
        </pc:spChg>
        <pc:spChg chg="add del">
          <ac:chgData name="Syphax Ait oubelli" userId="ecf726b1934da71b" providerId="LiveId" clId="{9D352CFA-EA82-4773-A32F-867974C469EA}" dt="2023-01-10T11:16:00.873" v="31" actId="478"/>
          <ac:spMkLst>
            <pc:docMk/>
            <pc:sldMk cId="940219829" sldId="650"/>
            <ac:spMk id="38" creationId="{61F12920-E96F-41F9-9FAC-CC2C969DF8EE}"/>
          </ac:spMkLst>
        </pc:spChg>
        <pc:spChg chg="mod">
          <ac:chgData name="Syphax Ait oubelli" userId="ecf726b1934da71b" providerId="LiveId" clId="{9D352CFA-EA82-4773-A32F-867974C469EA}" dt="2023-01-10T11:16:10.451" v="35" actId="948"/>
          <ac:spMkLst>
            <pc:docMk/>
            <pc:sldMk cId="940219829" sldId="650"/>
            <ac:spMk id="40" creationId="{590D78EE-E1A8-3E07-708C-DBE842AFC4A1}"/>
          </ac:spMkLst>
        </pc:spChg>
        <pc:spChg chg="mod">
          <ac:chgData name="Syphax Ait oubelli" userId="ecf726b1934da71b" providerId="LiveId" clId="{9D352CFA-EA82-4773-A32F-867974C469EA}" dt="2023-01-10T11:16:10.451" v="35" actId="948"/>
          <ac:spMkLst>
            <pc:docMk/>
            <pc:sldMk cId="940219829" sldId="650"/>
            <ac:spMk id="42" creationId="{28490EDE-411A-B97B-DB5A-BD72EAA01042}"/>
          </ac:spMkLst>
        </pc:spChg>
        <pc:spChg chg="mod">
          <ac:chgData name="Syphax Ait oubelli" userId="ecf726b1934da71b" providerId="LiveId" clId="{9D352CFA-EA82-4773-A32F-867974C469EA}" dt="2023-01-10T11:16:10.451" v="35" actId="948"/>
          <ac:spMkLst>
            <pc:docMk/>
            <pc:sldMk cId="940219829" sldId="650"/>
            <ac:spMk id="45" creationId="{3C02DC87-4185-36A8-FD3F-DED3C6CA56E1}"/>
          </ac:spMkLst>
        </pc:spChg>
        <pc:spChg chg="mod">
          <ac:chgData name="Syphax Ait oubelli" userId="ecf726b1934da71b" providerId="LiveId" clId="{9D352CFA-EA82-4773-A32F-867974C469EA}" dt="2023-01-10T11:16:10.451" v="35" actId="948"/>
          <ac:spMkLst>
            <pc:docMk/>
            <pc:sldMk cId="940219829" sldId="650"/>
            <ac:spMk id="46" creationId="{31937168-90C4-096B-E4B6-90AA70A3B2E6}"/>
          </ac:spMkLst>
        </pc:spChg>
        <pc:grpChg chg="add mod">
          <ac:chgData name="Syphax Ait oubelli" userId="ecf726b1934da71b" providerId="LiveId" clId="{9D352CFA-EA82-4773-A32F-867974C469EA}" dt="2023-01-10T11:16:07.554" v="33"/>
          <ac:grpSpMkLst>
            <pc:docMk/>
            <pc:sldMk cId="940219829" sldId="650"/>
            <ac:grpSpMk id="2" creationId="{BF2B8749-991D-251D-49F6-7AD676E498C5}"/>
          </ac:grpSpMkLst>
        </pc:grpChg>
        <pc:grpChg chg="add mod ord">
          <ac:chgData name="Syphax Ait oubelli" userId="ecf726b1934da71b" providerId="LiveId" clId="{9D352CFA-EA82-4773-A32F-867974C469EA}" dt="2023-01-10T11:16:11.217" v="36" actId="167"/>
          <ac:grpSpMkLst>
            <pc:docMk/>
            <pc:sldMk cId="940219829" sldId="650"/>
            <ac:grpSpMk id="3" creationId="{771949EE-569C-D29E-9177-2BE47976AF4D}"/>
          </ac:grpSpMkLst>
        </pc:grpChg>
        <pc:grpChg chg="del">
          <ac:chgData name="Syphax Ait oubelli" userId="ecf726b1934da71b" providerId="LiveId" clId="{9D352CFA-EA82-4773-A32F-867974C469EA}" dt="2023-01-10T11:15:02.856" v="15"/>
          <ac:grpSpMkLst>
            <pc:docMk/>
            <pc:sldMk cId="940219829" sldId="650"/>
            <ac:grpSpMk id="23" creationId="{1769DA51-A0D7-4E96-9474-80D9A2CE83FE}"/>
          </ac:grpSpMkLst>
        </pc:grpChg>
        <pc:graphicFrameChg chg="modGraphic">
          <ac:chgData name="Syphax Ait oubelli" userId="ecf726b1934da71b" providerId="LiveId" clId="{9D352CFA-EA82-4773-A32F-867974C469EA}" dt="2023-01-10T11:20:23.875" v="84" actId="20577"/>
          <ac:graphicFrameMkLst>
            <pc:docMk/>
            <pc:sldMk cId="940219829" sldId="650"/>
            <ac:graphicFrameMk id="19" creationId="{1AAE6120-E614-4924-854A-FE67D54469B9}"/>
          </ac:graphicFrameMkLst>
        </pc:graphicFrameChg>
        <pc:graphicFrameChg chg="del mod modGraphic">
          <ac:chgData name="Syphax Ait oubelli" userId="ecf726b1934da71b" providerId="LiveId" clId="{9D352CFA-EA82-4773-A32F-867974C469EA}" dt="2023-01-10T11:19:36.333" v="76" actId="478"/>
          <ac:graphicFrameMkLst>
            <pc:docMk/>
            <pc:sldMk cId="940219829" sldId="650"/>
            <ac:graphicFrameMk id="20" creationId="{4BD713E6-86A6-4CC8-84E9-901074B3ACF1}"/>
          </ac:graphicFrameMkLst>
        </pc:graphicFrameChg>
        <pc:graphicFrameChg chg="add mod">
          <ac:chgData name="Syphax Ait oubelli" userId="ecf726b1934da71b" providerId="LiveId" clId="{9D352CFA-EA82-4773-A32F-867974C469EA}" dt="2023-01-10T11:20:29.770" v="86" actId="571"/>
          <ac:graphicFrameMkLst>
            <pc:docMk/>
            <pc:sldMk cId="940219829" sldId="650"/>
            <ac:graphicFrameMk id="54" creationId="{3C641F85-8BDE-3442-243E-7A8B56BEE236}"/>
          </ac:graphicFrameMkLst>
        </pc:graphicFrameChg>
        <pc:graphicFrameChg chg="add mod modGraphic">
          <ac:chgData name="Syphax Ait oubelli" userId="ecf726b1934da71b" providerId="LiveId" clId="{9D352CFA-EA82-4773-A32F-867974C469EA}" dt="2023-01-10T11:21:18.588" v="111" actId="1038"/>
          <ac:graphicFrameMkLst>
            <pc:docMk/>
            <pc:sldMk cId="940219829" sldId="650"/>
            <ac:graphicFrameMk id="55" creationId="{7A88CE3A-9AE0-C6D1-05EB-4479BE2C5F9D}"/>
          </ac:graphicFrameMkLst>
        </pc:graphicFrame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6" creationId="{5E5FF40A-687C-11F7-5471-CEB29EF62496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2" creationId="{CB972629-0DD8-4D51-8FD2-A9F435BC6072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3" creationId="{3B883ED6-268E-4634-9EAF-011342DEAA43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4" creationId="{A622175F-A12D-4051-A554-277FD5E4EBB0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5" creationId="{986741BD-2020-4A37-B758-0C3218DA7880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6" creationId="{EDFD4566-2DE8-4136-B63F-115A63D60BE8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7" creationId="{708C4CB9-66D8-4510-9E7B-935B00E7A8E3}"/>
          </ac:cxnSpMkLst>
        </pc:cxnChg>
        <pc:cxnChg chg="mod topLvl">
          <ac:chgData name="Syphax Ait oubelli" userId="ecf726b1934da71b" providerId="LiveId" clId="{9D352CFA-EA82-4773-A32F-867974C469EA}" dt="2023-01-10T11:16:07.554" v="33"/>
          <ac:cxnSpMkLst>
            <pc:docMk/>
            <pc:sldMk cId="940219829" sldId="650"/>
            <ac:cxnSpMk id="18" creationId="{8E8456C8-3990-420C-84E0-A43BCFEF70A3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24" creationId="{73331C76-6416-44F1-8EC6-CAF1183A47F6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1" creationId="{8055B482-E5A5-4C09-BF5A-EFB005D9C42D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2" creationId="{C7BF5E32-4CBE-46B4-8EE5-8916A405ABFB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3" creationId="{03FAD015-49F8-4711-9238-C8B4171781EE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4" creationId="{AD3990D8-C121-4984-916B-2B436330BF06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5" creationId="{138243A7-015D-434E-811F-69944DE8EE37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6" creationId="{3DF7A4E7-58CF-442E-8658-D359EB3E3CD8}"/>
          </ac:cxnSpMkLst>
        </pc:cxnChg>
        <pc:cxnChg chg="add del mod">
          <ac:chgData name="Syphax Ait oubelli" userId="ecf726b1934da71b" providerId="LiveId" clId="{9D352CFA-EA82-4773-A32F-867974C469EA}" dt="2023-01-10T11:16:03.981" v="32" actId="478"/>
          <ac:cxnSpMkLst>
            <pc:docMk/>
            <pc:sldMk cId="940219829" sldId="650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47" creationId="{F0F7CCD2-8CF2-E72E-2F43-BFD01C5A2925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48" creationId="{06FD438D-368E-6870-50A6-AD21D7C13880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49" creationId="{551E9D8E-B92F-4B82-DD7E-02A34438E74A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50" creationId="{A8A436F5-DF94-9E26-E8CA-A33DF6FAA208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51" creationId="{B2D9DD74-E80D-CA53-3B12-4EF9312E7DDA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52" creationId="{B3720D76-1BC2-60BA-2049-BE0A240662CD}"/>
          </ac:cxnSpMkLst>
        </pc:cxnChg>
        <pc:cxnChg chg="mod">
          <ac:chgData name="Syphax Ait oubelli" userId="ecf726b1934da71b" providerId="LiveId" clId="{9D352CFA-EA82-4773-A32F-867974C469EA}" dt="2023-01-10T11:16:10.376" v="34" actId="571"/>
          <ac:cxnSpMkLst>
            <pc:docMk/>
            <pc:sldMk cId="940219829" sldId="650"/>
            <ac:cxnSpMk id="53" creationId="{7115C97B-99DB-6DE6-554F-C45A36A17863}"/>
          </ac:cxnSpMkLst>
        </pc:cxnChg>
      </pc:sldChg>
      <pc:sldChg chg="addSp delSp modSp mod">
        <pc:chgData name="Syphax Ait oubelli" userId="ecf726b1934da71b" providerId="LiveId" clId="{9D352CFA-EA82-4773-A32F-867974C469EA}" dt="2023-01-10T11:23:01.315" v="134" actId="478"/>
        <pc:sldMkLst>
          <pc:docMk/>
          <pc:sldMk cId="4195337812" sldId="651"/>
        </pc:sldMkLst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6" creationId="{B81D7354-4C5B-10EC-07C8-3AB47A3643EF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20" creationId="{6F839A02-8CE3-F823-DA0A-D1AA86C1C7AC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22" creationId="{94CA32F8-017C-AAA6-FA39-B71DC07D4914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26" creationId="{C224614B-A29C-4C23-AB70-9C9D3C99A940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27" creationId="{E13F31AE-D0AE-4867-A6CD-87FD853FA25D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30" creationId="{20FD6842-D3D4-4635-8AA8-A6A8D96FF561}"/>
          </ac:spMkLst>
        </pc:spChg>
        <pc:spChg chg="del">
          <ac:chgData name="Syphax Ait oubelli" userId="ecf726b1934da71b" providerId="LiveId" clId="{9D352CFA-EA82-4773-A32F-867974C469EA}" dt="2023-01-10T11:16:51.495" v="44" actId="478"/>
          <ac:spMkLst>
            <pc:docMk/>
            <pc:sldMk cId="4195337812" sldId="651"/>
            <ac:spMk id="38" creationId="{4C2B3E41-D64E-4757-94BB-845521C74E5C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42" creationId="{29F40ABF-E22A-F722-AC71-B7C5D47EC36F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43" creationId="{D4AC68F9-6B6B-2A48-A303-A1C56342B30D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45" creationId="{667525CA-30A6-56EF-C5E2-C03F26DCBA82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55" creationId="{EE3FB032-E9DD-96F6-9F76-A66C8AA60FC9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56" creationId="{522147C0-A792-EA57-E656-6E43394D8C88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57" creationId="{EA9D4E08-6B0A-7B32-56FF-C305863305EE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58" creationId="{FEE6D3C1-C1C3-DB69-500B-B9522CA65815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59" creationId="{4D8262F3-E2C6-051D-6038-751C1F87BDD1}"/>
          </ac:spMkLst>
        </pc:spChg>
        <pc:spChg chg="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60" creationId="{7AC45CF0-414F-D081-80DA-D125C2641CE1}"/>
          </ac:spMkLst>
        </pc:spChg>
        <pc:spChg chg="add mod">
          <ac:chgData name="Syphax Ait oubelli" userId="ecf726b1934da71b" providerId="LiveId" clId="{9D352CFA-EA82-4773-A32F-867974C469EA}" dt="2023-01-10T11:16:51.875" v="45"/>
          <ac:spMkLst>
            <pc:docMk/>
            <pc:sldMk cId="4195337812" sldId="651"/>
            <ac:spMk id="68" creationId="{843312D2-E783-3156-E3FA-72BFF180CE99}"/>
          </ac:spMkLst>
        </pc:spChg>
        <pc:grpChg chg="add mod">
          <ac:chgData name="Syphax Ait oubelli" userId="ecf726b1934da71b" providerId="LiveId" clId="{9D352CFA-EA82-4773-A32F-867974C469EA}" dt="2023-01-10T11:16:51.875" v="45"/>
          <ac:grpSpMkLst>
            <pc:docMk/>
            <pc:sldMk cId="4195337812" sldId="651"/>
            <ac:grpSpMk id="2" creationId="{4A101827-69A6-5C61-7006-C2D6894968D0}"/>
          </ac:grpSpMkLst>
        </pc:grpChg>
        <pc:grpChg chg="del">
          <ac:chgData name="Syphax Ait oubelli" userId="ecf726b1934da71b" providerId="LiveId" clId="{9D352CFA-EA82-4773-A32F-867974C469EA}" dt="2023-01-10T11:16:51.495" v="44" actId="478"/>
          <ac:grpSpMkLst>
            <pc:docMk/>
            <pc:sldMk cId="4195337812" sldId="651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6:51.875" v="45"/>
          <ac:grpSpMkLst>
            <pc:docMk/>
            <pc:sldMk cId="4195337812" sldId="651"/>
            <ac:grpSpMk id="53" creationId="{38670714-6A8C-C67C-8EAE-4C6D6836F9EB}"/>
          </ac:grpSpMkLst>
        </pc:grpChg>
        <pc:graphicFrameChg chg="modGraphic">
          <ac:chgData name="Syphax Ait oubelli" userId="ecf726b1934da71b" providerId="LiveId" clId="{9D352CFA-EA82-4773-A32F-867974C469EA}" dt="2023-01-10T11:22:55.054" v="132" actId="20577"/>
          <ac:graphicFrameMkLst>
            <pc:docMk/>
            <pc:sldMk cId="4195337812" sldId="651"/>
            <ac:graphicFrameMk id="19" creationId="{1AAE6120-E614-4924-854A-FE67D54469B9}"/>
          </ac:graphicFrameMkLst>
        </pc:graphicFrameChg>
        <pc:graphicFrameChg chg="add del mod modGraphic">
          <ac:chgData name="Syphax Ait oubelli" userId="ecf726b1934da71b" providerId="LiveId" clId="{9D352CFA-EA82-4773-A32F-867974C469EA}" dt="2023-01-10T11:23:01.315" v="134" actId="478"/>
          <ac:graphicFrameMkLst>
            <pc:docMk/>
            <pc:sldMk cId="4195337812" sldId="651"/>
            <ac:graphicFrameMk id="69" creationId="{1514CBFF-2827-F48F-ADB6-FCFB430D7C31}"/>
          </ac:graphicFrameMkLst>
        </pc:graphicFrame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3" creationId="{85B3831C-47FE-D807-C5B6-E2951D98194E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2" creationId="{C7BF5E32-4CBE-46B4-8EE5-8916A405ABFB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3" creationId="{03FAD015-49F8-4711-9238-C8B4171781EE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4" creationId="{AD3990D8-C121-4984-916B-2B436330BF06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5" creationId="{138243A7-015D-434E-811F-69944DE8EE37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6:51.495" v="44" actId="478"/>
          <ac:cxnSpMkLst>
            <pc:docMk/>
            <pc:sldMk cId="4195337812" sldId="651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46" creationId="{28062F13-B8C4-271B-3389-C0E03FA708D8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47" creationId="{125F869B-8206-6A0A-32FF-523FE996BA3C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48" creationId="{B7D9070F-4ED9-2EE9-F48A-FA8C91B0F59C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49" creationId="{298437D9-50C1-ADAF-C048-F38A32DEECF4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50" creationId="{CEABEB37-A7C9-3AB9-ECCC-2C34AEC6F2F0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51" creationId="{B98ACD1A-26C2-922F-BA63-5C8B99DD598F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52" creationId="{BFD0FC5E-6F62-BE7C-CBDB-A6F13FA59F6A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54" creationId="{688BEAB3-206F-E731-1803-2EB46AD9FD8D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1" creationId="{16FC5D22-91A1-2813-91AB-6290EEFCFF03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2" creationId="{3AED9865-C6A9-9247-6A0C-23621D7564DC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3" creationId="{7243F455-4B2F-BDBD-709E-14A7C7CFF017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4" creationId="{4A27FD52-A305-13F2-3F39-0462F332E112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5" creationId="{AA383221-CF3E-4E99-C20D-7A489477F19D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6" creationId="{65DDC93A-E449-3F78-FE52-0CE30FD8A758}"/>
          </ac:cxnSpMkLst>
        </pc:cxnChg>
        <pc:cxnChg chg="mod">
          <ac:chgData name="Syphax Ait oubelli" userId="ecf726b1934da71b" providerId="LiveId" clId="{9D352CFA-EA82-4773-A32F-867974C469EA}" dt="2023-01-10T11:16:51.875" v="45"/>
          <ac:cxnSpMkLst>
            <pc:docMk/>
            <pc:sldMk cId="4195337812" sldId="651"/>
            <ac:cxnSpMk id="67" creationId="{26131510-702D-291B-A899-3B0B9FA96C13}"/>
          </ac:cxnSpMkLst>
        </pc:cxnChg>
      </pc:sldChg>
      <pc:sldChg chg="addSp delSp modSp mod">
        <pc:chgData name="Syphax Ait oubelli" userId="ecf726b1934da71b" providerId="LiveId" clId="{9D352CFA-EA82-4773-A32F-867974C469EA}" dt="2023-01-10T11:21:11.259" v="109" actId="1036"/>
        <pc:sldMkLst>
          <pc:docMk/>
          <pc:sldMk cId="704122521" sldId="652"/>
        </pc:sldMkLst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6" creationId="{0BCBA40E-8C1B-8257-F2A0-2091DDF66019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22" creationId="{EDFA8454-7845-C4C8-3B98-358549AEADA1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26" creationId="{C224614B-A29C-4C23-AB70-9C9D3C99A940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27" creationId="{E13F31AE-D0AE-4867-A6CD-87FD853FA25D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30" creationId="{20FD6842-D3D4-4635-8AA8-A6A8D96FF561}"/>
          </ac:spMkLst>
        </pc:spChg>
        <pc:spChg chg="del">
          <ac:chgData name="Syphax Ait oubelli" userId="ecf726b1934da71b" providerId="LiveId" clId="{9D352CFA-EA82-4773-A32F-867974C469EA}" dt="2023-01-10T11:16:23.238" v="38" actId="478"/>
          <ac:spMkLst>
            <pc:docMk/>
            <pc:sldMk cId="704122521" sldId="652"/>
            <ac:spMk id="38" creationId="{61F12920-E96F-41F9-9FAC-CC2C969DF8EE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40" creationId="{0089E546-F862-F331-5ACE-FB858495D9BF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42" creationId="{D2649C8A-77D9-9D0E-C5A0-64CAD920BF46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45" creationId="{52087A45-9748-3D54-E756-AD0F45C4F8BA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46" creationId="{FED3AFE6-C57C-0D10-7783-28682888DE6D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56" creationId="{2FBE6667-6887-C955-1FB4-6BD845C72B58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57" creationId="{93869502-FF31-2C73-649D-F685B0139CBD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58" creationId="{F62451F3-30E1-D02E-8436-2DDDC8F31D5B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59" creationId="{239150E1-CFF8-757F-085A-0DEB7D25530A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60" creationId="{8B34CA24-B0FA-3542-8112-0EE14429475E}"/>
          </ac:spMkLst>
        </pc:spChg>
        <pc:spChg chg="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61" creationId="{44B8BA0A-D03D-A590-8C6E-4007C183E702}"/>
          </ac:spMkLst>
        </pc:spChg>
        <pc:spChg chg="add mod">
          <ac:chgData name="Syphax Ait oubelli" userId="ecf726b1934da71b" providerId="LiveId" clId="{9D352CFA-EA82-4773-A32F-867974C469EA}" dt="2023-01-10T11:16:23.589" v="39"/>
          <ac:spMkLst>
            <pc:docMk/>
            <pc:sldMk cId="704122521" sldId="652"/>
            <ac:spMk id="69" creationId="{926B7822-2542-AB11-E071-0C0CB9EFC23F}"/>
          </ac:spMkLst>
        </pc:spChg>
        <pc:grpChg chg="add mod">
          <ac:chgData name="Syphax Ait oubelli" userId="ecf726b1934da71b" providerId="LiveId" clId="{9D352CFA-EA82-4773-A32F-867974C469EA}" dt="2023-01-10T11:16:23.589" v="39"/>
          <ac:grpSpMkLst>
            <pc:docMk/>
            <pc:sldMk cId="704122521" sldId="652"/>
            <ac:grpSpMk id="2" creationId="{25817FA7-01B4-A452-AA2D-DE388ACD07F8}"/>
          </ac:grpSpMkLst>
        </pc:grpChg>
        <pc:grpChg chg="del">
          <ac:chgData name="Syphax Ait oubelli" userId="ecf726b1934da71b" providerId="LiveId" clId="{9D352CFA-EA82-4773-A32F-867974C469EA}" dt="2023-01-10T11:16:23.238" v="38" actId="478"/>
          <ac:grpSpMkLst>
            <pc:docMk/>
            <pc:sldMk cId="704122521" sldId="652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6:23.589" v="39"/>
          <ac:grpSpMkLst>
            <pc:docMk/>
            <pc:sldMk cId="704122521" sldId="652"/>
            <ac:grpSpMk id="54" creationId="{6CA8D4EF-6BA6-1A2A-8285-928C7FEB4953}"/>
          </ac:grpSpMkLst>
        </pc:grpChg>
        <pc:graphicFrameChg chg="del">
          <ac:chgData name="Syphax Ait oubelli" userId="ecf726b1934da71b" providerId="LiveId" clId="{9D352CFA-EA82-4773-A32F-867974C469EA}" dt="2023-01-10T11:21:01.750" v="99" actId="478"/>
          <ac:graphicFrameMkLst>
            <pc:docMk/>
            <pc:sldMk cId="704122521" sldId="652"/>
            <ac:graphicFrameMk id="19" creationId="{1AAE6120-E614-4924-854A-FE67D54469B9}"/>
          </ac:graphicFrameMkLst>
        </pc:graphicFrameChg>
        <pc:graphicFrameChg chg="del">
          <ac:chgData name="Syphax Ait oubelli" userId="ecf726b1934da71b" providerId="LiveId" clId="{9D352CFA-EA82-4773-A32F-867974C469EA}" dt="2023-01-10T11:21:01.750" v="99" actId="478"/>
          <ac:graphicFrameMkLst>
            <pc:docMk/>
            <pc:sldMk cId="704122521" sldId="652"/>
            <ac:graphicFrameMk id="20" creationId="{4BD713E6-86A6-4CC8-84E9-901074B3ACF1}"/>
          </ac:graphicFrameMkLst>
        </pc:graphicFrameChg>
        <pc:graphicFrameChg chg="add mod">
          <ac:chgData name="Syphax Ait oubelli" userId="ecf726b1934da71b" providerId="LiveId" clId="{9D352CFA-EA82-4773-A32F-867974C469EA}" dt="2023-01-10T11:21:02.146" v="100"/>
          <ac:graphicFrameMkLst>
            <pc:docMk/>
            <pc:sldMk cId="704122521" sldId="652"/>
            <ac:graphicFrameMk id="70" creationId="{3D991450-D6E6-AFFC-AE72-EF5A5C79ECF8}"/>
          </ac:graphicFrameMkLst>
        </pc:graphicFrameChg>
        <pc:graphicFrameChg chg="add mod">
          <ac:chgData name="Syphax Ait oubelli" userId="ecf726b1934da71b" providerId="LiveId" clId="{9D352CFA-EA82-4773-A32F-867974C469EA}" dt="2023-01-10T11:21:11.259" v="109" actId="1036"/>
          <ac:graphicFrameMkLst>
            <pc:docMk/>
            <pc:sldMk cId="704122521" sldId="652"/>
            <ac:graphicFrameMk id="71" creationId="{B66AD646-04E0-359D-586B-4764107DFC6C}"/>
          </ac:graphicFrameMkLst>
        </pc:graphicFrame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3" creationId="{20FFBCAC-B7A9-C491-6A2F-03303E16E59F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2" creationId="{C7BF5E32-4CBE-46B4-8EE5-8916A405ABFB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3" creationId="{03FAD015-49F8-4711-9238-C8B4171781EE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4" creationId="{AD3990D8-C121-4984-916B-2B436330BF06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5" creationId="{138243A7-015D-434E-811F-69944DE8EE37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6:23.238" v="38" actId="478"/>
          <ac:cxnSpMkLst>
            <pc:docMk/>
            <pc:sldMk cId="704122521" sldId="652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47" creationId="{E7454EC4-E075-329E-3CEE-4062E0CC0455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48" creationId="{515E532A-F16C-03D3-BC2A-7AE35BC65D6F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49" creationId="{107EFD67-891D-0835-C889-83316AAB9F31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50" creationId="{77F8EFB7-FEB4-84B6-F022-F78379EE9D97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51" creationId="{22135DE3-D3CC-8703-8994-44AB07D64ADD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52" creationId="{F6E10D19-F0AB-9A02-7CF8-7A6BD1585DBE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53" creationId="{3625D73C-8B33-E101-5CB0-42888F127B70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55" creationId="{A3D9E0A4-EF88-5A14-7CCD-266987C93038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2" creationId="{E87F36A1-6B7F-059E-22C2-0C9C968AE604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3" creationId="{A0127160-442B-3166-1005-7DDD6A6990A9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4" creationId="{1306839A-0FB3-4BAF-95B5-07BA9A8F2EB6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5" creationId="{1CE135CA-1801-4AEF-9CBC-CE167484DDBE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6" creationId="{DA8FBB30-8B1C-0840-5DF4-73476A44626B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7" creationId="{EFB240E1-470A-84A1-65B9-3F4CE451A43B}"/>
          </ac:cxnSpMkLst>
        </pc:cxnChg>
        <pc:cxnChg chg="mod">
          <ac:chgData name="Syphax Ait oubelli" userId="ecf726b1934da71b" providerId="LiveId" clId="{9D352CFA-EA82-4773-A32F-867974C469EA}" dt="2023-01-10T11:16:23.589" v="39"/>
          <ac:cxnSpMkLst>
            <pc:docMk/>
            <pc:sldMk cId="704122521" sldId="652"/>
            <ac:cxnSpMk id="68" creationId="{BE9FD4F2-259F-D6EF-F150-FB767E40DF0E}"/>
          </ac:cxnSpMkLst>
        </pc:cxnChg>
      </pc:sldChg>
      <pc:sldChg chg="addSp delSp modSp mod">
        <pc:chgData name="Syphax Ait oubelli" userId="ecf726b1934da71b" providerId="LiveId" clId="{9D352CFA-EA82-4773-A32F-867974C469EA}" dt="2023-01-10T11:22:23.727" v="122" actId="368"/>
        <pc:sldMkLst>
          <pc:docMk/>
          <pc:sldMk cId="785212910" sldId="653"/>
        </pc:sldMkLst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6" creationId="{D182D3C2-07CF-FAB9-1B56-C65C6B3362A0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20" creationId="{30D93E93-25D1-8165-F9D0-15C84876FE7D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21" creationId="{C7BDFFFD-EEFB-62B5-505B-113F7E4FE157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22" creationId="{33F97D65-BBC3-A1BE-59DD-420DBE0B4F0F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26" creationId="{C224614B-A29C-4C23-AB70-9C9D3C99A940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27" creationId="{E13F31AE-D0AE-4867-A6CD-87FD853FA25D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30" creationId="{20FD6842-D3D4-4635-8AA8-A6A8D96FF561}"/>
          </ac:spMkLst>
        </pc:spChg>
        <pc:spChg chg="del">
          <ac:chgData name="Syphax Ait oubelli" userId="ecf726b1934da71b" providerId="LiveId" clId="{9D352CFA-EA82-4773-A32F-867974C469EA}" dt="2023-01-10T11:16:47.690" v="42" actId="478"/>
          <ac:spMkLst>
            <pc:docMk/>
            <pc:sldMk cId="785212910" sldId="653"/>
            <ac:spMk id="38" creationId="{61F12920-E96F-41F9-9FAC-CC2C969DF8EE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40" creationId="{8DFCF7B2-483F-D019-4C0D-92E627CDA0D1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42" creationId="{D4C46EA4-DBEC-7223-34A6-9BF9A4E02C63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54" creationId="{C537A09D-9444-6056-A335-A500F30ABAB6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55" creationId="{2FC093CD-B0AC-2C34-DA22-ABA75C4601F1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56" creationId="{56E3BEBB-7BBC-A89F-6486-C57665ED3BFC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57" creationId="{81EB7CCB-4C46-51D5-23CA-033DE50E8297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58" creationId="{ED93FCD3-FD07-ECEF-2E7C-4D62D440ECE7}"/>
          </ac:spMkLst>
        </pc:spChg>
        <pc:spChg chg="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59" creationId="{21310113-6FF8-6799-3229-BCFBC55E21EA}"/>
          </ac:spMkLst>
        </pc:spChg>
        <pc:spChg chg="add mod">
          <ac:chgData name="Syphax Ait oubelli" userId="ecf726b1934da71b" providerId="LiveId" clId="{9D352CFA-EA82-4773-A32F-867974C469EA}" dt="2023-01-10T11:16:47.998" v="43"/>
          <ac:spMkLst>
            <pc:docMk/>
            <pc:sldMk cId="785212910" sldId="653"/>
            <ac:spMk id="67" creationId="{79AF4110-EB58-76F6-F4DE-7C71F2E181E3}"/>
          </ac:spMkLst>
        </pc:spChg>
        <pc:grpChg chg="add mod">
          <ac:chgData name="Syphax Ait oubelli" userId="ecf726b1934da71b" providerId="LiveId" clId="{9D352CFA-EA82-4773-A32F-867974C469EA}" dt="2023-01-10T11:16:47.998" v="43"/>
          <ac:grpSpMkLst>
            <pc:docMk/>
            <pc:sldMk cId="785212910" sldId="653"/>
            <ac:grpSpMk id="2" creationId="{19D4A172-D041-346B-912F-C6C4A35D37AE}"/>
          </ac:grpSpMkLst>
        </pc:grpChg>
        <pc:grpChg chg="del">
          <ac:chgData name="Syphax Ait oubelli" userId="ecf726b1934da71b" providerId="LiveId" clId="{9D352CFA-EA82-4773-A32F-867974C469EA}" dt="2023-01-10T11:16:47.690" v="42" actId="478"/>
          <ac:grpSpMkLst>
            <pc:docMk/>
            <pc:sldMk cId="785212910" sldId="653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6:47.998" v="43"/>
          <ac:grpSpMkLst>
            <pc:docMk/>
            <pc:sldMk cId="785212910" sldId="653"/>
            <ac:grpSpMk id="52" creationId="{B0D3813C-5BFE-5F6E-295B-72E0D36C0A8D}"/>
          </ac:grpSpMkLst>
        </pc:grpChg>
        <pc:graphicFrameChg chg="del">
          <ac:chgData name="Syphax Ait oubelli" userId="ecf726b1934da71b" providerId="LiveId" clId="{9D352CFA-EA82-4773-A32F-867974C469EA}" dt="2023-01-10T11:22:15.029" v="116" actId="478"/>
          <ac:graphicFrameMkLst>
            <pc:docMk/>
            <pc:sldMk cId="785212910" sldId="653"/>
            <ac:graphicFrameMk id="19" creationId="{1AAE6120-E614-4924-854A-FE67D54469B9}"/>
          </ac:graphicFrameMkLst>
        </pc:graphicFrameChg>
        <pc:graphicFrameChg chg="add mod modGraphic">
          <ac:chgData name="Syphax Ait oubelli" userId="ecf726b1934da71b" providerId="LiveId" clId="{9D352CFA-EA82-4773-A32F-867974C469EA}" dt="2023-01-10T11:22:23.727" v="122" actId="368"/>
          <ac:graphicFrameMkLst>
            <pc:docMk/>
            <pc:sldMk cId="785212910" sldId="653"/>
            <ac:graphicFrameMk id="68" creationId="{72280A69-5D8B-EAA2-04D3-006FA0C233EF}"/>
          </ac:graphicFrameMkLst>
        </pc:graphicFrameChg>
        <pc:graphicFrameChg chg="add del mod modGraphic">
          <ac:chgData name="Syphax Ait oubelli" userId="ecf726b1934da71b" providerId="LiveId" clId="{9D352CFA-EA82-4773-A32F-867974C469EA}" dt="2023-01-10T11:22:19.897" v="120" actId="478"/>
          <ac:graphicFrameMkLst>
            <pc:docMk/>
            <pc:sldMk cId="785212910" sldId="653"/>
            <ac:graphicFrameMk id="69" creationId="{6AE6B4C7-1541-9FD6-2776-106934BA1D0B}"/>
          </ac:graphicFrameMkLst>
        </pc:graphicFrame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3" creationId="{BB895CB0-01E8-1305-F0F1-341BDC07F76A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2" creationId="{C7BF5E32-4CBE-46B4-8EE5-8916A405ABFB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3" creationId="{03FAD015-49F8-4711-9238-C8B4171781EE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4" creationId="{AD3990D8-C121-4984-916B-2B436330BF06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5" creationId="{138243A7-015D-434E-811F-69944DE8EE37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6:47.690" v="42" actId="478"/>
          <ac:cxnSpMkLst>
            <pc:docMk/>
            <pc:sldMk cId="785212910" sldId="653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45" creationId="{A2855F46-C530-0A81-2064-36F23E19CBAB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46" creationId="{661ABF87-5640-01EB-F5E1-BCCDCA52E701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47" creationId="{EE0CBE8E-D40F-5C72-F2FA-ABA3A763CF9F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48" creationId="{120E2339-B2AE-C9E8-6FA0-F1F9BD88BD3F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49" creationId="{B6BB4B64-114F-FA8F-FD91-CD5B77BC9787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50" creationId="{337B9F6D-6344-8809-87A8-C72568C799E5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51" creationId="{88F08C93-6630-9382-1195-34FCF0987884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53" creationId="{42956ADB-28A9-0020-5112-43C8C87E7A1D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0" creationId="{F0D2CAED-88C6-2E9D-35DD-ECF5DE6D5F80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1" creationId="{2C5712FD-6A54-F57B-61FC-A0DA8D08F847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2" creationId="{55F76186-D06F-1D83-3039-A2CC0505DDBA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3" creationId="{023B7005-E5DE-EBD3-49C3-D3D81BB1C2D4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4" creationId="{98CB9C51-78B4-34E3-779D-51369907093C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5" creationId="{285D3000-9F06-977B-F861-1DED31754223}"/>
          </ac:cxnSpMkLst>
        </pc:cxnChg>
        <pc:cxnChg chg="mod">
          <ac:chgData name="Syphax Ait oubelli" userId="ecf726b1934da71b" providerId="LiveId" clId="{9D352CFA-EA82-4773-A32F-867974C469EA}" dt="2023-01-10T11:16:47.998" v="43"/>
          <ac:cxnSpMkLst>
            <pc:docMk/>
            <pc:sldMk cId="785212910" sldId="653"/>
            <ac:cxnSpMk id="66" creationId="{F3FB1FC2-86B7-A083-2968-CB3E023684EF}"/>
          </ac:cxnSpMkLst>
        </pc:cxnChg>
      </pc:sldChg>
      <pc:sldChg chg="addSp delSp modSp">
        <pc:chgData name="Syphax Ait oubelli" userId="ecf726b1934da71b" providerId="LiveId" clId="{9D352CFA-EA82-4773-A32F-867974C469EA}" dt="2023-01-10T11:45:24.790" v="584" actId="12789"/>
        <pc:sldMkLst>
          <pc:docMk/>
          <pc:sldMk cId="2047300217" sldId="654"/>
        </pc:sldMkLst>
        <pc:spChg chg="del">
          <ac:chgData name="Syphax Ait oubelli" userId="ecf726b1934da71b" providerId="LiveId" clId="{9D352CFA-EA82-4773-A32F-867974C469EA}" dt="2023-01-10T11:45:21.290" v="577" actId="478"/>
          <ac:spMkLst>
            <pc:docMk/>
            <pc:sldMk cId="2047300217" sldId="654"/>
            <ac:spMk id="2" creationId="{9D497DF8-3307-4A8D-BACC-DC0CCD976464}"/>
          </ac:spMkLst>
        </pc:spChg>
        <pc:spChg chg="add mod">
          <ac:chgData name="Syphax Ait oubelli" userId="ecf726b1934da71b" providerId="LiveId" clId="{9D352CFA-EA82-4773-A32F-867974C469EA}" dt="2023-01-10T11:45:24.790" v="584" actId="12789"/>
          <ac:spMkLst>
            <pc:docMk/>
            <pc:sldMk cId="2047300217" sldId="654"/>
            <ac:spMk id="3" creationId="{6077B59F-3DA1-146F-BBC8-18D55E4C9E98}"/>
          </ac:spMkLst>
        </pc:spChg>
      </pc:sldChg>
      <pc:sldChg chg="addSp delSp modSp mod">
        <pc:chgData name="Syphax Ait oubelli" userId="ecf726b1934da71b" providerId="LiveId" clId="{9D352CFA-EA82-4773-A32F-867974C469EA}" dt="2023-01-10T11:21:33.780" v="115" actId="1076"/>
        <pc:sldMkLst>
          <pc:docMk/>
          <pc:sldMk cId="423235768" sldId="655"/>
        </pc:sldMkLst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6" creationId="{B7415479-C56D-4DD7-F352-2BB1DCAF4033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22" creationId="{9491AD64-A0EA-1901-724F-CB5D108AE95C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26" creationId="{C224614B-A29C-4C23-AB70-9C9D3C99A940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27" creationId="{E13F31AE-D0AE-4867-A6CD-87FD853FA25D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30" creationId="{20FD6842-D3D4-4635-8AA8-A6A8D96FF561}"/>
          </ac:spMkLst>
        </pc:spChg>
        <pc:spChg chg="del">
          <ac:chgData name="Syphax Ait oubelli" userId="ecf726b1934da71b" providerId="LiveId" clId="{9D352CFA-EA82-4773-A32F-867974C469EA}" dt="2023-01-10T11:16:29.634" v="40" actId="478"/>
          <ac:spMkLst>
            <pc:docMk/>
            <pc:sldMk cId="423235768" sldId="655"/>
            <ac:spMk id="38" creationId="{61F12920-E96F-41F9-9FAC-CC2C969DF8EE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40" creationId="{096C9A4C-F0A1-C1A8-DF84-BA6071922066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42" creationId="{1B6C8D3E-24AB-6975-C093-EA99A6FE73B2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45" creationId="{C419EC4D-B1C4-E5C8-D835-C1E97A1320F1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46" creationId="{47316BA1-28C5-FD82-D6E8-C4A433703D04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56" creationId="{7A2174FC-1CA8-E9CB-A105-3E1AD6ACD37C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57" creationId="{BF1ABD77-2D54-970C-A171-BACF48CF6781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58" creationId="{6ADDE39A-D0A7-98F5-71C1-242859ACA0A6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59" creationId="{FC2B91C8-6EBD-B9C5-7569-C0AD1AE516B3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60" creationId="{D17B8F10-D683-A2E7-95D3-01195A1ECC18}"/>
          </ac:spMkLst>
        </pc:spChg>
        <pc:spChg chg="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61" creationId="{9C95DE2C-4A43-27EF-E561-CF07C82E3E58}"/>
          </ac:spMkLst>
        </pc:spChg>
        <pc:spChg chg="add mod">
          <ac:chgData name="Syphax Ait oubelli" userId="ecf726b1934da71b" providerId="LiveId" clId="{9D352CFA-EA82-4773-A32F-867974C469EA}" dt="2023-01-10T11:16:30.058" v="41"/>
          <ac:spMkLst>
            <pc:docMk/>
            <pc:sldMk cId="423235768" sldId="655"/>
            <ac:spMk id="69" creationId="{061080F0-DD04-019A-44FC-EA714939AF52}"/>
          </ac:spMkLst>
        </pc:spChg>
        <pc:grpChg chg="add mod">
          <ac:chgData name="Syphax Ait oubelli" userId="ecf726b1934da71b" providerId="LiveId" clId="{9D352CFA-EA82-4773-A32F-867974C469EA}" dt="2023-01-10T11:16:30.058" v="41"/>
          <ac:grpSpMkLst>
            <pc:docMk/>
            <pc:sldMk cId="423235768" sldId="655"/>
            <ac:grpSpMk id="2" creationId="{D89C5E96-C80B-99B1-3782-899D7DAECB41}"/>
          </ac:grpSpMkLst>
        </pc:grpChg>
        <pc:grpChg chg="del">
          <ac:chgData name="Syphax Ait oubelli" userId="ecf726b1934da71b" providerId="LiveId" clId="{9D352CFA-EA82-4773-A32F-867974C469EA}" dt="2023-01-10T11:16:29.634" v="40" actId="478"/>
          <ac:grpSpMkLst>
            <pc:docMk/>
            <pc:sldMk cId="423235768" sldId="655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6:30.058" v="41"/>
          <ac:grpSpMkLst>
            <pc:docMk/>
            <pc:sldMk cId="423235768" sldId="655"/>
            <ac:grpSpMk id="54" creationId="{9E38BC8A-AA49-EDA6-A704-1E204C87E5AA}"/>
          </ac:grpSpMkLst>
        </pc:grpChg>
        <pc:graphicFrameChg chg="del">
          <ac:chgData name="Syphax Ait oubelli" userId="ecf726b1934da71b" providerId="LiveId" clId="{9D352CFA-EA82-4773-A32F-867974C469EA}" dt="2023-01-10T11:21:26.379" v="112" actId="478"/>
          <ac:graphicFrameMkLst>
            <pc:docMk/>
            <pc:sldMk cId="423235768" sldId="655"/>
            <ac:graphicFrameMk id="19" creationId="{1AAE6120-E614-4924-854A-FE67D54469B9}"/>
          </ac:graphicFrameMkLst>
        </pc:graphicFrameChg>
        <pc:graphicFrameChg chg="del">
          <ac:chgData name="Syphax Ait oubelli" userId="ecf726b1934da71b" providerId="LiveId" clId="{9D352CFA-EA82-4773-A32F-867974C469EA}" dt="2023-01-10T11:21:28.879" v="114" actId="478"/>
          <ac:graphicFrameMkLst>
            <pc:docMk/>
            <pc:sldMk cId="423235768" sldId="655"/>
            <ac:graphicFrameMk id="20" creationId="{4BD713E6-86A6-4CC8-84E9-901074B3ACF1}"/>
          </ac:graphicFrameMkLst>
        </pc:graphicFrameChg>
        <pc:graphicFrameChg chg="add mod">
          <ac:chgData name="Syphax Ait oubelli" userId="ecf726b1934da71b" providerId="LiveId" clId="{9D352CFA-EA82-4773-A32F-867974C469EA}" dt="2023-01-10T11:21:26.795" v="113"/>
          <ac:graphicFrameMkLst>
            <pc:docMk/>
            <pc:sldMk cId="423235768" sldId="655"/>
            <ac:graphicFrameMk id="70" creationId="{558781B4-94E7-45D4-CEAE-81F59705DFEF}"/>
          </ac:graphicFrameMkLst>
        </pc:graphicFrameChg>
        <pc:graphicFrameChg chg="add mod">
          <ac:chgData name="Syphax Ait oubelli" userId="ecf726b1934da71b" providerId="LiveId" clId="{9D352CFA-EA82-4773-A32F-867974C469EA}" dt="2023-01-10T11:21:33.780" v="115" actId="1076"/>
          <ac:graphicFrameMkLst>
            <pc:docMk/>
            <pc:sldMk cId="423235768" sldId="655"/>
            <ac:graphicFrameMk id="71" creationId="{26CB6A55-8C76-1248-580A-B0E20D2A3317}"/>
          </ac:graphicFrameMkLst>
        </pc:graphicFrame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3" creationId="{A7187999-38F1-7B7F-72A4-EF551DC43464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2" creationId="{C7BF5E32-4CBE-46B4-8EE5-8916A405ABFB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3" creationId="{03FAD015-49F8-4711-9238-C8B4171781EE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4" creationId="{AD3990D8-C121-4984-916B-2B436330BF06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5" creationId="{138243A7-015D-434E-811F-69944DE8EE37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6:29.634" v="40" actId="478"/>
          <ac:cxnSpMkLst>
            <pc:docMk/>
            <pc:sldMk cId="423235768" sldId="655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47" creationId="{ECA69EC8-C3D8-CE80-0016-87F5C88FAD19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48" creationId="{2C3D0057-BFEE-73B8-8F0E-030C0C498189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49" creationId="{3FBC1AD1-8583-5A3C-6987-393DD08C8F9A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50" creationId="{47135C9B-1F2B-243E-A4D3-CEFBFE30689B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51" creationId="{DDAB0A4E-8823-39CE-D458-80B8112E5653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52" creationId="{E6C5BA10-18E4-2537-515E-6F16DFF4A119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53" creationId="{4FCD5F15-1C6A-AD46-73E2-73F0DE9D0552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55" creationId="{01F959D1-5189-1A08-8907-CF4C557691F9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2" creationId="{D2577275-BF4D-F56D-65B5-DDC6CB6B3A03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3" creationId="{284A0B63-D488-0F51-2D67-B20E79A5059E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4" creationId="{D596696E-7C32-4526-FF02-E5CDE6020614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5" creationId="{919E7F30-16F5-9629-F136-16249494010A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6" creationId="{7F916378-0680-1785-3CC5-031E7DC607F4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7" creationId="{0F1DE90A-1A44-33A1-F506-3A3E03D3C781}"/>
          </ac:cxnSpMkLst>
        </pc:cxnChg>
        <pc:cxnChg chg="mod">
          <ac:chgData name="Syphax Ait oubelli" userId="ecf726b1934da71b" providerId="LiveId" clId="{9D352CFA-EA82-4773-A32F-867974C469EA}" dt="2023-01-10T11:16:30.058" v="41"/>
          <ac:cxnSpMkLst>
            <pc:docMk/>
            <pc:sldMk cId="423235768" sldId="655"/>
            <ac:cxnSpMk id="68" creationId="{FEC6FF82-BB2A-5073-565C-98B333CDEB3E}"/>
          </ac:cxnSpMkLst>
        </pc:cxnChg>
      </pc:sldChg>
      <pc:sldChg chg="addSp delSp modSp mod">
        <pc:chgData name="Syphax Ait oubelli" userId="ecf726b1934da71b" providerId="LiveId" clId="{9D352CFA-EA82-4773-A32F-867974C469EA}" dt="2023-01-10T11:26:54.528" v="186" actId="962"/>
        <pc:sldMkLst>
          <pc:docMk/>
          <pc:sldMk cId="1844851243" sldId="656"/>
        </pc:sldMkLst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19" creationId="{D289CBBC-58A5-D74D-DE27-9BC07DDA6F2D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20" creationId="{037E4ED3-A316-1FBD-4E98-49D46E522BC2}"/>
          </ac:spMkLst>
        </pc:spChg>
        <pc:spChg chg="del mod">
          <ac:chgData name="Syphax Ait oubelli" userId="ecf726b1934da71b" providerId="LiveId" clId="{9D352CFA-EA82-4773-A32F-867974C469EA}" dt="2023-01-10T11:17:06.036" v="49" actId="478"/>
          <ac:spMkLst>
            <pc:docMk/>
            <pc:sldMk cId="1844851243" sldId="656"/>
            <ac:spMk id="21" creationId="{9A021E9E-E2A4-BEE8-B499-0BF6C3E95838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22" creationId="{17E4BAA5-2CE1-4D3D-F271-DFCF8A7FAB53}"/>
          </ac:spMkLst>
        </pc:spChg>
        <pc:spChg chg="del">
          <ac:chgData name="Syphax Ait oubelli" userId="ecf726b1934da71b" providerId="LiveId" clId="{9D352CFA-EA82-4773-A32F-867974C469EA}" dt="2023-01-10T11:16:56.440" v="46" actId="478"/>
          <ac:spMkLst>
            <pc:docMk/>
            <pc:sldMk cId="1844851243" sldId="656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6:56.440" v="46" actId="478"/>
          <ac:spMkLst>
            <pc:docMk/>
            <pc:sldMk cId="1844851243" sldId="656"/>
            <ac:spMk id="26" creationId="{C224614B-A29C-4C23-AB70-9C9D3C99A940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27" creationId="{59532BCA-0C27-5809-BBF1-E48DA92F6751}"/>
          </ac:spMkLst>
        </pc:spChg>
        <pc:spChg chg="del">
          <ac:chgData name="Syphax Ait oubelli" userId="ecf726b1934da71b" providerId="LiveId" clId="{9D352CFA-EA82-4773-A32F-867974C469EA}" dt="2023-01-10T11:16:56.440" v="46" actId="478"/>
          <ac:spMkLst>
            <pc:docMk/>
            <pc:sldMk cId="1844851243" sldId="656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6:56.440" v="46" actId="478"/>
          <ac:spMkLst>
            <pc:docMk/>
            <pc:sldMk cId="1844851243" sldId="656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6:56.440" v="46" actId="478"/>
          <ac:spMkLst>
            <pc:docMk/>
            <pc:sldMk cId="1844851243" sldId="656"/>
            <ac:spMk id="30" creationId="{20FD6842-D3D4-4635-8AA8-A6A8D96FF561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33" creationId="{4ED76F2A-BCF6-DD9B-AE81-2E715511F188}"/>
          </ac:spMkLst>
        </pc:spChg>
        <pc:spChg chg="mod">
          <ac:chgData name="Syphax Ait oubelli" userId="ecf726b1934da71b" providerId="LiveId" clId="{9D352CFA-EA82-4773-A32F-867974C469EA}" dt="2023-01-10T11:23:25.362" v="139" actId="20577"/>
          <ac:spMkLst>
            <pc:docMk/>
            <pc:sldMk cId="1844851243" sldId="656"/>
            <ac:spMk id="40" creationId="{E09D52F4-345B-416B-8C84-BFDA173D251E}"/>
          </ac:spMkLst>
        </pc:spChg>
        <pc:spChg chg="mod">
          <ac:chgData name="Syphax Ait oubelli" userId="ecf726b1934da71b" providerId="LiveId" clId="{9D352CFA-EA82-4773-A32F-867974C469EA}" dt="2023-01-10T11:23:12.640" v="136" actId="1076"/>
          <ac:spMkLst>
            <pc:docMk/>
            <pc:sldMk cId="1844851243" sldId="656"/>
            <ac:spMk id="47" creationId="{2AFC66F6-44CD-4CE9-A61C-4ED255F02433}"/>
          </ac:spMkLst>
        </pc:spChg>
        <pc:spChg chg="mod">
          <ac:chgData name="Syphax Ait oubelli" userId="ecf726b1934da71b" providerId="LiveId" clId="{9D352CFA-EA82-4773-A32F-867974C469EA}" dt="2023-01-10T11:23:27.898" v="140" actId="20577"/>
          <ac:spMkLst>
            <pc:docMk/>
            <pc:sldMk cId="1844851243" sldId="656"/>
            <ac:spMk id="51" creationId="{DC438E7B-0507-4F27-960A-3077E423B3BA}"/>
          </ac:spMkLst>
        </pc:spChg>
        <pc:spChg chg="mod">
          <ac:chgData name="Syphax Ait oubelli" userId="ecf726b1934da71b" providerId="LiveId" clId="{9D352CFA-EA82-4773-A32F-867974C469EA}" dt="2023-01-10T11:23:28.605" v="141" actId="20577"/>
          <ac:spMkLst>
            <pc:docMk/>
            <pc:sldMk cId="1844851243" sldId="656"/>
            <ac:spMk id="52" creationId="{52578B6E-E6BC-4D1F-BE6A-73E7D1D86350}"/>
          </ac:spMkLst>
        </pc:spChg>
        <pc:spChg chg="mod topLvl">
          <ac:chgData name="Syphax Ait oubelli" userId="ecf726b1934da71b" providerId="LiveId" clId="{9D352CFA-EA82-4773-A32F-867974C469EA}" dt="2023-01-10T11:26:08.748" v="174" actId="962"/>
          <ac:spMkLst>
            <pc:docMk/>
            <pc:sldMk cId="1844851243" sldId="656"/>
            <ac:spMk id="54" creationId="{3C75BA4E-5366-460F-83CA-4A2484E3478F}"/>
          </ac:spMkLst>
        </pc:spChg>
        <pc:spChg chg="mod topLvl">
          <ac:chgData name="Syphax Ait oubelli" userId="ecf726b1934da71b" providerId="LiveId" clId="{9D352CFA-EA82-4773-A32F-867974C469EA}" dt="2023-01-10T11:26:12.294" v="175" actId="962"/>
          <ac:spMkLst>
            <pc:docMk/>
            <pc:sldMk cId="1844851243" sldId="656"/>
            <ac:spMk id="55" creationId="{D0655612-97F0-4C91-ADB2-99AD3BFD3645}"/>
          </ac:spMkLst>
        </pc:spChg>
        <pc:spChg chg="mod topLvl">
          <ac:chgData name="Syphax Ait oubelli" userId="ecf726b1934da71b" providerId="LiveId" clId="{9D352CFA-EA82-4773-A32F-867974C469EA}" dt="2023-01-10T11:26:15.007" v="176" actId="962"/>
          <ac:spMkLst>
            <pc:docMk/>
            <pc:sldMk cId="1844851243" sldId="656"/>
            <ac:spMk id="56" creationId="{EB0C790C-3D0A-47E4-BB78-D6FC9B3A801D}"/>
          </ac:spMkLst>
        </pc:spChg>
        <pc:spChg chg="mod topLvl">
          <ac:chgData name="Syphax Ait oubelli" userId="ecf726b1934da71b" providerId="LiveId" clId="{9D352CFA-EA82-4773-A32F-867974C469EA}" dt="2023-01-10T11:26:17.573" v="177" actId="962"/>
          <ac:spMkLst>
            <pc:docMk/>
            <pc:sldMk cId="1844851243" sldId="656"/>
            <ac:spMk id="57" creationId="{D2B5C5DC-B3A6-4B2D-A285-2145652341BB}"/>
          </ac:spMkLst>
        </pc:spChg>
        <pc:spChg chg="mod topLvl">
          <ac:chgData name="Syphax Ait oubelli" userId="ecf726b1934da71b" providerId="LiveId" clId="{9D352CFA-EA82-4773-A32F-867974C469EA}" dt="2023-01-10T11:26:20.599" v="178" actId="962"/>
          <ac:spMkLst>
            <pc:docMk/>
            <pc:sldMk cId="1844851243" sldId="656"/>
            <ac:spMk id="58" creationId="{79300EEF-1406-4A18-9D30-DDFEB7433A7C}"/>
          </ac:spMkLst>
        </pc:spChg>
        <pc:spChg chg="mod topLvl">
          <ac:chgData name="Syphax Ait oubelli" userId="ecf726b1934da71b" providerId="LiveId" clId="{9D352CFA-EA82-4773-A32F-867974C469EA}" dt="2023-01-10T11:26:23.908" v="179" actId="962"/>
          <ac:spMkLst>
            <pc:docMk/>
            <pc:sldMk cId="1844851243" sldId="656"/>
            <ac:spMk id="59" creationId="{D8988337-2F84-4B13-B0EE-8DB5BD4E7264}"/>
          </ac:spMkLst>
        </pc:spChg>
        <pc:spChg chg="mod">
          <ac:chgData name="Syphax Ait oubelli" userId="ecf726b1934da71b" providerId="LiveId" clId="{9D352CFA-EA82-4773-A32F-867974C469EA}" dt="2023-01-10T11:23:32.772" v="143" actId="20577"/>
          <ac:spMkLst>
            <pc:docMk/>
            <pc:sldMk cId="1844851243" sldId="656"/>
            <ac:spMk id="60" creationId="{43433A29-5C7D-4E46-8F87-CA6E6215FA98}"/>
          </ac:spMkLst>
        </pc:spChg>
        <pc:spChg chg="mod">
          <ac:chgData name="Syphax Ait oubelli" userId="ecf726b1934da71b" providerId="LiveId" clId="{9D352CFA-EA82-4773-A32F-867974C469EA}" dt="2023-01-10T11:23:34.499" v="144" actId="20577"/>
          <ac:spMkLst>
            <pc:docMk/>
            <pc:sldMk cId="1844851243" sldId="656"/>
            <ac:spMk id="68" creationId="{5751EB04-E4EB-4414-81FD-87B5BDC5479F}"/>
          </ac:spMkLst>
        </pc:spChg>
        <pc:spChg chg="mod">
          <ac:chgData name="Syphax Ait oubelli" userId="ecf726b1934da71b" providerId="LiveId" clId="{9D352CFA-EA82-4773-A32F-867974C469EA}" dt="2023-01-10T11:23:36.231" v="145" actId="20577"/>
          <ac:spMkLst>
            <pc:docMk/>
            <pc:sldMk cId="1844851243" sldId="656"/>
            <ac:spMk id="71" creationId="{FACDE304-0062-4001-BCB1-E136A116F42E}"/>
          </ac:spMkLst>
        </pc:spChg>
        <pc:spChg chg="mod topLvl">
          <ac:chgData name="Syphax Ait oubelli" userId="ecf726b1934da71b" providerId="LiveId" clId="{9D352CFA-EA82-4773-A32F-867974C469EA}" dt="2023-01-10T11:26:54.528" v="186" actId="962"/>
          <ac:spMkLst>
            <pc:docMk/>
            <pc:sldMk cId="1844851243" sldId="656"/>
            <ac:spMk id="72" creationId="{80E3F662-4A76-4C51-B7D0-0D537565AA68}"/>
          </ac:spMkLst>
        </pc:spChg>
        <pc:spChg chg="mod topLvl">
          <ac:chgData name="Syphax Ait oubelli" userId="ecf726b1934da71b" providerId="LiveId" clId="{9D352CFA-EA82-4773-A32F-867974C469EA}" dt="2023-01-10T11:26:50.326" v="185" actId="962"/>
          <ac:spMkLst>
            <pc:docMk/>
            <pc:sldMk cId="1844851243" sldId="656"/>
            <ac:spMk id="73" creationId="{5D22D696-35F8-4772-949D-59D4D645FD4D}"/>
          </ac:spMkLst>
        </pc:spChg>
        <pc:spChg chg="mod topLvl">
          <ac:chgData name="Syphax Ait oubelli" userId="ecf726b1934da71b" providerId="LiveId" clId="{9D352CFA-EA82-4773-A32F-867974C469EA}" dt="2023-01-10T11:26:47.105" v="184" actId="962"/>
          <ac:spMkLst>
            <pc:docMk/>
            <pc:sldMk cId="1844851243" sldId="656"/>
            <ac:spMk id="74" creationId="{3B24F292-2F53-49A8-9EFD-4A2330D5ECBB}"/>
          </ac:spMkLst>
        </pc:spChg>
        <pc:spChg chg="mod topLvl">
          <ac:chgData name="Syphax Ait oubelli" userId="ecf726b1934da71b" providerId="LiveId" clId="{9D352CFA-EA82-4773-A32F-867974C469EA}" dt="2023-01-10T11:26:43.338" v="183" actId="962"/>
          <ac:spMkLst>
            <pc:docMk/>
            <pc:sldMk cId="1844851243" sldId="656"/>
            <ac:spMk id="75" creationId="{C3F1B068-104F-4CCB-BB21-3B4E45DD2C3C}"/>
          </ac:spMkLst>
        </pc:spChg>
        <pc:spChg chg="mod topLvl">
          <ac:chgData name="Syphax Ait oubelli" userId="ecf726b1934da71b" providerId="LiveId" clId="{9D352CFA-EA82-4773-A32F-867974C469EA}" dt="2023-01-10T11:26:36.441" v="181" actId="962"/>
          <ac:spMkLst>
            <pc:docMk/>
            <pc:sldMk cId="1844851243" sldId="656"/>
            <ac:spMk id="76" creationId="{9FA65929-8D38-481B-9C08-61CD57E2CCCB}"/>
          </ac:spMkLst>
        </pc:spChg>
        <pc:spChg chg="mod topLvl">
          <ac:chgData name="Syphax Ait oubelli" userId="ecf726b1934da71b" providerId="LiveId" clId="{9D352CFA-EA82-4773-A32F-867974C469EA}" dt="2023-01-10T11:26:33.532" v="180" actId="962"/>
          <ac:spMkLst>
            <pc:docMk/>
            <pc:sldMk cId="1844851243" sldId="656"/>
            <ac:spMk id="77" creationId="{AEC4BFAD-0143-440D-BCCC-B9C35F94C4DA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97" creationId="{AC293C6F-A802-5987-31AE-80B249A90006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98" creationId="{B2A0D0A4-8F81-026B-E146-4C73D5CD9AFE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99" creationId="{FECDFD59-7CE8-A997-FB9E-90439F2E9190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100" creationId="{2B05EAF3-4B0D-3069-5113-985AEEF6DE25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101" creationId="{04CA1411-C44D-C13E-E381-A6CF9AF7AC02}"/>
          </ac:spMkLst>
        </pc:spChg>
        <pc:spChg chg="mod">
          <ac:chgData name="Syphax Ait oubelli" userId="ecf726b1934da71b" providerId="LiveId" clId="{9D352CFA-EA82-4773-A32F-867974C469EA}" dt="2023-01-10T11:16:57.333" v="47"/>
          <ac:spMkLst>
            <pc:docMk/>
            <pc:sldMk cId="1844851243" sldId="656"/>
            <ac:spMk id="102" creationId="{E2BE3892-2A5F-7074-8460-EACF0B341434}"/>
          </ac:spMkLst>
        </pc:spChg>
        <pc:spChg chg="add del mod">
          <ac:chgData name="Syphax Ait oubelli" userId="ecf726b1934da71b" providerId="LiveId" clId="{9D352CFA-EA82-4773-A32F-867974C469EA}" dt="2023-01-10T11:17:00.645" v="48" actId="478"/>
          <ac:spMkLst>
            <pc:docMk/>
            <pc:sldMk cId="1844851243" sldId="656"/>
            <ac:spMk id="110" creationId="{25D2FD0F-AB80-EC4F-7511-1D9DA14B5F60}"/>
          </ac:spMkLst>
        </pc:spChg>
        <pc:grpChg chg="add mod">
          <ac:chgData name="Syphax Ait oubelli" userId="ecf726b1934da71b" providerId="LiveId" clId="{9D352CFA-EA82-4773-A32F-867974C469EA}" dt="2023-01-10T11:16:57.333" v="47"/>
          <ac:grpSpMkLst>
            <pc:docMk/>
            <pc:sldMk cId="1844851243" sldId="656"/>
            <ac:grpSpMk id="3" creationId="{90409AB0-C6E8-F654-2D42-15DC55A12C1E}"/>
          </ac:grpSpMkLst>
        </pc:grpChg>
        <pc:grpChg chg="del">
          <ac:chgData name="Syphax Ait oubelli" userId="ecf726b1934da71b" providerId="LiveId" clId="{9D352CFA-EA82-4773-A32F-867974C469EA}" dt="2023-01-10T11:16:56.440" v="46" actId="478"/>
          <ac:grpSpMkLst>
            <pc:docMk/>
            <pc:sldMk cId="1844851243" sldId="656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6:57.333" v="47"/>
          <ac:grpSpMkLst>
            <pc:docMk/>
            <pc:sldMk cId="1844851243" sldId="656"/>
            <ac:grpSpMk id="95" creationId="{EFF514A2-1393-697D-6FE3-DB41B4E6FBB8}"/>
          </ac:grpSpMkLst>
        </pc:grpChg>
        <pc:grpChg chg="add del mod">
          <ac:chgData name="Syphax Ait oubelli" userId="ecf726b1934da71b" providerId="LiveId" clId="{9D352CFA-EA82-4773-A32F-867974C469EA}" dt="2023-01-10T11:25:11.250" v="158"/>
          <ac:grpSpMkLst>
            <pc:docMk/>
            <pc:sldMk cId="1844851243" sldId="656"/>
            <ac:grpSpMk id="112" creationId="{22CC175A-ACC0-F174-0809-717AC7369B90}"/>
          </ac:grpSpMkLst>
        </pc:grpChg>
        <pc:grpChg chg="add del mod">
          <ac:chgData name="Syphax Ait oubelli" userId="ecf726b1934da71b" providerId="LiveId" clId="{9D352CFA-EA82-4773-A32F-867974C469EA}" dt="2023-01-10T11:25:09.584" v="157"/>
          <ac:grpSpMkLst>
            <pc:docMk/>
            <pc:sldMk cId="1844851243" sldId="656"/>
            <ac:grpSpMk id="113" creationId="{9CAC700B-CE53-95ED-F4A2-D1DFBBB53A41}"/>
          </ac:grpSpMkLst>
        </pc:grpChg>
        <pc:graphicFrameChg chg="add del mod">
          <ac:chgData name="Syphax Ait oubelli" userId="ecf726b1934da71b" providerId="LiveId" clId="{9D352CFA-EA82-4773-A32F-867974C469EA}" dt="2023-01-10T11:23:40.289" v="147" actId="478"/>
          <ac:graphicFrameMkLst>
            <pc:docMk/>
            <pc:sldMk cId="1844851243" sldId="656"/>
            <ac:graphicFrameMk id="111" creationId="{226A669C-E266-7718-5B39-57A19F14D6BC}"/>
          </ac:graphicFrameMkLst>
        </pc:graphicFrame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6" creationId="{BD0B3D7D-052F-3D7D-10A2-1C45CC5AA03B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32" creationId="{C7BF5E32-4CBE-46B4-8EE5-8916A405ABFB}"/>
          </ac:cxnSpMkLst>
        </pc:cxnChg>
        <pc:cxnChg chg="del 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34" creationId="{AD3990D8-C121-4984-916B-2B436330BF06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35" creationId="{5BBB71AC-B093-F393-5457-2EFF33BCF215}"/>
          </ac:cxnSpMkLst>
        </pc:cxnChg>
        <pc:cxnChg chg="del 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6:56.440" v="46" actId="478"/>
          <ac:cxnSpMkLst>
            <pc:docMk/>
            <pc:sldMk cId="1844851243" sldId="656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38" creationId="{3AFB9C7E-0B5D-E2A1-2BDA-A70011549F8B}"/>
          </ac:cxnSpMkLst>
        </pc:cxnChg>
        <pc:cxnChg chg="del mod">
          <ac:chgData name="Syphax Ait oubelli" userId="ecf726b1934da71b" providerId="LiveId" clId="{9D352CFA-EA82-4773-A32F-867974C469EA}" dt="2023-01-10T11:17:06.036" v="49" actId="478"/>
          <ac:cxnSpMkLst>
            <pc:docMk/>
            <pc:sldMk cId="1844851243" sldId="656"/>
            <ac:cxnSpMk id="90" creationId="{D2CA1BF0-0936-4FC2-F0BE-181D3BC51098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91" creationId="{517142A7-B51E-475B-75F4-F9EE526AF658}"/>
          </ac:cxnSpMkLst>
        </pc:cxnChg>
        <pc:cxnChg chg="del mod">
          <ac:chgData name="Syphax Ait oubelli" userId="ecf726b1934da71b" providerId="LiveId" clId="{9D352CFA-EA82-4773-A32F-867974C469EA}" dt="2023-01-10T11:17:06.036" v="49" actId="478"/>
          <ac:cxnSpMkLst>
            <pc:docMk/>
            <pc:sldMk cId="1844851243" sldId="656"/>
            <ac:cxnSpMk id="92" creationId="{34A21EB5-A8F3-063C-B0E8-BB3A012ECC9C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93" creationId="{12990A6C-F260-33EF-716C-A97A3A211766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94" creationId="{9C52A137-DBBE-0927-2FE6-8EF7FCDDADC6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96" creationId="{53C40B52-5746-F2D6-EEEC-F3CC7B18D91F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3" creationId="{EB809214-F726-18DF-139F-ABBAC0246E6B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4" creationId="{2DA8A056-6652-32D3-CD50-4993A1446ABE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5" creationId="{3C8AB02C-71C2-F705-6984-78FE88832077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6" creationId="{4A0BB9FF-C367-C49E-3FDA-3E83FDD76583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7" creationId="{BEDD892B-0FD8-6764-6AC0-1ABA131F27FB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8" creationId="{1D185918-18B9-9B83-3F04-25C5685689D8}"/>
          </ac:cxnSpMkLst>
        </pc:cxnChg>
        <pc:cxnChg chg="mod">
          <ac:chgData name="Syphax Ait oubelli" userId="ecf726b1934da71b" providerId="LiveId" clId="{9D352CFA-EA82-4773-A32F-867974C469EA}" dt="2023-01-10T11:16:57.333" v="47"/>
          <ac:cxnSpMkLst>
            <pc:docMk/>
            <pc:sldMk cId="1844851243" sldId="656"/>
            <ac:cxnSpMk id="109" creationId="{32E7B7D4-F3BB-4F07-9A52-1C9BE70A4F80}"/>
          </ac:cxnSpMkLst>
        </pc:cxnChg>
      </pc:sldChg>
      <pc:sldChg chg="addSp delSp modSp del mod">
        <pc:chgData name="Syphax Ait oubelli" userId="ecf726b1934da71b" providerId="LiveId" clId="{9D352CFA-EA82-4773-A32F-867974C469EA}" dt="2023-01-10T11:29:25.634" v="203" actId="47"/>
        <pc:sldMkLst>
          <pc:docMk/>
          <pc:sldMk cId="2213065898" sldId="657"/>
        </pc:sldMkLst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19" creationId="{E7E65556-1205-3548-B5F9-6FEBB1EFCD87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20" creationId="{6F00DD95-B545-38E4-C745-BD8A75CF487C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21" creationId="{4F0C62E4-8258-325E-B305-19A86E332D90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22" creationId="{63F1AAF3-5AF7-B0C6-224E-0DCA9E389114}"/>
          </ac:spMkLst>
        </pc:spChg>
        <pc:spChg chg="del">
          <ac:chgData name="Syphax Ait oubelli" userId="ecf726b1934da71b" providerId="LiveId" clId="{9D352CFA-EA82-4773-A32F-867974C469EA}" dt="2023-01-10T11:17:13.362" v="50" actId="478"/>
          <ac:spMkLst>
            <pc:docMk/>
            <pc:sldMk cId="2213065898" sldId="657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7:13.362" v="50" actId="478"/>
          <ac:spMkLst>
            <pc:docMk/>
            <pc:sldMk cId="2213065898" sldId="657"/>
            <ac:spMk id="26" creationId="{C224614B-A29C-4C23-AB70-9C9D3C99A940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27" creationId="{703C6228-369A-75D0-2A31-567F391BC289}"/>
          </ac:spMkLst>
        </pc:spChg>
        <pc:spChg chg="del">
          <ac:chgData name="Syphax Ait oubelli" userId="ecf726b1934da71b" providerId="LiveId" clId="{9D352CFA-EA82-4773-A32F-867974C469EA}" dt="2023-01-10T11:17:13.362" v="50" actId="478"/>
          <ac:spMkLst>
            <pc:docMk/>
            <pc:sldMk cId="2213065898" sldId="657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7:13.362" v="50" actId="478"/>
          <ac:spMkLst>
            <pc:docMk/>
            <pc:sldMk cId="2213065898" sldId="657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7:13.362" v="50" actId="478"/>
          <ac:spMkLst>
            <pc:docMk/>
            <pc:sldMk cId="2213065898" sldId="657"/>
            <ac:spMk id="30" creationId="{20FD6842-D3D4-4635-8AA8-A6A8D96FF561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94" creationId="{F80E95CD-4E05-1B8E-3DC4-2E685E2B17C9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95" creationId="{EE92EAA7-E1C3-9EF9-ADBA-3C24B6F7C011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96" creationId="{4B8C4AB8-4CEC-0501-76F0-2D058EDF10E2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97" creationId="{E300A61B-85FB-FBE2-CDC0-8704933DDE07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98" creationId="{CFE352D3-D303-C36A-8444-7DD64C15D3E3}"/>
          </ac:spMkLst>
        </pc:spChg>
        <pc:spChg chg="mod">
          <ac:chgData name="Syphax Ait oubelli" userId="ecf726b1934da71b" providerId="LiveId" clId="{9D352CFA-EA82-4773-A32F-867974C469EA}" dt="2023-01-10T11:17:13.788" v="51"/>
          <ac:spMkLst>
            <pc:docMk/>
            <pc:sldMk cId="2213065898" sldId="657"/>
            <ac:spMk id="99" creationId="{029DB717-BA2A-0D1D-BC10-170FECEC75CD}"/>
          </ac:spMkLst>
        </pc:spChg>
        <pc:grpChg chg="add mod">
          <ac:chgData name="Syphax Ait oubelli" userId="ecf726b1934da71b" providerId="LiveId" clId="{9D352CFA-EA82-4773-A32F-867974C469EA}" dt="2023-01-10T11:17:13.788" v="51"/>
          <ac:grpSpMkLst>
            <pc:docMk/>
            <pc:sldMk cId="2213065898" sldId="657"/>
            <ac:grpSpMk id="3" creationId="{293932A7-2EF3-814F-E84D-0402B54770C4}"/>
          </ac:grpSpMkLst>
        </pc:grpChg>
        <pc:grpChg chg="del">
          <ac:chgData name="Syphax Ait oubelli" userId="ecf726b1934da71b" providerId="LiveId" clId="{9D352CFA-EA82-4773-A32F-867974C469EA}" dt="2023-01-10T11:17:13.362" v="50" actId="478"/>
          <ac:grpSpMkLst>
            <pc:docMk/>
            <pc:sldMk cId="2213065898" sldId="657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7:13.788" v="51"/>
          <ac:grpSpMkLst>
            <pc:docMk/>
            <pc:sldMk cId="2213065898" sldId="657"/>
            <ac:grpSpMk id="92" creationId="{EBC08F7E-35C5-0D9A-2FDF-264F4905A350}"/>
          </ac:grpSpMkLst>
        </pc:grp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6" creationId="{16E6B987-85A5-E15B-D245-12620D573EC3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32" creationId="{C7BF5E32-4CBE-46B4-8EE5-8916A405ABFB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33" creationId="{FADE23E9-EF10-65B9-6A08-ACE992484C8B}"/>
          </ac:cxnSpMkLst>
        </pc:cxnChg>
        <pc:cxnChg chg="del 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34" creationId="{AD3990D8-C121-4984-916B-2B436330BF06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35" creationId="{AC8AEB50-F1A3-5B30-75CC-4DC364E7D266}"/>
          </ac:cxnSpMkLst>
        </pc:cxnChg>
        <pc:cxnChg chg="del 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7:13.362" v="50" actId="478"/>
          <ac:cxnSpMkLst>
            <pc:docMk/>
            <pc:sldMk cId="2213065898" sldId="657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38" creationId="{10CE1713-7C66-02AD-61C9-3483668B1BDF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90" creationId="{22D524C7-E1D1-295F-00F7-91E40171B033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91" creationId="{A9CF3D6F-FFCB-1865-74C5-70EA0A51CF1E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93" creationId="{BF0517C7-E931-169F-E390-3C2C4AB813B8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0" creationId="{A49C66F2-62DF-C8E6-DB19-C6B4FB0CE003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1" creationId="{2B0BEBFB-35C1-664A-1DA3-0D97ABFE35FA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2" creationId="{4F804049-5ACC-68D4-7117-D0C52DF504C8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3" creationId="{C76EF67B-11D3-AC1E-28EA-6F7F12D68B0A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4" creationId="{0A4290A4-1D96-5809-11A2-1A888DA761DE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5" creationId="{828D6D78-7525-3730-8283-4F0708B4F4F0}"/>
          </ac:cxnSpMkLst>
        </pc:cxnChg>
        <pc:cxnChg chg="mod">
          <ac:chgData name="Syphax Ait oubelli" userId="ecf726b1934da71b" providerId="LiveId" clId="{9D352CFA-EA82-4773-A32F-867974C469EA}" dt="2023-01-10T11:17:13.788" v="51"/>
          <ac:cxnSpMkLst>
            <pc:docMk/>
            <pc:sldMk cId="2213065898" sldId="657"/>
            <ac:cxnSpMk id="106" creationId="{E0311485-5FDA-214B-C6C4-36E3F9B59E9E}"/>
          </ac:cxnSpMkLst>
        </pc:cxnChg>
      </pc:sldChg>
      <pc:sldChg chg="addSp delSp modSp del mod">
        <pc:chgData name="Syphax Ait oubelli" userId="ecf726b1934da71b" providerId="LiveId" clId="{9D352CFA-EA82-4773-A32F-867974C469EA}" dt="2023-01-10T11:29:26.790" v="204" actId="47"/>
        <pc:sldMkLst>
          <pc:docMk/>
          <pc:sldMk cId="760075714" sldId="658"/>
        </pc:sldMkLst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19" creationId="{7EBFF00E-548B-A424-4DE9-2A5553AEF273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20" creationId="{99C4C383-9BE0-F049-7F3D-AD767B128B01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21" creationId="{6885E6A4-62F9-4B8D-FDE1-40F14E1DC87A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22" creationId="{C5C5A445-931D-BC3E-3EBE-B12761E91922}"/>
          </ac:spMkLst>
        </pc:spChg>
        <pc:spChg chg="del">
          <ac:chgData name="Syphax Ait oubelli" userId="ecf726b1934da71b" providerId="LiveId" clId="{9D352CFA-EA82-4773-A32F-867974C469EA}" dt="2023-01-10T11:17:18.535" v="52" actId="478"/>
          <ac:spMkLst>
            <pc:docMk/>
            <pc:sldMk cId="760075714" sldId="658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7:18.535" v="52" actId="478"/>
          <ac:spMkLst>
            <pc:docMk/>
            <pc:sldMk cId="760075714" sldId="658"/>
            <ac:spMk id="26" creationId="{C224614B-A29C-4C23-AB70-9C9D3C99A940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27" creationId="{F38D2A93-5C61-B5F0-F23E-BE8B1F1E6099}"/>
          </ac:spMkLst>
        </pc:spChg>
        <pc:spChg chg="del">
          <ac:chgData name="Syphax Ait oubelli" userId="ecf726b1934da71b" providerId="LiveId" clId="{9D352CFA-EA82-4773-A32F-867974C469EA}" dt="2023-01-10T11:17:18.535" v="52" actId="478"/>
          <ac:spMkLst>
            <pc:docMk/>
            <pc:sldMk cId="760075714" sldId="658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7:18.535" v="52" actId="478"/>
          <ac:spMkLst>
            <pc:docMk/>
            <pc:sldMk cId="760075714" sldId="658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7:18.535" v="52" actId="478"/>
          <ac:spMkLst>
            <pc:docMk/>
            <pc:sldMk cId="760075714" sldId="658"/>
            <ac:spMk id="30" creationId="{20FD6842-D3D4-4635-8AA8-A6A8D96FF561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76" creationId="{A0534CE9-30C8-8250-4B04-9E4797654DDF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77" creationId="{0E681C0A-3D05-57C1-3F50-755E61E6327B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89" creationId="{43BAD43D-2D63-FC53-17DE-078A3C11BD10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90" creationId="{A1034C95-2A9A-D628-9820-8784E0886218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91" creationId="{F8B8DDD2-F238-8694-6F45-70ACEA4A9A75}"/>
          </ac:spMkLst>
        </pc:spChg>
        <pc:spChg chg="mod">
          <ac:chgData name="Syphax Ait oubelli" userId="ecf726b1934da71b" providerId="LiveId" clId="{9D352CFA-EA82-4773-A32F-867974C469EA}" dt="2023-01-10T11:17:18.871" v="53"/>
          <ac:spMkLst>
            <pc:docMk/>
            <pc:sldMk cId="760075714" sldId="658"/>
            <ac:spMk id="92" creationId="{0D82ED95-6BCE-EA67-EF97-87FE84EDAA41}"/>
          </ac:spMkLst>
        </pc:spChg>
        <pc:grpChg chg="add mod">
          <ac:chgData name="Syphax Ait oubelli" userId="ecf726b1934da71b" providerId="LiveId" clId="{9D352CFA-EA82-4773-A32F-867974C469EA}" dt="2023-01-10T11:17:18.871" v="53"/>
          <ac:grpSpMkLst>
            <pc:docMk/>
            <pc:sldMk cId="760075714" sldId="658"/>
            <ac:grpSpMk id="3" creationId="{EA5A4F07-871C-CF2B-D5A1-6157722C59A7}"/>
          </ac:grpSpMkLst>
        </pc:grpChg>
        <pc:grpChg chg="del">
          <ac:chgData name="Syphax Ait oubelli" userId="ecf726b1934da71b" providerId="LiveId" clId="{9D352CFA-EA82-4773-A32F-867974C469EA}" dt="2023-01-10T11:17:18.535" v="52" actId="478"/>
          <ac:grpSpMkLst>
            <pc:docMk/>
            <pc:sldMk cId="760075714" sldId="658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7:18.871" v="53"/>
          <ac:grpSpMkLst>
            <pc:docMk/>
            <pc:sldMk cId="760075714" sldId="658"/>
            <ac:grpSpMk id="74" creationId="{705890F6-BC4F-08C7-760C-E33303DAF93A}"/>
          </ac:grpSpMkLst>
        </pc:grp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6" creationId="{AEF67464-8617-FFD9-D666-67341616F609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32" creationId="{C7BF5E32-4CBE-46B4-8EE5-8916A405ABFB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33" creationId="{F957E504-3478-FEE8-C23A-C390919B5901}"/>
          </ac:cxnSpMkLst>
        </pc:cxnChg>
        <pc:cxnChg chg="del 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34" creationId="{AD3990D8-C121-4984-916B-2B436330BF06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35" creationId="{4D7EFEEC-432D-45F1-BB66-D714F14DFD23}"/>
          </ac:cxnSpMkLst>
        </pc:cxnChg>
        <pc:cxnChg chg="del 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7:18.535" v="52" actId="478"/>
          <ac:cxnSpMkLst>
            <pc:docMk/>
            <pc:sldMk cId="760075714" sldId="658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38" creationId="{A195F337-2222-CC47-A117-9AAD7AE2D57E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72" creationId="{ECB5AE67-2ED0-8197-0439-F517A56D8876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73" creationId="{BB63AFC6-9F17-2C6B-88AA-24490BB25402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75" creationId="{EBAAF34D-D203-EC63-5540-F61715DFD91A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3" creationId="{7996629F-A4FA-E6D5-ADD5-3B79EE6E1B23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4" creationId="{D04892BD-FC29-ECA9-9450-CDAA243D1C85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5" creationId="{1F89AD11-A4F4-3C70-1A97-894A9B68F642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6" creationId="{B0E38DE3-8719-0809-4B14-9F18908B2490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7" creationId="{DEB691E9-81DD-684A-3547-AC95EAA8784B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8" creationId="{FA586FC9-5E50-5417-60BE-B4126FB14991}"/>
          </ac:cxnSpMkLst>
        </pc:cxnChg>
        <pc:cxnChg chg="mod">
          <ac:chgData name="Syphax Ait oubelli" userId="ecf726b1934da71b" providerId="LiveId" clId="{9D352CFA-EA82-4773-A32F-867974C469EA}" dt="2023-01-10T11:17:18.871" v="53"/>
          <ac:cxnSpMkLst>
            <pc:docMk/>
            <pc:sldMk cId="760075714" sldId="658"/>
            <ac:cxnSpMk id="99" creationId="{BF5C6ACA-8366-B8F7-E0DC-60F666D8E0E3}"/>
          </ac:cxnSpMkLst>
        </pc:cxnChg>
      </pc:sldChg>
      <pc:sldChg chg="addSp delSp modSp del mod">
        <pc:chgData name="Syphax Ait oubelli" userId="ecf726b1934da71b" providerId="LiveId" clId="{9D352CFA-EA82-4773-A32F-867974C469EA}" dt="2023-01-10T11:29:29.320" v="205" actId="47"/>
        <pc:sldMkLst>
          <pc:docMk/>
          <pc:sldMk cId="3034979068" sldId="659"/>
        </pc:sldMkLst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19" creationId="{A3173085-0E59-3D55-2306-496DE4A59311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20" creationId="{65262F0B-8352-8973-8D38-F1CEB1EF2683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21" creationId="{FB912046-76CD-6BB2-A296-D75535157345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22" creationId="{EEF9B769-4488-7159-69C7-0102946C4582}"/>
          </ac:spMkLst>
        </pc:spChg>
        <pc:spChg chg="del">
          <ac:chgData name="Syphax Ait oubelli" userId="ecf726b1934da71b" providerId="LiveId" clId="{9D352CFA-EA82-4773-A32F-867974C469EA}" dt="2023-01-10T11:17:24.612" v="54" actId="478"/>
          <ac:spMkLst>
            <pc:docMk/>
            <pc:sldMk cId="3034979068" sldId="659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7:24.612" v="54" actId="478"/>
          <ac:spMkLst>
            <pc:docMk/>
            <pc:sldMk cId="3034979068" sldId="659"/>
            <ac:spMk id="26" creationId="{C224614B-A29C-4C23-AB70-9C9D3C99A940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27" creationId="{EE21A8B6-D387-3E7D-35FF-E4DD46FD0C2B}"/>
          </ac:spMkLst>
        </pc:spChg>
        <pc:spChg chg="del">
          <ac:chgData name="Syphax Ait oubelli" userId="ecf726b1934da71b" providerId="LiveId" clId="{9D352CFA-EA82-4773-A32F-867974C469EA}" dt="2023-01-10T11:17:24.612" v="54" actId="478"/>
          <ac:spMkLst>
            <pc:docMk/>
            <pc:sldMk cId="3034979068" sldId="659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7:24.612" v="54" actId="478"/>
          <ac:spMkLst>
            <pc:docMk/>
            <pc:sldMk cId="3034979068" sldId="659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7:24.612" v="54" actId="478"/>
          <ac:spMkLst>
            <pc:docMk/>
            <pc:sldMk cId="3034979068" sldId="659"/>
            <ac:spMk id="30" creationId="{20FD6842-D3D4-4635-8AA8-A6A8D96FF561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76" creationId="{5B4C9CFE-3A6B-F947-CA93-0F0660BC5675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77" creationId="{7FEBFCD5-E696-D8BA-182C-29CD105FFF64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89" creationId="{71D83E4C-C9C8-A527-5753-DB866F82D9F0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90" creationId="{4DE27445-B601-A819-AF67-85C0B174F315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91" creationId="{FDE5875B-F2C5-69A0-EAE6-CA74F6734767}"/>
          </ac:spMkLst>
        </pc:spChg>
        <pc:spChg chg="mod">
          <ac:chgData name="Syphax Ait oubelli" userId="ecf726b1934da71b" providerId="LiveId" clId="{9D352CFA-EA82-4773-A32F-867974C469EA}" dt="2023-01-10T11:17:25.005" v="55"/>
          <ac:spMkLst>
            <pc:docMk/>
            <pc:sldMk cId="3034979068" sldId="659"/>
            <ac:spMk id="92" creationId="{41E412F9-F85A-3D33-9A1E-046AEB6BEC99}"/>
          </ac:spMkLst>
        </pc:spChg>
        <pc:grpChg chg="add mod">
          <ac:chgData name="Syphax Ait oubelli" userId="ecf726b1934da71b" providerId="LiveId" clId="{9D352CFA-EA82-4773-A32F-867974C469EA}" dt="2023-01-10T11:17:25.005" v="55"/>
          <ac:grpSpMkLst>
            <pc:docMk/>
            <pc:sldMk cId="3034979068" sldId="659"/>
            <ac:grpSpMk id="3" creationId="{7C809C11-292C-EEEA-9317-CF1C37F86AB2}"/>
          </ac:grpSpMkLst>
        </pc:grpChg>
        <pc:grpChg chg="del">
          <ac:chgData name="Syphax Ait oubelli" userId="ecf726b1934da71b" providerId="LiveId" clId="{9D352CFA-EA82-4773-A32F-867974C469EA}" dt="2023-01-10T11:17:24.612" v="54" actId="478"/>
          <ac:grpSpMkLst>
            <pc:docMk/>
            <pc:sldMk cId="3034979068" sldId="659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7:25.005" v="55"/>
          <ac:grpSpMkLst>
            <pc:docMk/>
            <pc:sldMk cId="3034979068" sldId="659"/>
            <ac:grpSpMk id="74" creationId="{44861EFF-587F-9A59-ABDC-2B105E494A59}"/>
          </ac:grpSpMkLst>
        </pc:grp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6" creationId="{52284D4C-7FFB-6806-EABB-E03FE5D8B7C6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32" creationId="{C7BF5E32-4CBE-46B4-8EE5-8916A405ABFB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33" creationId="{3A919C8D-208F-1C0B-1166-5C49DAC8F72A}"/>
          </ac:cxnSpMkLst>
        </pc:cxnChg>
        <pc:cxnChg chg="del 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34" creationId="{AD3990D8-C121-4984-916B-2B436330BF06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35" creationId="{691DC9DF-D29B-D8B3-05FF-09411A327107}"/>
          </ac:cxnSpMkLst>
        </pc:cxnChg>
        <pc:cxnChg chg="del 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7:24.612" v="54" actId="478"/>
          <ac:cxnSpMkLst>
            <pc:docMk/>
            <pc:sldMk cId="3034979068" sldId="659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38" creationId="{66CC252F-646A-53AE-93F3-4127F9B78510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72" creationId="{060045AF-F082-1621-C87F-D369AEBE0EF8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73" creationId="{F58B8E8D-595D-B9ED-5FEF-96C48B11DC04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75" creationId="{1F6365D4-62FA-09E6-E795-0B204BF0E6FC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3" creationId="{DD8DE0AD-EC31-62B8-3A7E-1E6C7968EE6F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4" creationId="{D200E6F8-9FE6-B7A6-AF1C-CAC7C9D8ABA8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5" creationId="{ED7A2EE7-CDAC-D6E1-167C-8198B5CF5812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6" creationId="{5B6BD200-7987-6573-56FD-3AA103BAFEB8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7" creationId="{B5DAC7A1-B79F-0249-63EF-E1DF74958012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8" creationId="{C792184D-CC30-3EB1-BC09-BEDF514259A6}"/>
          </ac:cxnSpMkLst>
        </pc:cxnChg>
        <pc:cxnChg chg="mod">
          <ac:chgData name="Syphax Ait oubelli" userId="ecf726b1934da71b" providerId="LiveId" clId="{9D352CFA-EA82-4773-A32F-867974C469EA}" dt="2023-01-10T11:17:25.005" v="55"/>
          <ac:cxnSpMkLst>
            <pc:docMk/>
            <pc:sldMk cId="3034979068" sldId="659"/>
            <ac:cxnSpMk id="99" creationId="{71C73FBD-D28E-5467-A08D-CCB67BB46260}"/>
          </ac:cxnSpMkLst>
        </pc:cxnChg>
      </pc:sldChg>
      <pc:sldChg chg="addSp delSp modSp del mod">
        <pc:chgData name="Syphax Ait oubelli" userId="ecf726b1934da71b" providerId="LiveId" clId="{9D352CFA-EA82-4773-A32F-867974C469EA}" dt="2023-01-10T11:29:30.487" v="206" actId="47"/>
        <pc:sldMkLst>
          <pc:docMk/>
          <pc:sldMk cId="2670749504" sldId="660"/>
        </pc:sldMkLst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19" creationId="{B7AEB992-382B-D8C6-E4D1-77BEF8D1C4E8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20" creationId="{935168FA-C928-71E4-FA05-F6EA2A1B2234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21" creationId="{1CB6AAEB-918B-5676-24F8-8AAFF608F4C4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22" creationId="{1963AF1A-8A08-56EB-DEDE-01E1F8B73F1C}"/>
          </ac:spMkLst>
        </pc:spChg>
        <pc:spChg chg="del">
          <ac:chgData name="Syphax Ait oubelli" userId="ecf726b1934da71b" providerId="LiveId" clId="{9D352CFA-EA82-4773-A32F-867974C469EA}" dt="2023-01-10T11:17:29.712" v="56" actId="478"/>
          <ac:spMkLst>
            <pc:docMk/>
            <pc:sldMk cId="2670749504" sldId="660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7:29.712" v="56" actId="478"/>
          <ac:spMkLst>
            <pc:docMk/>
            <pc:sldMk cId="2670749504" sldId="660"/>
            <ac:spMk id="26" creationId="{C224614B-A29C-4C23-AB70-9C9D3C99A940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27" creationId="{CFEECD89-1F5A-5406-0D7C-58FEC4B45F2B}"/>
          </ac:spMkLst>
        </pc:spChg>
        <pc:spChg chg="del">
          <ac:chgData name="Syphax Ait oubelli" userId="ecf726b1934da71b" providerId="LiveId" clId="{9D352CFA-EA82-4773-A32F-867974C469EA}" dt="2023-01-10T11:17:29.712" v="56" actId="478"/>
          <ac:spMkLst>
            <pc:docMk/>
            <pc:sldMk cId="2670749504" sldId="660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7:29.712" v="56" actId="478"/>
          <ac:spMkLst>
            <pc:docMk/>
            <pc:sldMk cId="2670749504" sldId="660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7:29.712" v="56" actId="478"/>
          <ac:spMkLst>
            <pc:docMk/>
            <pc:sldMk cId="2670749504" sldId="660"/>
            <ac:spMk id="30" creationId="{20FD6842-D3D4-4635-8AA8-A6A8D96FF561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71" creationId="{122E1036-3479-77AA-8DA2-7E655257158D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72" creationId="{507ADED2-A8C7-EC2B-E46E-572F7CE1C9BD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73" creationId="{1E465DE6-9A46-64F8-BD5F-9062FDD03385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74" creationId="{A5DFFA69-71B8-3EAC-CB76-79693A78C06A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75" creationId="{7AF06AF2-0B01-36B2-3ABC-3FA48E0E92CF}"/>
          </ac:spMkLst>
        </pc:spChg>
        <pc:spChg chg="mod">
          <ac:chgData name="Syphax Ait oubelli" userId="ecf726b1934da71b" providerId="LiveId" clId="{9D352CFA-EA82-4773-A32F-867974C469EA}" dt="2023-01-10T11:17:30.012" v="57"/>
          <ac:spMkLst>
            <pc:docMk/>
            <pc:sldMk cId="2670749504" sldId="660"/>
            <ac:spMk id="76" creationId="{1F1BA699-20D5-55F7-6635-FAB5DDD79198}"/>
          </ac:spMkLst>
        </pc:spChg>
        <pc:grpChg chg="add mod">
          <ac:chgData name="Syphax Ait oubelli" userId="ecf726b1934da71b" providerId="LiveId" clId="{9D352CFA-EA82-4773-A32F-867974C469EA}" dt="2023-01-10T11:17:30.012" v="57"/>
          <ac:grpSpMkLst>
            <pc:docMk/>
            <pc:sldMk cId="2670749504" sldId="660"/>
            <ac:grpSpMk id="3" creationId="{67885B68-079F-B760-AFEC-95114EED9611}"/>
          </ac:grpSpMkLst>
        </pc:grpChg>
        <pc:grpChg chg="del">
          <ac:chgData name="Syphax Ait oubelli" userId="ecf726b1934da71b" providerId="LiveId" clId="{9D352CFA-EA82-4773-A32F-867974C469EA}" dt="2023-01-10T11:17:29.712" v="56" actId="478"/>
          <ac:grpSpMkLst>
            <pc:docMk/>
            <pc:sldMk cId="2670749504" sldId="660"/>
            <ac:grpSpMk id="23" creationId="{1769DA51-A0D7-4E96-9474-80D9A2CE83FE}"/>
          </ac:grpSpMkLst>
        </pc:grpChg>
        <pc:grpChg chg="add mod">
          <ac:chgData name="Syphax Ait oubelli" userId="ecf726b1934da71b" providerId="LiveId" clId="{9D352CFA-EA82-4773-A32F-867974C469EA}" dt="2023-01-10T11:17:30.012" v="57"/>
          <ac:grpSpMkLst>
            <pc:docMk/>
            <pc:sldMk cId="2670749504" sldId="660"/>
            <ac:grpSpMk id="59" creationId="{84EE8230-EC45-1AEF-A23C-FCF3E421B58E}"/>
          </ac:grpSpMkLst>
        </pc:grp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6" creationId="{7DA72D11-B929-F535-CE6D-3A020316B9A5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32" creationId="{C7BF5E32-4CBE-46B4-8EE5-8916A405ABFB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33" creationId="{006EAF09-BFA4-253D-7190-EBCECCCC9C83}"/>
          </ac:cxnSpMkLst>
        </pc:cxnChg>
        <pc:cxnChg chg="del 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34" creationId="{AD3990D8-C121-4984-916B-2B436330BF06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35" creationId="{7B4AEC66-2758-EED9-9C45-304F2DD64C38}"/>
          </ac:cxnSpMkLst>
        </pc:cxnChg>
        <pc:cxnChg chg="del 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7:29.712" v="56" actId="478"/>
          <ac:cxnSpMkLst>
            <pc:docMk/>
            <pc:sldMk cId="2670749504" sldId="660"/>
            <ac:cxnSpMk id="37" creationId="{D667AA37-1742-4745-BB0E-045276969ED9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38" creationId="{8B12BACE-3D10-32A6-C19C-9D4C62EAA5C0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47" creationId="{76BE692C-015C-B0FF-3E86-A5BD2AB8958A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53" creationId="{026780E1-547B-25C9-C0D4-0CF9CB1B48B6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65" creationId="{53B64646-FBA6-1CFC-C8A0-98C71B6FCDC6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77" creationId="{36E49536-5F8C-5960-76C2-83564BC0B0AC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83" creationId="{AA1A09BB-DF05-38B8-DA7F-C8E80B42778E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89" creationId="{A6C6EA3D-B9E4-F629-9E05-7EC8474F2CE4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90" creationId="{69E52C42-CE9A-BBBA-DB7F-9ED77A76B921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91" creationId="{5BF2288F-98F7-F70D-9875-299B62C2CF36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92" creationId="{16403697-BE96-A1A8-213D-8DB4E06EB63F}"/>
          </ac:cxnSpMkLst>
        </pc:cxnChg>
        <pc:cxnChg chg="mod">
          <ac:chgData name="Syphax Ait oubelli" userId="ecf726b1934da71b" providerId="LiveId" clId="{9D352CFA-EA82-4773-A32F-867974C469EA}" dt="2023-01-10T11:17:30.012" v="57"/>
          <ac:cxnSpMkLst>
            <pc:docMk/>
            <pc:sldMk cId="2670749504" sldId="660"/>
            <ac:cxnSpMk id="93" creationId="{2B102BDA-9368-F47E-E281-F6447DF723F4}"/>
          </ac:cxnSpMkLst>
        </pc:cxnChg>
      </pc:sldChg>
      <pc:sldChg chg="addSp delSp modSp">
        <pc:chgData name="Syphax Ait oubelli" userId="ecf726b1934da71b" providerId="LiveId" clId="{9D352CFA-EA82-4773-A32F-867974C469EA}" dt="2023-01-10T11:45:39.128" v="592" actId="12789"/>
        <pc:sldMkLst>
          <pc:docMk/>
          <pc:sldMk cId="4049588333" sldId="661"/>
        </pc:sldMkLst>
        <pc:spChg chg="add mod">
          <ac:chgData name="Syphax Ait oubelli" userId="ecf726b1934da71b" providerId="LiveId" clId="{9D352CFA-EA82-4773-A32F-867974C469EA}" dt="2023-01-10T11:45:39.128" v="592" actId="12789"/>
          <ac:spMkLst>
            <pc:docMk/>
            <pc:sldMk cId="4049588333" sldId="661"/>
            <ac:spMk id="2" creationId="{6E42101A-C19E-F3E0-9A5E-C346BF0D2934}"/>
          </ac:spMkLst>
        </pc:spChg>
        <pc:spChg chg="del">
          <ac:chgData name="Syphax Ait oubelli" userId="ecf726b1934da71b" providerId="LiveId" clId="{9D352CFA-EA82-4773-A32F-867974C469EA}" dt="2023-01-10T11:45:33.363" v="585" actId="478"/>
          <ac:spMkLst>
            <pc:docMk/>
            <pc:sldMk cId="4049588333" sldId="661"/>
            <ac:spMk id="3" creationId="{CB2D5FB1-F653-4A4D-B9AE-78E286EB44FD}"/>
          </ac:spMkLst>
        </pc:spChg>
      </pc:sldChg>
      <pc:sldChg chg="addSp delSp modSp">
        <pc:chgData name="Syphax Ait oubelli" userId="ecf726b1934da71b" providerId="LiveId" clId="{9D352CFA-EA82-4773-A32F-867974C469EA}" dt="2023-01-10T11:45:53.620" v="606" actId="255"/>
        <pc:sldMkLst>
          <pc:docMk/>
          <pc:sldMk cId="361181291" sldId="662"/>
        </pc:sldMkLst>
        <pc:spChg chg="del">
          <ac:chgData name="Syphax Ait oubelli" userId="ecf726b1934da71b" providerId="LiveId" clId="{9D352CFA-EA82-4773-A32F-867974C469EA}" dt="2023-01-10T11:45:45.023" v="593" actId="478"/>
          <ac:spMkLst>
            <pc:docMk/>
            <pc:sldMk cId="361181291" sldId="662"/>
            <ac:spMk id="2" creationId="{6814F94C-F812-4263-9E30-A4F27595ED35}"/>
          </ac:spMkLst>
        </pc:spChg>
        <pc:spChg chg="add mod">
          <ac:chgData name="Syphax Ait oubelli" userId="ecf726b1934da71b" providerId="LiveId" clId="{9D352CFA-EA82-4773-A32F-867974C469EA}" dt="2023-01-10T11:45:53.620" v="606" actId="255"/>
          <ac:spMkLst>
            <pc:docMk/>
            <pc:sldMk cId="361181291" sldId="662"/>
            <ac:spMk id="3" creationId="{CEAEE7F5-06CB-8227-5D3A-2CB112FB4352}"/>
          </ac:spMkLst>
        </pc:spChg>
      </pc:sldChg>
      <pc:sldChg chg="addSp delSp modSp mod">
        <pc:chgData name="Syphax Ait oubelli" userId="ecf726b1934da71b" providerId="LiveId" clId="{9D352CFA-EA82-4773-A32F-867974C469EA}" dt="2023-01-10T11:34:41.054" v="284" actId="478"/>
        <pc:sldMkLst>
          <pc:docMk/>
          <pc:sldMk cId="875976588" sldId="664"/>
        </pc:sldMkLst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6" creationId="{5066DF43-D822-AEF0-C8C3-7256ECAE6B77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20" creationId="{CC16B5A5-6890-8FE4-9E41-81E31E858095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21" creationId="{78131E9C-3332-8E48-245D-9EDD06C16EAA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22" creationId="{1F4BE15B-D627-2B4C-F46A-3AA592D407D7}"/>
          </ac:spMkLst>
        </pc:spChg>
        <pc:spChg chg="del">
          <ac:chgData name="Syphax Ait oubelli" userId="ecf726b1934da71b" providerId="LiveId" clId="{9D352CFA-EA82-4773-A32F-867974C469EA}" dt="2023-01-10T11:17:37.014" v="58" actId="478"/>
          <ac:spMkLst>
            <pc:docMk/>
            <pc:sldMk cId="875976588" sldId="664"/>
            <ac:spMk id="25" creationId="{0705E94B-CA23-49DC-856E-5E524BED26F0}"/>
          </ac:spMkLst>
        </pc:spChg>
        <pc:spChg chg="del">
          <ac:chgData name="Syphax Ait oubelli" userId="ecf726b1934da71b" providerId="LiveId" clId="{9D352CFA-EA82-4773-A32F-867974C469EA}" dt="2023-01-10T11:17:37.014" v="58" actId="478"/>
          <ac:spMkLst>
            <pc:docMk/>
            <pc:sldMk cId="875976588" sldId="664"/>
            <ac:spMk id="26" creationId="{C224614B-A29C-4C23-AB70-9C9D3C99A940}"/>
          </ac:spMkLst>
        </pc:spChg>
        <pc:spChg chg="del">
          <ac:chgData name="Syphax Ait oubelli" userId="ecf726b1934da71b" providerId="LiveId" clId="{9D352CFA-EA82-4773-A32F-867974C469EA}" dt="2023-01-10T11:17:37.014" v="58" actId="478"/>
          <ac:spMkLst>
            <pc:docMk/>
            <pc:sldMk cId="875976588" sldId="664"/>
            <ac:spMk id="27" creationId="{E13F31AE-D0AE-4867-A6CD-87FD853FA25D}"/>
          </ac:spMkLst>
        </pc:spChg>
        <pc:spChg chg="del">
          <ac:chgData name="Syphax Ait oubelli" userId="ecf726b1934da71b" providerId="LiveId" clId="{9D352CFA-EA82-4773-A32F-867974C469EA}" dt="2023-01-10T11:17:37.014" v="58" actId="478"/>
          <ac:spMkLst>
            <pc:docMk/>
            <pc:sldMk cId="875976588" sldId="664"/>
            <ac:spMk id="28" creationId="{FB72A7C7-B38A-4C84-8999-9804F646007C}"/>
          </ac:spMkLst>
        </pc:spChg>
        <pc:spChg chg="del">
          <ac:chgData name="Syphax Ait oubelli" userId="ecf726b1934da71b" providerId="LiveId" clId="{9D352CFA-EA82-4773-A32F-867974C469EA}" dt="2023-01-10T11:17:37.014" v="58" actId="478"/>
          <ac:spMkLst>
            <pc:docMk/>
            <pc:sldMk cId="875976588" sldId="664"/>
            <ac:spMk id="29" creationId="{AE6338AF-D137-425A-AA32-43B2A7FC6390}"/>
          </ac:spMkLst>
        </pc:spChg>
        <pc:spChg chg="del">
          <ac:chgData name="Syphax Ait oubelli" userId="ecf726b1934da71b" providerId="LiveId" clId="{9D352CFA-EA82-4773-A32F-867974C469EA}" dt="2023-01-10T11:17:37.014" v="58" actId="478"/>
          <ac:spMkLst>
            <pc:docMk/>
            <pc:sldMk cId="875976588" sldId="664"/>
            <ac:spMk id="30" creationId="{20FD6842-D3D4-4635-8AA8-A6A8D96FF561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45" creationId="{4C83DADA-A20A-9326-A681-4FFFEEC1FA7E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53" creationId="{D0E8E5E7-FB2D-50CF-6862-ED3F4E02EBB0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54" creationId="{827C3135-8719-953A-932B-AC8427FCFEA0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55" creationId="{09FF6619-3251-5F07-D611-BE4554FF4894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56" creationId="{3D4F2D16-8C22-3AFE-FA79-C1AA880E62B1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57" creationId="{47D59C70-A075-5B90-F6CC-0E5C566F8B5B}"/>
          </ac:spMkLst>
        </pc:spChg>
        <pc:spChg chg="mod">
          <ac:chgData name="Syphax Ait oubelli" userId="ecf726b1934da71b" providerId="LiveId" clId="{9D352CFA-EA82-4773-A32F-867974C469EA}" dt="2023-01-10T11:17:37.351" v="59"/>
          <ac:spMkLst>
            <pc:docMk/>
            <pc:sldMk cId="875976588" sldId="664"/>
            <ac:spMk id="58" creationId="{DBE45B22-67B2-B1D1-E967-FAC7660E0396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68" creationId="{064FBB1C-03A4-6137-4F7A-0F52F5E35710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69" creationId="{E0A0D8E4-C160-6EF1-091B-F6B62CCD758A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70" creationId="{90DCD656-BEEC-DFBD-7CE0-5D8ABA5CE54E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71" creationId="{B8F2AA8A-B7DC-099F-7248-53D5F1CCB917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72" creationId="{45AE0666-E406-4D94-CA86-D23B2930ADF9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73" creationId="{135AE497-CACE-055B-533C-28E906EDED63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83" creationId="{FAE52650-4E1D-33B2-B52A-0DE1848DAFD4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84" creationId="{34C04F9F-F165-3D97-D057-D4B513C2BFA0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85" creationId="{DF73F6B4-EF88-FAAB-C8AA-05BC805B0789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86" creationId="{425567BB-E585-884A-54CA-1D90BA6115C2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87" creationId="{C01CCE3E-0FE0-16CC-7565-775E013E1F98}"/>
          </ac:spMkLst>
        </pc:spChg>
        <pc:spChg chg="mod">
          <ac:chgData name="Syphax Ait oubelli" userId="ecf726b1934da71b" providerId="LiveId" clId="{9D352CFA-EA82-4773-A32F-867974C469EA}" dt="2023-01-10T11:17:48.117" v="61"/>
          <ac:spMkLst>
            <pc:docMk/>
            <pc:sldMk cId="875976588" sldId="664"/>
            <ac:spMk id="88" creationId="{2D5A95AA-1DCE-CF10-F2F7-4123B20BA954}"/>
          </ac:spMkLst>
        </pc:spChg>
        <pc:grpChg chg="add del mod">
          <ac:chgData name="Syphax Ait oubelli" userId="ecf726b1934da71b" providerId="LiveId" clId="{9D352CFA-EA82-4773-A32F-867974C469EA}" dt="2023-01-10T11:17:39.201" v="60"/>
          <ac:grpSpMkLst>
            <pc:docMk/>
            <pc:sldMk cId="875976588" sldId="664"/>
            <ac:grpSpMk id="2" creationId="{0B3CA3C5-355E-8987-F3B5-07DFC9ABFE4E}"/>
          </ac:grpSpMkLst>
        </pc:grpChg>
        <pc:grpChg chg="del">
          <ac:chgData name="Syphax Ait oubelli" userId="ecf726b1934da71b" providerId="LiveId" clId="{9D352CFA-EA82-4773-A32F-867974C469EA}" dt="2023-01-10T11:17:37.014" v="58" actId="478"/>
          <ac:grpSpMkLst>
            <pc:docMk/>
            <pc:sldMk cId="875976588" sldId="664"/>
            <ac:grpSpMk id="23" creationId="{1769DA51-A0D7-4E96-9474-80D9A2CE83FE}"/>
          </ac:grpSpMkLst>
        </pc:grpChg>
        <pc:grpChg chg="add del mod">
          <ac:chgData name="Syphax Ait oubelli" userId="ecf726b1934da71b" providerId="LiveId" clId="{9D352CFA-EA82-4773-A32F-867974C469EA}" dt="2023-01-10T11:17:39.201" v="60"/>
          <ac:grpSpMkLst>
            <pc:docMk/>
            <pc:sldMk cId="875976588" sldId="664"/>
            <ac:grpSpMk id="51" creationId="{F2A1A294-3724-C030-5D54-2494DFB5A78A}"/>
          </ac:grpSpMkLst>
        </pc:grpChg>
        <pc:grpChg chg="add mod ord">
          <ac:chgData name="Syphax Ait oubelli" userId="ecf726b1934da71b" providerId="LiveId" clId="{9D352CFA-EA82-4773-A32F-867974C469EA}" dt="2023-01-10T11:17:51.967" v="63" actId="167"/>
          <ac:grpSpMkLst>
            <pc:docMk/>
            <pc:sldMk cId="875976588" sldId="664"/>
            <ac:grpSpMk id="66" creationId="{5CA126D3-821B-A96B-C5D8-6B8E3DE2F81E}"/>
          </ac:grpSpMkLst>
        </pc:grpChg>
        <pc:grpChg chg="add mod ord">
          <ac:chgData name="Syphax Ait oubelli" userId="ecf726b1934da71b" providerId="LiveId" clId="{9D352CFA-EA82-4773-A32F-867974C469EA}" dt="2023-01-10T11:17:51.967" v="63" actId="167"/>
          <ac:grpSpMkLst>
            <pc:docMk/>
            <pc:sldMk cId="875976588" sldId="664"/>
            <ac:grpSpMk id="81" creationId="{7AB52655-51DB-C337-7963-773962E6C561}"/>
          </ac:grpSpMkLst>
        </pc:grpChg>
        <pc:graphicFrameChg chg="modGraphic">
          <ac:chgData name="Syphax Ait oubelli" userId="ecf726b1934da71b" providerId="LiveId" clId="{9D352CFA-EA82-4773-A32F-867974C469EA}" dt="2023-01-10T11:34:24.954" v="275" actId="20577"/>
          <ac:graphicFrameMkLst>
            <pc:docMk/>
            <pc:sldMk cId="875976588" sldId="664"/>
            <ac:graphicFrameMk id="19" creationId="{1AAE6120-E614-4924-854A-FE67D54469B9}"/>
          </ac:graphicFrameMkLst>
        </pc:graphicFrameChg>
        <pc:graphicFrameChg chg="modGraphic">
          <ac:chgData name="Syphax Ait oubelli" userId="ecf726b1934da71b" providerId="LiveId" clId="{9D352CFA-EA82-4773-A32F-867974C469EA}" dt="2023-01-10T11:34:38.660" v="283" actId="20577"/>
          <ac:graphicFrameMkLst>
            <pc:docMk/>
            <pc:sldMk cId="875976588" sldId="664"/>
            <ac:graphicFrameMk id="38" creationId="{58D60DFE-2CE7-4F81-982F-B134FB7584F3}"/>
          </ac:graphicFrameMkLst>
        </pc:graphicFrameChg>
        <pc:graphicFrameChg chg="add del mod">
          <ac:chgData name="Syphax Ait oubelli" userId="ecf726b1934da71b" providerId="LiveId" clId="{9D352CFA-EA82-4773-A32F-867974C469EA}" dt="2023-01-10T11:34:41.054" v="284" actId="478"/>
          <ac:graphicFrameMkLst>
            <pc:docMk/>
            <pc:sldMk cId="875976588" sldId="664"/>
            <ac:graphicFrameMk id="97" creationId="{879AC206-92F2-A0F2-5D29-7966CDA4BCF0}"/>
          </ac:graphicFrameMkLst>
        </pc:graphicFrame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3" creationId="{ED60626B-56F0-44C0-EE61-05F2A627A9CF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4" creationId="{4D8BDDC3-31BE-4133-8CD9-65E0930787B3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2" creationId="{CB972629-0DD8-4D51-8FD2-A9F435BC6072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3" creationId="{3B883ED6-268E-4634-9EAF-011342DEAA43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4" creationId="{A622175F-A12D-4051-A554-277FD5E4EBB0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5" creationId="{986741BD-2020-4A37-B758-0C3218DA7880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6" creationId="{EDFD4566-2DE8-4136-B63F-115A63D60BE8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7" creationId="{708C4CB9-66D8-4510-9E7B-935B00E7A8E3}"/>
          </ac:cxnSpMkLst>
        </pc:cxnChg>
        <pc:cxnChg chg="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18" creationId="{8E8456C8-3990-420C-84E0-A43BCFEF70A3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24" creationId="{73331C76-6416-44F1-8EC6-CAF1183A47F6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1" creationId="{8055B482-E5A5-4C09-BF5A-EFB005D9C42D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2" creationId="{C7BF5E32-4CBE-46B4-8EE5-8916A405ABFB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3" creationId="{03FAD015-49F8-4711-9238-C8B4171781EE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4" creationId="{AD3990D8-C121-4984-916B-2B436330BF06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5" creationId="{138243A7-015D-434E-811F-69944DE8EE37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6" creationId="{3DF7A4E7-58CF-442E-8658-D359EB3E3CD8}"/>
          </ac:cxnSpMkLst>
        </pc:cxnChg>
        <pc:cxnChg chg="del mod">
          <ac:chgData name="Syphax Ait oubelli" userId="ecf726b1934da71b" providerId="LiveId" clId="{9D352CFA-EA82-4773-A32F-867974C469EA}" dt="2023-01-10T11:17:37.014" v="58" actId="478"/>
          <ac:cxnSpMkLst>
            <pc:docMk/>
            <pc:sldMk cId="875976588" sldId="664"/>
            <ac:cxnSpMk id="37" creationId="{D667AA37-1742-4745-BB0E-045276969ED9}"/>
          </ac:cxnSpMkLst>
        </pc:cxnChg>
        <pc:cxnChg chg="mod ord">
          <ac:chgData name="Syphax Ait oubelli" userId="ecf726b1934da71b" providerId="LiveId" clId="{9D352CFA-EA82-4773-A32F-867974C469EA}" dt="2023-01-10T11:18:16.924" v="71" actId="14100"/>
          <ac:cxnSpMkLst>
            <pc:docMk/>
            <pc:sldMk cId="875976588" sldId="664"/>
            <ac:cxnSpMk id="40" creationId="{E91C6888-F39F-4C92-A50D-1105A81B384D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46" creationId="{FEED510D-D77A-BF2F-907F-379098872A4E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47" creationId="{A9B88E7D-9D5F-8228-F4A6-0991B96B8C6B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48" creationId="{4681CC43-ABC7-BB1F-A0B6-78E0335FDC98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49" creationId="{CE4A5E92-2A18-5E7C-B5F9-F3DA0431E67E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50" creationId="{F9F856FD-EAFC-20C6-39C6-140CDBF585A1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52" creationId="{7661549C-DB2E-29DB-BEFF-544A57CDE918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59" creationId="{4EC98F93-1BF4-79F5-A966-AEC33F127C94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60" creationId="{F7AE89DE-5643-EE99-3E4F-1812E69E2C14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61" creationId="{FE37EB94-E1CB-602F-E578-CDAFA1C9F5B7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62" creationId="{05B9CAC0-4B8E-2B3D-5FC0-1F7C9AAA885F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63" creationId="{7588B5BB-3952-E120-99DE-B0EE09CCE135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64" creationId="{8E508856-960E-182C-AB15-7FFAF127245E}"/>
          </ac:cxnSpMkLst>
        </pc:cxnChg>
        <pc:cxnChg chg="mod">
          <ac:chgData name="Syphax Ait oubelli" userId="ecf726b1934da71b" providerId="LiveId" clId="{9D352CFA-EA82-4773-A32F-867974C469EA}" dt="2023-01-10T11:17:37.351" v="59"/>
          <ac:cxnSpMkLst>
            <pc:docMk/>
            <pc:sldMk cId="875976588" sldId="664"/>
            <ac:cxnSpMk id="65" creationId="{F84E9FA3-3D61-0880-EA99-D283291718C4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67" creationId="{46C3958E-75DC-1F43-D972-BC39864AEF41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74" creationId="{11695FA3-81F5-448B-3A71-0428F17070D8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75" creationId="{31529406-8AC3-AA45-EE2C-DC8B98F3CCC0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76" creationId="{41ADA70A-2B0F-F41D-CEBE-226671824CC4}"/>
          </ac:cxnSpMkLst>
        </pc:cxnChg>
        <pc:cxnChg chg="mod ord">
          <ac:chgData name="Syphax Ait oubelli" userId="ecf726b1934da71b" providerId="LiveId" clId="{9D352CFA-EA82-4773-A32F-867974C469EA}" dt="2023-01-10T11:17:58.138" v="67" actId="167"/>
          <ac:cxnSpMkLst>
            <pc:docMk/>
            <pc:sldMk cId="875976588" sldId="664"/>
            <ac:cxnSpMk id="77" creationId="{4F56C20E-8DEF-2D0E-C952-BC85B7ABDB36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78" creationId="{D8CF94B8-C085-296D-CC01-29EB4C401E5A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79" creationId="{51BFAA22-7C7C-25CF-8AFF-720A0CFE27BA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80" creationId="{21C3ACDB-4ECF-0422-39B2-572C10598889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82" creationId="{A42A945F-B355-5991-0992-C17B041261BD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89" creationId="{B8221C9C-88CA-1A63-9593-36C4EDA133A6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90" creationId="{189FCD95-9FE9-51F6-3436-C9828F7320C5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91" creationId="{495507B8-1C04-D155-8B5A-26531A3C61CF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92" creationId="{1DA2995D-0F7A-CB7D-ED69-389E31E51FAB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93" creationId="{A73098FA-813F-49DA-E74E-42A7CD76EE46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94" creationId="{1AAA5CBB-389C-85D1-1E94-F250A4837158}"/>
          </ac:cxnSpMkLst>
        </pc:cxnChg>
        <pc:cxnChg chg="mod">
          <ac:chgData name="Syphax Ait oubelli" userId="ecf726b1934da71b" providerId="LiveId" clId="{9D352CFA-EA82-4773-A32F-867974C469EA}" dt="2023-01-10T11:17:48.117" v="61"/>
          <ac:cxnSpMkLst>
            <pc:docMk/>
            <pc:sldMk cId="875976588" sldId="664"/>
            <ac:cxnSpMk id="95" creationId="{67446D06-8F45-9D37-81EB-886AB547CB41}"/>
          </ac:cxnSpMkLst>
        </pc:cxnChg>
      </pc:sldChg>
      <pc:sldChg chg="del">
        <pc:chgData name="Syphax Ait oubelli" userId="ecf726b1934da71b" providerId="LiveId" clId="{9D352CFA-EA82-4773-A32F-867974C469EA}" dt="2023-01-10T11:47:18.149" v="634" actId="47"/>
        <pc:sldMkLst>
          <pc:docMk/>
          <pc:sldMk cId="1428945431" sldId="666"/>
        </pc:sldMkLst>
      </pc:sldChg>
      <pc:sldChg chg="addSp delSp modSp mod ord">
        <pc:chgData name="Syphax Ait oubelli" userId="ecf726b1934da71b" providerId="LiveId" clId="{9D352CFA-EA82-4773-A32F-867974C469EA}" dt="2023-01-10T11:47:58.419" v="649" actId="20577"/>
        <pc:sldMkLst>
          <pc:docMk/>
          <pc:sldMk cId="156573017" sldId="667"/>
        </pc:sldMkLst>
        <pc:spChg chg="del">
          <ac:chgData name="Syphax Ait oubelli" userId="ecf726b1934da71b" providerId="LiveId" clId="{9D352CFA-EA82-4773-A32F-867974C469EA}" dt="2023-01-10T11:47:39.997" v="636" actId="478"/>
          <ac:spMkLst>
            <pc:docMk/>
            <pc:sldMk cId="156573017" sldId="667"/>
            <ac:spMk id="3" creationId="{62D49B6B-F45F-43FA-B96A-EC44D53DBCAF}"/>
          </ac:spMkLst>
        </pc:spChg>
        <pc:spChg chg="del">
          <ac:chgData name="Syphax Ait oubelli" userId="ecf726b1934da71b" providerId="LiveId" clId="{9D352CFA-EA82-4773-A32F-867974C469EA}" dt="2023-01-10T11:47:50.412" v="641" actId="478"/>
          <ac:spMkLst>
            <pc:docMk/>
            <pc:sldMk cId="156573017" sldId="667"/>
            <ac:spMk id="7" creationId="{0AD7DE40-5FF3-4937-B589-72C30C77CA9E}"/>
          </ac:spMkLst>
        </pc:spChg>
        <pc:spChg chg="add mod">
          <ac:chgData name="Syphax Ait oubelli" userId="ecf726b1934da71b" providerId="LiveId" clId="{9D352CFA-EA82-4773-A32F-867974C469EA}" dt="2023-01-10T11:47:49.384" v="640" actId="1076"/>
          <ac:spMkLst>
            <pc:docMk/>
            <pc:sldMk cId="156573017" sldId="667"/>
            <ac:spMk id="12" creationId="{C4B3CAC3-A000-EDCB-28D0-F52B3DACACD7}"/>
          </ac:spMkLst>
        </pc:spChg>
        <pc:spChg chg="add mod">
          <ac:chgData name="Syphax Ait oubelli" userId="ecf726b1934da71b" providerId="LiveId" clId="{9D352CFA-EA82-4773-A32F-867974C469EA}" dt="2023-01-10T11:47:58.419" v="649" actId="20577"/>
          <ac:spMkLst>
            <pc:docMk/>
            <pc:sldMk cId="156573017" sldId="667"/>
            <ac:spMk id="13" creationId="{76D1BBF7-DDCE-EE99-5971-2B3831F5C534}"/>
          </ac:spMkLst>
        </pc:spChg>
        <pc:picChg chg="add del">
          <ac:chgData name="Syphax Ait oubelli" userId="ecf726b1934da71b" providerId="LiveId" clId="{9D352CFA-EA82-4773-A32F-867974C469EA}" dt="2023-01-10T11:31:09.573" v="255" actId="21"/>
          <ac:picMkLst>
            <pc:docMk/>
            <pc:sldMk cId="156573017" sldId="667"/>
            <ac:picMk id="2" creationId="{ACE656B4-470D-3B46-F18E-D5793E3B5282}"/>
          </ac:picMkLst>
        </pc:picChg>
        <pc:picChg chg="add del">
          <ac:chgData name="Syphax Ait oubelli" userId="ecf726b1934da71b" providerId="LiveId" clId="{9D352CFA-EA82-4773-A32F-867974C469EA}" dt="2023-01-10T11:35:42.031" v="297" actId="21"/>
          <ac:picMkLst>
            <pc:docMk/>
            <pc:sldMk cId="156573017" sldId="667"/>
            <ac:picMk id="4" creationId="{F6DA12E3-7605-7ACB-695E-BEA69D32899A}"/>
          </ac:picMkLst>
        </pc:picChg>
        <pc:picChg chg="mod">
          <ac:chgData name="Syphax Ait oubelli" userId="ecf726b1934da71b" providerId="LiveId" clId="{9D352CFA-EA82-4773-A32F-867974C469EA}" dt="2023-01-10T11:36:57.473" v="325" actId="14826"/>
          <ac:picMkLst>
            <pc:docMk/>
            <pc:sldMk cId="156573017" sldId="667"/>
            <ac:picMk id="5" creationId="{4342B72D-91CC-4A5F-9018-7487A7CC8636}"/>
          </ac:picMkLst>
        </pc:picChg>
        <pc:picChg chg="mod">
          <ac:chgData name="Syphax Ait oubelli" userId="ecf726b1934da71b" providerId="LiveId" clId="{9D352CFA-EA82-4773-A32F-867974C469EA}" dt="2023-01-10T11:35:43.938" v="298" actId="14826"/>
          <ac:picMkLst>
            <pc:docMk/>
            <pc:sldMk cId="156573017" sldId="667"/>
            <ac:picMk id="8" creationId="{20F0A715-26EB-4199-A19D-6F875AB42A68}"/>
          </ac:picMkLst>
        </pc:picChg>
        <pc:picChg chg="add del">
          <ac:chgData name="Syphax Ait oubelli" userId="ecf726b1934da71b" providerId="LiveId" clId="{9D352CFA-EA82-4773-A32F-867974C469EA}" dt="2023-01-10T11:36:55.343" v="324" actId="21"/>
          <ac:picMkLst>
            <pc:docMk/>
            <pc:sldMk cId="156573017" sldId="667"/>
            <ac:picMk id="9" creationId="{E71241F4-A356-D691-3927-FE4822DDD6EA}"/>
          </ac:picMkLst>
        </pc:picChg>
      </pc:sldChg>
      <pc:sldChg chg="addSp delSp modSp">
        <pc:chgData name="Syphax Ait oubelli" userId="ecf726b1934da71b" providerId="LiveId" clId="{9D352CFA-EA82-4773-A32F-867974C469EA}" dt="2023-01-10T11:48:14.505" v="657" actId="12789"/>
        <pc:sldMkLst>
          <pc:docMk/>
          <pc:sldMk cId="1033338885" sldId="672"/>
        </pc:sldMkLst>
        <pc:spChg chg="del">
          <ac:chgData name="Syphax Ait oubelli" userId="ecf726b1934da71b" providerId="LiveId" clId="{9D352CFA-EA82-4773-A32F-867974C469EA}" dt="2023-01-10T11:48:09.353" v="650" actId="478"/>
          <ac:spMkLst>
            <pc:docMk/>
            <pc:sldMk cId="1033338885" sldId="672"/>
            <ac:spMk id="2" creationId="{1516CEF4-ECDF-4D22-884D-555B811EB22F}"/>
          </ac:spMkLst>
        </pc:spChg>
        <pc:spChg chg="add mod">
          <ac:chgData name="Syphax Ait oubelli" userId="ecf726b1934da71b" providerId="LiveId" clId="{9D352CFA-EA82-4773-A32F-867974C469EA}" dt="2023-01-10T11:48:14.505" v="657" actId="12789"/>
          <ac:spMkLst>
            <pc:docMk/>
            <pc:sldMk cId="1033338885" sldId="672"/>
            <ac:spMk id="3" creationId="{AF810393-F9B6-E65F-B4E9-87A77712EC13}"/>
          </ac:spMkLst>
        </pc:spChg>
      </pc:sldChg>
      <pc:sldChg chg="addSp delSp modSp mod">
        <pc:chgData name="Syphax Ait oubelli" userId="ecf726b1934da71b" providerId="LiveId" clId="{9D352CFA-EA82-4773-A32F-867974C469EA}" dt="2023-01-10T11:48:53.369" v="670" actId="207"/>
        <pc:sldMkLst>
          <pc:docMk/>
          <pc:sldMk cId="931324367" sldId="674"/>
        </pc:sldMkLst>
        <pc:spChg chg="del">
          <ac:chgData name="Syphax Ait oubelli" userId="ecf726b1934da71b" providerId="LiveId" clId="{9D352CFA-EA82-4773-A32F-867974C469EA}" dt="2023-01-10T11:48:48.797" v="668" actId="478"/>
          <ac:spMkLst>
            <pc:docMk/>
            <pc:sldMk cId="931324367" sldId="674"/>
            <ac:spMk id="2" creationId="{8E6CE966-E0D5-424E-9801-F68B7117C5BC}"/>
          </ac:spMkLst>
        </pc:spChg>
        <pc:spChg chg="add mod">
          <ac:chgData name="Syphax Ait oubelli" userId="ecf726b1934da71b" providerId="LiveId" clId="{9D352CFA-EA82-4773-A32F-867974C469EA}" dt="2023-01-10T11:48:53.369" v="670" actId="207"/>
          <ac:spMkLst>
            <pc:docMk/>
            <pc:sldMk cId="931324367" sldId="674"/>
            <ac:spMk id="3" creationId="{560AF99D-64E6-216F-085F-4BA0FA57634F}"/>
          </ac:spMkLst>
        </pc:spChg>
      </pc:sldChg>
      <pc:sldChg chg="addSp delSp modSp mod">
        <pc:chgData name="Syphax Ait oubelli" userId="ecf726b1934da71b" providerId="LiveId" clId="{9D352CFA-EA82-4773-A32F-867974C469EA}" dt="2023-01-10T11:49:22.585" v="699" actId="1076"/>
        <pc:sldMkLst>
          <pc:docMk/>
          <pc:sldMk cId="1299613560" sldId="675"/>
        </pc:sldMkLst>
        <pc:spChg chg="del">
          <ac:chgData name="Syphax Ait oubelli" userId="ecf726b1934da71b" providerId="LiveId" clId="{9D352CFA-EA82-4773-A32F-867974C469EA}" dt="2023-01-10T11:48:26.155" v="658" actId="478"/>
          <ac:spMkLst>
            <pc:docMk/>
            <pc:sldMk cId="1299613560" sldId="675"/>
            <ac:spMk id="2" creationId="{8E6CE966-E0D5-424E-9801-F68B7117C5BC}"/>
          </ac:spMkLst>
        </pc:spChg>
        <pc:spChg chg="add del mod">
          <ac:chgData name="Syphax Ait oubelli" userId="ecf726b1934da71b" providerId="LiveId" clId="{9D352CFA-EA82-4773-A32F-867974C469EA}" dt="2023-01-10T11:49:20.094" v="697" actId="478"/>
          <ac:spMkLst>
            <pc:docMk/>
            <pc:sldMk cId="1299613560" sldId="675"/>
            <ac:spMk id="3" creationId="{4A4E9885-31DA-6554-D0C6-53F1630FBE28}"/>
          </ac:spMkLst>
        </pc:spChg>
        <pc:spChg chg="add mod">
          <ac:chgData name="Syphax Ait oubelli" userId="ecf726b1934da71b" providerId="LiveId" clId="{9D352CFA-EA82-4773-A32F-867974C469EA}" dt="2023-01-10T11:48:41.893" v="667" actId="255"/>
          <ac:spMkLst>
            <pc:docMk/>
            <pc:sldMk cId="1299613560" sldId="675"/>
            <ac:spMk id="8" creationId="{E8A2C97B-C2B7-8A1C-293F-CD1654275200}"/>
          </ac:spMkLst>
        </pc:spChg>
        <pc:spChg chg="add mod">
          <ac:chgData name="Syphax Ait oubelli" userId="ecf726b1934da71b" providerId="LiveId" clId="{9D352CFA-EA82-4773-A32F-867974C469EA}" dt="2023-01-10T11:49:22.585" v="699" actId="1076"/>
          <ac:spMkLst>
            <pc:docMk/>
            <pc:sldMk cId="1299613560" sldId="675"/>
            <ac:spMk id="10" creationId="{BCC4DF77-EF2B-F76E-175F-F95A80523A56}"/>
          </ac:spMkLst>
        </pc:spChg>
      </pc:sldChg>
      <pc:sldChg chg="addSp delSp modSp mod modTransition">
        <pc:chgData name="Syphax Ait oubelli" userId="ecf726b1934da71b" providerId="LiveId" clId="{9D352CFA-EA82-4773-A32F-867974C469EA}" dt="2023-01-10T11:49:37.846" v="703"/>
        <pc:sldMkLst>
          <pc:docMk/>
          <pc:sldMk cId="3301055595" sldId="676"/>
        </pc:sldMkLst>
        <pc:spChg chg="del mod">
          <ac:chgData name="Syphax Ait oubelli" userId="ecf726b1934da71b" providerId="LiveId" clId="{9D352CFA-EA82-4773-A32F-867974C469EA}" dt="2023-01-10T11:48:57.007" v="671" actId="478"/>
          <ac:spMkLst>
            <pc:docMk/>
            <pc:sldMk cId="3301055595" sldId="676"/>
            <ac:spMk id="2" creationId="{8E6CE966-E0D5-424E-9801-F68B7117C5BC}"/>
          </ac:spMkLst>
        </pc:spChg>
        <pc:spChg chg="add del mod">
          <ac:chgData name="Syphax Ait oubelli" userId="ecf726b1934da71b" providerId="LiveId" clId="{9D352CFA-EA82-4773-A32F-867974C469EA}" dt="2023-01-10T11:48:59.169" v="673" actId="478"/>
          <ac:spMkLst>
            <pc:docMk/>
            <pc:sldMk cId="3301055595" sldId="676"/>
            <ac:spMk id="8" creationId="{FEC78D57-C01A-16C0-F627-AEB7C894D82A}"/>
          </ac:spMkLst>
        </pc:spChg>
        <pc:spChg chg="add mod">
          <ac:chgData name="Syphax Ait oubelli" userId="ecf726b1934da71b" providerId="LiveId" clId="{9D352CFA-EA82-4773-A32F-867974C469EA}" dt="2023-01-10T11:48:57.378" v="672"/>
          <ac:spMkLst>
            <pc:docMk/>
            <pc:sldMk cId="3301055595" sldId="676"/>
            <ac:spMk id="10" creationId="{A6CF100A-7F7E-5313-8D0A-7E0D61820C10}"/>
          </ac:spMkLst>
        </pc:spChg>
        <pc:spChg chg="add mod">
          <ac:chgData name="Syphax Ait oubelli" userId="ecf726b1934da71b" providerId="LiveId" clId="{9D352CFA-EA82-4773-A32F-867974C469EA}" dt="2023-01-10T11:49:16.173" v="696" actId="1036"/>
          <ac:spMkLst>
            <pc:docMk/>
            <pc:sldMk cId="3301055595" sldId="676"/>
            <ac:spMk id="12" creationId="{B9A80650-9C47-229D-CA53-1B7CD2134F12}"/>
          </ac:spMkLst>
        </pc:spChg>
      </pc:sldChg>
      <pc:sldChg chg="addSp delSp modSp add mod">
        <pc:chgData name="Syphax Ait oubelli" userId="ecf726b1934da71b" providerId="LiveId" clId="{9D352CFA-EA82-4773-A32F-867974C469EA}" dt="2023-01-10T11:26:02.852" v="173" actId="962"/>
        <pc:sldMkLst>
          <pc:docMk/>
          <pc:sldMk cId="1735854103" sldId="692"/>
        </pc:sldMkLst>
        <pc:spChg chg="mod topLvl">
          <ac:chgData name="Syphax Ait oubelli" userId="ecf726b1934da71b" providerId="LiveId" clId="{9D352CFA-EA82-4773-A32F-867974C469EA}" dt="2023-01-10T11:25:39.262" v="166" actId="962"/>
          <ac:spMkLst>
            <pc:docMk/>
            <pc:sldMk cId="1735854103" sldId="692"/>
            <ac:spMk id="54" creationId="{3C75BA4E-5366-460F-83CA-4A2484E3478F}"/>
          </ac:spMkLst>
        </pc:spChg>
        <pc:spChg chg="mod topLvl">
          <ac:chgData name="Syphax Ait oubelli" userId="ecf726b1934da71b" providerId="LiveId" clId="{9D352CFA-EA82-4773-A32F-867974C469EA}" dt="2023-01-10T11:25:35.862" v="165" actId="962"/>
          <ac:spMkLst>
            <pc:docMk/>
            <pc:sldMk cId="1735854103" sldId="692"/>
            <ac:spMk id="55" creationId="{D0655612-97F0-4C91-ADB2-99AD3BFD3645}"/>
          </ac:spMkLst>
        </pc:spChg>
        <pc:spChg chg="mod topLvl">
          <ac:chgData name="Syphax Ait oubelli" userId="ecf726b1934da71b" providerId="LiveId" clId="{9D352CFA-EA82-4773-A32F-867974C469EA}" dt="2023-01-10T11:25:32.403" v="164" actId="962"/>
          <ac:spMkLst>
            <pc:docMk/>
            <pc:sldMk cId="1735854103" sldId="692"/>
            <ac:spMk id="56" creationId="{EB0C790C-3D0A-47E4-BB78-D6FC9B3A801D}"/>
          </ac:spMkLst>
        </pc:spChg>
        <pc:spChg chg="mod topLvl">
          <ac:chgData name="Syphax Ait oubelli" userId="ecf726b1934da71b" providerId="LiveId" clId="{9D352CFA-EA82-4773-A32F-867974C469EA}" dt="2023-01-10T11:25:26.847" v="162" actId="962"/>
          <ac:spMkLst>
            <pc:docMk/>
            <pc:sldMk cId="1735854103" sldId="692"/>
            <ac:spMk id="57" creationId="{D2B5C5DC-B3A6-4B2D-A285-2145652341BB}"/>
          </ac:spMkLst>
        </pc:spChg>
        <pc:spChg chg="mod topLvl">
          <ac:chgData name="Syphax Ait oubelli" userId="ecf726b1934da71b" providerId="LiveId" clId="{9D352CFA-EA82-4773-A32F-867974C469EA}" dt="2023-01-10T11:25:23.001" v="161" actId="962"/>
          <ac:spMkLst>
            <pc:docMk/>
            <pc:sldMk cId="1735854103" sldId="692"/>
            <ac:spMk id="58" creationId="{79300EEF-1406-4A18-9D30-DDFEB7433A7C}"/>
          </ac:spMkLst>
        </pc:spChg>
        <pc:spChg chg="mod topLvl">
          <ac:chgData name="Syphax Ait oubelli" userId="ecf726b1934da71b" providerId="LiveId" clId="{9D352CFA-EA82-4773-A32F-867974C469EA}" dt="2023-01-10T11:25:18.555" v="160" actId="962"/>
          <ac:spMkLst>
            <pc:docMk/>
            <pc:sldMk cId="1735854103" sldId="692"/>
            <ac:spMk id="59" creationId="{D8988337-2F84-4B13-B0EE-8DB5BD4E7264}"/>
          </ac:spMkLst>
        </pc:spChg>
        <pc:spChg chg="mod topLvl">
          <ac:chgData name="Syphax Ait oubelli" userId="ecf726b1934da71b" providerId="LiveId" clId="{9D352CFA-EA82-4773-A32F-867974C469EA}" dt="2023-01-10T11:26:02.852" v="173" actId="962"/>
          <ac:spMkLst>
            <pc:docMk/>
            <pc:sldMk cId="1735854103" sldId="692"/>
            <ac:spMk id="72" creationId="{80E3F662-4A76-4C51-B7D0-0D537565AA68}"/>
          </ac:spMkLst>
        </pc:spChg>
        <pc:spChg chg="mod topLvl">
          <ac:chgData name="Syphax Ait oubelli" userId="ecf726b1934da71b" providerId="LiveId" clId="{9D352CFA-EA82-4773-A32F-867974C469EA}" dt="2023-01-10T11:25:59.769" v="172" actId="962"/>
          <ac:spMkLst>
            <pc:docMk/>
            <pc:sldMk cId="1735854103" sldId="692"/>
            <ac:spMk id="73" creationId="{5D22D696-35F8-4772-949D-59D4D645FD4D}"/>
          </ac:spMkLst>
        </pc:spChg>
        <pc:spChg chg="mod topLvl">
          <ac:chgData name="Syphax Ait oubelli" userId="ecf726b1934da71b" providerId="LiveId" clId="{9D352CFA-EA82-4773-A32F-867974C469EA}" dt="2023-01-10T11:25:56.934" v="171" actId="962"/>
          <ac:spMkLst>
            <pc:docMk/>
            <pc:sldMk cId="1735854103" sldId="692"/>
            <ac:spMk id="74" creationId="{3B24F292-2F53-49A8-9EFD-4A2330D5ECBB}"/>
          </ac:spMkLst>
        </pc:spChg>
        <pc:spChg chg="mod topLvl">
          <ac:chgData name="Syphax Ait oubelli" userId="ecf726b1934da71b" providerId="LiveId" clId="{9D352CFA-EA82-4773-A32F-867974C469EA}" dt="2023-01-10T11:25:52.026" v="169" actId="962"/>
          <ac:spMkLst>
            <pc:docMk/>
            <pc:sldMk cId="1735854103" sldId="692"/>
            <ac:spMk id="75" creationId="{C3F1B068-104F-4CCB-BB21-3B4E45DD2C3C}"/>
          </ac:spMkLst>
        </pc:spChg>
        <pc:spChg chg="mod topLvl">
          <ac:chgData name="Syphax Ait oubelli" userId="ecf726b1934da71b" providerId="LiveId" clId="{9D352CFA-EA82-4773-A32F-867974C469EA}" dt="2023-01-10T11:25:48.492" v="168" actId="962"/>
          <ac:spMkLst>
            <pc:docMk/>
            <pc:sldMk cId="1735854103" sldId="692"/>
            <ac:spMk id="76" creationId="{9FA65929-8D38-481B-9C08-61CD57E2CCCB}"/>
          </ac:spMkLst>
        </pc:spChg>
        <pc:spChg chg="mod topLvl">
          <ac:chgData name="Syphax Ait oubelli" userId="ecf726b1934da71b" providerId="LiveId" clId="{9D352CFA-EA82-4773-A32F-867974C469EA}" dt="2023-01-10T11:25:44.717" v="167" actId="962"/>
          <ac:spMkLst>
            <pc:docMk/>
            <pc:sldMk cId="1735854103" sldId="692"/>
            <ac:spMk id="77" creationId="{AEC4BFAD-0143-440D-BCCC-B9C35F94C4DA}"/>
          </ac:spMkLst>
        </pc:spChg>
        <pc:spChg chg="mod">
          <ac:chgData name="Syphax Ait oubelli" userId="ecf726b1934da71b" providerId="LiveId" clId="{9D352CFA-EA82-4773-A32F-867974C469EA}" dt="2023-01-10T11:23:49.500" v="149" actId="20577"/>
          <ac:spMkLst>
            <pc:docMk/>
            <pc:sldMk cId="1735854103" sldId="692"/>
            <ac:spMk id="86" creationId="{45863078-CAEF-40D3-B661-E057D35FF30D}"/>
          </ac:spMkLst>
        </pc:spChg>
        <pc:spChg chg="mod">
          <ac:chgData name="Syphax Ait oubelli" userId="ecf726b1934da71b" providerId="LiveId" clId="{9D352CFA-EA82-4773-A32F-867974C469EA}" dt="2023-01-10T11:23:51.622" v="150" actId="20577"/>
          <ac:spMkLst>
            <pc:docMk/>
            <pc:sldMk cId="1735854103" sldId="692"/>
            <ac:spMk id="89" creationId="{EC1A79F4-B711-4B76-9E7B-3ACE1045E79B}"/>
          </ac:spMkLst>
        </pc:spChg>
        <pc:grpChg chg="add del mod">
          <ac:chgData name="Syphax Ait oubelli" userId="ecf726b1934da71b" providerId="LiveId" clId="{9D352CFA-EA82-4773-A32F-867974C469EA}" dt="2023-01-10T11:25:14.365" v="159"/>
          <ac:grpSpMkLst>
            <pc:docMk/>
            <pc:sldMk cId="1735854103" sldId="692"/>
            <ac:grpSpMk id="4" creationId="{1805A457-8E46-DA7B-A065-32DB3EFBDF05}"/>
          </ac:grpSpMkLst>
        </pc:grpChg>
        <pc:grpChg chg="add del mod">
          <ac:chgData name="Syphax Ait oubelli" userId="ecf726b1934da71b" providerId="LiveId" clId="{9D352CFA-EA82-4773-A32F-867974C469EA}" dt="2023-01-10T11:25:14.365" v="159"/>
          <ac:grpSpMkLst>
            <pc:docMk/>
            <pc:sldMk cId="1735854103" sldId="692"/>
            <ac:grpSpMk id="5" creationId="{34FB8B38-6C14-974F-47FC-CD7C48794FBE}"/>
          </ac:grpSpMkLst>
        </pc:grpChg>
      </pc:sldChg>
      <pc:sldChg chg="delSp modSp add mod modTransition">
        <pc:chgData name="Syphax Ait oubelli" userId="ecf726b1934da71b" providerId="LiveId" clId="{9D352CFA-EA82-4773-A32F-867974C469EA}" dt="2023-01-10T11:29:15.830" v="202"/>
        <pc:sldMkLst>
          <pc:docMk/>
          <pc:sldMk cId="3730013687" sldId="693"/>
        </pc:sldMkLst>
        <pc:spChg chg="mod">
          <ac:chgData name="Syphax Ait oubelli" userId="ecf726b1934da71b" providerId="LiveId" clId="{9D352CFA-EA82-4773-A32F-867974C469EA}" dt="2023-01-10T11:28:16.494" v="189" actId="962"/>
          <ac:spMkLst>
            <pc:docMk/>
            <pc:sldMk cId="3730013687" sldId="693"/>
            <ac:spMk id="42" creationId="{345322AF-7FAA-4C9A-AE0C-93931AE0C690}"/>
          </ac:spMkLst>
        </pc:spChg>
        <pc:spChg chg="mod">
          <ac:chgData name="Syphax Ait oubelli" userId="ecf726b1934da71b" providerId="LiveId" clId="{9D352CFA-EA82-4773-A32F-867974C469EA}" dt="2023-01-10T11:28:22.719" v="190" actId="962"/>
          <ac:spMkLst>
            <pc:docMk/>
            <pc:sldMk cId="3730013687" sldId="693"/>
            <ac:spMk id="50" creationId="{65530076-A316-4696-854D-0EEDC6049EDC}"/>
          </ac:spMkLst>
        </pc:spChg>
        <pc:spChg chg="mod">
          <ac:chgData name="Syphax Ait oubelli" userId="ecf726b1934da71b" providerId="LiveId" clId="{9D352CFA-EA82-4773-A32F-867974C469EA}" dt="2023-01-10T11:28:29.383" v="191" actId="962"/>
          <ac:spMkLst>
            <pc:docMk/>
            <pc:sldMk cId="3730013687" sldId="693"/>
            <ac:spMk id="62" creationId="{35CC5503-05AC-4B51-8013-3C41D3767B54}"/>
          </ac:spMkLst>
        </pc:spChg>
        <pc:spChg chg="mod">
          <ac:chgData name="Syphax Ait oubelli" userId="ecf726b1934da71b" providerId="LiveId" clId="{9D352CFA-EA82-4773-A32F-867974C469EA}" dt="2023-01-10T11:28:34.385" v="192" actId="962"/>
          <ac:spMkLst>
            <pc:docMk/>
            <pc:sldMk cId="3730013687" sldId="693"/>
            <ac:spMk id="68" creationId="{5751EB04-E4EB-4414-81FD-87B5BDC5479F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72" creationId="{80E3F662-4A76-4C51-B7D0-0D537565AA68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73" creationId="{5D22D696-35F8-4772-949D-59D4D645FD4D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74" creationId="{3B24F292-2F53-49A8-9EFD-4A2330D5ECBB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75" creationId="{C3F1B068-104F-4CCB-BB21-3B4E45DD2C3C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76" creationId="{9FA65929-8D38-481B-9C08-61CD57E2CCCB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77" creationId="{AEC4BFAD-0143-440D-BCCC-B9C35F94C4DA}"/>
          </ac:spMkLst>
        </pc:spChg>
        <pc:spChg chg="del">
          <ac:chgData name="Syphax Ait oubelli" userId="ecf726b1934da71b" providerId="LiveId" clId="{9D352CFA-EA82-4773-A32F-867974C469EA}" dt="2023-01-10T11:27:19.671" v="188" actId="478"/>
          <ac:spMkLst>
            <pc:docMk/>
            <pc:sldMk cId="3730013687" sldId="693"/>
            <ac:spMk id="89" creationId="{EC1A79F4-B711-4B76-9E7B-3ACE1045E79B}"/>
          </ac:spMkLst>
        </pc:spChg>
      </pc:sldChg>
      <pc:sldChg chg="modSp add mod">
        <pc:chgData name="Syphax Ait oubelli" userId="ecf726b1934da71b" providerId="LiveId" clId="{9D352CFA-EA82-4773-A32F-867974C469EA}" dt="2023-01-10T11:29:01.277" v="198" actId="1076"/>
        <pc:sldMkLst>
          <pc:docMk/>
          <pc:sldMk cId="499526476" sldId="694"/>
        </pc:sldMkLst>
        <pc:spChg chg="mod">
          <ac:chgData name="Syphax Ait oubelli" userId="ecf726b1934da71b" providerId="LiveId" clId="{9D352CFA-EA82-4773-A32F-867974C469EA}" dt="2023-01-10T11:29:01.277" v="198" actId="1076"/>
          <ac:spMkLst>
            <pc:docMk/>
            <pc:sldMk cId="499526476" sldId="694"/>
            <ac:spMk id="42" creationId="{345322AF-7FAA-4C9A-AE0C-93931AE0C690}"/>
          </ac:spMkLst>
        </pc:spChg>
        <pc:spChg chg="mod">
          <ac:chgData name="Syphax Ait oubelli" userId="ecf726b1934da71b" providerId="LiveId" clId="{9D352CFA-EA82-4773-A32F-867974C469EA}" dt="2023-01-10T11:28:57.264" v="197" actId="1076"/>
          <ac:spMkLst>
            <pc:docMk/>
            <pc:sldMk cId="499526476" sldId="694"/>
            <ac:spMk id="47" creationId="{2AFC66F6-44CD-4CE9-A61C-4ED255F02433}"/>
          </ac:spMkLst>
        </pc:spChg>
        <pc:spChg chg="mod">
          <ac:chgData name="Syphax Ait oubelli" userId="ecf726b1934da71b" providerId="LiveId" clId="{9D352CFA-EA82-4773-A32F-867974C469EA}" dt="2023-01-10T11:29:01.277" v="198" actId="1076"/>
          <ac:spMkLst>
            <pc:docMk/>
            <pc:sldMk cId="499526476" sldId="694"/>
            <ac:spMk id="50" creationId="{65530076-A316-4696-854D-0EEDC6049EDC}"/>
          </ac:spMkLst>
        </pc:spChg>
        <pc:spChg chg="mod">
          <ac:chgData name="Syphax Ait oubelli" userId="ecf726b1934da71b" providerId="LiveId" clId="{9D352CFA-EA82-4773-A32F-867974C469EA}" dt="2023-01-10T11:28:57.264" v="197" actId="1076"/>
          <ac:spMkLst>
            <pc:docMk/>
            <pc:sldMk cId="499526476" sldId="694"/>
            <ac:spMk id="53" creationId="{FF8EC0B4-6A28-46F5-8B0E-AD81877A916E}"/>
          </ac:spMkLst>
        </pc:spChg>
        <pc:spChg chg="mod">
          <ac:chgData name="Syphax Ait oubelli" userId="ecf726b1934da71b" providerId="LiveId" clId="{9D352CFA-EA82-4773-A32F-867974C469EA}" dt="2023-01-10T11:29:01.277" v="198" actId="1076"/>
          <ac:spMkLst>
            <pc:docMk/>
            <pc:sldMk cId="499526476" sldId="694"/>
            <ac:spMk id="56" creationId="{EB0C790C-3D0A-47E4-BB78-D6FC9B3A801D}"/>
          </ac:spMkLst>
        </pc:spChg>
        <pc:spChg chg="mod">
          <ac:chgData name="Syphax Ait oubelli" userId="ecf726b1934da71b" providerId="LiveId" clId="{9D352CFA-EA82-4773-A32F-867974C469EA}" dt="2023-01-10T11:28:57.264" v="197" actId="1076"/>
          <ac:spMkLst>
            <pc:docMk/>
            <pc:sldMk cId="499526476" sldId="694"/>
            <ac:spMk id="59" creationId="{D8988337-2F84-4B13-B0EE-8DB5BD4E7264}"/>
          </ac:spMkLst>
        </pc:spChg>
        <pc:spChg chg="mod">
          <ac:chgData name="Syphax Ait oubelli" userId="ecf726b1934da71b" providerId="LiveId" clId="{9D352CFA-EA82-4773-A32F-867974C469EA}" dt="2023-01-10T11:29:01.277" v="198" actId="1076"/>
          <ac:spMkLst>
            <pc:docMk/>
            <pc:sldMk cId="499526476" sldId="694"/>
            <ac:spMk id="62" creationId="{35CC5503-05AC-4B51-8013-3C41D3767B54}"/>
          </ac:spMkLst>
        </pc:spChg>
        <pc:spChg chg="mod">
          <ac:chgData name="Syphax Ait oubelli" userId="ecf726b1934da71b" providerId="LiveId" clId="{9D352CFA-EA82-4773-A32F-867974C469EA}" dt="2023-01-10T11:28:57.264" v="197" actId="1076"/>
          <ac:spMkLst>
            <pc:docMk/>
            <pc:sldMk cId="499526476" sldId="694"/>
            <ac:spMk id="65" creationId="{95908564-A5F7-4140-9075-A9B771B3567F}"/>
          </ac:spMkLst>
        </pc:spChg>
        <pc:spChg chg="mod">
          <ac:chgData name="Syphax Ait oubelli" userId="ecf726b1934da71b" providerId="LiveId" clId="{9D352CFA-EA82-4773-A32F-867974C469EA}" dt="2023-01-10T11:29:01.277" v="198" actId="1076"/>
          <ac:spMkLst>
            <pc:docMk/>
            <pc:sldMk cId="499526476" sldId="694"/>
            <ac:spMk id="68" creationId="{5751EB04-E4EB-4414-81FD-87B5BDC5479F}"/>
          </ac:spMkLst>
        </pc:spChg>
        <pc:spChg chg="mod">
          <ac:chgData name="Syphax Ait oubelli" userId="ecf726b1934da71b" providerId="LiveId" clId="{9D352CFA-EA82-4773-A32F-867974C469EA}" dt="2023-01-10T11:28:57.264" v="197" actId="1076"/>
          <ac:spMkLst>
            <pc:docMk/>
            <pc:sldMk cId="499526476" sldId="694"/>
            <ac:spMk id="71" creationId="{FACDE304-0062-4001-BCB1-E136A116F42E}"/>
          </ac:spMkLst>
        </pc:spChg>
        <pc:spChg chg="mod">
          <ac:chgData name="Syphax Ait oubelli" userId="ecf726b1934da71b" providerId="LiveId" clId="{9D352CFA-EA82-4773-A32F-867974C469EA}" dt="2023-01-10T11:28:44.196" v="194" actId="20577"/>
          <ac:spMkLst>
            <pc:docMk/>
            <pc:sldMk cId="499526476" sldId="694"/>
            <ac:spMk id="80" creationId="{97ED8A8D-829B-4942-9755-7582BE4D6E92}"/>
          </ac:spMkLst>
        </pc:spChg>
        <pc:spChg chg="mod">
          <ac:chgData name="Syphax Ait oubelli" userId="ecf726b1934da71b" providerId="LiveId" clId="{9D352CFA-EA82-4773-A32F-867974C469EA}" dt="2023-01-10T11:28:46.381" v="195" actId="20577"/>
          <ac:spMkLst>
            <pc:docMk/>
            <pc:sldMk cId="499526476" sldId="694"/>
            <ac:spMk id="83" creationId="{DD44B253-D3AE-4512-BA11-F08A0CB10052}"/>
          </ac:spMkLst>
        </pc:spChg>
      </pc:sldChg>
      <pc:sldChg chg="delSp add mod">
        <pc:chgData name="Syphax Ait oubelli" userId="ecf726b1934da71b" providerId="LiveId" clId="{9D352CFA-EA82-4773-A32F-867974C469EA}" dt="2023-01-10T11:29:09.722" v="200" actId="478"/>
        <pc:sldMkLst>
          <pc:docMk/>
          <pc:sldMk cId="596532438" sldId="695"/>
        </pc:sldMkLst>
        <pc:spChg chg="del">
          <ac:chgData name="Syphax Ait oubelli" userId="ecf726b1934da71b" providerId="LiveId" clId="{9D352CFA-EA82-4773-A32F-867974C469EA}" dt="2023-01-10T11:29:09.722" v="200" actId="478"/>
          <ac:spMkLst>
            <pc:docMk/>
            <pc:sldMk cId="596532438" sldId="695"/>
            <ac:spMk id="42" creationId="{345322AF-7FAA-4C9A-AE0C-93931AE0C690}"/>
          </ac:spMkLst>
        </pc:spChg>
        <pc:spChg chg="del">
          <ac:chgData name="Syphax Ait oubelli" userId="ecf726b1934da71b" providerId="LiveId" clId="{9D352CFA-EA82-4773-A32F-867974C469EA}" dt="2023-01-10T11:29:09.722" v="200" actId="478"/>
          <ac:spMkLst>
            <pc:docMk/>
            <pc:sldMk cId="596532438" sldId="695"/>
            <ac:spMk id="50" creationId="{65530076-A316-4696-854D-0EEDC6049EDC}"/>
          </ac:spMkLst>
        </pc:spChg>
        <pc:spChg chg="del">
          <ac:chgData name="Syphax Ait oubelli" userId="ecf726b1934da71b" providerId="LiveId" clId="{9D352CFA-EA82-4773-A32F-867974C469EA}" dt="2023-01-10T11:29:09.722" v="200" actId="478"/>
          <ac:spMkLst>
            <pc:docMk/>
            <pc:sldMk cId="596532438" sldId="695"/>
            <ac:spMk id="56" creationId="{EB0C790C-3D0A-47E4-BB78-D6FC9B3A801D}"/>
          </ac:spMkLst>
        </pc:spChg>
        <pc:spChg chg="del">
          <ac:chgData name="Syphax Ait oubelli" userId="ecf726b1934da71b" providerId="LiveId" clId="{9D352CFA-EA82-4773-A32F-867974C469EA}" dt="2023-01-10T11:29:09.722" v="200" actId="478"/>
          <ac:spMkLst>
            <pc:docMk/>
            <pc:sldMk cId="596532438" sldId="695"/>
            <ac:spMk id="62" creationId="{35CC5503-05AC-4B51-8013-3C41D3767B54}"/>
          </ac:spMkLst>
        </pc:spChg>
        <pc:spChg chg="del">
          <ac:chgData name="Syphax Ait oubelli" userId="ecf726b1934da71b" providerId="LiveId" clId="{9D352CFA-EA82-4773-A32F-867974C469EA}" dt="2023-01-10T11:29:09.722" v="200" actId="478"/>
          <ac:spMkLst>
            <pc:docMk/>
            <pc:sldMk cId="596532438" sldId="695"/>
            <ac:spMk id="68" creationId="{5751EB04-E4EB-4414-81FD-87B5BDC5479F}"/>
          </ac:spMkLst>
        </pc:spChg>
        <pc:spChg chg="del">
          <ac:chgData name="Syphax Ait oubelli" userId="ecf726b1934da71b" providerId="LiveId" clId="{9D352CFA-EA82-4773-A32F-867974C469EA}" dt="2023-01-10T11:29:09.722" v="200" actId="478"/>
          <ac:spMkLst>
            <pc:docMk/>
            <pc:sldMk cId="596532438" sldId="695"/>
            <ac:spMk id="83" creationId="{DD44B253-D3AE-4512-BA11-F08A0CB10052}"/>
          </ac:spMkLst>
        </pc:spChg>
      </pc:sldChg>
      <pc:sldChg chg="addSp delSp modSp add del mod ord">
        <pc:chgData name="Syphax Ait oubelli" userId="ecf726b1934da71b" providerId="LiveId" clId="{9D352CFA-EA82-4773-A32F-867974C469EA}" dt="2023-01-10T11:47:11.104" v="633"/>
        <pc:sldMkLst>
          <pc:docMk/>
          <pc:sldMk cId="171676824" sldId="696"/>
        </pc:sldMkLst>
        <pc:spChg chg="add mod">
          <ac:chgData name="Syphax Ait oubelli" userId="ecf726b1934da71b" providerId="LiveId" clId="{9D352CFA-EA82-4773-A32F-867974C469EA}" dt="2023-01-10T11:30:25.493" v="234" actId="571"/>
          <ac:spMkLst>
            <pc:docMk/>
            <pc:sldMk cId="171676824" sldId="696"/>
            <ac:spMk id="2" creationId="{B5A2C6B8-FF46-FEAF-29B6-6EF7636B52A4}"/>
          </ac:spMkLst>
        </pc:spChg>
        <pc:spChg chg="add mod">
          <ac:chgData name="Syphax Ait oubelli" userId="ecf726b1934da71b" providerId="LiveId" clId="{9D352CFA-EA82-4773-A32F-867974C469EA}" dt="2023-01-10T11:38:28.562" v="420" actId="1076"/>
          <ac:spMkLst>
            <pc:docMk/>
            <pc:sldMk cId="171676824" sldId="696"/>
            <ac:spMk id="8" creationId="{A82842EB-08F1-BE35-74F9-CE4FB9FE4C7C}"/>
          </ac:spMkLst>
        </pc:spChg>
        <pc:spChg chg="add mod">
          <ac:chgData name="Syphax Ait oubelli" userId="ecf726b1934da71b" providerId="LiveId" clId="{9D352CFA-EA82-4773-A32F-867974C469EA}" dt="2023-01-10T11:39:17.421" v="486" actId="1076"/>
          <ac:spMkLst>
            <pc:docMk/>
            <pc:sldMk cId="171676824" sldId="696"/>
            <ac:spMk id="9" creationId="{14409EE5-8E94-3BAC-9D79-8CCF2C18B9D3}"/>
          </ac:spMkLst>
        </pc:spChg>
        <pc:spChg chg="add mod">
          <ac:chgData name="Syphax Ait oubelli" userId="ecf726b1934da71b" providerId="LiveId" clId="{9D352CFA-EA82-4773-A32F-867974C469EA}" dt="2023-01-10T11:39:33.407" v="503" actId="20577"/>
          <ac:spMkLst>
            <pc:docMk/>
            <pc:sldMk cId="171676824" sldId="696"/>
            <ac:spMk id="10" creationId="{9EC29BA8-7BEC-35D2-375D-16D4E0DFDC76}"/>
          </ac:spMkLst>
        </pc:spChg>
        <pc:spChg chg="add mod">
          <ac:chgData name="Syphax Ait oubelli" userId="ecf726b1934da71b" providerId="LiveId" clId="{9D352CFA-EA82-4773-A32F-867974C469EA}" dt="2023-01-10T11:39:45.664" v="517" actId="1076"/>
          <ac:spMkLst>
            <pc:docMk/>
            <pc:sldMk cId="171676824" sldId="696"/>
            <ac:spMk id="11" creationId="{67C8B187-B85A-DC20-2851-07479FFEE75F}"/>
          </ac:spMkLst>
        </pc:spChg>
        <pc:spChg chg="add del mod">
          <ac:chgData name="Syphax Ait oubelli" userId="ecf726b1934da71b" providerId="LiveId" clId="{9D352CFA-EA82-4773-A32F-867974C469EA}" dt="2023-01-10T11:46:52.229" v="622" actId="478"/>
          <ac:spMkLst>
            <pc:docMk/>
            <pc:sldMk cId="171676824" sldId="696"/>
            <ac:spMk id="14" creationId="{058E0E1B-8A22-719C-9642-E2D0CFC79782}"/>
          </ac:spMkLst>
        </pc:spChg>
        <pc:spChg chg="add mod">
          <ac:chgData name="Syphax Ait oubelli" userId="ecf726b1934da71b" providerId="LiveId" clId="{9D352CFA-EA82-4773-A32F-867974C469EA}" dt="2023-01-10T11:47:00.053" v="631" actId="1076"/>
          <ac:spMkLst>
            <pc:docMk/>
            <pc:sldMk cId="171676824" sldId="696"/>
            <ac:spMk id="15" creationId="{81E8BAC0-6A83-8F34-6ED0-B8C0B37E3EEB}"/>
          </ac:spMkLst>
        </pc:spChg>
        <pc:spChg chg="del mod">
          <ac:chgData name="Syphax Ait oubelli" userId="ecf726b1934da71b" providerId="LiveId" clId="{9D352CFA-EA82-4773-A32F-867974C469EA}" dt="2023-01-10T11:37:39.495" v="329" actId="478"/>
          <ac:spMkLst>
            <pc:docMk/>
            <pc:sldMk cId="171676824" sldId="696"/>
            <ac:spMk id="41" creationId="{E34F49D9-D6D8-4272-B7B0-B31C0EDB87A0}"/>
          </ac:spMkLst>
        </pc:spChg>
        <pc:spChg chg="del mod">
          <ac:chgData name="Syphax Ait oubelli" userId="ecf726b1934da71b" providerId="LiveId" clId="{9D352CFA-EA82-4773-A32F-867974C469EA}" dt="2023-01-10T11:37:39.495" v="329" actId="478"/>
          <ac:spMkLst>
            <pc:docMk/>
            <pc:sldMk cId="171676824" sldId="696"/>
            <ac:spMk id="42" creationId="{AC558F02-1A00-4E4B-9537-E24D02536904}"/>
          </ac:spMkLst>
        </pc:spChg>
        <pc:spChg chg="del mod">
          <ac:chgData name="Syphax Ait oubelli" userId="ecf726b1934da71b" providerId="LiveId" clId="{9D352CFA-EA82-4773-A32F-867974C469EA}" dt="2023-01-10T11:37:39.495" v="329" actId="478"/>
          <ac:spMkLst>
            <pc:docMk/>
            <pc:sldMk cId="171676824" sldId="696"/>
            <ac:spMk id="43" creationId="{D27AEEC2-CA92-40DD-A523-390608993B37}"/>
          </ac:spMkLst>
        </pc:spChg>
        <pc:grpChg chg="del">
          <ac:chgData name="Syphax Ait oubelli" userId="ecf726b1934da71b" providerId="LiveId" clId="{9D352CFA-EA82-4773-A32F-867974C469EA}" dt="2023-01-10T11:37:39.495" v="329" actId="478"/>
          <ac:grpSpMkLst>
            <pc:docMk/>
            <pc:sldMk cId="171676824" sldId="696"/>
            <ac:grpSpMk id="66" creationId="{5CA126D3-821B-A96B-C5D8-6B8E3DE2F81E}"/>
          </ac:grpSpMkLst>
        </pc:grpChg>
        <pc:graphicFrameChg chg="add mod modGraphic">
          <ac:chgData name="Syphax Ait oubelli" userId="ecf726b1934da71b" providerId="LiveId" clId="{9D352CFA-EA82-4773-A32F-867974C469EA}" dt="2023-01-10T11:37:49.118" v="332" actId="113"/>
          <ac:graphicFrameMkLst>
            <pc:docMk/>
            <pc:sldMk cId="171676824" sldId="696"/>
            <ac:graphicFrameMk id="3" creationId="{D7C037EA-854F-44C6-C65A-DA5EE190443F}"/>
          </ac:graphicFrameMkLst>
        </pc:graphicFrameChg>
        <pc:graphicFrameChg chg="add del mod modGraphic">
          <ac:chgData name="Syphax Ait oubelli" userId="ecf726b1934da71b" providerId="LiveId" clId="{9D352CFA-EA82-4773-A32F-867974C469EA}" dt="2023-01-10T11:37:39.495" v="329" actId="478"/>
          <ac:graphicFrameMkLst>
            <pc:docMk/>
            <pc:sldMk cId="171676824" sldId="696"/>
            <ac:graphicFrameMk id="4" creationId="{A81BA178-3137-7F38-F211-BB58E6746871}"/>
          </ac:graphicFrameMkLst>
        </pc:graphicFrameChg>
        <pc:graphicFrameChg chg="del modGraphic">
          <ac:chgData name="Syphax Ait oubelli" userId="ecf726b1934da71b" providerId="LiveId" clId="{9D352CFA-EA82-4773-A32F-867974C469EA}" dt="2023-01-10T11:35:06.187" v="285" actId="478"/>
          <ac:graphicFrameMkLst>
            <pc:docMk/>
            <pc:sldMk cId="171676824" sldId="696"/>
            <ac:graphicFrameMk id="19" creationId="{1AAE6120-E614-4924-854A-FE67D54469B9}"/>
          </ac:graphicFrameMkLst>
        </pc:graphicFrameChg>
        <pc:graphicFrameChg chg="del modGraphic">
          <ac:chgData name="Syphax Ait oubelli" userId="ecf726b1934da71b" providerId="LiveId" clId="{9D352CFA-EA82-4773-A32F-867974C469EA}" dt="2023-01-10T11:35:06.187" v="285" actId="478"/>
          <ac:graphicFrameMkLst>
            <pc:docMk/>
            <pc:sldMk cId="171676824" sldId="696"/>
            <ac:graphicFrameMk id="38" creationId="{58D60DFE-2CE7-4F81-982F-B134FB7584F3}"/>
          </ac:graphicFrameMkLst>
        </pc:graphicFrameChg>
        <pc:cxnChg chg="add del mod or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5" creationId="{87E86689-E092-CC79-7B93-E32329F7795B}"/>
          </ac:cxnSpMkLst>
        </pc:cxnChg>
        <pc:cxnChg chg="add mod">
          <ac:chgData name="Syphax Ait oubelli" userId="ecf726b1934da71b" providerId="LiveId" clId="{9D352CFA-EA82-4773-A32F-867974C469EA}" dt="2023-01-10T11:39:52.943" v="521" actId="1037"/>
          <ac:cxnSpMkLst>
            <pc:docMk/>
            <pc:sldMk cId="171676824" sldId="696"/>
            <ac:cxnSpMk id="13" creationId="{EEB84438-CB6B-EBD7-8A0C-404A71A19A72}"/>
          </ac:cxnSpMkLst>
        </pc:cxnChg>
        <pc:cxnChg chg="del">
          <ac:chgData name="Syphax Ait oubelli" userId="ecf726b1934da71b" providerId="LiveId" clId="{9D352CFA-EA82-4773-A32F-867974C469EA}" dt="2023-01-10T11:35:27.846" v="294" actId="478"/>
          <ac:cxnSpMkLst>
            <pc:docMk/>
            <pc:sldMk cId="171676824" sldId="696"/>
            <ac:cxnSpMk id="39" creationId="{78417D5E-2143-4246-AADB-094285467433}"/>
          </ac:cxnSpMkLst>
        </pc:cxnChg>
        <pc:cxnChg chg="mod">
          <ac:chgData name="Syphax Ait oubelli" userId="ecf726b1934da71b" providerId="LiveId" clId="{9D352CFA-EA82-4773-A32F-867974C469EA}" dt="2023-01-10T11:30:50.987" v="248" actId="1076"/>
          <ac:cxnSpMkLst>
            <pc:docMk/>
            <pc:sldMk cId="171676824" sldId="696"/>
            <ac:cxnSpMk id="40" creationId="{E91C6888-F39F-4C92-A50D-1105A81B384D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67" creationId="{46C3958E-75DC-1F43-D972-BC39864AEF41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74" creationId="{11695FA3-81F5-448B-3A71-0428F17070D8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75" creationId="{31529406-8AC3-AA45-EE2C-DC8B98F3CCC0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76" creationId="{41ADA70A-2B0F-F41D-CEBE-226671824CC4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77" creationId="{4F56C20E-8DEF-2D0E-C952-BC85B7ABDB36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78" creationId="{D8CF94B8-C085-296D-CC01-29EB4C401E5A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79" creationId="{51BFAA22-7C7C-25CF-8AFF-720A0CFE27BA}"/>
          </ac:cxnSpMkLst>
        </pc:cxnChg>
        <pc:cxnChg chg="mod">
          <ac:chgData name="Syphax Ait oubelli" userId="ecf726b1934da71b" providerId="LiveId" clId="{9D352CFA-EA82-4773-A32F-867974C469EA}" dt="2023-01-10T11:37:39.495" v="329" actId="478"/>
          <ac:cxnSpMkLst>
            <pc:docMk/>
            <pc:sldMk cId="171676824" sldId="696"/>
            <ac:cxnSpMk id="80" creationId="{21C3ACDB-4ECF-0422-39B2-572C10598889}"/>
          </ac:cxnSpMkLst>
        </pc:cxnChg>
      </pc:sldChg>
      <pc:sldChg chg="modSp add mod modTransition">
        <pc:chgData name="Syphax Ait oubelli" userId="ecf726b1934da71b" providerId="LiveId" clId="{9D352CFA-EA82-4773-A32F-867974C469EA}" dt="2023-01-10T11:47:20.273" v="635" actId="12789"/>
        <pc:sldMkLst>
          <pc:docMk/>
          <pc:sldMk cId="1394706443" sldId="697"/>
        </pc:sldMkLst>
        <pc:spChg chg="mod">
          <ac:chgData name="Syphax Ait oubelli" userId="ecf726b1934da71b" providerId="LiveId" clId="{9D352CFA-EA82-4773-A32F-867974C469EA}" dt="2023-01-10T11:47:20.273" v="635" actId="12789"/>
          <ac:spMkLst>
            <pc:docMk/>
            <pc:sldMk cId="1394706443" sldId="697"/>
            <ac:spMk id="3" creationId="{CEAEE7F5-06CB-8227-5D3A-2CB112FB4352}"/>
          </ac:spMkLst>
        </pc:spChg>
      </pc:sldChg>
      <pc:sldChg chg="addSp delSp modSp add del mod">
        <pc:chgData name="Syphax Ait oubelli" userId="ecf726b1934da71b" providerId="LiveId" clId="{9D352CFA-EA82-4773-A32F-867974C469EA}" dt="2023-01-10T11:37:33.702" v="328" actId="47"/>
        <pc:sldMkLst>
          <pc:docMk/>
          <pc:sldMk cId="3505080743" sldId="697"/>
        </pc:sldMkLst>
        <pc:spChg chg="mod">
          <ac:chgData name="Syphax Ait oubelli" userId="ecf726b1934da71b" providerId="LiveId" clId="{9D352CFA-EA82-4773-A32F-867974C469EA}" dt="2023-01-10T11:33:30.148" v="265" actId="571"/>
          <ac:spMkLst>
            <pc:docMk/>
            <pc:sldMk cId="3505080743" sldId="697"/>
            <ac:spMk id="5" creationId="{EA97F8BB-AC6B-C52C-0CBE-8DF6B60C8E49}"/>
          </ac:spMkLst>
        </pc:spChg>
        <pc:spChg chg="mod">
          <ac:chgData name="Syphax Ait oubelli" userId="ecf726b1934da71b" providerId="LiveId" clId="{9D352CFA-EA82-4773-A32F-867974C469EA}" dt="2023-01-10T11:33:30.148" v="265" actId="571"/>
          <ac:spMkLst>
            <pc:docMk/>
            <pc:sldMk cId="3505080743" sldId="697"/>
            <ac:spMk id="6" creationId="{6C3A6A35-69A5-D659-171E-59ABEDCAF3F8}"/>
          </ac:spMkLst>
        </pc:spChg>
        <pc:spChg chg="mod">
          <ac:chgData name="Syphax Ait oubelli" userId="ecf726b1934da71b" providerId="LiveId" clId="{9D352CFA-EA82-4773-A32F-867974C469EA}" dt="2023-01-10T11:33:30.148" v="265" actId="571"/>
          <ac:spMkLst>
            <pc:docMk/>
            <pc:sldMk cId="3505080743" sldId="697"/>
            <ac:spMk id="7" creationId="{90A6CB1D-BFF5-B169-F818-C9C7EF6D3F65}"/>
          </ac:spMkLst>
        </pc:spChg>
        <pc:spChg chg="mod">
          <ac:chgData name="Syphax Ait oubelli" userId="ecf726b1934da71b" providerId="LiveId" clId="{9D352CFA-EA82-4773-A32F-867974C469EA}" dt="2023-01-10T11:33:30.148" v="265" actId="571"/>
          <ac:spMkLst>
            <pc:docMk/>
            <pc:sldMk cId="3505080743" sldId="697"/>
            <ac:spMk id="8" creationId="{8EDCD54F-8D4D-2AC0-752E-DF461F8A83DF}"/>
          </ac:spMkLst>
        </pc:spChg>
        <pc:spChg chg="mod">
          <ac:chgData name="Syphax Ait oubelli" userId="ecf726b1934da71b" providerId="LiveId" clId="{9D352CFA-EA82-4773-A32F-867974C469EA}" dt="2023-01-10T11:33:30.148" v="265" actId="571"/>
          <ac:spMkLst>
            <pc:docMk/>
            <pc:sldMk cId="3505080743" sldId="697"/>
            <ac:spMk id="9" creationId="{1A406767-A306-0229-BADF-E3A788FDAAFE}"/>
          </ac:spMkLst>
        </pc:spChg>
        <pc:spChg chg="mod">
          <ac:chgData name="Syphax Ait oubelli" userId="ecf726b1934da71b" providerId="LiveId" clId="{9D352CFA-EA82-4773-A32F-867974C469EA}" dt="2023-01-10T11:33:30.148" v="265" actId="571"/>
          <ac:spMkLst>
            <pc:docMk/>
            <pc:sldMk cId="3505080743" sldId="697"/>
            <ac:spMk id="10" creationId="{48B09CC4-0458-7AF3-BC34-3466D7C40B26}"/>
          </ac:spMkLst>
        </pc:spChg>
        <pc:spChg chg="mod">
          <ac:chgData name="Syphax Ait oubelli" userId="ecf726b1934da71b" providerId="LiveId" clId="{9D352CFA-EA82-4773-A32F-867974C469EA}" dt="2023-01-10T11:36:15.282" v="313" actId="14100"/>
          <ac:spMkLst>
            <pc:docMk/>
            <pc:sldMk cId="3505080743" sldId="697"/>
            <ac:spMk id="41" creationId="{E34F49D9-D6D8-4272-B7B0-B31C0EDB87A0}"/>
          </ac:spMkLst>
        </pc:spChg>
        <pc:spChg chg="mod">
          <ac:chgData name="Syphax Ait oubelli" userId="ecf726b1934da71b" providerId="LiveId" clId="{9D352CFA-EA82-4773-A32F-867974C469EA}" dt="2023-01-10T11:36:13.852" v="312" actId="1076"/>
          <ac:spMkLst>
            <pc:docMk/>
            <pc:sldMk cId="3505080743" sldId="697"/>
            <ac:spMk id="42" creationId="{AC558F02-1A00-4E4B-9537-E24D02536904}"/>
          </ac:spMkLst>
        </pc:spChg>
        <pc:spChg chg="mod">
          <ac:chgData name="Syphax Ait oubelli" userId="ecf726b1934da71b" providerId="LiveId" clId="{9D352CFA-EA82-4773-A32F-867974C469EA}" dt="2023-01-10T11:36:11.049" v="311" actId="1076"/>
          <ac:spMkLst>
            <pc:docMk/>
            <pc:sldMk cId="3505080743" sldId="697"/>
            <ac:spMk id="43" creationId="{D27AEEC2-CA92-40DD-A523-390608993B37}"/>
          </ac:spMkLst>
        </pc:spChg>
        <pc:spChg chg="mod topLvl">
          <ac:chgData name="Syphax Ait oubelli" userId="ecf726b1934da71b" providerId="LiveId" clId="{9D352CFA-EA82-4773-A32F-867974C469EA}" dt="2023-01-10T11:33:26.646" v="264"/>
          <ac:spMkLst>
            <pc:docMk/>
            <pc:sldMk cId="3505080743" sldId="697"/>
            <ac:spMk id="83" creationId="{FAE52650-4E1D-33B2-B52A-0DE1848DAFD4}"/>
          </ac:spMkLst>
        </pc:spChg>
        <pc:spChg chg="mod topLvl">
          <ac:chgData name="Syphax Ait oubelli" userId="ecf726b1934da71b" providerId="LiveId" clId="{9D352CFA-EA82-4773-A32F-867974C469EA}" dt="2023-01-10T11:33:26.646" v="264"/>
          <ac:spMkLst>
            <pc:docMk/>
            <pc:sldMk cId="3505080743" sldId="697"/>
            <ac:spMk id="84" creationId="{34C04F9F-F165-3D97-D057-D4B513C2BFA0}"/>
          </ac:spMkLst>
        </pc:spChg>
        <pc:spChg chg="mod topLvl">
          <ac:chgData name="Syphax Ait oubelli" userId="ecf726b1934da71b" providerId="LiveId" clId="{9D352CFA-EA82-4773-A32F-867974C469EA}" dt="2023-01-10T11:33:26.646" v="264"/>
          <ac:spMkLst>
            <pc:docMk/>
            <pc:sldMk cId="3505080743" sldId="697"/>
            <ac:spMk id="85" creationId="{DF73F6B4-EF88-FAAB-C8AA-05BC805B0789}"/>
          </ac:spMkLst>
        </pc:spChg>
        <pc:spChg chg="mod topLvl">
          <ac:chgData name="Syphax Ait oubelli" userId="ecf726b1934da71b" providerId="LiveId" clId="{9D352CFA-EA82-4773-A32F-867974C469EA}" dt="2023-01-10T11:33:26.646" v="264"/>
          <ac:spMkLst>
            <pc:docMk/>
            <pc:sldMk cId="3505080743" sldId="697"/>
            <ac:spMk id="86" creationId="{425567BB-E585-884A-54CA-1D90BA6115C2}"/>
          </ac:spMkLst>
        </pc:spChg>
        <pc:spChg chg="mod topLvl">
          <ac:chgData name="Syphax Ait oubelli" userId="ecf726b1934da71b" providerId="LiveId" clId="{9D352CFA-EA82-4773-A32F-867974C469EA}" dt="2023-01-10T11:33:26.646" v="264"/>
          <ac:spMkLst>
            <pc:docMk/>
            <pc:sldMk cId="3505080743" sldId="697"/>
            <ac:spMk id="87" creationId="{C01CCE3E-0FE0-16CC-7565-775E013E1F98}"/>
          </ac:spMkLst>
        </pc:spChg>
        <pc:spChg chg="mod topLvl">
          <ac:chgData name="Syphax Ait oubelli" userId="ecf726b1934da71b" providerId="LiveId" clId="{9D352CFA-EA82-4773-A32F-867974C469EA}" dt="2023-01-10T11:33:26.646" v="264"/>
          <ac:spMkLst>
            <pc:docMk/>
            <pc:sldMk cId="3505080743" sldId="697"/>
            <ac:spMk id="88" creationId="{2D5A95AA-1DCE-CF10-F2F7-4123B20BA954}"/>
          </ac:spMkLst>
        </pc:spChg>
        <pc:grpChg chg="add mod">
          <ac:chgData name="Syphax Ait oubelli" userId="ecf726b1934da71b" providerId="LiveId" clId="{9D352CFA-EA82-4773-A32F-867974C469EA}" dt="2023-01-10T11:33:26.646" v="264"/>
          <ac:grpSpMkLst>
            <pc:docMk/>
            <pc:sldMk cId="3505080743" sldId="697"/>
            <ac:grpSpMk id="2" creationId="{4C0D82E3-665F-B68C-646D-56F1E5CA4079}"/>
          </ac:grpSpMkLst>
        </pc:grpChg>
        <pc:grpChg chg="add mod">
          <ac:chgData name="Syphax Ait oubelli" userId="ecf726b1934da71b" providerId="LiveId" clId="{9D352CFA-EA82-4773-A32F-867974C469EA}" dt="2023-01-10T11:33:30.148" v="265" actId="571"/>
          <ac:grpSpMkLst>
            <pc:docMk/>
            <pc:sldMk cId="3505080743" sldId="697"/>
            <ac:grpSpMk id="3" creationId="{DC242472-9D25-A846-BF9F-77A9750A0A61}"/>
          </ac:grpSpMkLst>
        </pc:grpChg>
        <pc:grpChg chg="del">
          <ac:chgData name="Syphax Ait oubelli" userId="ecf726b1934da71b" providerId="LiveId" clId="{9D352CFA-EA82-4773-A32F-867974C469EA}" dt="2023-01-10T11:33:22.861" v="263" actId="478"/>
          <ac:grpSpMkLst>
            <pc:docMk/>
            <pc:sldMk cId="3505080743" sldId="697"/>
            <ac:grpSpMk id="66" creationId="{5CA126D3-821B-A96B-C5D8-6B8E3DE2F81E}"/>
          </ac:grpSpMkLst>
        </pc:grpChg>
        <pc:grpChg chg="del">
          <ac:chgData name="Syphax Ait oubelli" userId="ecf726b1934da71b" providerId="LiveId" clId="{9D352CFA-EA82-4773-A32F-867974C469EA}" dt="2023-01-10T11:33:06.697" v="260"/>
          <ac:grpSpMkLst>
            <pc:docMk/>
            <pc:sldMk cId="3505080743" sldId="697"/>
            <ac:grpSpMk id="81" creationId="{7AB52655-51DB-C337-7963-773962E6C561}"/>
          </ac:grpSpMkLst>
        </pc:grpChg>
        <pc:graphicFrameChg chg="modGraphic">
          <ac:chgData name="Syphax Ait oubelli" userId="ecf726b1934da71b" providerId="LiveId" clId="{9D352CFA-EA82-4773-A32F-867974C469EA}" dt="2023-01-10T11:36:37.037" v="319" actId="113"/>
          <ac:graphicFrameMkLst>
            <pc:docMk/>
            <pc:sldMk cId="3505080743" sldId="697"/>
            <ac:graphicFrameMk id="19" creationId="{1AAE6120-E614-4924-854A-FE67D54469B9}"/>
          </ac:graphicFrameMkLst>
        </pc:graphicFrameChg>
        <pc:graphicFrameChg chg="modGraphic">
          <ac:chgData name="Syphax Ait oubelli" userId="ecf726b1934da71b" providerId="LiveId" clId="{9D352CFA-EA82-4773-A32F-867974C469EA}" dt="2023-01-10T11:36:43.880" v="322" actId="113"/>
          <ac:graphicFrameMkLst>
            <pc:docMk/>
            <pc:sldMk cId="3505080743" sldId="697"/>
            <ac:graphicFrameMk id="38" creationId="{58D60DFE-2CE7-4F81-982F-B134FB7584F3}"/>
          </ac:graphicFrameMkLst>
        </pc:graphicFrame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4" creationId="{AB403E27-C7A5-7C2C-BA39-5E81796F50F0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1" creationId="{EEAF101B-0551-4BEA-27D7-3F39FB9A95E1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2" creationId="{85EC0962-15B2-DBE9-B547-A01E1B651400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3" creationId="{4E95E5CF-79D9-91CB-59A1-5E64F9085EAC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4" creationId="{61A9AEDB-2DDE-3877-BB84-C61A90275F8B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5" creationId="{AB74D3AF-89EA-7325-692E-B3641BDA5266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6" creationId="{93132814-E74D-AF88-5670-2137CE0BF2D5}"/>
          </ac:cxnSpMkLst>
        </pc:cxnChg>
        <pc:cxnChg chg="mod">
          <ac:chgData name="Syphax Ait oubelli" userId="ecf726b1934da71b" providerId="LiveId" clId="{9D352CFA-EA82-4773-A32F-867974C469EA}" dt="2023-01-10T11:33:30.148" v="265" actId="571"/>
          <ac:cxnSpMkLst>
            <pc:docMk/>
            <pc:sldMk cId="3505080743" sldId="697"/>
            <ac:cxnSpMk id="17" creationId="{410CA29F-3456-B8F0-0D81-53F8CE742466}"/>
          </ac:cxnSpMkLst>
        </pc:cxnChg>
        <pc:cxnChg chg="add mod ord">
          <ac:chgData name="Syphax Ait oubelli" userId="ecf726b1934da71b" providerId="LiveId" clId="{9D352CFA-EA82-4773-A32F-867974C469EA}" dt="2023-01-10T11:36:02.147" v="300" actId="167"/>
          <ac:cxnSpMkLst>
            <pc:docMk/>
            <pc:sldMk cId="3505080743" sldId="697"/>
            <ac:cxnSpMk id="18" creationId="{B221F5BB-4BA7-49E6-D94B-DA1229A7E00B}"/>
          </ac:cxnSpMkLst>
        </pc:cxnChg>
        <pc:cxnChg chg="del">
          <ac:chgData name="Syphax Ait oubelli" userId="ecf726b1934da71b" providerId="LiveId" clId="{9D352CFA-EA82-4773-A32F-867974C469EA}" dt="2023-01-10T11:36:17.640" v="314" actId="478"/>
          <ac:cxnSpMkLst>
            <pc:docMk/>
            <pc:sldMk cId="3505080743" sldId="697"/>
            <ac:cxnSpMk id="39" creationId="{78417D5E-2143-4246-AADB-094285467433}"/>
          </ac:cxnSpMkLst>
        </pc:cxnChg>
        <pc:cxnChg chg="mod">
          <ac:chgData name="Syphax Ait oubelli" userId="ecf726b1934da71b" providerId="LiveId" clId="{9D352CFA-EA82-4773-A32F-867974C469EA}" dt="2023-01-10T11:33:19.382" v="262" actId="692"/>
          <ac:cxnSpMkLst>
            <pc:docMk/>
            <pc:sldMk cId="3505080743" sldId="697"/>
            <ac:cxnSpMk id="40" creationId="{E91C6888-F39F-4C92-A50D-1105A81B384D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67" creationId="{46C3958E-75DC-1F43-D972-BC39864AEF41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74" creationId="{11695FA3-81F5-448B-3A71-0428F17070D8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75" creationId="{31529406-8AC3-AA45-EE2C-DC8B98F3CCC0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76" creationId="{41ADA70A-2B0F-F41D-CEBE-226671824CC4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77" creationId="{4F56C20E-8DEF-2D0E-C952-BC85B7ABDB36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78" creationId="{D8CF94B8-C085-296D-CC01-29EB4C401E5A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79" creationId="{51BFAA22-7C7C-25CF-8AFF-720A0CFE27BA}"/>
          </ac:cxnSpMkLst>
        </pc:cxnChg>
        <pc:cxnChg chg="mod">
          <ac:chgData name="Syphax Ait oubelli" userId="ecf726b1934da71b" providerId="LiveId" clId="{9D352CFA-EA82-4773-A32F-867974C469EA}" dt="2023-01-10T11:33:22.861" v="263" actId="478"/>
          <ac:cxnSpMkLst>
            <pc:docMk/>
            <pc:sldMk cId="3505080743" sldId="697"/>
            <ac:cxnSpMk id="80" creationId="{21C3ACDB-4ECF-0422-39B2-572C10598889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82" creationId="{A42A945F-B355-5991-0992-C17B041261BD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89" creationId="{B8221C9C-88CA-1A63-9593-36C4EDA133A6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90" creationId="{189FCD95-9FE9-51F6-3436-C9828F7320C5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91" creationId="{495507B8-1C04-D155-8B5A-26531A3C61CF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92" creationId="{1DA2995D-0F7A-CB7D-ED69-389E31E51FAB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93" creationId="{A73098FA-813F-49DA-E74E-42A7CD76EE46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94" creationId="{1AAA5CBB-389C-85D1-1E94-F250A4837158}"/>
          </ac:cxnSpMkLst>
        </pc:cxnChg>
        <pc:cxnChg chg="mod topLvl">
          <ac:chgData name="Syphax Ait oubelli" userId="ecf726b1934da71b" providerId="LiveId" clId="{9D352CFA-EA82-4773-A32F-867974C469EA}" dt="2023-01-10T11:33:26.646" v="264"/>
          <ac:cxnSpMkLst>
            <pc:docMk/>
            <pc:sldMk cId="3505080743" sldId="697"/>
            <ac:cxnSpMk id="95" creationId="{67446D06-8F45-9D37-81EB-886AB547CB41}"/>
          </ac:cxnSpMkLst>
        </pc:cxnChg>
      </pc:sldChg>
    </pc:docChg>
  </pc:docChgLst>
  <pc:docChgLst>
    <pc:chgData name="Syphax Ait oubelli" userId="ecf726b1934da71b" providerId="LiveId" clId="{B2372CFC-5E47-48B3-87EA-DD90EBFB5D7C}"/>
    <pc:docChg chg="undo custSel addSld delSld modSld sldOrd modSection">
      <pc:chgData name="Syphax Ait oubelli" userId="ecf726b1934da71b" providerId="LiveId" clId="{B2372CFC-5E47-48B3-87EA-DD90EBFB5D7C}" dt="2021-12-02T13:55:35.152" v="1448"/>
      <pc:docMkLst>
        <pc:docMk/>
      </pc:docMkLst>
      <pc:sldChg chg="addSp delSp modSp mod">
        <pc:chgData name="Syphax Ait oubelli" userId="ecf726b1934da71b" providerId="LiveId" clId="{B2372CFC-5E47-48B3-87EA-DD90EBFB5D7C}" dt="2021-12-02T13:54:29.916" v="1444" actId="1076"/>
        <pc:sldMkLst>
          <pc:docMk/>
          <pc:sldMk cId="1173536550" sldId="513"/>
        </pc:sldMkLst>
        <pc:spChg chg="mod">
          <ac:chgData name="Syphax Ait oubelli" userId="ecf726b1934da71b" providerId="LiveId" clId="{B2372CFC-5E47-48B3-87EA-DD90EBFB5D7C}" dt="2021-12-02T11:00:05.746" v="28" actId="14100"/>
          <ac:spMkLst>
            <pc:docMk/>
            <pc:sldMk cId="1173536550" sldId="513"/>
            <ac:spMk id="2" creationId="{084FE437-1CE7-42BA-A86E-21ED3192ECD6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4" creationId="{E5E8FF9B-0DCD-4858-8BE1-B6B00F937F3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5" creationId="{D92DC845-85BD-4FF8-A658-B395D98E1FF9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6" creationId="{F6555233-9730-4BC0-A411-1B3CD8DA8CEA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7" creationId="{E6BCE3D3-535F-4D14-9712-462EA5C874B7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8" creationId="{3EFF9139-218E-4830-B2B9-F4DA65D5C83E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9" creationId="{529C027E-1653-448B-90F3-297FF431E3AF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0" creationId="{671593A7-CEC5-4A70-A245-408A9F2A524A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1" creationId="{B7CE33D4-4286-448D-9685-1B370962CA1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2" creationId="{E1BAB41E-BE61-459C-994A-3735A9BDEAD4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3" creationId="{EB86CE17-90CC-40D4-B5CD-D84883C0119F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4" creationId="{37BC6988-3968-40EB-AD01-1F5513512B52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5" creationId="{46CAB910-367C-4769-B470-86943858D26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6" creationId="{005D06C6-BC7B-4552-8BF3-9FAE3259B3F7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7" creationId="{EC5BFD10-DC39-484F-8E04-966792A308F1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8" creationId="{DD4195FB-24CA-4923-955D-E2745B0D0996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19" creationId="{EECE6C73-55CF-4FA0-BDA8-8C4C35651F05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0" creationId="{CBC75EBF-2E62-4AB8-AB1A-5449017E4442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1" creationId="{CD7EF0B7-BFA9-4041-A44E-6CD36B9CD10C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2" creationId="{C8494084-5751-4CDA-9F2B-8E9524E6CC8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3" creationId="{992D29AD-FC4F-4648-A19F-176C823042AD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4" creationId="{EC9CDE95-D6A2-4263-A5D4-44AC54DCD783}"/>
          </ac:spMkLst>
        </pc:spChg>
        <pc:spChg chg="add del mod">
          <ac:chgData name="Syphax Ait oubelli" userId="ecf726b1934da71b" providerId="LiveId" clId="{B2372CFC-5E47-48B3-87EA-DD90EBFB5D7C}" dt="2021-12-02T13:54:26.001" v="1442"/>
          <ac:spMkLst>
            <pc:docMk/>
            <pc:sldMk cId="1173536550" sldId="513"/>
            <ac:spMk id="25" creationId="{8FE80ED4-F729-407C-ABCA-B70CCFCD4D0A}"/>
          </ac:spMkLst>
        </pc:spChg>
        <pc:picChg chg="del">
          <ac:chgData name="Syphax Ait oubelli" userId="ecf726b1934da71b" providerId="LiveId" clId="{B2372CFC-5E47-48B3-87EA-DD90EBFB5D7C}" dt="2021-12-02T11:00:07.782" v="29" actId="478"/>
          <ac:picMkLst>
            <pc:docMk/>
            <pc:sldMk cId="1173536550" sldId="513"/>
            <ac:picMk id="3" creationId="{09050822-EA81-4838-84A0-B859168DC744}"/>
          </ac:picMkLst>
        </pc:picChg>
        <pc:picChg chg="add mod">
          <ac:chgData name="Syphax Ait oubelli" userId="ecf726b1934da71b" providerId="LiveId" clId="{B2372CFC-5E47-48B3-87EA-DD90EBFB5D7C}" dt="2021-12-02T13:54:29.916" v="1444" actId="1076"/>
          <ac:picMkLst>
            <pc:docMk/>
            <pc:sldMk cId="1173536550" sldId="513"/>
            <ac:picMk id="3" creationId="{2C3BA049-8E14-40A6-86CE-56D91733FAD8}"/>
          </ac:picMkLst>
        </pc:picChg>
        <pc:cxnChg chg="add del mod">
          <ac:chgData name="Syphax Ait oubelli" userId="ecf726b1934da71b" providerId="LiveId" clId="{B2372CFC-5E47-48B3-87EA-DD90EBFB5D7C}" dt="2021-12-02T13:54:26.001" v="1442"/>
          <ac:cxnSpMkLst>
            <pc:docMk/>
            <pc:sldMk cId="1173536550" sldId="513"/>
            <ac:cxnSpMk id="26" creationId="{4894281B-7244-44A5-AB28-E801F4365B2B}"/>
          </ac:cxnSpMkLst>
        </pc:cxnChg>
        <pc:cxnChg chg="add del mod">
          <ac:chgData name="Syphax Ait oubelli" userId="ecf726b1934da71b" providerId="LiveId" clId="{B2372CFC-5E47-48B3-87EA-DD90EBFB5D7C}" dt="2021-12-02T13:54:26.001" v="1442"/>
          <ac:cxnSpMkLst>
            <pc:docMk/>
            <pc:sldMk cId="1173536550" sldId="513"/>
            <ac:cxnSpMk id="27" creationId="{6044727C-E418-47AC-9EF1-380C1D07CE1C}"/>
          </ac:cxnSpMkLst>
        </pc:cxnChg>
      </pc:sldChg>
      <pc:sldChg chg="modSp mod">
        <pc:chgData name="Syphax Ait oubelli" userId="ecf726b1934da71b" providerId="LiveId" clId="{B2372CFC-5E47-48B3-87EA-DD90EBFB5D7C}" dt="2021-12-02T11:02:32.129" v="225" actId="14100"/>
        <pc:sldMkLst>
          <pc:docMk/>
          <pc:sldMk cId="640083543" sldId="514"/>
        </pc:sldMkLst>
        <pc:spChg chg="mod">
          <ac:chgData name="Syphax Ait oubelli" userId="ecf726b1934da71b" providerId="LiveId" clId="{B2372CFC-5E47-48B3-87EA-DD90EBFB5D7C}" dt="2021-12-02T11:02:32.129" v="225" actId="14100"/>
          <ac:spMkLst>
            <pc:docMk/>
            <pc:sldMk cId="640083543" sldId="514"/>
            <ac:spMk id="2" creationId="{084FE437-1CE7-42BA-A86E-21ED3192ECD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69571301" sldId="515"/>
        </pc:sldMkLst>
      </pc:sldChg>
      <pc:sldChg chg="addSp delSp modSp add mod">
        <pc:chgData name="Syphax Ait oubelli" userId="ecf726b1934da71b" providerId="LiveId" clId="{B2372CFC-5E47-48B3-87EA-DD90EBFB5D7C}" dt="2021-12-02T11:12:09.609" v="408" actId="14100"/>
        <pc:sldMkLst>
          <pc:docMk/>
          <pc:sldMk cId="3575765703" sldId="515"/>
        </pc:sldMkLst>
        <pc:spChg chg="mod">
          <ac:chgData name="Syphax Ait oubelli" userId="ecf726b1934da71b" providerId="LiveId" clId="{B2372CFC-5E47-48B3-87EA-DD90EBFB5D7C}" dt="2021-12-02T11:10:27.381" v="381" actId="1076"/>
          <ac:spMkLst>
            <pc:docMk/>
            <pc:sldMk cId="3575765703" sldId="515"/>
            <ac:spMk id="2" creationId="{084FE437-1CE7-42BA-A86E-21ED3192ECD6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3" creationId="{D6A47FD5-2774-417D-B74B-FE108B664923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5" creationId="{132E8B93-F09D-478F-9203-E09CD1064227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6" creationId="{9E143D88-6844-4F4B-AF61-41558A0C860B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7" creationId="{61E8D3F2-545C-4284-A14F-3BDE46F5472C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8" creationId="{497D2074-6254-4660-916C-4D2FE855C907}"/>
          </ac:spMkLst>
        </pc:spChg>
        <pc:spChg chg="add mod ord topLvl">
          <ac:chgData name="Syphax Ait oubelli" userId="ecf726b1934da71b" providerId="LiveId" clId="{B2372CFC-5E47-48B3-87EA-DD90EBFB5D7C}" dt="2021-12-02T11:11:05.484" v="389" actId="208"/>
          <ac:spMkLst>
            <pc:docMk/>
            <pc:sldMk cId="3575765703" sldId="515"/>
            <ac:spMk id="9" creationId="{315C1867-1969-494E-A742-23802F766B0E}"/>
          </ac:spMkLst>
        </pc:spChg>
        <pc:spChg chg="add mod ord topLvl">
          <ac:chgData name="Syphax Ait oubelli" userId="ecf726b1934da71b" providerId="LiveId" clId="{B2372CFC-5E47-48B3-87EA-DD90EBFB5D7C}" dt="2021-12-02T11:11:30.748" v="398" actId="1076"/>
          <ac:spMkLst>
            <pc:docMk/>
            <pc:sldMk cId="3575765703" sldId="515"/>
            <ac:spMk id="10" creationId="{04FDF7C8-981E-4C96-AED0-8C46A7AFF147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1" creationId="{34C94571-2678-470B-A73A-CA79B8F1CCF5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2" creationId="{DA199AC3-A4B7-4C88-B699-3A6BCD1CBA84}"/>
          </ac:spMkLst>
        </pc:spChg>
        <pc:spChg chg="add mod topLvl">
          <ac:chgData name="Syphax Ait oubelli" userId="ecf726b1934da71b" providerId="LiveId" clId="{B2372CFC-5E47-48B3-87EA-DD90EBFB5D7C}" dt="2021-12-02T11:09:14.463" v="360"/>
          <ac:spMkLst>
            <pc:docMk/>
            <pc:sldMk cId="3575765703" sldId="515"/>
            <ac:spMk id="13" creationId="{FB183384-5D9E-446E-B069-2EF6C42F110E}"/>
          </ac:spMkLst>
        </pc:spChg>
        <pc:spChg chg="add del">
          <ac:chgData name="Syphax Ait oubelli" userId="ecf726b1934da71b" providerId="LiveId" clId="{B2372CFC-5E47-48B3-87EA-DD90EBFB5D7C}" dt="2021-12-02T11:10:44.742" v="383" actId="478"/>
          <ac:spMkLst>
            <pc:docMk/>
            <pc:sldMk cId="3575765703" sldId="515"/>
            <ac:spMk id="15" creationId="{DEDC66B9-F479-4C1F-B64B-0690207745A1}"/>
          </ac:spMkLst>
        </pc:spChg>
        <pc:spChg chg="add mod ord">
          <ac:chgData name="Syphax Ait oubelli" userId="ecf726b1934da71b" providerId="LiveId" clId="{B2372CFC-5E47-48B3-87EA-DD90EBFB5D7C}" dt="2021-12-02T11:09:39.602" v="372" actId="20577"/>
          <ac:spMkLst>
            <pc:docMk/>
            <pc:sldMk cId="3575765703" sldId="515"/>
            <ac:spMk id="16" creationId="{902E93DE-FACD-4BBB-ACDC-F86DBA969222}"/>
          </ac:spMkLst>
        </pc:spChg>
        <pc:spChg chg="add mod ord">
          <ac:chgData name="Syphax Ait oubelli" userId="ecf726b1934da71b" providerId="LiveId" clId="{B2372CFC-5E47-48B3-87EA-DD90EBFB5D7C}" dt="2021-12-02T11:09:40.844" v="373" actId="20577"/>
          <ac:spMkLst>
            <pc:docMk/>
            <pc:sldMk cId="3575765703" sldId="515"/>
            <ac:spMk id="17" creationId="{19B1FD80-E485-4F45-B91D-F91C66954CFB}"/>
          </ac:spMkLst>
        </pc:spChg>
        <pc:spChg chg="add mod ord">
          <ac:chgData name="Syphax Ait oubelli" userId="ecf726b1934da71b" providerId="LiveId" clId="{B2372CFC-5E47-48B3-87EA-DD90EBFB5D7C}" dt="2021-12-02T11:10:53.939" v="385" actId="113"/>
          <ac:spMkLst>
            <pc:docMk/>
            <pc:sldMk cId="3575765703" sldId="515"/>
            <ac:spMk id="18" creationId="{0154BC8D-8998-4AF5-A898-D617151436A0}"/>
          </ac:spMkLst>
        </pc:spChg>
        <pc:spChg chg="add mod ord">
          <ac:chgData name="Syphax Ait oubelli" userId="ecf726b1934da71b" providerId="LiveId" clId="{B2372CFC-5E47-48B3-87EA-DD90EBFB5D7C}" dt="2021-12-02T11:09:43.731" v="375" actId="20577"/>
          <ac:spMkLst>
            <pc:docMk/>
            <pc:sldMk cId="3575765703" sldId="515"/>
            <ac:spMk id="19" creationId="{12B60990-1B5E-42B4-95EA-E38287B0F8CF}"/>
          </ac:spMkLst>
        </pc:spChg>
        <pc:spChg chg="add mod ord">
          <ac:chgData name="Syphax Ait oubelli" userId="ecf726b1934da71b" providerId="LiveId" clId="{B2372CFC-5E47-48B3-87EA-DD90EBFB5D7C}" dt="2021-12-02T11:09:44.506" v="376" actId="20577"/>
          <ac:spMkLst>
            <pc:docMk/>
            <pc:sldMk cId="3575765703" sldId="515"/>
            <ac:spMk id="20" creationId="{FC51AF57-75FB-4089-AA85-14A77E55A955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1" creationId="{49755E20-B246-4A39-8E72-2223F710B100}"/>
          </ac:spMkLst>
        </pc:spChg>
        <pc:spChg chg="add mod ord">
          <ac:chgData name="Syphax Ait oubelli" userId="ecf726b1934da71b" providerId="LiveId" clId="{B2372CFC-5E47-48B3-87EA-DD90EBFB5D7C}" dt="2021-12-02T11:10:53.939" v="385" actId="113"/>
          <ac:spMkLst>
            <pc:docMk/>
            <pc:sldMk cId="3575765703" sldId="515"/>
            <ac:spMk id="22" creationId="{3FC2664A-EE32-4915-A2B3-D3DC4255C8C3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3" creationId="{D547D476-B74D-4571-9207-756936336472}"/>
          </ac:spMkLst>
        </pc:spChg>
        <pc:spChg chg="add mod ord">
          <ac:chgData name="Syphax Ait oubelli" userId="ecf726b1934da71b" providerId="LiveId" clId="{B2372CFC-5E47-48B3-87EA-DD90EBFB5D7C}" dt="2021-12-02T11:09:47.843" v="378" actId="20577"/>
          <ac:spMkLst>
            <pc:docMk/>
            <pc:sldMk cId="3575765703" sldId="515"/>
            <ac:spMk id="24" creationId="{78AF7EF8-27B6-415A-AE02-C12F7EEC5636}"/>
          </ac:spMkLst>
        </pc:spChg>
        <pc:spChg chg="add mod ord">
          <ac:chgData name="Syphax Ait oubelli" userId="ecf726b1934da71b" providerId="LiveId" clId="{B2372CFC-5E47-48B3-87EA-DD90EBFB5D7C}" dt="2021-12-02T11:09:37.602" v="371" actId="2085"/>
          <ac:spMkLst>
            <pc:docMk/>
            <pc:sldMk cId="3575765703" sldId="515"/>
            <ac:spMk id="25" creationId="{D101EA91-E646-4840-AF7E-BDA31B4E3037}"/>
          </ac:spMkLst>
        </pc:spChg>
        <pc:spChg chg="add mod">
          <ac:chgData name="Syphax Ait oubelli" userId="ecf726b1934da71b" providerId="LiveId" clId="{B2372CFC-5E47-48B3-87EA-DD90EBFB5D7C}" dt="2021-12-02T11:11:44.624" v="401" actId="1036"/>
          <ac:spMkLst>
            <pc:docMk/>
            <pc:sldMk cId="3575765703" sldId="515"/>
            <ac:spMk id="26" creationId="{CA934D4A-B51A-4F59-ADE6-71404C946A9F}"/>
          </ac:spMkLst>
        </pc:spChg>
        <pc:spChg chg="add mod">
          <ac:chgData name="Syphax Ait oubelli" userId="ecf726b1934da71b" providerId="LiveId" clId="{B2372CFC-5E47-48B3-87EA-DD90EBFB5D7C}" dt="2021-12-02T11:11:44.624" v="401" actId="1036"/>
          <ac:spMkLst>
            <pc:docMk/>
            <pc:sldMk cId="3575765703" sldId="515"/>
            <ac:spMk id="28" creationId="{E72F5350-0703-45D2-99FF-7CA376C58DE7}"/>
          </ac:spMkLst>
        </pc:spChg>
        <pc:grpChg chg="add del mod">
          <ac:chgData name="Syphax Ait oubelli" userId="ecf726b1934da71b" providerId="LiveId" clId="{B2372CFC-5E47-48B3-87EA-DD90EBFB5D7C}" dt="2021-12-02T11:09:02.981" v="356"/>
          <ac:grpSpMkLst>
            <pc:docMk/>
            <pc:sldMk cId="3575765703" sldId="515"/>
            <ac:grpSpMk id="4" creationId="{A26494F0-02A3-4201-99C8-9865ABF3BAFB}"/>
          </ac:grpSpMkLst>
        </pc:grpChg>
        <pc:grpChg chg="add del mod">
          <ac:chgData name="Syphax Ait oubelli" userId="ecf726b1934da71b" providerId="LiveId" clId="{B2372CFC-5E47-48B3-87EA-DD90EBFB5D7C}" dt="2021-12-02T11:09:14.463" v="360"/>
          <ac:grpSpMkLst>
            <pc:docMk/>
            <pc:sldMk cId="3575765703" sldId="515"/>
            <ac:grpSpMk id="14" creationId="{2A8C6276-7161-4E9D-98B4-092224ABBA05}"/>
          </ac:grpSpMkLst>
        </pc:grpChg>
        <pc:cxnChg chg="add mod">
          <ac:chgData name="Syphax Ait oubelli" userId="ecf726b1934da71b" providerId="LiveId" clId="{B2372CFC-5E47-48B3-87EA-DD90EBFB5D7C}" dt="2021-12-02T11:12:04.558" v="406" actId="692"/>
          <ac:cxnSpMkLst>
            <pc:docMk/>
            <pc:sldMk cId="3575765703" sldId="515"/>
            <ac:cxnSpMk id="29" creationId="{C9C675DA-4176-47AD-87BF-1F61FB73DDE3}"/>
          </ac:cxnSpMkLst>
        </pc:cxnChg>
        <pc:cxnChg chg="add mod">
          <ac:chgData name="Syphax Ait oubelli" userId="ecf726b1934da71b" providerId="LiveId" clId="{B2372CFC-5E47-48B3-87EA-DD90EBFB5D7C}" dt="2021-12-02T11:12:09.609" v="408" actId="14100"/>
          <ac:cxnSpMkLst>
            <pc:docMk/>
            <pc:sldMk cId="3575765703" sldId="515"/>
            <ac:cxnSpMk id="31" creationId="{47DD5BA5-055C-4D3E-966C-C6DC8BEC2C63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911178844" sldId="516"/>
        </pc:sldMkLst>
      </pc:sldChg>
      <pc:sldChg chg="addSp delSp modSp add mod">
        <pc:chgData name="Syphax Ait oubelli" userId="ecf726b1934da71b" providerId="LiveId" clId="{B2372CFC-5E47-48B3-87EA-DD90EBFB5D7C}" dt="2021-12-02T11:43:20.358" v="461" actId="208"/>
        <pc:sldMkLst>
          <pc:docMk/>
          <pc:sldMk cId="2317867114" sldId="516"/>
        </pc:sldMkLst>
        <pc:spChg chg="add mod">
          <ac:chgData name="Syphax Ait oubelli" userId="ecf726b1934da71b" providerId="LiveId" clId="{B2372CFC-5E47-48B3-87EA-DD90EBFB5D7C}" dt="2021-12-02T11:42:47.820" v="445" actId="207"/>
          <ac:spMkLst>
            <pc:docMk/>
            <pc:sldMk cId="2317867114" sldId="516"/>
            <ac:spMk id="4" creationId="{D9BB0791-1B37-4EB7-99A1-415CEB6DE51A}"/>
          </ac:spMkLst>
        </pc:spChg>
        <pc:spChg chg="del">
          <ac:chgData name="Syphax Ait oubelli" userId="ecf726b1934da71b" providerId="LiveId" clId="{B2372CFC-5E47-48B3-87EA-DD90EBFB5D7C}" dt="2021-12-02T11:19:05.291" v="410" actId="478"/>
          <ac:spMkLst>
            <pc:docMk/>
            <pc:sldMk cId="2317867114" sldId="516"/>
            <ac:spMk id="26" creationId="{CA934D4A-B51A-4F59-ADE6-71404C946A9F}"/>
          </ac:spMkLst>
        </pc:spChg>
        <pc:spChg chg="del">
          <ac:chgData name="Syphax Ait oubelli" userId="ecf726b1934da71b" providerId="LiveId" clId="{B2372CFC-5E47-48B3-87EA-DD90EBFB5D7C}" dt="2021-12-02T11:19:05.291" v="410" actId="478"/>
          <ac:spMkLst>
            <pc:docMk/>
            <pc:sldMk cId="2317867114" sldId="516"/>
            <ac:spMk id="28" creationId="{E72F5350-0703-45D2-99FF-7CA376C58DE7}"/>
          </ac:spMkLst>
        </pc:spChg>
        <pc:spChg chg="add mod">
          <ac:chgData name="Syphax Ait oubelli" userId="ecf726b1934da71b" providerId="LiveId" clId="{B2372CFC-5E47-48B3-87EA-DD90EBFB5D7C}" dt="2021-12-02T11:42:59.375" v="450" actId="208"/>
          <ac:spMkLst>
            <pc:docMk/>
            <pc:sldMk cId="2317867114" sldId="516"/>
            <ac:spMk id="30" creationId="{A16B91D3-DB2F-42D2-BDEB-C7062C28812E}"/>
          </ac:spMkLst>
        </pc:spChg>
        <pc:spChg chg="add mod">
          <ac:chgData name="Syphax Ait oubelli" userId="ecf726b1934da71b" providerId="LiveId" clId="{B2372CFC-5E47-48B3-87EA-DD90EBFB5D7C}" dt="2021-12-02T11:43:04.646" v="453" actId="208"/>
          <ac:spMkLst>
            <pc:docMk/>
            <pc:sldMk cId="2317867114" sldId="516"/>
            <ac:spMk id="32" creationId="{F7FB8A5B-E2AC-40A3-92C4-41B40E81A890}"/>
          </ac:spMkLst>
        </pc:spChg>
        <pc:spChg chg="add mod">
          <ac:chgData name="Syphax Ait oubelli" userId="ecf726b1934da71b" providerId="LiveId" clId="{B2372CFC-5E47-48B3-87EA-DD90EBFB5D7C}" dt="2021-12-02T11:43:11.148" v="457" actId="208"/>
          <ac:spMkLst>
            <pc:docMk/>
            <pc:sldMk cId="2317867114" sldId="516"/>
            <ac:spMk id="33" creationId="{E8399753-A379-44EE-BE12-6B2ED6F96CAA}"/>
          </ac:spMkLst>
        </pc:spChg>
        <pc:spChg chg="add mod">
          <ac:chgData name="Syphax Ait oubelli" userId="ecf726b1934da71b" providerId="LiveId" clId="{B2372CFC-5E47-48B3-87EA-DD90EBFB5D7C}" dt="2021-12-02T11:43:20.358" v="461" actId="208"/>
          <ac:spMkLst>
            <pc:docMk/>
            <pc:sldMk cId="2317867114" sldId="516"/>
            <ac:spMk id="34" creationId="{3DF3A757-DF30-420D-9005-A1D63FA9DC6A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036273277" sldId="517"/>
        </pc:sldMkLst>
      </pc:sldChg>
      <pc:sldChg chg="delSp modSp add mod ord">
        <pc:chgData name="Syphax Ait oubelli" userId="ecf726b1934da71b" providerId="LiveId" clId="{B2372CFC-5E47-48B3-87EA-DD90EBFB5D7C}" dt="2021-12-02T11:45:20.105" v="470" actId="478"/>
        <pc:sldMkLst>
          <pc:docMk/>
          <pc:sldMk cId="3487852458" sldId="517"/>
        </pc:sldMkLst>
        <pc:spChg chg="mod">
          <ac:chgData name="Syphax Ait oubelli" userId="ecf726b1934da71b" providerId="LiveId" clId="{B2372CFC-5E47-48B3-87EA-DD90EBFB5D7C}" dt="2021-12-02T11:44:38.127" v="467" actId="108"/>
          <ac:spMkLst>
            <pc:docMk/>
            <pc:sldMk cId="3487852458" sldId="517"/>
            <ac:spMk id="18" creationId="{0154BC8D-8998-4AF5-A898-D617151436A0}"/>
          </ac:spMkLst>
        </pc:spChg>
        <pc:spChg chg="mod">
          <ac:chgData name="Syphax Ait oubelli" userId="ecf726b1934da71b" providerId="LiveId" clId="{B2372CFC-5E47-48B3-87EA-DD90EBFB5D7C}" dt="2021-12-02T11:44:37.187" v="466" actId="108"/>
          <ac:spMkLst>
            <pc:docMk/>
            <pc:sldMk cId="3487852458" sldId="517"/>
            <ac:spMk id="22" creationId="{3FC2664A-EE32-4915-A2B3-D3DC4255C8C3}"/>
          </ac:spMkLst>
        </pc:spChg>
        <pc:spChg chg="del">
          <ac:chgData name="Syphax Ait oubelli" userId="ecf726b1934da71b" providerId="LiveId" clId="{B2372CFC-5E47-48B3-87EA-DD90EBFB5D7C}" dt="2021-12-02T11:44:32.314" v="465" actId="478"/>
          <ac:spMkLst>
            <pc:docMk/>
            <pc:sldMk cId="3487852458" sldId="517"/>
            <ac:spMk id="26" creationId="{CA934D4A-B51A-4F59-ADE6-71404C946A9F}"/>
          </ac:spMkLst>
        </pc:spChg>
        <pc:spChg chg="del">
          <ac:chgData name="Syphax Ait oubelli" userId="ecf726b1934da71b" providerId="LiveId" clId="{B2372CFC-5E47-48B3-87EA-DD90EBFB5D7C}" dt="2021-12-02T11:44:32.314" v="465" actId="478"/>
          <ac:spMkLst>
            <pc:docMk/>
            <pc:sldMk cId="3487852458" sldId="517"/>
            <ac:spMk id="28" creationId="{E72F5350-0703-45D2-99FF-7CA376C58DE7}"/>
          </ac:spMkLst>
        </pc:spChg>
        <pc:cxnChg chg="del mod">
          <ac:chgData name="Syphax Ait oubelli" userId="ecf726b1934da71b" providerId="LiveId" clId="{B2372CFC-5E47-48B3-87EA-DD90EBFB5D7C}" dt="2021-12-02T11:45:20.105" v="470" actId="478"/>
          <ac:cxnSpMkLst>
            <pc:docMk/>
            <pc:sldMk cId="3487852458" sldId="517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1:45:20.105" v="470" actId="478"/>
          <ac:cxnSpMkLst>
            <pc:docMk/>
            <pc:sldMk cId="3487852458" sldId="517"/>
            <ac:cxnSpMk id="31" creationId="{47DD5BA5-055C-4D3E-966C-C6DC8BEC2C63}"/>
          </ac:cxnSpMkLst>
        </pc:cxnChg>
      </pc:sldChg>
      <pc:sldChg chg="addSp delSp modSp add mod modAnim">
        <pc:chgData name="Syphax Ait oubelli" userId="ecf726b1934da71b" providerId="LiveId" clId="{B2372CFC-5E47-48B3-87EA-DD90EBFB5D7C}" dt="2021-12-02T12:39:48.484" v="536" actId="1037"/>
        <pc:sldMkLst>
          <pc:docMk/>
          <pc:sldMk cId="869957275" sldId="518"/>
        </pc:sldMkLst>
        <pc:cxnChg chg="add mod">
          <ac:chgData name="Syphax Ait oubelli" userId="ecf726b1934da71b" providerId="LiveId" clId="{B2372CFC-5E47-48B3-87EA-DD90EBFB5D7C}" dt="2021-12-02T12:39:48.484" v="536" actId="1037"/>
          <ac:cxnSpMkLst>
            <pc:docMk/>
            <pc:sldMk cId="869957275" sldId="518"/>
            <ac:cxnSpMk id="26" creationId="{BACC0912-28FA-4FBB-9D68-B700D6A9DFEA}"/>
          </ac:cxnSpMkLst>
        </pc:cxnChg>
        <pc:cxnChg chg="add del mod">
          <ac:chgData name="Syphax Ait oubelli" userId="ecf726b1934da71b" providerId="LiveId" clId="{B2372CFC-5E47-48B3-87EA-DD90EBFB5D7C}" dt="2021-12-02T11:45:33.906" v="474" actId="478"/>
          <ac:cxnSpMkLst>
            <pc:docMk/>
            <pc:sldMk cId="869957275" sldId="518"/>
            <ac:cxnSpMk id="26" creationId="{D8400E39-C06B-4408-AC09-B6FB81999BB3}"/>
          </ac:cxnSpMkLst>
        </pc:cxnChg>
        <pc:cxnChg chg="mod">
          <ac:chgData name="Syphax Ait oubelli" userId="ecf726b1934da71b" providerId="LiveId" clId="{B2372CFC-5E47-48B3-87EA-DD90EBFB5D7C}" dt="2021-12-02T11:45:37.983" v="475" actId="1076"/>
          <ac:cxnSpMkLst>
            <pc:docMk/>
            <pc:sldMk cId="869957275" sldId="518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1:45:25.434" v="472" actId="478"/>
          <ac:cxnSpMkLst>
            <pc:docMk/>
            <pc:sldMk cId="869957275" sldId="518"/>
            <ac:cxnSpMk id="31" creationId="{47DD5BA5-055C-4D3E-966C-C6DC8BEC2C63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998325557" sldId="518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939441431" sldId="519"/>
        </pc:sldMkLst>
      </pc:sldChg>
      <pc:sldChg chg="addSp delSp modSp add mod">
        <pc:chgData name="Syphax Ait oubelli" userId="ecf726b1934da71b" providerId="LiveId" clId="{B2372CFC-5E47-48B3-87EA-DD90EBFB5D7C}" dt="2021-12-02T12:42:53.320" v="550" actId="207"/>
        <pc:sldMkLst>
          <pc:docMk/>
          <pc:sldMk cId="3810722421" sldId="519"/>
        </pc:sldMkLst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" creationId="{084FE437-1CE7-42BA-A86E-21ED3192ECD6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3" creationId="{D6A47FD5-2774-417D-B74B-FE108B664923}"/>
          </ac:spMkLst>
        </pc:spChg>
        <pc:spChg chg="add mod">
          <ac:chgData name="Syphax Ait oubelli" userId="ecf726b1934da71b" providerId="LiveId" clId="{B2372CFC-5E47-48B3-87EA-DD90EBFB5D7C}" dt="2021-12-02T12:42:53.320" v="550" actId="207"/>
          <ac:spMkLst>
            <pc:docMk/>
            <pc:sldMk cId="3810722421" sldId="519"/>
            <ac:spMk id="4" creationId="{0D1534C1-035B-4E32-BDD6-B77185C759E3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5" creationId="{132E8B93-F09D-478F-9203-E09CD106422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6" creationId="{9E143D88-6844-4F4B-AF61-41558A0C860B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7" creationId="{61E8D3F2-545C-4284-A14F-3BDE46F5472C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8" creationId="{497D2074-6254-4660-916C-4D2FE855C90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9" creationId="{315C1867-1969-494E-A742-23802F766B0E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0" creationId="{04FDF7C8-981E-4C96-AED0-8C46A7AFF147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1" creationId="{34C94571-2678-470B-A73A-CA79B8F1CCF5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2" creationId="{DA199AC3-A4B7-4C88-B699-3A6BCD1CBA84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3" creationId="{FB183384-5D9E-446E-B069-2EF6C42F110E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6" creationId="{902E93DE-FACD-4BBB-ACDC-F86DBA969222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7" creationId="{19B1FD80-E485-4F45-B91D-F91C66954CFB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8" creationId="{0154BC8D-8998-4AF5-A898-D617151436A0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19" creationId="{12B60990-1B5E-42B4-95EA-E38287B0F8CF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0" creationId="{FC51AF57-75FB-4089-AA85-14A77E55A955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1" creationId="{49755E20-B246-4A39-8E72-2223F710B100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2" creationId="{3FC2664A-EE32-4915-A2B3-D3DC4255C8C3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3" creationId="{D547D476-B74D-4571-9207-756936336472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4" creationId="{78AF7EF8-27B6-415A-AE02-C12F7EEC5636}"/>
          </ac:spMkLst>
        </pc:spChg>
        <pc:spChg chg="del">
          <ac:chgData name="Syphax Ait oubelli" userId="ecf726b1934da71b" providerId="LiveId" clId="{B2372CFC-5E47-48B3-87EA-DD90EBFB5D7C}" dt="2021-12-02T12:42:10.630" v="537" actId="478"/>
          <ac:spMkLst>
            <pc:docMk/>
            <pc:sldMk cId="3810722421" sldId="519"/>
            <ac:spMk id="25" creationId="{D101EA91-E646-4840-AF7E-BDA31B4E3037}"/>
          </ac:spMkLst>
        </pc:spChg>
        <pc:cxnChg chg="del mod">
          <ac:chgData name="Syphax Ait oubelli" userId="ecf726b1934da71b" providerId="LiveId" clId="{B2372CFC-5E47-48B3-87EA-DD90EBFB5D7C}" dt="2021-12-02T12:42:10.630" v="537" actId="478"/>
          <ac:cxnSpMkLst>
            <pc:docMk/>
            <pc:sldMk cId="3810722421" sldId="519"/>
            <ac:cxnSpMk id="29" creationId="{C9C675DA-4176-47AD-87BF-1F61FB73DDE3}"/>
          </ac:cxnSpMkLst>
        </pc:cxnChg>
        <pc:cxnChg chg="del mod">
          <ac:chgData name="Syphax Ait oubelli" userId="ecf726b1934da71b" providerId="LiveId" clId="{B2372CFC-5E47-48B3-87EA-DD90EBFB5D7C}" dt="2021-12-02T12:42:10.630" v="537" actId="478"/>
          <ac:cxnSpMkLst>
            <pc:docMk/>
            <pc:sldMk cId="3810722421" sldId="519"/>
            <ac:cxnSpMk id="31" creationId="{47DD5BA5-055C-4D3E-966C-C6DC8BEC2C63}"/>
          </ac:cxnSpMkLst>
        </pc:cxnChg>
      </pc:sldChg>
      <pc:sldChg chg="modSp add mod">
        <pc:chgData name="Syphax Ait oubelli" userId="ecf726b1934da71b" providerId="LiveId" clId="{B2372CFC-5E47-48B3-87EA-DD90EBFB5D7C}" dt="2021-12-02T12:42:56.096" v="551" actId="207"/>
        <pc:sldMkLst>
          <pc:docMk/>
          <pc:sldMk cId="2968955502" sldId="520"/>
        </pc:sldMkLst>
        <pc:spChg chg="mod">
          <ac:chgData name="Syphax Ait oubelli" userId="ecf726b1934da71b" providerId="LiveId" clId="{B2372CFC-5E47-48B3-87EA-DD90EBFB5D7C}" dt="2021-12-02T12:42:56.096" v="551" actId="207"/>
          <ac:spMkLst>
            <pc:docMk/>
            <pc:sldMk cId="2968955502" sldId="520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44752781" sldId="520"/>
        </pc:sldMkLst>
      </pc:sldChg>
      <pc:sldChg chg="modSp add mod">
        <pc:chgData name="Syphax Ait oubelli" userId="ecf726b1934da71b" providerId="LiveId" clId="{B2372CFC-5E47-48B3-87EA-DD90EBFB5D7C}" dt="2021-12-02T12:43:07.248" v="552" actId="207"/>
        <pc:sldMkLst>
          <pc:docMk/>
          <pc:sldMk cId="3563665126" sldId="521"/>
        </pc:sldMkLst>
        <pc:spChg chg="mod">
          <ac:chgData name="Syphax Ait oubelli" userId="ecf726b1934da71b" providerId="LiveId" clId="{B2372CFC-5E47-48B3-87EA-DD90EBFB5D7C}" dt="2021-12-02T12:43:07.248" v="552" actId="207"/>
          <ac:spMkLst>
            <pc:docMk/>
            <pc:sldMk cId="3563665126" sldId="521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4265355948" sldId="521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1715103" sldId="522"/>
        </pc:sldMkLst>
      </pc:sldChg>
      <pc:sldChg chg="modSp add mod">
        <pc:chgData name="Syphax Ait oubelli" userId="ecf726b1934da71b" providerId="LiveId" clId="{B2372CFC-5E47-48B3-87EA-DD90EBFB5D7C}" dt="2021-12-02T12:43:10.753" v="553" actId="207"/>
        <pc:sldMkLst>
          <pc:docMk/>
          <pc:sldMk cId="1176136981" sldId="522"/>
        </pc:sldMkLst>
        <pc:spChg chg="mod">
          <ac:chgData name="Syphax Ait oubelli" userId="ecf726b1934da71b" providerId="LiveId" clId="{B2372CFC-5E47-48B3-87EA-DD90EBFB5D7C}" dt="2021-12-02T12:43:10.753" v="553" actId="207"/>
          <ac:spMkLst>
            <pc:docMk/>
            <pc:sldMk cId="1176136981" sldId="522"/>
            <ac:spMk id="4" creationId="{0D1534C1-035B-4E32-BDD6-B77185C759E3}"/>
          </ac:spMkLst>
        </pc:spChg>
      </pc:sldChg>
      <pc:sldChg chg="modSp add mod">
        <pc:chgData name="Syphax Ait oubelli" userId="ecf726b1934da71b" providerId="LiveId" clId="{B2372CFC-5E47-48B3-87EA-DD90EBFB5D7C}" dt="2021-12-02T12:43:29.139" v="554" actId="207"/>
        <pc:sldMkLst>
          <pc:docMk/>
          <pc:sldMk cId="477115861" sldId="523"/>
        </pc:sldMkLst>
        <pc:spChg chg="mod">
          <ac:chgData name="Syphax Ait oubelli" userId="ecf726b1934da71b" providerId="LiveId" clId="{B2372CFC-5E47-48B3-87EA-DD90EBFB5D7C}" dt="2021-12-02T12:43:29.139" v="554" actId="207"/>
          <ac:spMkLst>
            <pc:docMk/>
            <pc:sldMk cId="477115861" sldId="523"/>
            <ac:spMk id="4" creationId="{0D1534C1-035B-4E32-BDD6-B77185C759E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95145763" sldId="523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687294468" sldId="524"/>
        </pc:sldMkLst>
      </pc:sldChg>
      <pc:sldChg chg="add">
        <pc:chgData name="Syphax Ait oubelli" userId="ecf726b1934da71b" providerId="LiveId" clId="{B2372CFC-5E47-48B3-87EA-DD90EBFB5D7C}" dt="2021-12-02T12:42:49.170" v="548" actId="2890"/>
        <pc:sldMkLst>
          <pc:docMk/>
          <pc:sldMk cId="2804282424" sldId="524"/>
        </pc:sldMkLst>
      </pc:sldChg>
      <pc:sldChg chg="addSp delSp modSp add mod">
        <pc:chgData name="Syphax Ait oubelli" userId="ecf726b1934da71b" providerId="LiveId" clId="{B2372CFC-5E47-48B3-87EA-DD90EBFB5D7C}" dt="2021-12-02T12:49:56.394" v="706" actId="478"/>
        <pc:sldMkLst>
          <pc:docMk/>
          <pc:sldMk cId="621351737" sldId="525"/>
        </pc:sldMkLst>
        <pc:spChg chg="del">
          <ac:chgData name="Syphax Ait oubelli" userId="ecf726b1934da71b" providerId="LiveId" clId="{B2372CFC-5E47-48B3-87EA-DD90EBFB5D7C}" dt="2021-12-02T12:43:35.146" v="555" actId="478"/>
          <ac:spMkLst>
            <pc:docMk/>
            <pc:sldMk cId="621351737" sldId="525"/>
            <ac:spMk id="4" creationId="{0D1534C1-035B-4E32-BDD6-B77185C759E3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5" creationId="{CB0FB133-F3C0-4068-A6C4-6D7F0962E2BD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6" creationId="{9A2AEC39-B232-4707-9300-96BD7838DBC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7" creationId="{99F27DC7-4F80-473D-ABC5-754937807B0D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8" creationId="{B5D62B76-2AA5-4A9B-AFE2-2E33D18FF2E0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9" creationId="{6E4A3205-7BCC-4571-8337-3C6A878FC19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0" creationId="{B97ED012-3FF0-4995-BDE5-68CA0BA97A31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1" creationId="{6D4A5EEB-8FAE-4768-B74F-3A8B7BBCCCC0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2" creationId="{494437CD-280E-4225-B4EE-F216AE8F618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3" creationId="{B9E5164C-D23C-4A4E-B5B5-2957DA116E2F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4" creationId="{A9E195AA-B004-45AC-8632-F8054E2C3879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5" creationId="{7ED38020-A24E-4390-BAB3-4895213DA32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6" creationId="{007F6C0F-5F58-48F7-A95E-CE2CFF5ACF9F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7" creationId="{B613B9D1-AB49-47C8-B378-D68C30918C68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8" creationId="{3029DB7F-0C2B-4889-89F3-9824CCAE3F3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19" creationId="{BF028F8E-6C17-4C93-ADE7-30FE93F1E386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0" creationId="{8D3F43D8-386E-40B1-8206-D6D9BC7589F9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1" creationId="{E0FFF28F-F2AF-4139-8FF1-D3E0C27C094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2" creationId="{1491FBED-261D-4207-80AE-A68E965909DE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3" creationId="{69BEA47D-F1EA-49FB-A766-696B0A7CC445}"/>
          </ac:spMkLst>
        </pc:spChg>
        <pc:spChg chg="add del mod">
          <ac:chgData name="Syphax Ait oubelli" userId="ecf726b1934da71b" providerId="LiveId" clId="{B2372CFC-5E47-48B3-87EA-DD90EBFB5D7C}" dt="2021-12-02T12:45:19.681" v="562" actId="21"/>
          <ac:spMkLst>
            <pc:docMk/>
            <pc:sldMk cId="621351737" sldId="525"/>
            <ac:spMk id="24" creationId="{934C1C14-CBFD-4E51-A989-A2A8380A0C11}"/>
          </ac:spMkLst>
        </pc:spChg>
        <pc:spChg chg="add mod">
          <ac:chgData name="Syphax Ait oubelli" userId="ecf726b1934da71b" providerId="LiveId" clId="{B2372CFC-5E47-48B3-87EA-DD90EBFB5D7C}" dt="2021-12-02T12:45:45.766" v="573" actId="1076"/>
          <ac:spMkLst>
            <pc:docMk/>
            <pc:sldMk cId="621351737" sldId="525"/>
            <ac:spMk id="25" creationId="{ADA5F098-C540-4569-9C4E-BD02806AD4D4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6" creationId="{CC5071BF-F426-407D-BB1D-1746D552A31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7" creationId="{57FF3892-ADCC-4682-93B7-F01CC288A958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8" creationId="{926D3A98-305A-49E9-9516-A4C5C67D784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29" creationId="{0CA5D9A9-38DB-4695-8E22-E7809637E404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0" creationId="{023081B5-8667-4979-8D29-39120774B5B5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1" creationId="{00BE1DEB-FAF9-489A-9AE1-B46DB987242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2" creationId="{768D5EBB-1C5E-4713-8DE8-F958D4EB6CB5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3" creationId="{610E6DF9-32D9-4090-9760-A9A511929F4E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4" creationId="{750FF2CD-8825-46A5-BCEC-0D82A69D650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5" creationId="{A7F43308-D0CD-4784-A89F-C7D0743262A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6" creationId="{A350C275-EA52-4EC6-AA00-501A6460F22A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7" creationId="{201BD56C-40B2-4F34-AEAE-95A14FDFA8B7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8" creationId="{3337A7F3-173B-4CD6-9DBB-0569ECBFCE2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39" creationId="{28AA6D4B-B6CB-4FE3-8B7F-B5936A626526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0" creationId="{06BC5677-041D-48DE-B462-FA0F3E66081B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1" creationId="{D7801536-8A40-45AA-BF7C-E6F292B3F130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2" creationId="{21E07DE1-697B-4D24-A883-E953C70F42DD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3" creationId="{11A81A37-35F4-48ED-B992-42790E1F83A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5" creationId="{60630317-734B-4B31-9FF9-B844E6CCFFC9}"/>
          </ac:spMkLst>
        </pc:spChg>
        <pc:spChg chg="add mod topLvl">
          <ac:chgData name="Syphax Ait oubelli" userId="ecf726b1934da71b" providerId="LiveId" clId="{B2372CFC-5E47-48B3-87EA-DD90EBFB5D7C}" dt="2021-12-02T12:46:04.394" v="577" actId="1076"/>
          <ac:spMkLst>
            <pc:docMk/>
            <pc:sldMk cId="621351737" sldId="525"/>
            <ac:spMk id="46" creationId="{9551E418-AF10-4DF9-837D-C05F8FE31F6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7" creationId="{06B8A527-4C49-42EB-AF7C-6F2D1DAF6D81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8" creationId="{9A7F7805-5460-4DA7-BD01-ED6D896CA8E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49" creationId="{9C67A704-2955-4930-AEC1-CB0CDFB45224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0" creationId="{9EEEF7D6-CF35-43E9-B62A-2A65ECB89EEF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1" creationId="{90E18312-39CE-4111-8D12-913A457B487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2" creationId="{A222055E-DF34-4E34-AD30-313BEB633B48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3" creationId="{7046B450-D982-4E02-8CD5-883A2CA0E3EE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4" creationId="{A2F50A05-78C9-4DE3-87E7-3D66968E6569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5" creationId="{5E937808-B3A5-427F-8BCE-0B8CE231A54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6" creationId="{4D69D658-E998-4714-9936-8D59DD0B57E0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7" creationId="{2E826B75-74CA-4AB6-9C61-01580AD5D7E4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8" creationId="{9DDA16E0-D3D9-4D04-8BB6-EC9CCB6074EA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59" creationId="{07574072-6544-4F55-AF97-E8D3B021CFED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0" creationId="{A85BA106-0045-4BBD-A8D9-931A3620E2C0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1" creationId="{F5DC142A-B40C-4587-81B9-A276D6BE1A91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2" creationId="{743080F7-8116-465F-B3D2-F91B4D51B6DE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3" creationId="{A4C582C0-CAF7-4C26-84B1-2FEF1CB38329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4" creationId="{4F7CFF08-129A-4E66-8ECF-D7B76F41B31A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5" creationId="{EA7E5C85-2A41-4C5B-BB47-6399D8AD7A23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6" creationId="{808066A9-85EF-4571-B4AF-523297C4AD26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67" creationId="{17A3D552-652E-46E4-A251-4C9996CCF2F0}"/>
          </ac:spMkLst>
        </pc:spChg>
        <pc:spChg chg="add mod">
          <ac:chgData name="Syphax Ait oubelli" userId="ecf726b1934da71b" providerId="LiveId" clId="{B2372CFC-5E47-48B3-87EA-DD90EBFB5D7C}" dt="2021-12-02T12:47:43.002" v="635" actId="1076"/>
          <ac:spMkLst>
            <pc:docMk/>
            <pc:sldMk cId="621351737" sldId="525"/>
            <ac:spMk id="75" creationId="{8914C7DD-2820-45BD-A2B8-832A2FFD4958}"/>
          </ac:spMkLst>
        </pc:spChg>
        <pc:spChg chg="add mod">
          <ac:chgData name="Syphax Ait oubelli" userId="ecf726b1934da71b" providerId="LiveId" clId="{B2372CFC-5E47-48B3-87EA-DD90EBFB5D7C}" dt="2021-12-02T12:48:02.657" v="650" actId="948"/>
          <ac:spMkLst>
            <pc:docMk/>
            <pc:sldMk cId="621351737" sldId="525"/>
            <ac:spMk id="76" creationId="{F772BF04-09B7-40C3-89BA-6753558BA0AB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77" creationId="{6FD11702-0E86-44C9-A974-38B9C29D1D19}"/>
          </ac:spMkLst>
        </pc:spChg>
        <pc:spChg chg="add mod">
          <ac:chgData name="Syphax Ait oubelli" userId="ecf726b1934da71b" providerId="LiveId" clId="{B2372CFC-5E47-48B3-87EA-DD90EBFB5D7C}" dt="2021-12-02T12:49:02.149" v="688" actId="207"/>
          <ac:spMkLst>
            <pc:docMk/>
            <pc:sldMk cId="621351737" sldId="525"/>
            <ac:spMk id="78" creationId="{0A2FA1C9-B073-433F-92E8-F0D501008157}"/>
          </ac:spMkLst>
        </pc:spChg>
        <pc:spChg chg="add del mod">
          <ac:chgData name="Syphax Ait oubelli" userId="ecf726b1934da71b" providerId="LiveId" clId="{B2372CFC-5E47-48B3-87EA-DD90EBFB5D7C}" dt="2021-12-02T12:49:56.394" v="706" actId="478"/>
          <ac:spMkLst>
            <pc:docMk/>
            <pc:sldMk cId="621351737" sldId="525"/>
            <ac:spMk id="79" creationId="{512E67E9-6EAD-453D-98F9-76E370A688C1}"/>
          </ac:spMkLst>
        </pc:spChg>
        <pc:grpChg chg="add del mod">
          <ac:chgData name="Syphax Ait oubelli" userId="ecf726b1934da71b" providerId="LiveId" clId="{B2372CFC-5E47-48B3-87EA-DD90EBFB5D7C}" dt="2021-12-02T12:45:41.666" v="571"/>
          <ac:grpSpMkLst>
            <pc:docMk/>
            <pc:sldMk cId="621351737" sldId="525"/>
            <ac:grpSpMk id="2" creationId="{EE830CCE-CF21-4570-B762-5DD1F3DC1D1E}"/>
          </ac:grpSpMkLst>
        </pc:grpChg>
        <pc:cxnChg chg="add mod">
          <ac:chgData name="Syphax Ait oubelli" userId="ecf726b1934da71b" providerId="LiveId" clId="{B2372CFC-5E47-48B3-87EA-DD90EBFB5D7C}" dt="2021-12-02T12:46:54.081" v="588" actId="1076"/>
          <ac:cxnSpMkLst>
            <pc:docMk/>
            <pc:sldMk cId="621351737" sldId="525"/>
            <ac:cxnSpMk id="68" creationId="{BD1AEC0B-FEDE-40C1-933D-35DF6F588823}"/>
          </ac:cxnSpMkLst>
        </pc:cxnChg>
        <pc:cxnChg chg="add mod">
          <ac:chgData name="Syphax Ait oubelli" userId="ecf726b1934da71b" providerId="LiveId" clId="{B2372CFC-5E47-48B3-87EA-DD90EBFB5D7C}" dt="2021-12-02T12:47:16.985" v="593" actId="14100"/>
          <ac:cxnSpMkLst>
            <pc:docMk/>
            <pc:sldMk cId="621351737" sldId="525"/>
            <ac:cxnSpMk id="70" creationId="{F3C87BE3-F664-410F-9AD8-5C4C459B7191}"/>
          </ac:cxnSpMkLst>
        </pc:cxnChg>
        <pc:cxnChg chg="add del mod">
          <ac:chgData name="Syphax Ait oubelli" userId="ecf726b1934da71b" providerId="LiveId" clId="{B2372CFC-5E47-48B3-87EA-DD90EBFB5D7C}" dt="2021-12-02T12:49:56.394" v="706" actId="478"/>
          <ac:cxnSpMkLst>
            <pc:docMk/>
            <pc:sldMk cId="621351737" sldId="525"/>
            <ac:cxnSpMk id="72" creationId="{2C6CED7E-64B8-4F4E-A2FA-FB8B1FA551D4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111345503" sldId="525"/>
        </pc:sldMkLst>
      </pc:sldChg>
      <pc:sldChg chg="add">
        <pc:chgData name="Syphax Ait oubelli" userId="ecf726b1934da71b" providerId="LiveId" clId="{B2372CFC-5E47-48B3-87EA-DD90EBFB5D7C}" dt="2021-12-02T12:49:53.803" v="705" actId="2890"/>
        <pc:sldMkLst>
          <pc:docMk/>
          <pc:sldMk cId="3230362511" sldId="526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648297633" sldId="527"/>
        </pc:sldMkLst>
      </pc:sldChg>
      <pc:sldChg chg="addSp modSp add mod">
        <pc:chgData name="Syphax Ait oubelli" userId="ecf726b1934da71b" providerId="LiveId" clId="{B2372CFC-5E47-48B3-87EA-DD90EBFB5D7C}" dt="2021-12-02T12:50:22.039" v="730" actId="207"/>
        <pc:sldMkLst>
          <pc:docMk/>
          <pc:sldMk cId="2518117650" sldId="527"/>
        </pc:sldMkLst>
        <pc:spChg chg="add mod">
          <ac:chgData name="Syphax Ait oubelli" userId="ecf726b1934da71b" providerId="LiveId" clId="{B2372CFC-5E47-48B3-87EA-DD90EBFB5D7C}" dt="2021-12-02T12:50:22.039" v="730" actId="207"/>
          <ac:spMkLst>
            <pc:docMk/>
            <pc:sldMk cId="2518117650" sldId="527"/>
            <ac:spMk id="2" creationId="{22FC34D3-745E-4FB4-A3AA-FEC8CA036420}"/>
          </ac:spMkLst>
        </pc:spChg>
        <pc:spChg chg="mod">
          <ac:chgData name="Syphax Ait oubelli" userId="ecf726b1934da71b" providerId="LiveId" clId="{B2372CFC-5E47-48B3-87EA-DD90EBFB5D7C}" dt="2021-12-02T12:50:02.894" v="708" actId="1076"/>
          <ac:spMkLst>
            <pc:docMk/>
            <pc:sldMk cId="2518117650" sldId="527"/>
            <ac:spMk id="4" creationId="{0D1534C1-035B-4E32-BDD6-B77185C759E3}"/>
          </ac:spMkLst>
        </pc:spChg>
      </pc:sldChg>
      <pc:sldChg chg="addSp modSp add mod">
        <pc:chgData name="Syphax Ait oubelli" userId="ecf726b1934da71b" providerId="LiveId" clId="{B2372CFC-5E47-48B3-87EA-DD90EBFB5D7C}" dt="2021-12-02T13:08:09.198" v="788" actId="1076"/>
        <pc:sldMkLst>
          <pc:docMk/>
          <pc:sldMk cId="2085847157" sldId="528"/>
        </pc:sldMkLst>
        <pc:spChg chg="mod">
          <ac:chgData name="Syphax Ait oubelli" userId="ecf726b1934da71b" providerId="LiveId" clId="{B2372CFC-5E47-48B3-87EA-DD90EBFB5D7C}" dt="2021-12-02T12:54:10.967" v="733" actId="20577"/>
          <ac:spMkLst>
            <pc:docMk/>
            <pc:sldMk cId="2085847157" sldId="528"/>
            <ac:spMk id="2" creationId="{22FC34D3-745E-4FB4-A3AA-FEC8CA036420}"/>
          </ac:spMkLst>
        </pc:spChg>
        <pc:spChg chg="add mod">
          <ac:chgData name="Syphax Ait oubelli" userId="ecf726b1934da71b" providerId="LiveId" clId="{B2372CFC-5E47-48B3-87EA-DD90EBFB5D7C}" dt="2021-12-02T13:08:06.795" v="787" actId="1076"/>
          <ac:spMkLst>
            <pc:docMk/>
            <pc:sldMk cId="2085847157" sldId="528"/>
            <ac:spMk id="7" creationId="{4B661EBA-D8A2-40BC-813A-A86D34CE4F31}"/>
          </ac:spMkLst>
        </pc:spChg>
        <pc:picChg chg="add mod">
          <ac:chgData name="Syphax Ait oubelli" userId="ecf726b1934da71b" providerId="LiveId" clId="{B2372CFC-5E47-48B3-87EA-DD90EBFB5D7C}" dt="2021-12-02T13:08:09.198" v="788" actId="1076"/>
          <ac:picMkLst>
            <pc:docMk/>
            <pc:sldMk cId="2085847157" sldId="528"/>
            <ac:picMk id="5" creationId="{F986AE83-6DD6-4E4A-A2F0-0CF72FC31423}"/>
          </ac:picMkLst>
        </pc:picChg>
        <pc:picChg chg="add mod">
          <ac:chgData name="Syphax Ait oubelli" userId="ecf726b1934da71b" providerId="LiveId" clId="{B2372CFC-5E47-48B3-87EA-DD90EBFB5D7C}" dt="2021-12-02T13:08:09.198" v="788" actId="1076"/>
          <ac:picMkLst>
            <pc:docMk/>
            <pc:sldMk cId="2085847157" sldId="528"/>
            <ac:picMk id="6" creationId="{61450C57-0609-4E2A-A218-55FBB4F00E9C}"/>
          </ac:picMkLst>
        </pc:pic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894463224" sldId="528"/>
        </pc:sldMkLst>
      </pc:sldChg>
      <pc:sldChg chg="addSp delSp modSp add mod">
        <pc:chgData name="Syphax Ait oubelli" userId="ecf726b1934da71b" providerId="LiveId" clId="{B2372CFC-5E47-48B3-87EA-DD90EBFB5D7C}" dt="2021-12-02T12:56:59.715" v="783" actId="207"/>
        <pc:sldMkLst>
          <pc:docMk/>
          <pc:sldMk cId="318430917" sldId="529"/>
        </pc:sldMkLst>
        <pc:spChg chg="add mod">
          <ac:chgData name="Syphax Ait oubelli" userId="ecf726b1934da71b" providerId="LiveId" clId="{B2372CFC-5E47-48B3-87EA-DD90EBFB5D7C}" dt="2021-12-02T12:56:59.715" v="783" actId="207"/>
          <ac:spMkLst>
            <pc:docMk/>
            <pc:sldMk cId="318430917" sldId="529"/>
            <ac:spMk id="4" creationId="{55425E8B-604E-4648-ABAC-F567137F0F31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25" creationId="{ADA5F098-C540-4569-9C4E-BD02806AD4D4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6" creationId="{CC5071BF-F426-407D-BB1D-1746D552A31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7" creationId="{57FF3892-ADCC-4682-93B7-F01CC288A958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8" creationId="{926D3A98-305A-49E9-9516-A4C5C67D784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29" creationId="{0CA5D9A9-38DB-4695-8E22-E7809637E404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0" creationId="{023081B5-8667-4979-8D29-39120774B5B5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1" creationId="{00BE1DEB-FAF9-489A-9AE1-B46DB987242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2" creationId="{768D5EBB-1C5E-4713-8DE8-F958D4EB6CB5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3" creationId="{610E6DF9-32D9-4090-9760-A9A511929F4E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4" creationId="{750FF2CD-8825-46A5-BCEC-0D82A69D650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5" creationId="{A7F43308-D0CD-4784-A89F-C7D0743262A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6" creationId="{A350C275-EA52-4EC6-AA00-501A6460F22A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7" creationId="{201BD56C-40B2-4F34-AEAE-95A14FDFA8B7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8" creationId="{3337A7F3-173B-4CD6-9DBB-0569ECBFCE2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39" creationId="{28AA6D4B-B6CB-4FE3-8B7F-B5936A626526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0" creationId="{06BC5677-041D-48DE-B462-FA0F3E66081B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1" creationId="{D7801536-8A40-45AA-BF7C-E6F292B3F130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2" creationId="{21E07DE1-697B-4D24-A883-E953C70F42DD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3" creationId="{11A81A37-35F4-48ED-B992-42790E1F83A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5" creationId="{60630317-734B-4B31-9FF9-B844E6CCFFC9}"/>
          </ac:spMkLst>
        </pc:spChg>
        <pc:spChg chg="mod">
          <ac:chgData name="Syphax Ait oubelli" userId="ecf726b1934da71b" providerId="LiveId" clId="{B2372CFC-5E47-48B3-87EA-DD90EBFB5D7C}" dt="2021-12-02T12:56:07.834" v="745" actId="1076"/>
          <ac:spMkLst>
            <pc:docMk/>
            <pc:sldMk cId="318430917" sldId="529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5" creationId="{8914C7DD-2820-45BD-A2B8-832A2FFD4958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6" creationId="{F772BF04-09B7-40C3-89BA-6753558BA0AB}"/>
          </ac:spMkLst>
        </pc:spChg>
        <pc:spChg chg="del">
          <ac:chgData name="Syphax Ait oubelli" userId="ecf726b1934da71b" providerId="LiveId" clId="{B2372CFC-5E47-48B3-87EA-DD90EBFB5D7C}" dt="2021-12-02T12:54:34.563" v="735" actId="478"/>
          <ac:spMkLst>
            <pc:docMk/>
            <pc:sldMk cId="318430917" sldId="529"/>
            <ac:spMk id="78" creationId="{0A2FA1C9-B073-433F-92E8-F0D501008157}"/>
          </ac:spMkLst>
        </pc:spChg>
        <pc:picChg chg="add mod modCrop">
          <ac:chgData name="Syphax Ait oubelli" userId="ecf726b1934da71b" providerId="LiveId" clId="{B2372CFC-5E47-48B3-87EA-DD90EBFB5D7C}" dt="2021-12-02T12:56:37.952" v="754" actId="732"/>
          <ac:picMkLst>
            <pc:docMk/>
            <pc:sldMk cId="318430917" sldId="529"/>
            <ac:picMk id="3" creationId="{A9C06706-0B71-4153-82D8-2C951A7C2DA4}"/>
          </ac:picMkLst>
        </pc:picChg>
        <pc:picChg chg="add mod modCrop">
          <ac:chgData name="Syphax Ait oubelli" userId="ecf726b1934da71b" providerId="LiveId" clId="{B2372CFC-5E47-48B3-87EA-DD90EBFB5D7C}" dt="2021-12-02T12:56:24.622" v="752" actId="1076"/>
          <ac:picMkLst>
            <pc:docMk/>
            <pc:sldMk cId="318430917" sldId="529"/>
            <ac:picMk id="47" creationId="{D07439D6-4AE2-4237-B1B0-94F86EED2977}"/>
          </ac:picMkLst>
        </pc:picChg>
        <pc:cxnChg chg="del">
          <ac:chgData name="Syphax Ait oubelli" userId="ecf726b1934da71b" providerId="LiveId" clId="{B2372CFC-5E47-48B3-87EA-DD90EBFB5D7C}" dt="2021-12-02T12:54:34.563" v="735" actId="478"/>
          <ac:cxnSpMkLst>
            <pc:docMk/>
            <pc:sldMk cId="318430917" sldId="529"/>
            <ac:cxnSpMk id="68" creationId="{BD1AEC0B-FEDE-40C1-933D-35DF6F588823}"/>
          </ac:cxnSpMkLst>
        </pc:cxnChg>
        <pc:cxnChg chg="del">
          <ac:chgData name="Syphax Ait oubelli" userId="ecf726b1934da71b" providerId="LiveId" clId="{B2372CFC-5E47-48B3-87EA-DD90EBFB5D7C}" dt="2021-12-02T12:54:34.563" v="735" actId="478"/>
          <ac:cxnSpMkLst>
            <pc:docMk/>
            <pc:sldMk cId="318430917" sldId="529"/>
            <ac:cxnSpMk id="70" creationId="{F3C87BE3-F664-410F-9AD8-5C4C459B7191}"/>
          </ac:cxnSpMkLst>
        </pc:cxn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841022462" sldId="529"/>
        </pc:sldMkLst>
      </pc:sldChg>
      <pc:sldChg chg="addSp delSp modSp add mod">
        <pc:chgData name="Syphax Ait oubelli" userId="ecf726b1934da71b" providerId="LiveId" clId="{B2372CFC-5E47-48B3-87EA-DD90EBFB5D7C}" dt="2021-12-02T13:10:12.366" v="806"/>
        <pc:sldMkLst>
          <pc:docMk/>
          <pc:sldMk cId="2653181300" sldId="530"/>
        </pc:sldMkLst>
        <pc:spChg chg="del">
          <ac:chgData name="Syphax Ait oubelli" userId="ecf726b1934da71b" providerId="LiveId" clId="{B2372CFC-5E47-48B3-87EA-DD90EBFB5D7C}" dt="2021-12-02T13:07:56.299" v="785" actId="478"/>
          <ac:spMkLst>
            <pc:docMk/>
            <pc:sldMk cId="2653181300" sldId="530"/>
            <ac:spMk id="4" creationId="{55425E8B-604E-4648-ABAC-F567137F0F31}"/>
          </ac:spMkLst>
        </pc:spChg>
        <pc:spChg chg="add mod">
          <ac:chgData name="Syphax Ait oubelli" userId="ecf726b1934da71b" providerId="LiveId" clId="{B2372CFC-5E47-48B3-87EA-DD90EBFB5D7C}" dt="2021-12-02T13:08:48.767" v="799" actId="1076"/>
          <ac:spMkLst>
            <pc:docMk/>
            <pc:sldMk cId="2653181300" sldId="530"/>
            <ac:spMk id="5" creationId="{0E3982BD-4669-4C73-843B-B5E5B5312593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6" creationId="{CC5071BF-F426-407D-BB1D-1746D552A31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7" creationId="{57FF3892-ADCC-4682-93B7-F01CC288A958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8" creationId="{926D3A98-305A-49E9-9516-A4C5C67D784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29" creationId="{0CA5D9A9-38DB-4695-8E22-E7809637E404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0" creationId="{023081B5-8667-4979-8D29-39120774B5B5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1" creationId="{00BE1DEB-FAF9-489A-9AE1-B46DB987242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2" creationId="{768D5EBB-1C5E-4713-8DE8-F958D4EB6CB5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3" creationId="{610E6DF9-32D9-4090-9760-A9A511929F4E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4" creationId="{750FF2CD-8825-46A5-BCEC-0D82A69D650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5" creationId="{A7F43308-D0CD-4784-A89F-C7D0743262A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6" creationId="{A350C275-EA52-4EC6-AA00-501A6460F22A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7" creationId="{201BD56C-40B2-4F34-AEAE-95A14FDFA8B7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8" creationId="{3337A7F3-173B-4CD6-9DBB-0569ECBFCE2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39" creationId="{28AA6D4B-B6CB-4FE3-8B7F-B5936A626526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0" creationId="{06BC5677-041D-48DE-B462-FA0F3E66081B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1" creationId="{D7801536-8A40-45AA-BF7C-E6F292B3F130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2" creationId="{21E07DE1-697B-4D24-A883-E953C70F42DD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3" creationId="{11A81A37-35F4-48ED-B992-42790E1F83A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5" creationId="{60630317-734B-4B31-9FF9-B844E6CCFFC9}"/>
          </ac:spMkLst>
        </pc:spChg>
        <pc:spChg chg="mod topLvl">
          <ac:chgData name="Syphax Ait oubelli" userId="ecf726b1934da71b" providerId="LiveId" clId="{B2372CFC-5E47-48B3-87EA-DD90EBFB5D7C}" dt="2021-12-02T13:08:21.507" v="791"/>
          <ac:spMkLst>
            <pc:docMk/>
            <pc:sldMk cId="2653181300" sldId="530"/>
            <ac:spMk id="46" creationId="{9551E418-AF10-4DF9-837D-C05F8FE31F66}"/>
          </ac:spMkLst>
        </pc:spChg>
        <pc:spChg chg="add mod">
          <ac:chgData name="Syphax Ait oubelli" userId="ecf726b1934da71b" providerId="LiveId" clId="{B2372CFC-5E47-48B3-87EA-DD90EBFB5D7C}" dt="2021-12-02T13:10:12.366" v="806"/>
          <ac:spMkLst>
            <pc:docMk/>
            <pc:sldMk cId="2653181300" sldId="530"/>
            <ac:spMk id="48" creationId="{1D8CD835-0048-45FB-BABE-C015FBED3B56}"/>
          </ac:spMkLst>
        </pc:spChg>
        <pc:grpChg chg="add del mod">
          <ac:chgData name="Syphax Ait oubelli" userId="ecf726b1934da71b" providerId="LiveId" clId="{B2372CFC-5E47-48B3-87EA-DD90EBFB5D7C}" dt="2021-12-02T13:08:21.507" v="791"/>
          <ac:grpSpMkLst>
            <pc:docMk/>
            <pc:sldMk cId="2653181300" sldId="530"/>
            <ac:grpSpMk id="2" creationId="{12FA6DD1-44C0-4624-823E-F77D9D905609}"/>
          </ac:grpSpMkLst>
        </pc:grpChg>
        <pc:picChg chg="del">
          <ac:chgData name="Syphax Ait oubelli" userId="ecf726b1934da71b" providerId="LiveId" clId="{B2372CFC-5E47-48B3-87EA-DD90EBFB5D7C}" dt="2021-12-02T13:07:56.299" v="785" actId="478"/>
          <ac:picMkLst>
            <pc:docMk/>
            <pc:sldMk cId="2653181300" sldId="530"/>
            <ac:picMk id="3" creationId="{A9C06706-0B71-4153-82D8-2C951A7C2DA4}"/>
          </ac:picMkLst>
        </pc:picChg>
        <pc:picChg chg="del">
          <ac:chgData name="Syphax Ait oubelli" userId="ecf726b1934da71b" providerId="LiveId" clId="{B2372CFC-5E47-48B3-87EA-DD90EBFB5D7C}" dt="2021-12-02T13:07:56.299" v="785" actId="478"/>
          <ac:picMkLst>
            <pc:docMk/>
            <pc:sldMk cId="2653181300" sldId="530"/>
            <ac:picMk id="47" creationId="{D07439D6-4AE2-4237-B1B0-94F86EED2977}"/>
          </ac:picMkLst>
        </pc:pic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727934499" sldId="530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49615491" sldId="531"/>
        </pc:sldMkLst>
      </pc:sldChg>
      <pc:sldChg chg="addSp modSp add mod">
        <pc:chgData name="Syphax Ait oubelli" userId="ecf726b1934da71b" providerId="LiveId" clId="{B2372CFC-5E47-48B3-87EA-DD90EBFB5D7C}" dt="2021-12-02T13:10:14.209" v="807"/>
        <pc:sldMkLst>
          <pc:docMk/>
          <pc:sldMk cId="196460832" sldId="531"/>
        </pc:sldMkLst>
        <pc:spChg chg="mod">
          <ac:chgData name="Syphax Ait oubelli" userId="ecf726b1934da71b" providerId="LiveId" clId="{B2372CFC-5E47-48B3-87EA-DD90EBFB5D7C}" dt="2021-12-02T13:09:58.868" v="801" actId="1076"/>
          <ac:spMkLst>
            <pc:docMk/>
            <pc:sldMk cId="196460832" sldId="531"/>
            <ac:spMk id="5" creationId="{0E3982BD-4669-4C73-843B-B5E5B5312593}"/>
          </ac:spMkLst>
        </pc:spChg>
        <pc:spChg chg="add mod">
          <ac:chgData name="Syphax Ait oubelli" userId="ecf726b1934da71b" providerId="LiveId" clId="{B2372CFC-5E47-48B3-87EA-DD90EBFB5D7C}" dt="2021-12-02T13:10:14.209" v="807"/>
          <ac:spMkLst>
            <pc:docMk/>
            <pc:sldMk cId="196460832" sldId="531"/>
            <ac:spMk id="24" creationId="{5C25D5AD-5D81-4716-8913-A21BC7000E36}"/>
          </ac:spMkLst>
        </pc:spChg>
      </pc:sldChg>
      <pc:sldChg chg="addSp delSp modSp add mod">
        <pc:chgData name="Syphax Ait oubelli" userId="ecf726b1934da71b" providerId="LiveId" clId="{B2372CFC-5E47-48B3-87EA-DD90EBFB5D7C}" dt="2021-12-02T13:12:48.689" v="860" actId="478"/>
        <pc:sldMkLst>
          <pc:docMk/>
          <pc:sldMk cId="1553468684" sldId="532"/>
        </pc:sldMkLst>
        <pc:spChg chg="add mod">
          <ac:chgData name="Syphax Ait oubelli" userId="ecf726b1934da71b" providerId="LiveId" clId="{B2372CFC-5E47-48B3-87EA-DD90EBFB5D7C}" dt="2021-12-02T13:11:18.545" v="857" actId="14100"/>
          <ac:spMkLst>
            <pc:docMk/>
            <pc:sldMk cId="1553468684" sldId="532"/>
            <ac:spMk id="2" creationId="{AD529B62-1050-4754-BD91-F86715D6C22D}"/>
          </ac:spMkLst>
        </pc:spChg>
        <pc:spChg chg="add del mod">
          <ac:chgData name="Syphax Ait oubelli" userId="ecf726b1934da71b" providerId="LiveId" clId="{B2372CFC-5E47-48B3-87EA-DD90EBFB5D7C}" dt="2021-12-02T13:12:48.689" v="860" actId="478"/>
          <ac:spMkLst>
            <pc:docMk/>
            <pc:sldMk cId="1553468684" sldId="532"/>
            <ac:spMk id="24" creationId="{A9F107B1-BDA9-42D6-9CA2-541D72AEED6D}"/>
          </ac:spMkLst>
        </pc:spChg>
        <pc:spChg chg="add mod">
          <ac:chgData name="Syphax Ait oubelli" userId="ecf726b1934da71b" providerId="LiveId" clId="{B2372CFC-5E47-48B3-87EA-DD90EBFB5D7C}" dt="2021-12-02T13:10:14.877" v="808"/>
          <ac:spMkLst>
            <pc:docMk/>
            <pc:sldMk cId="1553468684" sldId="532"/>
            <ac:spMk id="25" creationId="{EBD6178F-30F5-48BF-9C1D-BABA43C85160}"/>
          </ac:spMkLst>
        </pc:spChg>
        <pc:spChg chg="add del mod">
          <ac:chgData name="Syphax Ait oubelli" userId="ecf726b1934da71b" providerId="LiveId" clId="{B2372CFC-5E47-48B3-87EA-DD90EBFB5D7C}" dt="2021-12-02T13:12:48.689" v="860" actId="478"/>
          <ac:spMkLst>
            <pc:docMk/>
            <pc:sldMk cId="1553468684" sldId="532"/>
            <ac:spMk id="47" creationId="{E076F0B0-A163-40C1-BD98-01264274B9A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846720761" sldId="532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01167489" sldId="533"/>
        </pc:sldMkLst>
      </pc:sldChg>
      <pc:sldChg chg="add">
        <pc:chgData name="Syphax Ait oubelli" userId="ecf726b1934da71b" providerId="LiveId" clId="{B2372CFC-5E47-48B3-87EA-DD90EBFB5D7C}" dt="2021-12-02T13:12:46.315" v="859" actId="2890"/>
        <pc:sldMkLst>
          <pc:docMk/>
          <pc:sldMk cId="4051161952" sldId="533"/>
        </pc:sldMkLst>
      </pc:sldChg>
      <pc:sldChg chg="modSp add mod modTransition">
        <pc:chgData name="Syphax Ait oubelli" userId="ecf726b1934da71b" providerId="LiveId" clId="{B2372CFC-5E47-48B3-87EA-DD90EBFB5D7C}" dt="2021-12-02T13:19:13.226" v="900"/>
        <pc:sldMkLst>
          <pc:docMk/>
          <pc:sldMk cId="212992881" sldId="534"/>
        </pc:sldMkLst>
        <pc:spChg chg="mod">
          <ac:chgData name="Syphax Ait oubelli" userId="ecf726b1934da71b" providerId="LiveId" clId="{B2372CFC-5E47-48B3-87EA-DD90EBFB5D7C}" dt="2021-12-02T13:18:58.843" v="895" actId="207"/>
          <ac:spMkLst>
            <pc:docMk/>
            <pc:sldMk cId="212992881" sldId="534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19:02.405" v="896" actId="207"/>
          <ac:spMkLst>
            <pc:docMk/>
            <pc:sldMk cId="212992881" sldId="534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18:20.546" v="888" actId="207"/>
          <ac:spMkLst>
            <pc:docMk/>
            <pc:sldMk cId="212992881" sldId="534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18:25.989" v="890" actId="207"/>
          <ac:spMkLst>
            <pc:docMk/>
            <pc:sldMk cId="212992881" sldId="534"/>
            <ac:spMk id="47" creationId="{E076F0B0-A163-40C1-BD98-01264274B9A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919745044" sldId="534"/>
        </pc:sldMkLst>
      </pc:sldChg>
      <pc:sldChg chg="addSp modSp add mod">
        <pc:chgData name="Syphax Ait oubelli" userId="ecf726b1934da71b" providerId="LiveId" clId="{B2372CFC-5E47-48B3-87EA-DD90EBFB5D7C}" dt="2021-12-02T13:21:22.089" v="986" actId="207"/>
        <pc:sldMkLst>
          <pc:docMk/>
          <pc:sldMk cId="1225663965" sldId="535"/>
        </pc:sldMkLst>
        <pc:spChg chg="add mod">
          <ac:chgData name="Syphax Ait oubelli" userId="ecf726b1934da71b" providerId="LiveId" clId="{B2372CFC-5E47-48B3-87EA-DD90EBFB5D7C}" dt="2021-12-02T13:21:22.089" v="986" actId="207"/>
          <ac:spMkLst>
            <pc:docMk/>
            <pc:sldMk cId="1225663965" sldId="535"/>
            <ac:spMk id="3" creationId="{318E7397-A35D-4B97-AD0B-492123B70B6C}"/>
          </ac:spMkLst>
        </pc:spChg>
        <pc:spChg chg="add mod">
          <ac:chgData name="Syphax Ait oubelli" userId="ecf726b1934da71b" providerId="LiveId" clId="{B2372CFC-5E47-48B3-87EA-DD90EBFB5D7C}" dt="2021-12-02T13:19:50.003" v="911" actId="207"/>
          <ac:spMkLst>
            <pc:docMk/>
            <pc:sldMk cId="1225663965" sldId="535"/>
            <ac:spMk id="48" creationId="{F6E74A57-CF1E-4920-BFC5-426F2AA163CC}"/>
          </ac:spMkLst>
        </pc:spChg>
        <pc:spChg chg="add mod">
          <ac:chgData name="Syphax Ait oubelli" userId="ecf726b1934da71b" providerId="LiveId" clId="{B2372CFC-5E47-48B3-87EA-DD90EBFB5D7C}" dt="2021-12-02T13:19:52.478" v="912" actId="207"/>
          <ac:spMkLst>
            <pc:docMk/>
            <pc:sldMk cId="1225663965" sldId="535"/>
            <ac:spMk id="49" creationId="{6DE015F1-34ED-4FAB-B5AF-249B2CF8F0D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295227004" sldId="535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620155416" sldId="536"/>
        </pc:sldMkLst>
      </pc:sldChg>
      <pc:sldChg chg="delSp modSp add mod">
        <pc:chgData name="Syphax Ait oubelli" userId="ecf726b1934da71b" providerId="LiveId" clId="{B2372CFC-5E47-48B3-87EA-DD90EBFB5D7C}" dt="2021-12-02T13:22:13.370" v="995" actId="1037"/>
        <pc:sldMkLst>
          <pc:docMk/>
          <pc:sldMk cId="2066599532" sldId="536"/>
        </pc:sldMkLst>
        <pc:spChg chg="mod">
          <ac:chgData name="Syphax Ait oubelli" userId="ecf726b1934da71b" providerId="LiveId" clId="{B2372CFC-5E47-48B3-87EA-DD90EBFB5D7C}" dt="2021-12-02T13:22:13.370" v="995" actId="1037"/>
          <ac:spMkLst>
            <pc:docMk/>
            <pc:sldMk cId="2066599532" sldId="536"/>
            <ac:spMk id="2" creationId="{AD529B62-1050-4754-BD91-F86715D6C22D}"/>
          </ac:spMkLst>
        </pc:spChg>
        <pc:spChg chg="del">
          <ac:chgData name="Syphax Ait oubelli" userId="ecf726b1934da71b" providerId="LiveId" clId="{B2372CFC-5E47-48B3-87EA-DD90EBFB5D7C}" dt="2021-12-02T13:22:02.155" v="989" actId="478"/>
          <ac:spMkLst>
            <pc:docMk/>
            <pc:sldMk cId="2066599532" sldId="536"/>
            <ac:spMk id="3" creationId="{318E7397-A35D-4B97-AD0B-492123B70B6C}"/>
          </ac:spMkLst>
        </pc:spChg>
        <pc:spChg chg="mod">
          <ac:chgData name="Syphax Ait oubelli" userId="ecf726b1934da71b" providerId="LiveId" clId="{B2372CFC-5E47-48B3-87EA-DD90EBFB5D7C}" dt="2021-12-02T13:22:13.370" v="995" actId="1037"/>
          <ac:spMkLst>
            <pc:docMk/>
            <pc:sldMk cId="2066599532" sldId="536"/>
            <ac:spMk id="5" creationId="{0E3982BD-4669-4C73-843B-B5E5B5312593}"/>
          </ac:spMkLst>
        </pc:spChg>
        <pc:spChg chg="del">
          <ac:chgData name="Syphax Ait oubelli" userId="ecf726b1934da71b" providerId="LiveId" clId="{B2372CFC-5E47-48B3-87EA-DD90EBFB5D7C}" dt="2021-12-02T13:22:04.242" v="990" actId="478"/>
          <ac:spMkLst>
            <pc:docMk/>
            <pc:sldMk cId="2066599532" sldId="536"/>
            <ac:spMk id="48" creationId="{F6E74A57-CF1E-4920-BFC5-426F2AA163CC}"/>
          </ac:spMkLst>
        </pc:spChg>
        <pc:spChg chg="del">
          <ac:chgData name="Syphax Ait oubelli" userId="ecf726b1934da71b" providerId="LiveId" clId="{B2372CFC-5E47-48B3-87EA-DD90EBFB5D7C}" dt="2021-12-02T13:22:04.242" v="990" actId="478"/>
          <ac:spMkLst>
            <pc:docMk/>
            <pc:sldMk cId="2066599532" sldId="536"/>
            <ac:spMk id="49" creationId="{6DE015F1-34ED-4FAB-B5AF-249B2CF8F0DE}"/>
          </ac:spMkLst>
        </pc:spChg>
      </pc:sldChg>
      <pc:sldChg chg="addSp delSp modSp add mod">
        <pc:chgData name="Syphax Ait oubelli" userId="ecf726b1934da71b" providerId="LiveId" clId="{B2372CFC-5E47-48B3-87EA-DD90EBFB5D7C}" dt="2021-12-02T13:23:27.634" v="1010" actId="1076"/>
        <pc:sldMkLst>
          <pc:docMk/>
          <pc:sldMk cId="1901317873" sldId="537"/>
        </pc:sldMkLst>
        <pc:spChg chg="del">
          <ac:chgData name="Syphax Ait oubelli" userId="ecf726b1934da71b" providerId="LiveId" clId="{B2372CFC-5E47-48B3-87EA-DD90EBFB5D7C}" dt="2021-12-02T13:22:21.529" v="996" actId="478"/>
          <ac:spMkLst>
            <pc:docMk/>
            <pc:sldMk cId="1901317873" sldId="537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22:28.922" v="1000" actId="20577"/>
          <ac:spMkLst>
            <pc:docMk/>
            <pc:sldMk cId="1901317873" sldId="537"/>
            <ac:spMk id="3" creationId="{318E7397-A35D-4B97-AD0B-492123B70B6C}"/>
          </ac:spMkLst>
        </pc:spChg>
        <pc:spChg chg="del">
          <ac:chgData name="Syphax Ait oubelli" userId="ecf726b1934da71b" providerId="LiveId" clId="{B2372CFC-5E47-48B3-87EA-DD90EBFB5D7C}" dt="2021-12-02T13:22:21.529" v="996" actId="478"/>
          <ac:spMkLst>
            <pc:docMk/>
            <pc:sldMk cId="1901317873" sldId="537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23:27.634" v="1010" actId="1076"/>
          <ac:spMkLst>
            <pc:docMk/>
            <pc:sldMk cId="1901317873" sldId="537"/>
            <ac:spMk id="48" creationId="{F6E74A57-CF1E-4920-BFC5-426F2AA163CC}"/>
          </ac:spMkLst>
        </pc:spChg>
        <pc:spChg chg="mod">
          <ac:chgData name="Syphax Ait oubelli" userId="ecf726b1934da71b" providerId="LiveId" clId="{B2372CFC-5E47-48B3-87EA-DD90EBFB5D7C}" dt="2021-12-02T13:23:27.634" v="1010" actId="1076"/>
          <ac:spMkLst>
            <pc:docMk/>
            <pc:sldMk cId="1901317873" sldId="537"/>
            <ac:spMk id="49" creationId="{6DE015F1-34ED-4FAB-B5AF-249B2CF8F0DE}"/>
          </ac:spMkLst>
        </pc:spChg>
        <pc:spChg chg="add mod">
          <ac:chgData name="Syphax Ait oubelli" userId="ecf726b1934da71b" providerId="LiveId" clId="{B2372CFC-5E47-48B3-87EA-DD90EBFB5D7C}" dt="2021-12-02T13:22:21.818" v="997"/>
          <ac:spMkLst>
            <pc:docMk/>
            <pc:sldMk cId="1901317873" sldId="537"/>
            <ac:spMk id="50" creationId="{A3CA0094-F818-4D72-85E3-FC5F53DA5535}"/>
          </ac:spMkLst>
        </pc:spChg>
        <pc:spChg chg="add mod">
          <ac:chgData name="Syphax Ait oubelli" userId="ecf726b1934da71b" providerId="LiveId" clId="{B2372CFC-5E47-48B3-87EA-DD90EBFB5D7C}" dt="2021-12-02T13:22:21.818" v="997"/>
          <ac:spMkLst>
            <pc:docMk/>
            <pc:sldMk cId="1901317873" sldId="537"/>
            <ac:spMk id="51" creationId="{48DAB9C6-9152-4A5D-AB33-9B9E74CCAF6D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26773846" sldId="537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4599389" sldId="538"/>
        </pc:sldMkLst>
      </pc:sldChg>
      <pc:sldChg chg="addSp modSp add mod">
        <pc:chgData name="Syphax Ait oubelli" userId="ecf726b1934da71b" providerId="LiveId" clId="{B2372CFC-5E47-48B3-87EA-DD90EBFB5D7C}" dt="2021-12-02T13:23:05.558" v="1009" actId="207"/>
        <pc:sldMkLst>
          <pc:docMk/>
          <pc:sldMk cId="2091979424" sldId="538"/>
        </pc:sldMkLst>
        <pc:spChg chg="add mod">
          <ac:chgData name="Syphax Ait oubelli" userId="ecf726b1934da71b" providerId="LiveId" clId="{B2372CFC-5E47-48B3-87EA-DD90EBFB5D7C}" dt="2021-12-02T13:23:05.558" v="1009" actId="207"/>
          <ac:spMkLst>
            <pc:docMk/>
            <pc:sldMk cId="2091979424" sldId="538"/>
            <ac:spMk id="50" creationId="{52774EB9-58FF-42F3-8D33-255CD487D9E2}"/>
          </ac:spMkLst>
        </pc:spChg>
        <pc:spChg chg="add mod">
          <ac:chgData name="Syphax Ait oubelli" userId="ecf726b1934da71b" providerId="LiveId" clId="{B2372CFC-5E47-48B3-87EA-DD90EBFB5D7C}" dt="2021-12-02T13:23:02.525" v="1008" actId="207"/>
          <ac:spMkLst>
            <pc:docMk/>
            <pc:sldMk cId="2091979424" sldId="538"/>
            <ac:spMk id="51" creationId="{8336D2B1-BA1D-4322-9DAF-765D2AF97C3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26243339" sldId="539"/>
        </pc:sldMkLst>
      </pc:sldChg>
      <pc:sldChg chg="delSp modSp add mod">
        <pc:chgData name="Syphax Ait oubelli" userId="ecf726b1934da71b" providerId="LiveId" clId="{B2372CFC-5E47-48B3-87EA-DD90EBFB5D7C}" dt="2021-12-02T13:23:57.305" v="1015" actId="478"/>
        <pc:sldMkLst>
          <pc:docMk/>
          <pc:sldMk cId="1978406816" sldId="539"/>
        </pc:sldMkLst>
        <pc:spChg chg="del">
          <ac:chgData name="Syphax Ait oubelli" userId="ecf726b1934da71b" providerId="LiveId" clId="{B2372CFC-5E47-48B3-87EA-DD90EBFB5D7C}" dt="2021-12-02T13:23:57.305" v="1015" actId="478"/>
          <ac:spMkLst>
            <pc:docMk/>
            <pc:sldMk cId="1978406816" sldId="539"/>
            <ac:spMk id="3" creationId="{318E7397-A35D-4B97-AD0B-492123B70B6C}"/>
          </ac:spMkLst>
        </pc:spChg>
        <pc:spChg chg="mod">
          <ac:chgData name="Syphax Ait oubelli" userId="ecf726b1934da71b" providerId="LiveId" clId="{B2372CFC-5E47-48B3-87EA-DD90EBFB5D7C}" dt="2021-12-02T13:23:52.725" v="1013" actId="1076"/>
          <ac:spMkLst>
            <pc:docMk/>
            <pc:sldMk cId="1978406816" sldId="539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23:52.725" v="1013" actId="1076"/>
          <ac:spMkLst>
            <pc:docMk/>
            <pc:sldMk cId="1978406816" sldId="539"/>
            <ac:spMk id="47" creationId="{E076F0B0-A163-40C1-BD98-01264274B9A3}"/>
          </ac:spMkLst>
        </pc:spChg>
        <pc:spChg chg="del">
          <ac:chgData name="Syphax Ait oubelli" userId="ecf726b1934da71b" providerId="LiveId" clId="{B2372CFC-5E47-48B3-87EA-DD90EBFB5D7C}" dt="2021-12-02T13:23:46.913" v="1012" actId="478"/>
          <ac:spMkLst>
            <pc:docMk/>
            <pc:sldMk cId="1978406816" sldId="539"/>
            <ac:spMk id="48" creationId="{F6E74A57-CF1E-4920-BFC5-426F2AA163CC}"/>
          </ac:spMkLst>
        </pc:spChg>
        <pc:spChg chg="del">
          <ac:chgData name="Syphax Ait oubelli" userId="ecf726b1934da71b" providerId="LiveId" clId="{B2372CFC-5E47-48B3-87EA-DD90EBFB5D7C}" dt="2021-12-02T13:23:46.913" v="1012" actId="478"/>
          <ac:spMkLst>
            <pc:docMk/>
            <pc:sldMk cId="1978406816" sldId="539"/>
            <ac:spMk id="49" creationId="{6DE015F1-34ED-4FAB-B5AF-249B2CF8F0DE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557135001" sldId="540"/>
        </pc:sldMkLst>
      </pc:sldChg>
      <pc:sldChg chg="addSp modSp add mod">
        <pc:chgData name="Syphax Ait oubelli" userId="ecf726b1934da71b" providerId="LiveId" clId="{B2372CFC-5E47-48B3-87EA-DD90EBFB5D7C}" dt="2021-12-02T13:24:16.698" v="1020" actId="20577"/>
        <pc:sldMkLst>
          <pc:docMk/>
          <pc:sldMk cId="4002750134" sldId="540"/>
        </pc:sldMkLst>
        <pc:spChg chg="mod">
          <ac:chgData name="Syphax Ait oubelli" userId="ecf726b1934da71b" providerId="LiveId" clId="{B2372CFC-5E47-48B3-87EA-DD90EBFB5D7C}" dt="2021-12-02T13:24:16.698" v="1020" actId="20577"/>
          <ac:spMkLst>
            <pc:docMk/>
            <pc:sldMk cId="4002750134" sldId="540"/>
            <ac:spMk id="3" creationId="{318E7397-A35D-4B97-AD0B-492123B70B6C}"/>
          </ac:spMkLst>
        </pc:spChg>
        <pc:spChg chg="add mod">
          <ac:chgData name="Syphax Ait oubelli" userId="ecf726b1934da71b" providerId="LiveId" clId="{B2372CFC-5E47-48B3-87EA-DD90EBFB5D7C}" dt="2021-12-02T13:24:10.346" v="1017" actId="1076"/>
          <ac:spMkLst>
            <pc:docMk/>
            <pc:sldMk cId="4002750134" sldId="540"/>
            <ac:spMk id="48" creationId="{17ACB28C-A700-43BC-8615-6866C31BA509}"/>
          </ac:spMkLst>
        </pc:spChg>
        <pc:spChg chg="add mod">
          <ac:chgData name="Syphax Ait oubelli" userId="ecf726b1934da71b" providerId="LiveId" clId="{B2372CFC-5E47-48B3-87EA-DD90EBFB5D7C}" dt="2021-12-02T13:24:10.346" v="1017" actId="1076"/>
          <ac:spMkLst>
            <pc:docMk/>
            <pc:sldMk cId="4002750134" sldId="540"/>
            <ac:spMk id="49" creationId="{C944774E-B769-4333-A4D5-6DB62B909638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429468771" sldId="541"/>
        </pc:sldMkLst>
      </pc:sldChg>
      <pc:sldChg chg="addSp modSp add mod">
        <pc:chgData name="Syphax Ait oubelli" userId="ecf726b1934da71b" providerId="LiveId" clId="{B2372CFC-5E47-48B3-87EA-DD90EBFB5D7C}" dt="2021-12-02T13:24:42.922" v="1023" actId="1076"/>
        <pc:sldMkLst>
          <pc:docMk/>
          <pc:sldMk cId="2796028710" sldId="541"/>
        </pc:sldMkLst>
        <pc:spChg chg="add mod">
          <ac:chgData name="Syphax Ait oubelli" userId="ecf726b1934da71b" providerId="LiveId" clId="{B2372CFC-5E47-48B3-87EA-DD90EBFB5D7C}" dt="2021-12-02T13:24:42.922" v="1023" actId="1076"/>
          <ac:spMkLst>
            <pc:docMk/>
            <pc:sldMk cId="2796028710" sldId="541"/>
            <ac:spMk id="52" creationId="{FAD811F3-57A2-4CC4-A909-35C0249CB723}"/>
          </ac:spMkLst>
        </pc:spChg>
        <pc:spChg chg="add mod">
          <ac:chgData name="Syphax Ait oubelli" userId="ecf726b1934da71b" providerId="LiveId" clId="{B2372CFC-5E47-48B3-87EA-DD90EBFB5D7C}" dt="2021-12-02T13:24:42.922" v="1023" actId="1076"/>
          <ac:spMkLst>
            <pc:docMk/>
            <pc:sldMk cId="2796028710" sldId="541"/>
            <ac:spMk id="53" creationId="{91665384-EDA5-4DC9-B49F-3F634B428E6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127241915" sldId="542"/>
        </pc:sldMkLst>
      </pc:sldChg>
      <pc:sldChg chg="modSp add mod">
        <pc:chgData name="Syphax Ait oubelli" userId="ecf726b1934da71b" providerId="LiveId" clId="{B2372CFC-5E47-48B3-87EA-DD90EBFB5D7C}" dt="2021-12-02T13:26:02.290" v="1131" actId="207"/>
        <pc:sldMkLst>
          <pc:docMk/>
          <pc:sldMk cId="2353081098" sldId="542"/>
        </pc:sldMkLst>
        <pc:spChg chg="mod">
          <ac:chgData name="Syphax Ait oubelli" userId="ecf726b1934da71b" providerId="LiveId" clId="{B2372CFC-5E47-48B3-87EA-DD90EBFB5D7C}" dt="2021-12-02T13:26:02.290" v="1131" actId="207"/>
          <ac:spMkLst>
            <pc:docMk/>
            <pc:sldMk cId="2353081098" sldId="542"/>
            <ac:spMk id="3" creationId="{318E7397-A35D-4B97-AD0B-492123B70B6C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27353902" sldId="543"/>
        </pc:sldMkLst>
      </pc:sldChg>
      <pc:sldChg chg="addSp delSp modSp add mod">
        <pc:chgData name="Syphax Ait oubelli" userId="ecf726b1934da71b" providerId="LiveId" clId="{B2372CFC-5E47-48B3-87EA-DD90EBFB5D7C}" dt="2021-12-02T13:28:04.454" v="1146" actId="207"/>
        <pc:sldMkLst>
          <pc:docMk/>
          <pc:sldMk cId="3495452133" sldId="543"/>
        </pc:sldMkLst>
        <pc:spChg chg="add mod">
          <ac:chgData name="Syphax Ait oubelli" userId="ecf726b1934da71b" providerId="LiveId" clId="{B2372CFC-5E47-48B3-87EA-DD90EBFB5D7C}" dt="2021-12-02T13:28:04.454" v="1146" actId="207"/>
          <ac:spMkLst>
            <pc:docMk/>
            <pc:sldMk cId="3495452133" sldId="543"/>
            <ac:spMk id="2" creationId="{6972887D-900B-4150-8A1A-6F42F919EFF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" creationId="{318E7397-A35D-4B97-AD0B-492123B70B6C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4" creationId="{A9F107B1-BDA9-42D6-9CA2-541D72AEED6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5" creationId="{EBD6178F-30F5-48BF-9C1D-BABA43C85160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6" creationId="{CC5071BF-F426-407D-BB1D-1746D552A31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7" creationId="{57FF3892-ADCC-4682-93B7-F01CC288A958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8" creationId="{926D3A98-305A-49E9-9516-A4C5C67D784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29" creationId="{0CA5D9A9-38DB-4695-8E22-E7809637E404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0" creationId="{023081B5-8667-4979-8D29-39120774B5B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1" creationId="{00BE1DEB-FAF9-489A-9AE1-B46DB987242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2" creationId="{768D5EBB-1C5E-4713-8DE8-F958D4EB6CB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3" creationId="{610E6DF9-32D9-4090-9760-A9A511929F4E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4" creationId="{750FF2CD-8825-46A5-BCEC-0D82A69D650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5" creationId="{A7F43308-D0CD-4784-A89F-C7D0743262A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6" creationId="{A350C275-EA52-4EC6-AA00-501A6460F22A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7" creationId="{201BD56C-40B2-4F34-AEAE-95A14FDFA8B7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8" creationId="{3337A7F3-173B-4CD6-9DBB-0569ECBFCE2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39" creationId="{28AA6D4B-B6CB-4FE3-8B7F-B5936A626526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0" creationId="{06BC5677-041D-48DE-B462-FA0F3E66081B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1" creationId="{D7801536-8A40-45AA-BF7C-E6F292B3F130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2" creationId="{21E07DE1-697B-4D24-A883-E953C70F42D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3" creationId="{11A81A37-35F4-48ED-B992-42790E1F83A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5" creationId="{60630317-734B-4B31-9FF9-B844E6CCFFC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7" creationId="{E076F0B0-A163-40C1-BD98-01264274B9A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8" creationId="{17ACB28C-A700-43BC-8615-6866C31BA509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49" creationId="{C944774E-B769-4333-A4D5-6DB62B909638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0" creationId="{A3CA0094-F818-4D72-85E3-FC5F53DA5535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1" creationId="{48DAB9C6-9152-4A5D-AB33-9B9E74CCAF6D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2" creationId="{FAD811F3-57A2-4CC4-A909-35C0249CB723}"/>
          </ac:spMkLst>
        </pc:spChg>
        <pc:spChg chg="del">
          <ac:chgData name="Syphax Ait oubelli" userId="ecf726b1934da71b" providerId="LiveId" clId="{B2372CFC-5E47-48B3-87EA-DD90EBFB5D7C}" dt="2021-12-02T13:26:08.275" v="1133" actId="478"/>
          <ac:spMkLst>
            <pc:docMk/>
            <pc:sldMk cId="3495452133" sldId="543"/>
            <ac:spMk id="53" creationId="{91665384-EDA5-4DC9-B49F-3F634B428E66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303973091" sldId="544"/>
        </pc:sldMkLst>
      </pc:sldChg>
      <pc:sldChg chg="modSp add mod">
        <pc:chgData name="Syphax Ait oubelli" userId="ecf726b1934da71b" providerId="LiveId" clId="{B2372CFC-5E47-48B3-87EA-DD90EBFB5D7C}" dt="2021-12-02T13:28:08.051" v="1147" actId="207"/>
        <pc:sldMkLst>
          <pc:docMk/>
          <pc:sldMk cId="2689018997" sldId="544"/>
        </pc:sldMkLst>
        <pc:spChg chg="mod">
          <ac:chgData name="Syphax Ait oubelli" userId="ecf726b1934da71b" providerId="LiveId" clId="{B2372CFC-5E47-48B3-87EA-DD90EBFB5D7C}" dt="2021-12-02T13:28:08.051" v="1147" actId="207"/>
          <ac:spMkLst>
            <pc:docMk/>
            <pc:sldMk cId="2689018997" sldId="544"/>
            <ac:spMk id="2" creationId="{6972887D-900B-4150-8A1A-6F42F919EFF3}"/>
          </ac:spMkLst>
        </pc:spChg>
      </pc:sldChg>
      <pc:sldChg chg="modSp add mod">
        <pc:chgData name="Syphax Ait oubelli" userId="ecf726b1934da71b" providerId="LiveId" clId="{B2372CFC-5E47-48B3-87EA-DD90EBFB5D7C}" dt="2021-12-02T13:28:10.829" v="1148" actId="207"/>
        <pc:sldMkLst>
          <pc:docMk/>
          <pc:sldMk cId="2799313606" sldId="545"/>
        </pc:sldMkLst>
        <pc:spChg chg="mod">
          <ac:chgData name="Syphax Ait oubelli" userId="ecf726b1934da71b" providerId="LiveId" clId="{B2372CFC-5E47-48B3-87EA-DD90EBFB5D7C}" dt="2021-12-02T13:28:10.829" v="1148" actId="207"/>
          <ac:spMkLst>
            <pc:docMk/>
            <pc:sldMk cId="2799313606" sldId="545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68898318" sldId="545"/>
        </pc:sldMkLst>
      </pc:sldChg>
      <pc:sldChg chg="modSp add mod">
        <pc:chgData name="Syphax Ait oubelli" userId="ecf726b1934da71b" providerId="LiveId" clId="{B2372CFC-5E47-48B3-87EA-DD90EBFB5D7C}" dt="2021-12-02T13:28:13.390" v="1149" actId="207"/>
        <pc:sldMkLst>
          <pc:docMk/>
          <pc:sldMk cId="1412552032" sldId="546"/>
        </pc:sldMkLst>
        <pc:spChg chg="mod">
          <ac:chgData name="Syphax Ait oubelli" userId="ecf726b1934da71b" providerId="LiveId" clId="{B2372CFC-5E47-48B3-87EA-DD90EBFB5D7C}" dt="2021-12-02T13:28:13.390" v="1149" actId="207"/>
          <ac:spMkLst>
            <pc:docMk/>
            <pc:sldMk cId="1412552032" sldId="546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2113416376" sldId="546"/>
        </pc:sldMkLst>
      </pc:sldChg>
      <pc:sldChg chg="modSp add mod">
        <pc:chgData name="Syphax Ait oubelli" userId="ecf726b1934da71b" providerId="LiveId" clId="{B2372CFC-5E47-48B3-87EA-DD90EBFB5D7C}" dt="2021-12-02T13:28:16.509" v="1150" actId="207"/>
        <pc:sldMkLst>
          <pc:docMk/>
          <pc:sldMk cId="1182384654" sldId="547"/>
        </pc:sldMkLst>
        <pc:spChg chg="mod">
          <ac:chgData name="Syphax Ait oubelli" userId="ecf726b1934da71b" providerId="LiveId" clId="{B2372CFC-5E47-48B3-87EA-DD90EBFB5D7C}" dt="2021-12-02T13:28:16.509" v="1150" actId="207"/>
          <ac:spMkLst>
            <pc:docMk/>
            <pc:sldMk cId="1182384654" sldId="547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513069369" sldId="547"/>
        </pc:sldMkLst>
      </pc:sldChg>
      <pc:sldChg chg="modSp add mod">
        <pc:chgData name="Syphax Ait oubelli" userId="ecf726b1934da71b" providerId="LiveId" clId="{B2372CFC-5E47-48B3-87EA-DD90EBFB5D7C}" dt="2021-12-02T13:28:19.350" v="1151" actId="207"/>
        <pc:sldMkLst>
          <pc:docMk/>
          <pc:sldMk cId="222700679" sldId="548"/>
        </pc:sldMkLst>
        <pc:spChg chg="mod">
          <ac:chgData name="Syphax Ait oubelli" userId="ecf726b1934da71b" providerId="LiveId" clId="{B2372CFC-5E47-48B3-87EA-DD90EBFB5D7C}" dt="2021-12-02T13:28:19.350" v="1151" actId="207"/>
          <ac:spMkLst>
            <pc:docMk/>
            <pc:sldMk cId="222700679" sldId="548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7928228" sldId="548"/>
        </pc:sldMkLst>
      </pc:sldChg>
      <pc:sldChg chg="modSp add mod">
        <pc:chgData name="Syphax Ait oubelli" userId="ecf726b1934da71b" providerId="LiveId" clId="{B2372CFC-5E47-48B3-87EA-DD90EBFB5D7C}" dt="2021-12-02T13:28:22.697" v="1153" actId="207"/>
        <pc:sldMkLst>
          <pc:docMk/>
          <pc:sldMk cId="20989790" sldId="549"/>
        </pc:sldMkLst>
        <pc:spChg chg="mod">
          <ac:chgData name="Syphax Ait oubelli" userId="ecf726b1934da71b" providerId="LiveId" clId="{B2372CFC-5E47-48B3-87EA-DD90EBFB5D7C}" dt="2021-12-02T13:28:22.697" v="1153" actId="207"/>
          <ac:spMkLst>
            <pc:docMk/>
            <pc:sldMk cId="20989790" sldId="549"/>
            <ac:spMk id="2" creationId="{6972887D-900B-4150-8A1A-6F42F919EFF3}"/>
          </ac:spMkLst>
        </pc:spChg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1869741488" sldId="549"/>
        </pc:sldMkLst>
      </pc:sldChg>
      <pc:sldChg chg="add">
        <pc:chgData name="Syphax Ait oubelli" userId="ecf726b1934da71b" providerId="LiveId" clId="{B2372CFC-5E47-48B3-87EA-DD90EBFB5D7C}" dt="2021-12-02T13:28:20.597" v="1152" actId="2890"/>
        <pc:sldMkLst>
          <pc:docMk/>
          <pc:sldMk cId="1335379449" sldId="550"/>
        </pc:sldMkLst>
      </pc:sldChg>
      <pc:sldChg chg="del">
        <pc:chgData name="Syphax Ait oubelli" userId="ecf726b1934da71b" providerId="LiveId" clId="{B2372CFC-5E47-48B3-87EA-DD90EBFB5D7C}" dt="2021-12-02T11:00:12.581" v="30" actId="47"/>
        <pc:sldMkLst>
          <pc:docMk/>
          <pc:sldMk cId="3057673768" sldId="550"/>
        </pc:sldMkLst>
      </pc:sldChg>
      <pc:sldChg chg="addSp delSp modSp add">
        <pc:chgData name="Syphax Ait oubelli" userId="ecf726b1934da71b" providerId="LiveId" clId="{B2372CFC-5E47-48B3-87EA-DD90EBFB5D7C}" dt="2021-12-02T13:42:52.553" v="1166" actId="12788"/>
        <pc:sldMkLst>
          <pc:docMk/>
          <pc:sldMk cId="3010400718" sldId="551"/>
        </pc:sldMkLst>
        <pc:spChg chg="del">
          <ac:chgData name="Syphax Ait oubelli" userId="ecf726b1934da71b" providerId="LiveId" clId="{B2372CFC-5E47-48B3-87EA-DD90EBFB5D7C}" dt="2021-12-02T13:42:38.594" v="1155" actId="478"/>
          <ac:spMkLst>
            <pc:docMk/>
            <pc:sldMk cId="3010400718" sldId="551"/>
            <ac:spMk id="2" creationId="{6972887D-900B-4150-8A1A-6F42F919EFF3}"/>
          </ac:spMkLst>
        </pc:spChg>
        <pc:spChg chg="add mod">
          <ac:chgData name="Syphax Ait oubelli" userId="ecf726b1934da71b" providerId="LiveId" clId="{B2372CFC-5E47-48B3-87EA-DD90EBFB5D7C}" dt="2021-12-02T13:42:52.553" v="1166" actId="12788"/>
          <ac:spMkLst>
            <pc:docMk/>
            <pc:sldMk cId="3010400718" sldId="551"/>
            <ac:spMk id="3" creationId="{A5292C9E-4D0B-41F9-BA96-464E9E8F115C}"/>
          </ac:spMkLst>
        </pc:spChg>
      </pc:sldChg>
      <pc:sldChg chg="addSp delSp modSp add mod">
        <pc:chgData name="Syphax Ait oubelli" userId="ecf726b1934da71b" providerId="LiveId" clId="{B2372CFC-5E47-48B3-87EA-DD90EBFB5D7C}" dt="2021-12-02T13:45:36.909" v="1306" actId="1076"/>
        <pc:sldMkLst>
          <pc:docMk/>
          <pc:sldMk cId="2177574254" sldId="552"/>
        </pc:sldMkLst>
        <pc:spChg chg="add mod">
          <ac:chgData name="Syphax Ait oubelli" userId="ecf726b1934da71b" providerId="LiveId" clId="{B2372CFC-5E47-48B3-87EA-DD90EBFB5D7C}" dt="2021-12-02T13:44:49.525" v="1208" actId="1076"/>
          <ac:spMkLst>
            <pc:docMk/>
            <pc:sldMk cId="2177574254" sldId="552"/>
            <ac:spMk id="2" creationId="{78375E78-9C7A-401F-89E6-3C43D8843E2C}"/>
          </ac:spMkLst>
        </pc:spChg>
        <pc:spChg chg="del mod">
          <ac:chgData name="Syphax Ait oubelli" userId="ecf726b1934da71b" providerId="LiveId" clId="{B2372CFC-5E47-48B3-87EA-DD90EBFB5D7C}" dt="2021-12-02T13:44:01.731" v="1185" actId="478"/>
          <ac:spMkLst>
            <pc:docMk/>
            <pc:sldMk cId="2177574254" sldId="552"/>
            <ac:spMk id="3" creationId="{A5292C9E-4D0B-41F9-BA96-464E9E8F115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4" creationId="{CBC6D99B-6CAE-476C-BC0A-3196F4862F7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5" creationId="{C0804263-CBD4-42C0-B246-7782A4327F92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6" creationId="{95587CB3-83A5-4F5F-99D9-B17FCF9AFB3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7" creationId="{915AA0DE-1A65-4ECA-9C67-FB2C682DBA98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8" creationId="{2C2DE34B-8E76-4A9E-8FD1-7CA2DDAD766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9" creationId="{63F0C369-9322-46A9-B06F-33AB0AC316F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0" creationId="{C7F22F5F-15FB-4B1B-A306-2D4505787A82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1" creationId="{13A404EE-04F5-4C2D-9C20-15805958F04B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2" creationId="{AEF8B01E-0608-4CF0-A13B-CE613E20B3AA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3" creationId="{04CA09AD-68B4-4A87-9560-E1F43724506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4" creationId="{F6D8B13D-1456-403F-BDFF-29E3337BA594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5" creationId="{0A4A02DD-F9E0-4FA6-BEAC-4B997627373C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6" creationId="{EC5E741B-1D42-4F0F-9CC8-23B0AE066150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7" creationId="{4B401F2F-F7B5-4795-8031-646E5825ED3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8" creationId="{F18F6B21-9524-4773-85CB-74D096971076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19" creationId="{3F49B4DD-78A3-401D-BE51-3420EB9A908D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0" creationId="{A483F60C-DB8F-4715-88FE-CD199A69A9FA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1" creationId="{2FB41A13-D6E0-4A1E-9D87-0693B79AF3E1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2" creationId="{042774E6-76B8-4C68-84A2-0E34A84EB3D5}"/>
          </ac:spMkLst>
        </pc:spChg>
        <pc:spChg chg="add mod">
          <ac:chgData name="Syphax Ait oubelli" userId="ecf726b1934da71b" providerId="LiveId" clId="{B2372CFC-5E47-48B3-87EA-DD90EBFB5D7C}" dt="2021-12-02T13:44:04.657" v="1186" actId="1076"/>
          <ac:spMkLst>
            <pc:docMk/>
            <pc:sldMk cId="2177574254" sldId="552"/>
            <ac:spMk id="23" creationId="{A83A0765-FAA2-461E-AB1A-16A94F1FC4FE}"/>
          </ac:spMkLst>
        </pc:spChg>
        <pc:spChg chg="add mod">
          <ac:chgData name="Syphax Ait oubelli" userId="ecf726b1934da71b" providerId="LiveId" clId="{B2372CFC-5E47-48B3-87EA-DD90EBFB5D7C}" dt="2021-12-02T13:43:47.006" v="1178" actId="20577"/>
          <ac:spMkLst>
            <pc:docMk/>
            <pc:sldMk cId="2177574254" sldId="552"/>
            <ac:spMk id="24" creationId="{687DF71E-6D23-4011-8158-8CADDD657B9D}"/>
          </ac:spMkLst>
        </pc:spChg>
        <pc:spChg chg="add mod">
          <ac:chgData name="Syphax Ait oubelli" userId="ecf726b1934da71b" providerId="LiveId" clId="{B2372CFC-5E47-48B3-87EA-DD90EBFB5D7C}" dt="2021-12-02T13:44:17.967" v="1199" actId="1076"/>
          <ac:spMkLst>
            <pc:docMk/>
            <pc:sldMk cId="2177574254" sldId="552"/>
            <ac:spMk id="25" creationId="{DD713A45-9745-4B0E-B330-116EE3B95028}"/>
          </ac:spMkLst>
        </pc:spChg>
        <pc:spChg chg="add mod">
          <ac:chgData name="Syphax Ait oubelli" userId="ecf726b1934da71b" providerId="LiveId" clId="{B2372CFC-5E47-48B3-87EA-DD90EBFB5D7C}" dt="2021-12-02T13:45:36.909" v="1306" actId="1076"/>
          <ac:spMkLst>
            <pc:docMk/>
            <pc:sldMk cId="2177574254" sldId="552"/>
            <ac:spMk id="26" creationId="{22B33191-4F59-4FC7-9A1E-C93385D2CB05}"/>
          </ac:spMkLst>
        </pc:spChg>
        <pc:spChg chg="add mod">
          <ac:chgData name="Syphax Ait oubelli" userId="ecf726b1934da71b" providerId="LiveId" clId="{B2372CFC-5E47-48B3-87EA-DD90EBFB5D7C}" dt="2021-12-02T13:45:33.831" v="1305" actId="403"/>
          <ac:spMkLst>
            <pc:docMk/>
            <pc:sldMk cId="2177574254" sldId="552"/>
            <ac:spMk id="28" creationId="{31C80FE7-F38F-4182-81C6-9EFED5C66858}"/>
          </ac:spMkLst>
        </pc:spChg>
      </pc:sldChg>
      <pc:sldChg chg="add modTransition">
        <pc:chgData name="Syphax Ait oubelli" userId="ecf726b1934da71b" providerId="LiveId" clId="{B2372CFC-5E47-48B3-87EA-DD90EBFB5D7C}" dt="2021-12-02T13:55:35.152" v="1448"/>
        <pc:sldMkLst>
          <pc:docMk/>
          <pc:sldMk cId="407973001" sldId="553"/>
        </pc:sldMkLst>
      </pc:sldChg>
      <pc:sldChg chg="modSp add mod">
        <pc:chgData name="Syphax Ait oubelli" userId="ecf726b1934da71b" providerId="LiveId" clId="{B2372CFC-5E47-48B3-87EA-DD90EBFB5D7C}" dt="2021-12-02T13:46:33.196" v="1315" actId="1076"/>
        <pc:sldMkLst>
          <pc:docMk/>
          <pc:sldMk cId="3830968543" sldId="554"/>
        </pc:sldMkLst>
        <pc:spChg chg="mod">
          <ac:chgData name="Syphax Ait oubelli" userId="ecf726b1934da71b" providerId="LiveId" clId="{B2372CFC-5E47-48B3-87EA-DD90EBFB5D7C}" dt="2021-12-02T13:46:33.196" v="1315" actId="1076"/>
          <ac:spMkLst>
            <pc:docMk/>
            <pc:sldMk cId="3830968543" sldId="554"/>
            <ac:spMk id="2" creationId="{AD529B62-1050-4754-BD91-F86715D6C22D}"/>
          </ac:spMkLst>
        </pc:spChg>
        <pc:spChg chg="mod">
          <ac:chgData name="Syphax Ait oubelli" userId="ecf726b1934da71b" providerId="LiveId" clId="{B2372CFC-5E47-48B3-87EA-DD90EBFB5D7C}" dt="2021-12-02T13:46:17.929" v="1309" actId="1076"/>
          <ac:spMkLst>
            <pc:docMk/>
            <pc:sldMk cId="3830968543" sldId="554"/>
            <ac:spMk id="5" creationId="{0E3982BD-4669-4C73-843B-B5E5B5312593}"/>
          </ac:spMkLst>
        </pc:spChg>
        <pc:spChg chg="mod">
          <ac:chgData name="Syphax Ait oubelli" userId="ecf726b1934da71b" providerId="LiveId" clId="{B2372CFC-5E47-48B3-87EA-DD90EBFB5D7C}" dt="2021-12-02T13:46:23.065" v="1311" actId="1076"/>
          <ac:spMkLst>
            <pc:docMk/>
            <pc:sldMk cId="3830968543" sldId="554"/>
            <ac:spMk id="24" creationId="{A9F107B1-BDA9-42D6-9CA2-541D72AEED6D}"/>
          </ac:spMkLst>
        </pc:spChg>
        <pc:spChg chg="mod">
          <ac:chgData name="Syphax Ait oubelli" userId="ecf726b1934da71b" providerId="LiveId" clId="{B2372CFC-5E47-48B3-87EA-DD90EBFB5D7C}" dt="2021-12-02T13:46:29.396" v="1314" actId="20577"/>
          <ac:spMkLst>
            <pc:docMk/>
            <pc:sldMk cId="3830968543" sldId="554"/>
            <ac:spMk id="47" creationId="{E076F0B0-A163-40C1-BD98-01264274B9A3}"/>
          </ac:spMkLst>
        </pc:spChg>
      </pc:sldChg>
      <pc:sldChg chg="addSp delSp modSp add mod">
        <pc:chgData name="Syphax Ait oubelli" userId="ecf726b1934da71b" providerId="LiveId" clId="{B2372CFC-5E47-48B3-87EA-DD90EBFB5D7C}" dt="2021-12-02T13:49:50.490" v="1349" actId="207"/>
        <pc:sldMkLst>
          <pc:docMk/>
          <pc:sldMk cId="1047767071" sldId="555"/>
        </pc:sldMkLst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" creationId="{AD529B62-1050-4754-BD91-F86715D6C22D}"/>
          </ac:spMkLst>
        </pc:spChg>
        <pc:spChg chg="add mod">
          <ac:chgData name="Syphax Ait oubelli" userId="ecf726b1934da71b" providerId="LiveId" clId="{B2372CFC-5E47-48B3-87EA-DD90EBFB5D7C}" dt="2021-12-02T13:49:50.490" v="1349" actId="207"/>
          <ac:spMkLst>
            <pc:docMk/>
            <pc:sldMk cId="1047767071" sldId="555"/>
            <ac:spMk id="3" creationId="{E851E9A5-A2C2-4DAA-AAC3-6E9DF9DA60FB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5" creationId="{0E3982BD-4669-4C73-843B-B5E5B5312593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4" creationId="{A9F107B1-BDA9-42D6-9CA2-541D72AEED6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5" creationId="{EBD6178F-30F5-48BF-9C1D-BABA43C85160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6" creationId="{CC5071BF-F426-407D-BB1D-1746D552A31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7" creationId="{57FF3892-ADCC-4682-93B7-F01CC288A958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8" creationId="{926D3A98-305A-49E9-9516-A4C5C67D784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29" creationId="{0CA5D9A9-38DB-4695-8E22-E7809637E404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0" creationId="{023081B5-8667-4979-8D29-39120774B5B5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1" creationId="{00BE1DEB-FAF9-489A-9AE1-B46DB987242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2" creationId="{768D5EBB-1C5E-4713-8DE8-F958D4EB6CB5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3" creationId="{610E6DF9-32D9-4090-9760-A9A511929F4E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4" creationId="{750FF2CD-8825-46A5-BCEC-0D82A69D650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5" creationId="{A7F43308-D0CD-4784-A89F-C7D0743262A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6" creationId="{A350C275-EA52-4EC6-AA00-501A6460F22A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7" creationId="{201BD56C-40B2-4F34-AEAE-95A14FDFA8B7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8" creationId="{3337A7F3-173B-4CD6-9DBB-0569ECBFCE2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39" creationId="{28AA6D4B-B6CB-4FE3-8B7F-B5936A626526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0" creationId="{06BC5677-041D-48DE-B462-FA0F3E66081B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1" creationId="{D7801536-8A40-45AA-BF7C-E6F292B3F130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2" creationId="{21E07DE1-697B-4D24-A883-E953C70F42DD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3" creationId="{11A81A37-35F4-48ED-B992-42790E1F83A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5" creationId="{60630317-734B-4B31-9FF9-B844E6CCFFC9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6" creationId="{9551E418-AF10-4DF9-837D-C05F8FE31F66}"/>
          </ac:spMkLst>
        </pc:spChg>
        <pc:spChg chg="del">
          <ac:chgData name="Syphax Ait oubelli" userId="ecf726b1934da71b" providerId="LiveId" clId="{B2372CFC-5E47-48B3-87EA-DD90EBFB5D7C}" dt="2021-12-02T13:47:48.770" v="1317" actId="478"/>
          <ac:spMkLst>
            <pc:docMk/>
            <pc:sldMk cId="1047767071" sldId="555"/>
            <ac:spMk id="47" creationId="{E076F0B0-A163-40C1-BD98-01264274B9A3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929712712" sldId="556"/>
        </pc:sldMkLst>
        <pc:spChg chg="mod">
          <ac:chgData name="Syphax Ait oubelli" userId="ecf726b1934da71b" providerId="LiveId" clId="{B2372CFC-5E47-48B3-87EA-DD90EBFB5D7C}" dt="2021-12-02T13:49:34.621" v="1339" actId="207"/>
          <ac:spMkLst>
            <pc:docMk/>
            <pc:sldMk cId="929712712" sldId="556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49:57.668" v="1350" actId="207"/>
        <pc:sldMkLst>
          <pc:docMk/>
          <pc:sldMk cId="2188428738" sldId="556"/>
        </pc:sldMkLst>
        <pc:spChg chg="mod">
          <ac:chgData name="Syphax Ait oubelli" userId="ecf726b1934da71b" providerId="LiveId" clId="{B2372CFC-5E47-48B3-87EA-DD90EBFB5D7C}" dt="2021-12-02T13:49:57.668" v="1350" actId="207"/>
          <ac:spMkLst>
            <pc:docMk/>
            <pc:sldMk cId="2188428738" sldId="556"/>
            <ac:spMk id="3" creationId="{E851E9A5-A2C2-4DAA-AAC3-6E9DF9DA60FB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349067297" sldId="557"/>
        </pc:sldMkLst>
        <pc:spChg chg="mod">
          <ac:chgData name="Syphax Ait oubelli" userId="ecf726b1934da71b" providerId="LiveId" clId="{B2372CFC-5E47-48B3-87EA-DD90EBFB5D7C}" dt="2021-12-02T13:49:33.668" v="1338" actId="207"/>
          <ac:spMkLst>
            <pc:docMk/>
            <pc:sldMk cId="349067297" sldId="557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50:02.966" v="1351" actId="207"/>
        <pc:sldMkLst>
          <pc:docMk/>
          <pc:sldMk cId="739026238" sldId="557"/>
        </pc:sldMkLst>
        <pc:spChg chg="mod">
          <ac:chgData name="Syphax Ait oubelli" userId="ecf726b1934da71b" providerId="LiveId" clId="{B2372CFC-5E47-48B3-87EA-DD90EBFB5D7C}" dt="2021-12-02T13:50:02.966" v="1351" actId="207"/>
          <ac:spMkLst>
            <pc:docMk/>
            <pc:sldMk cId="739026238" sldId="557"/>
            <ac:spMk id="3" creationId="{E851E9A5-A2C2-4DAA-AAC3-6E9DF9DA60FB}"/>
          </ac:spMkLst>
        </pc:spChg>
      </pc:sldChg>
      <pc:sldChg chg="modSp add mod">
        <pc:chgData name="Syphax Ait oubelli" userId="ecf726b1934da71b" providerId="LiveId" clId="{B2372CFC-5E47-48B3-87EA-DD90EBFB5D7C}" dt="2021-12-02T13:50:05.806" v="1352" actId="207"/>
        <pc:sldMkLst>
          <pc:docMk/>
          <pc:sldMk cId="771051047" sldId="558"/>
        </pc:sldMkLst>
        <pc:spChg chg="mod">
          <ac:chgData name="Syphax Ait oubelli" userId="ecf726b1934da71b" providerId="LiveId" clId="{B2372CFC-5E47-48B3-87EA-DD90EBFB5D7C}" dt="2021-12-02T13:50:05.806" v="1352" actId="207"/>
          <ac:spMkLst>
            <pc:docMk/>
            <pc:sldMk cId="771051047" sldId="558"/>
            <ac:spMk id="3" creationId="{E851E9A5-A2C2-4DAA-AAC3-6E9DF9DA60FB}"/>
          </ac:spMkLst>
        </pc:spChg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3303107337" sldId="558"/>
        </pc:sldMkLst>
        <pc:spChg chg="mod">
          <ac:chgData name="Syphax Ait oubelli" userId="ecf726b1934da71b" providerId="LiveId" clId="{B2372CFC-5E47-48B3-87EA-DD90EBFB5D7C}" dt="2021-12-02T13:49:33.490" v="1337" actId="207"/>
          <ac:spMkLst>
            <pc:docMk/>
            <pc:sldMk cId="3303107337" sldId="558"/>
            <ac:spMk id="3" creationId="{E851E9A5-A2C2-4DAA-AAC3-6E9DF9DA60FB}"/>
          </ac:spMkLst>
        </pc:spChg>
      </pc:sldChg>
      <pc:sldChg chg="add">
        <pc:chgData name="Syphax Ait oubelli" userId="ecf726b1934da71b" providerId="LiveId" clId="{B2372CFC-5E47-48B3-87EA-DD90EBFB5D7C}" dt="2021-12-02T13:49:39.508" v="1345" actId="2890"/>
        <pc:sldMkLst>
          <pc:docMk/>
          <pc:sldMk cId="59700814" sldId="559"/>
        </pc:sldMkLst>
      </pc:sldChg>
      <pc:sldChg chg="modSp add del mod">
        <pc:chgData name="Syphax Ait oubelli" userId="ecf726b1934da71b" providerId="LiveId" clId="{B2372CFC-5E47-48B3-87EA-DD90EBFB5D7C}" dt="2021-12-02T13:49:38.061" v="1341" actId="47"/>
        <pc:sldMkLst>
          <pc:docMk/>
          <pc:sldMk cId="1946663604" sldId="559"/>
        </pc:sldMkLst>
        <pc:spChg chg="mod">
          <ac:chgData name="Syphax Ait oubelli" userId="ecf726b1934da71b" providerId="LiveId" clId="{B2372CFC-5E47-48B3-87EA-DD90EBFB5D7C}" dt="2021-12-02T13:49:33.276" v="1336" actId="207"/>
          <ac:spMkLst>
            <pc:docMk/>
            <pc:sldMk cId="1946663604" sldId="559"/>
            <ac:spMk id="3" creationId="{E851E9A5-A2C2-4DAA-AAC3-6E9DF9DA60FB}"/>
          </ac:spMkLst>
        </pc:spChg>
      </pc:sldChg>
      <pc:sldChg chg="addSp delSp modSp add mod">
        <pc:chgData name="Syphax Ait oubelli" userId="ecf726b1934da71b" providerId="LiveId" clId="{B2372CFC-5E47-48B3-87EA-DD90EBFB5D7C}" dt="2021-12-02T13:52:19.530" v="1389" actId="207"/>
        <pc:sldMkLst>
          <pc:docMk/>
          <pc:sldMk cId="2345349292" sldId="560"/>
        </pc:sldMkLst>
        <pc:spChg chg="add mod">
          <ac:chgData name="Syphax Ait oubelli" userId="ecf726b1934da71b" providerId="LiveId" clId="{B2372CFC-5E47-48B3-87EA-DD90EBFB5D7C}" dt="2021-12-02T13:52:19.530" v="1389" actId="207"/>
          <ac:spMkLst>
            <pc:docMk/>
            <pc:sldMk cId="2345349292" sldId="560"/>
            <ac:spMk id="2" creationId="{55001294-C788-4A68-A521-7F2253E84610}"/>
          </ac:spMkLst>
        </pc:spChg>
        <pc:spChg chg="del">
          <ac:chgData name="Syphax Ait oubelli" userId="ecf726b1934da71b" providerId="LiveId" clId="{B2372CFC-5E47-48B3-87EA-DD90EBFB5D7C}" dt="2021-12-02T13:50:47.402" v="1353" actId="478"/>
          <ac:spMkLst>
            <pc:docMk/>
            <pc:sldMk cId="2345349292" sldId="560"/>
            <ac:spMk id="3" creationId="{E851E9A5-A2C2-4DAA-AAC3-6E9DF9DA60FB}"/>
          </ac:spMkLst>
        </pc:spChg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4109552817" sldId="560"/>
        </pc:sldMkLst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451152194" sldId="561"/>
        </pc:sldMkLst>
      </pc:sldChg>
      <pc:sldChg chg="modSp add mod">
        <pc:chgData name="Syphax Ait oubelli" userId="ecf726b1934da71b" providerId="LiveId" clId="{B2372CFC-5E47-48B3-87EA-DD90EBFB5D7C}" dt="2021-12-02T13:52:22.924" v="1390" actId="207"/>
        <pc:sldMkLst>
          <pc:docMk/>
          <pc:sldMk cId="1555238979" sldId="561"/>
        </pc:sldMkLst>
        <pc:spChg chg="mod">
          <ac:chgData name="Syphax Ait oubelli" userId="ecf726b1934da71b" providerId="LiveId" clId="{B2372CFC-5E47-48B3-87EA-DD90EBFB5D7C}" dt="2021-12-02T13:52:22.924" v="1390" actId="207"/>
          <ac:spMkLst>
            <pc:docMk/>
            <pc:sldMk cId="1555238979" sldId="561"/>
            <ac:spMk id="2" creationId="{55001294-C788-4A68-A521-7F2253E84610}"/>
          </ac:spMkLst>
        </pc:spChg>
      </pc:sldChg>
      <pc:sldChg chg="add del">
        <pc:chgData name="Syphax Ait oubelli" userId="ecf726b1934da71b" providerId="LiveId" clId="{B2372CFC-5E47-48B3-87EA-DD90EBFB5D7C}" dt="2021-12-02T13:50:50.012" v="1354" actId="47"/>
        <pc:sldMkLst>
          <pc:docMk/>
          <pc:sldMk cId="3286580343" sldId="561"/>
        </pc:sldMkLst>
      </pc:sldChg>
      <pc:sldChg chg="modSp add mod">
        <pc:chgData name="Syphax Ait oubelli" userId="ecf726b1934da71b" providerId="LiveId" clId="{B2372CFC-5E47-48B3-87EA-DD90EBFB5D7C}" dt="2021-12-02T13:52:26.172" v="1391" actId="207"/>
        <pc:sldMkLst>
          <pc:docMk/>
          <pc:sldMk cId="1020870022" sldId="562"/>
        </pc:sldMkLst>
        <pc:spChg chg="mod">
          <ac:chgData name="Syphax Ait oubelli" userId="ecf726b1934da71b" providerId="LiveId" clId="{B2372CFC-5E47-48B3-87EA-DD90EBFB5D7C}" dt="2021-12-02T13:52:26.172" v="1391" actId="207"/>
          <ac:spMkLst>
            <pc:docMk/>
            <pc:sldMk cId="1020870022" sldId="562"/>
            <ac:spMk id="2" creationId="{55001294-C788-4A68-A521-7F2253E84610}"/>
          </ac:spMkLst>
        </pc:spChg>
      </pc:sldChg>
      <pc:sldChg chg="add del">
        <pc:chgData name="Syphax Ait oubelli" userId="ecf726b1934da71b" providerId="LiveId" clId="{B2372CFC-5E47-48B3-87EA-DD90EBFB5D7C}" dt="2021-12-02T13:49:38.061" v="1341" actId="47"/>
        <pc:sldMkLst>
          <pc:docMk/>
          <pc:sldMk cId="1267065461" sldId="562"/>
        </pc:sldMkLst>
      </pc:sldChg>
      <pc:sldChg chg="add del">
        <pc:chgData name="Syphax Ait oubelli" userId="ecf726b1934da71b" providerId="LiveId" clId="{B2372CFC-5E47-48B3-87EA-DD90EBFB5D7C}" dt="2021-12-02T13:50:50.012" v="1354" actId="47"/>
        <pc:sldMkLst>
          <pc:docMk/>
          <pc:sldMk cId="2546716428" sldId="562"/>
        </pc:sldMkLst>
      </pc:sldChg>
      <pc:sldChg chg="modSp add mod">
        <pc:chgData name="Syphax Ait oubelli" userId="ecf726b1934da71b" providerId="LiveId" clId="{B2372CFC-5E47-48B3-87EA-DD90EBFB5D7C}" dt="2021-12-02T13:52:53.561" v="1396" actId="207"/>
        <pc:sldMkLst>
          <pc:docMk/>
          <pc:sldMk cId="3009835950" sldId="563"/>
        </pc:sldMkLst>
        <pc:spChg chg="mod">
          <ac:chgData name="Syphax Ait oubelli" userId="ecf726b1934da71b" providerId="LiveId" clId="{B2372CFC-5E47-48B3-87EA-DD90EBFB5D7C}" dt="2021-12-02T13:52:53.561" v="1396" actId="207"/>
          <ac:spMkLst>
            <pc:docMk/>
            <pc:sldMk cId="3009835950" sldId="563"/>
            <ac:spMk id="2" creationId="{55001294-C788-4A68-A521-7F2253E84610}"/>
          </ac:spMkLst>
        </pc:spChg>
      </pc:sldChg>
      <pc:sldChg chg="modSp add mod">
        <pc:chgData name="Syphax Ait oubelli" userId="ecf726b1934da71b" providerId="LiveId" clId="{B2372CFC-5E47-48B3-87EA-DD90EBFB5D7C}" dt="2021-12-02T13:52:57.874" v="1397" actId="207"/>
        <pc:sldMkLst>
          <pc:docMk/>
          <pc:sldMk cId="4247753688" sldId="564"/>
        </pc:sldMkLst>
        <pc:spChg chg="mod">
          <ac:chgData name="Syphax Ait oubelli" userId="ecf726b1934da71b" providerId="LiveId" clId="{B2372CFC-5E47-48B3-87EA-DD90EBFB5D7C}" dt="2021-12-02T13:52:57.874" v="1397" actId="207"/>
          <ac:spMkLst>
            <pc:docMk/>
            <pc:sldMk cId="4247753688" sldId="564"/>
            <ac:spMk id="2" creationId="{55001294-C788-4A68-A521-7F2253E84610}"/>
          </ac:spMkLst>
        </pc:spChg>
      </pc:sldChg>
      <pc:sldChg chg="modSp add mod">
        <pc:chgData name="Syphax Ait oubelli" userId="ecf726b1934da71b" providerId="LiveId" clId="{B2372CFC-5E47-48B3-87EA-DD90EBFB5D7C}" dt="2021-12-02T13:53:00.850" v="1398" actId="207"/>
        <pc:sldMkLst>
          <pc:docMk/>
          <pc:sldMk cId="312336587" sldId="565"/>
        </pc:sldMkLst>
        <pc:spChg chg="mod">
          <ac:chgData name="Syphax Ait oubelli" userId="ecf726b1934da71b" providerId="LiveId" clId="{B2372CFC-5E47-48B3-87EA-DD90EBFB5D7C}" dt="2021-12-02T13:53:00.850" v="1398" actId="207"/>
          <ac:spMkLst>
            <pc:docMk/>
            <pc:sldMk cId="312336587" sldId="565"/>
            <ac:spMk id="2" creationId="{55001294-C788-4A68-A521-7F2253E84610}"/>
          </ac:spMkLst>
        </pc:spChg>
      </pc:sldChg>
      <pc:sldChg chg="add">
        <pc:chgData name="Syphax Ait oubelli" userId="ecf726b1934da71b" providerId="LiveId" clId="{B2372CFC-5E47-48B3-87EA-DD90EBFB5D7C}" dt="2021-12-02T13:52:35.725" v="1394" actId="2890"/>
        <pc:sldMkLst>
          <pc:docMk/>
          <pc:sldMk cId="2127993003" sldId="566"/>
        </pc:sldMkLst>
      </pc:sldChg>
      <pc:sldChg chg="add">
        <pc:chgData name="Syphax Ait oubelli" userId="ecf726b1934da71b" providerId="LiveId" clId="{B2372CFC-5E47-48B3-87EA-DD90EBFB5D7C}" dt="2021-12-02T13:52:51.084" v="1395" actId="2890"/>
        <pc:sldMkLst>
          <pc:docMk/>
          <pc:sldMk cId="977963705" sldId="567"/>
        </pc:sldMkLst>
      </pc:sldChg>
      <pc:sldChg chg="addSp modSp add mod">
        <pc:chgData name="Syphax Ait oubelli" userId="ecf726b1934da71b" providerId="LiveId" clId="{B2372CFC-5E47-48B3-87EA-DD90EBFB5D7C}" dt="2021-12-02T13:53:45.178" v="1436" actId="207"/>
        <pc:sldMkLst>
          <pc:docMk/>
          <pc:sldMk cId="48877476" sldId="568"/>
        </pc:sldMkLst>
        <pc:spChg chg="mod">
          <ac:chgData name="Syphax Ait oubelli" userId="ecf726b1934da71b" providerId="LiveId" clId="{B2372CFC-5E47-48B3-87EA-DD90EBFB5D7C}" dt="2021-12-02T13:53:19.486" v="1404" actId="1076"/>
          <ac:spMkLst>
            <pc:docMk/>
            <pc:sldMk cId="48877476" sldId="568"/>
            <ac:spMk id="2" creationId="{55001294-C788-4A68-A521-7F2253E84610}"/>
          </ac:spMkLst>
        </pc:spChg>
        <pc:spChg chg="add mod">
          <ac:chgData name="Syphax Ait oubelli" userId="ecf726b1934da71b" providerId="LiveId" clId="{B2372CFC-5E47-48B3-87EA-DD90EBFB5D7C}" dt="2021-12-02T13:53:45.178" v="1436" actId="207"/>
          <ac:spMkLst>
            <pc:docMk/>
            <pc:sldMk cId="48877476" sldId="568"/>
            <ac:spMk id="3" creationId="{1F441F46-76B5-4E3C-A05D-C3DC6E2A121F}"/>
          </ac:spMkLst>
        </pc:spChg>
      </pc:sldChg>
      <pc:sldChg chg="modSp add">
        <pc:chgData name="Syphax Ait oubelli" userId="ecf726b1934da71b" providerId="LiveId" clId="{B2372CFC-5E47-48B3-87EA-DD90EBFB5D7C}" dt="2021-12-02T13:53:58.682" v="1440" actId="20577"/>
        <pc:sldMkLst>
          <pc:docMk/>
          <pc:sldMk cId="4093314166" sldId="569"/>
        </pc:sldMkLst>
        <pc:spChg chg="mod">
          <ac:chgData name="Syphax Ait oubelli" userId="ecf726b1934da71b" providerId="LiveId" clId="{B2372CFC-5E47-48B3-87EA-DD90EBFB5D7C}" dt="2021-12-02T13:53:58.682" v="1440" actId="20577"/>
          <ac:spMkLst>
            <pc:docMk/>
            <pc:sldMk cId="4093314166" sldId="569"/>
            <ac:spMk id="3" creationId="{1F441F46-76B5-4E3C-A05D-C3DC6E2A121F}"/>
          </ac:spMkLst>
        </pc:spChg>
      </pc:sldChg>
      <pc:sldChg chg="add">
        <pc:chgData name="Syphax Ait oubelli" userId="ecf726b1934da71b" providerId="LiveId" clId="{B2372CFC-5E47-48B3-87EA-DD90EBFB5D7C}" dt="2021-12-02T13:54:34.272" v="1445"/>
        <pc:sldMkLst>
          <pc:docMk/>
          <pc:sldMk cId="3197832846" sldId="5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7C9E3-8F86-49DA-9EFE-AB0EF05CC3E1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B88E2D-BB1B-4078-A74A-6ADF5791AAE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67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A98FF-2C0F-4665-A418-1E8DD9C8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73AA-5365-44D1-B082-F6FE2D881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D1EE8-776A-4634-ACC7-756BB79B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8FA-305B-4F14-BE41-2FAC3EDC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0BBD7-2717-44CC-9055-3C8F92814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868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82B75-CB74-4FE6-AB46-BCA0845B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F59B77-913C-4548-94BF-70352D71D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EB109-D6D0-4068-9639-BBAF2F75E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A9F02-BA1F-44AD-A4F2-E6D9BD6A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08403-CB1E-480C-B1A4-839F9689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15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6CBD60-C36D-422C-88F1-D5C91C407E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8CDA-E42B-4F72-B6DE-6946289D6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FE51-4DAD-49A7-A536-E9CAFFB4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8426-9BE7-496E-939A-EF6431A5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7EB58-5E5F-4655-951A-0123DE1F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226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4F94-36AD-4D2E-8266-DB74F816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A695-C047-455C-9546-F6ACD7309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EE1B1-71C4-4985-A988-EC7104DEB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DAA4C-9699-456C-BAD6-C64FC8D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36981-3093-4583-97BA-B499A1CFF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62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25F9-FDBF-43BB-995D-B926BABCA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5AE7C-D219-44FA-953B-A5563F0F4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5AD9D-4469-4862-A100-D83C1349F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A7128-1D41-47C6-BF4F-5FA3763D8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B4DE-45A9-4970-8DD7-C2815823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61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26194-AE02-474A-B107-FF2C22E11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2A2-6599-4F2D-8155-C486C895F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45B7F-19D2-48F9-A384-16771348C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5E744-2838-48BE-B538-50419119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2F0B-4AAB-45B3-84F9-EA32887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4396B-1BDE-4A7D-A2DC-C30EFFAA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015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559A-5F51-4B93-A0C2-0833F319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37A3-85F0-4C3B-946B-FAFC1318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805AF-234F-428D-97A4-41DE9F0AD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BC2C63-6F53-44E2-8C98-698C6C0D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A9B9E-67C1-42E4-8AFB-90D0B066EB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094C9C-D2C1-4778-94A4-AD01AFF6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F2C8A9-A845-4725-A46F-ABB9562C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678EF-3CB9-46AD-977D-FABFCCD2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19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1A36-E2B3-4779-B3E6-D9B1D6CF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8A86F8-1149-4140-99AC-B2F08152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F8B41A-3C3C-4DE3-89AC-28C33CF1C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20B91-B0D7-41B4-9D68-449C5EFE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46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B5BEA-122E-43C5-88D9-89C74A13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46C9DB-9817-441A-AE4B-ED6DB32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AA697-B3FE-462C-8845-7A63F28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8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DBF5-AA26-4EF6-BE8A-DEF7DB1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8E314-BD35-472B-B638-7992512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F58C9-F6E8-4718-A6C1-C403F0739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A644-EBB7-465B-9432-47F6D776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5C91D-2CA9-4FFB-B657-3F059B9D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8CB8F-B616-42DF-B599-8F247F22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285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A260-D427-4B34-96ED-FA6DAD35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89CD5-3244-4CEE-9682-546A6395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4E0E5-3F66-427E-9649-6A0DBDD49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F690E9-16EC-4515-A16C-C452CD70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8727C2-7A18-47E5-BD4D-7F3DD0F1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2DAD5-C3D9-4238-93EC-C5ACD832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98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A52F-BFC5-483C-9B8E-3EA886D00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9B016-1C6A-477A-9124-25504F10F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22D6-6933-4880-9ED1-EBFA018A7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8C86B-CCAA-46F3-B481-97862E900D90}" type="datetimeFigureOut">
              <a:rPr lang="en-GB" smtClean="0"/>
              <a:t>10/01/2023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52D9-6FAF-4417-8DF5-88C7FD026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B3D8-4CF2-4C6F-92C9-4B6C533CC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A0EB0-0E2A-4D2C-954A-D985C80318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65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2BCEEB85-635C-47EC-90B9-F2D1646CC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030" y="164915"/>
            <a:ext cx="1192467" cy="64866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/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>
                    <a:solidFill>
                      <a:srgbClr val="5EB4B4"/>
                    </a:solidFill>
                  </a:rPr>
                  <a:t>Time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D410A26-3124-476C-A2CF-8CC8C59AF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6858000"/>
                <a:ext cx="10666560" cy="2800767"/>
              </a:xfrm>
              <a:prstGeom prst="rect">
                <a:avLst/>
              </a:prstGeom>
              <a:blipFill>
                <a:blip r:embed="rId3"/>
                <a:stretch>
                  <a:fillRect l="-2400" t="-10458" r="-2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/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8800">
                    <a:solidFill>
                      <a:srgbClr val="5EB4B4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8800" i="1" smtClean="0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8800" i="1">
                          <a:solidFill>
                            <a:srgbClr val="F97B5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8800">
                  <a:solidFill>
                    <a:srgbClr val="F97B57"/>
                  </a:solidFill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5C65A020-15E5-4FC7-8C41-BB39133EB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720" y="-3024593"/>
                <a:ext cx="10666560" cy="2800767"/>
              </a:xfrm>
              <a:prstGeom prst="rect">
                <a:avLst/>
              </a:prstGeom>
              <a:blipFill>
                <a:blip r:embed="rId4"/>
                <a:stretch>
                  <a:fillRect l="-5257" t="-10458" r="-52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CE4E0B45-7BAB-437D-A2E7-A106C2733658}"/>
              </a:ext>
            </a:extLst>
          </p:cNvPr>
          <p:cNvGraphicFramePr>
            <a:graphicFrameLocks noGrp="1"/>
          </p:cNvGraphicFramePr>
          <p:nvPr/>
        </p:nvGraphicFramePr>
        <p:xfrm>
          <a:off x="-5334703" y="-941074"/>
          <a:ext cx="8592456" cy="717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4057">
                  <a:extLst>
                    <a:ext uri="{9D8B030D-6E8A-4147-A177-3AD203B41FA5}">
                      <a16:colId xmlns:a16="http://schemas.microsoft.com/office/drawing/2014/main" val="4157963828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35738257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417073829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4028044923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27233186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2916596514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1779388751"/>
                    </a:ext>
                  </a:extLst>
                </a:gridCol>
                <a:gridCol w="1074057">
                  <a:extLst>
                    <a:ext uri="{9D8B030D-6E8A-4147-A177-3AD203B41FA5}">
                      <a16:colId xmlns:a16="http://schemas.microsoft.com/office/drawing/2014/main" val="3281799140"/>
                    </a:ext>
                  </a:extLst>
                </a:gridCol>
              </a:tblGrid>
              <a:tr h="717248"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4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7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000">
                          <a:solidFill>
                            <a:srgbClr val="F9AE57"/>
                          </a:solidFill>
                        </a:rPr>
                        <a:t>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11601"/>
                  </a:ext>
                </a:extLst>
              </a:tr>
            </a:tbl>
          </a:graphicData>
        </a:graphic>
      </p:graphicFrame>
      <p:graphicFrame>
        <p:nvGraphicFramePr>
          <p:cNvPr id="16" name="Tableau 16">
            <a:extLst>
              <a:ext uri="{FF2B5EF4-FFF2-40B4-BE49-F238E27FC236}">
                <a16:creationId xmlns:a16="http://schemas.microsoft.com/office/drawing/2014/main" id="{EC1D1A9B-0C5C-425B-B26A-D424A79B2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48197"/>
              </p:ext>
            </p:extLst>
          </p:nvPr>
        </p:nvGraphicFramePr>
        <p:xfrm>
          <a:off x="11239500" y="7932207"/>
          <a:ext cx="8388352" cy="304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1340447712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601338366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526292124"/>
                    </a:ext>
                  </a:extLst>
                </a:gridCol>
                <a:gridCol w="2097088">
                  <a:extLst>
                    <a:ext uri="{9D8B030D-6E8A-4147-A177-3AD203B41FA5}">
                      <a16:colId xmlns:a16="http://schemas.microsoft.com/office/drawing/2014/main" val="1559709586"/>
                    </a:ext>
                  </a:extLst>
                </a:gridCol>
              </a:tblGrid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4400">
                          <a:solidFill>
                            <a:srgbClr val="F9AE57"/>
                          </a:solidFill>
                        </a:rPr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753838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2389634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0198687"/>
                  </a:ext>
                </a:extLst>
              </a:tr>
              <a:tr h="748771"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GB" sz="440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5485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/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GB" sz="4000">
                    <a:solidFill>
                      <a:srgbClr val="A5FDB9"/>
                    </a:solidFill>
                  </a:rPr>
                  <a:t>Space complexity: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4000" i="1" smtClean="0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4000" i="1">
                          <a:solidFill>
                            <a:srgbClr val="A5FDB9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4000">
                  <a:solidFill>
                    <a:srgbClr val="A5FDB9"/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5FD3DF2D-F2FD-4D25-9518-512E506D5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8530" y="185694"/>
                <a:ext cx="5428530" cy="1323439"/>
              </a:xfrm>
              <a:prstGeom prst="rect">
                <a:avLst/>
              </a:prstGeom>
              <a:blipFill>
                <a:blip r:embed="rId5"/>
                <a:stretch>
                  <a:fillRect t="-77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ccolade ouvrante 18">
            <a:extLst>
              <a:ext uri="{FF2B5EF4-FFF2-40B4-BE49-F238E27FC236}">
                <a16:creationId xmlns:a16="http://schemas.microsoft.com/office/drawing/2014/main" id="{F84B158F-C041-48A5-AD7A-3D08EE967C20}"/>
              </a:ext>
            </a:extLst>
          </p:cNvPr>
          <p:cNvSpPr/>
          <p:nvPr/>
        </p:nvSpPr>
        <p:spPr>
          <a:xfrm>
            <a:off x="-2362200" y="2133599"/>
            <a:ext cx="428625" cy="4352925"/>
          </a:xfrm>
          <a:prstGeom prst="leftBrace">
            <a:avLst>
              <a:gd name="adj1" fmla="val 6953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/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800" b="0" i="1" smtClean="0">
                          <a:solidFill>
                            <a:srgbClr val="EC5E6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800">
                  <a:solidFill>
                    <a:srgbClr val="EC5E66"/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E5ABD3BB-C245-48ED-9595-A7510E063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38550" y="3019425"/>
                <a:ext cx="100965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A708F87-B1E9-4064-BD94-42CC83838BCD}"/>
              </a:ext>
            </a:extLst>
          </p:cNvPr>
          <p:cNvSpPr/>
          <p:nvPr/>
        </p:nvSpPr>
        <p:spPr>
          <a:xfrm>
            <a:off x="-4729163" y="780975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406B43-D557-4EB8-8A75-0D7BF60B720D}"/>
              </a:ext>
            </a:extLst>
          </p:cNvPr>
          <p:cNvSpPr/>
          <p:nvPr/>
        </p:nvSpPr>
        <p:spPr>
          <a:xfrm>
            <a:off x="-4729163" y="882893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070CA5-9FC6-4942-A117-9592043632CC}"/>
              </a:ext>
            </a:extLst>
          </p:cNvPr>
          <p:cNvSpPr/>
          <p:nvPr/>
        </p:nvSpPr>
        <p:spPr>
          <a:xfrm>
            <a:off x="-4729163" y="9848106"/>
            <a:ext cx="2181225" cy="866775"/>
          </a:xfrm>
          <a:prstGeom prst="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ABA4C9-B690-4363-AFC5-F013A2583AC2}"/>
              </a:ext>
            </a:extLst>
          </p:cNvPr>
          <p:cNvSpPr/>
          <p:nvPr/>
        </p:nvSpPr>
        <p:spPr>
          <a:xfrm>
            <a:off x="-4729163" y="10867281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7A0AD2AB-26C4-4982-954C-73071158339E}"/>
              </a:ext>
            </a:extLst>
          </p:cNvPr>
          <p:cNvSpPr/>
          <p:nvPr/>
        </p:nvSpPr>
        <p:spPr>
          <a:xfrm>
            <a:off x="-2362200" y="780975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text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932117F2-5639-4E9D-AB9A-6AF9486466B7}"/>
              </a:ext>
            </a:extLst>
          </p:cNvPr>
          <p:cNvSpPr/>
          <p:nvPr/>
        </p:nvSpPr>
        <p:spPr>
          <a:xfrm>
            <a:off x="-2362200" y="882893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text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897EC8AC-84D3-494E-B2C2-A7EAD60BA2AA}"/>
              </a:ext>
            </a:extLst>
          </p:cNvPr>
          <p:cNvSpPr/>
          <p:nvPr/>
        </p:nvSpPr>
        <p:spPr>
          <a:xfrm>
            <a:off x="-2362200" y="9848106"/>
            <a:ext cx="2181225" cy="866775"/>
          </a:xfrm>
          <a:prstGeom prst="roundRect">
            <a:avLst/>
          </a:prstGeom>
          <a:noFill/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no margin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E30371D-9A2A-4647-A563-5F9B11E587DC}"/>
              </a:ext>
            </a:extLst>
          </p:cNvPr>
          <p:cNvSpPr/>
          <p:nvPr/>
        </p:nvSpPr>
        <p:spPr>
          <a:xfrm>
            <a:off x="-2362200" y="10867281"/>
            <a:ext cx="2181225" cy="866775"/>
          </a:xfrm>
          <a:prstGeom prst="round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30" name="Parenthèse ouvrante 29">
            <a:extLst>
              <a:ext uri="{FF2B5EF4-FFF2-40B4-BE49-F238E27FC236}">
                <a16:creationId xmlns:a16="http://schemas.microsoft.com/office/drawing/2014/main" id="{661D6AF4-D20B-4BA4-9FF9-1D585A3AAC09}"/>
              </a:ext>
            </a:extLst>
          </p:cNvPr>
          <p:cNvSpPr/>
          <p:nvPr/>
        </p:nvSpPr>
        <p:spPr>
          <a:xfrm>
            <a:off x="-1666875" y="2133599"/>
            <a:ext cx="428625" cy="4352925"/>
          </a:xfrm>
          <a:prstGeom prst="leftBracket">
            <a:avLst>
              <a:gd name="adj" fmla="val 5277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Accolades 30">
            <a:extLst>
              <a:ext uri="{FF2B5EF4-FFF2-40B4-BE49-F238E27FC236}">
                <a16:creationId xmlns:a16="http://schemas.microsoft.com/office/drawing/2014/main" id="{5F278C51-BE44-4BAA-A680-C00A2FD807D9}"/>
              </a:ext>
            </a:extLst>
          </p:cNvPr>
          <p:cNvSpPr/>
          <p:nvPr/>
        </p:nvSpPr>
        <p:spPr>
          <a:xfrm>
            <a:off x="-5019676" y="4515682"/>
            <a:ext cx="2181225" cy="866775"/>
          </a:xfrm>
          <a:prstGeom prst="bracePair">
            <a:avLst>
              <a:gd name="adj" fmla="val 8798"/>
            </a:avLst>
          </a:prstGeom>
          <a:solidFill>
            <a:srgbClr val="EC5E66">
              <a:alpha val="23000"/>
            </a:srgbClr>
          </a:solidFill>
          <a:ln w="28575">
            <a:solidFill>
              <a:srgbClr val="EC5E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rganigramme : Disque magnétique 31">
            <a:extLst>
              <a:ext uri="{FF2B5EF4-FFF2-40B4-BE49-F238E27FC236}">
                <a16:creationId xmlns:a16="http://schemas.microsoft.com/office/drawing/2014/main" id="{3A41651C-81DE-4302-92FA-95D650EA4017}"/>
              </a:ext>
            </a:extLst>
          </p:cNvPr>
          <p:cNvSpPr/>
          <p:nvPr/>
        </p:nvSpPr>
        <p:spPr>
          <a:xfrm>
            <a:off x="-4933950" y="1809750"/>
            <a:ext cx="1952625" cy="1057275"/>
          </a:xfrm>
          <a:prstGeom prst="flowChartMagneticDisk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lang="en-GB"/>
              <a:t>rec(n)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/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C695C6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4400">
                  <a:solidFill>
                    <a:srgbClr val="C695C6"/>
                  </a:solidFill>
                </a:endParaRPr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5B334564-1F4A-484B-9CE5-4C4851C34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05351" y="3460461"/>
                <a:ext cx="100965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Ellipse 33">
            <a:extLst>
              <a:ext uri="{FF2B5EF4-FFF2-40B4-BE49-F238E27FC236}">
                <a16:creationId xmlns:a16="http://schemas.microsoft.com/office/drawing/2014/main" id="{15CB8422-583A-426E-88B9-862A1F638548}"/>
              </a:ext>
            </a:extLst>
          </p:cNvPr>
          <p:cNvSpPr/>
          <p:nvPr/>
        </p:nvSpPr>
        <p:spPr>
          <a:xfrm>
            <a:off x="14182005" y="1622859"/>
            <a:ext cx="1080000" cy="1080000"/>
          </a:xfrm>
          <a:prstGeom prst="ellipse">
            <a:avLst/>
          </a:prstGeom>
          <a:solidFill>
            <a:srgbClr val="F97B57"/>
          </a:solidFill>
          <a:ln w="28575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 b="1"/>
              <a:t>5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F9388FD-1CA4-435D-8530-3C222941E484}"/>
              </a:ext>
            </a:extLst>
          </p:cNvPr>
          <p:cNvSpPr/>
          <p:nvPr/>
        </p:nvSpPr>
        <p:spPr>
          <a:xfrm>
            <a:off x="14182005" y="99055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4A5CAA50-CF4A-48B7-9D76-6EA365F4C0B8}"/>
              </a:ext>
            </a:extLst>
          </p:cNvPr>
          <p:cNvSpPr txBox="1"/>
          <p:nvPr/>
        </p:nvSpPr>
        <p:spPr>
          <a:xfrm>
            <a:off x="1114023" y="-3796604"/>
            <a:ext cx="9963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/>
              <a:t>[</a:t>
            </a:r>
            <a:r>
              <a:rPr lang="en-GB" sz="5400">
                <a:solidFill>
                  <a:srgbClr val="F9AE57"/>
                </a:solidFill>
              </a:rPr>
              <a:t>4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5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1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7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2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6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3</a:t>
            </a:r>
            <a:r>
              <a:rPr lang="en-GB" sz="5400"/>
              <a:t>, </a:t>
            </a:r>
            <a:r>
              <a:rPr lang="en-GB" sz="5400">
                <a:solidFill>
                  <a:srgbClr val="F9AE57"/>
                </a:solidFill>
              </a:rPr>
              <a:t>8</a:t>
            </a:r>
            <a:r>
              <a:rPr lang="en-GB" sz="5400"/>
              <a:t>]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7960325-2F5D-4C38-8035-A09E3D68DBC7}"/>
              </a:ext>
            </a:extLst>
          </p:cNvPr>
          <p:cNvSpPr txBox="1"/>
          <p:nvPr/>
        </p:nvSpPr>
        <p:spPr>
          <a:xfrm>
            <a:off x="-4300386" y="-4104380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/>
              <a:t>left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DFD620E-C571-4341-A8BF-BCCCF5A66548}"/>
              </a:ext>
            </a:extLst>
          </p:cNvPr>
          <p:cNvSpPr txBox="1"/>
          <p:nvPr/>
        </p:nvSpPr>
        <p:spPr>
          <a:xfrm>
            <a:off x="-4300386" y="-3397470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GB" sz="4400"/>
              <a:t>no margin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9654C7B9-3D05-4A1E-8BE4-A6FB6629A999}"/>
              </a:ext>
            </a:extLst>
          </p:cNvPr>
          <p:cNvSpPr txBox="1"/>
          <p:nvPr/>
        </p:nvSpPr>
        <p:spPr>
          <a:xfrm>
            <a:off x="-4300386" y="-2560441"/>
            <a:ext cx="32619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/>
              <a:t>mid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A5FB494E-53E3-4AD4-837C-0C19B2646D8D}"/>
              </a:ext>
            </a:extLst>
          </p:cNvPr>
          <p:cNvSpPr txBox="1"/>
          <p:nvPr/>
        </p:nvSpPr>
        <p:spPr>
          <a:xfrm>
            <a:off x="-4300386" y="-1853531"/>
            <a:ext cx="3261911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/>
              <a:t>no margin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81A6E8-E7C1-4DDE-985B-033563000577}"/>
              </a:ext>
            </a:extLst>
          </p:cNvPr>
          <p:cNvSpPr txBox="1"/>
          <p:nvPr/>
        </p:nvSpPr>
        <p:spPr>
          <a:xfrm>
            <a:off x="15393522" y="639055"/>
            <a:ext cx="3143250" cy="772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9600"/>
              <a:t>$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720D42F-0881-420F-9BF1-E47F29CC6CF1}"/>
              </a:ext>
            </a:extLst>
          </p:cNvPr>
          <p:cNvSpPr/>
          <p:nvPr/>
        </p:nvSpPr>
        <p:spPr>
          <a:xfrm>
            <a:off x="404631" y="9577430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5636A8C-9FE1-40BA-995B-95F0339AACBD}"/>
              </a:ext>
            </a:extLst>
          </p:cNvPr>
          <p:cNvSpPr/>
          <p:nvPr/>
        </p:nvSpPr>
        <p:spPr>
          <a:xfrm>
            <a:off x="2827698" y="957742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A36B783-76D6-4324-9D98-676BA7ED3CD8}"/>
              </a:ext>
            </a:extLst>
          </p:cNvPr>
          <p:cNvSpPr/>
          <p:nvPr/>
        </p:nvSpPr>
        <p:spPr>
          <a:xfrm>
            <a:off x="404631" y="10724059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4890A4-E743-430D-B0AA-5FFAB4408426}"/>
              </a:ext>
            </a:extLst>
          </p:cNvPr>
          <p:cNvSpPr/>
          <p:nvPr/>
        </p:nvSpPr>
        <p:spPr>
          <a:xfrm>
            <a:off x="2827698" y="10724058"/>
            <a:ext cx="2181225" cy="866775"/>
          </a:xfrm>
          <a:prstGeom prst="rect">
            <a:avLst/>
          </a:prstGeom>
          <a:solidFill>
            <a:srgbClr val="EC5E66"/>
          </a:solidFill>
          <a:ln w="1905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b="1">
                <a:solidFill>
                  <a:srgbClr val="343D46"/>
                </a:solidFill>
              </a:rPr>
              <a:t>no margin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F4B501ED-76EC-4BFB-81F9-E99D12FC9A14}"/>
              </a:ext>
            </a:extLst>
          </p:cNvPr>
          <p:cNvCxnSpPr/>
          <p:nvPr/>
        </p:nvCxnSpPr>
        <p:spPr>
          <a:xfrm>
            <a:off x="5955444" y="11132458"/>
            <a:ext cx="2844800" cy="0"/>
          </a:xfrm>
          <a:prstGeom prst="straightConnector1">
            <a:avLst/>
          </a:prstGeom>
          <a:ln w="5715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5FC8CF5D-2D9B-40F5-B5E0-E77E191133C9}"/>
              </a:ext>
            </a:extLst>
          </p:cNvPr>
          <p:cNvCxnSpPr/>
          <p:nvPr/>
        </p:nvCxnSpPr>
        <p:spPr>
          <a:xfrm>
            <a:off x="5955444" y="10724059"/>
            <a:ext cx="2844800" cy="0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CEA5286-B14A-4250-A5B2-95CA832C8D9A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2585856" y="10010817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82DA2770-A20A-4214-9B04-853B73727F9B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>
          <a:xfrm>
            <a:off x="3918311" y="10444204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843DA4C3-6A6C-4BBD-94E9-83AF8C290924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flipV="1">
            <a:off x="1495244" y="10444205"/>
            <a:ext cx="0" cy="27985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008E51D0-0FAA-42E1-9BF1-3860B519B981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2585856" y="11157446"/>
            <a:ext cx="241842" cy="1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>
            <a:extLst>
              <a:ext uri="{FF2B5EF4-FFF2-40B4-BE49-F238E27FC236}">
                <a16:creationId xmlns:a16="http://schemas.microsoft.com/office/drawing/2014/main" id="{1F2384C4-6A2E-4AFF-B864-BC3C8E56B34F}"/>
              </a:ext>
            </a:extLst>
          </p:cNvPr>
          <p:cNvSpPr/>
          <p:nvPr/>
        </p:nvSpPr>
        <p:spPr>
          <a:xfrm>
            <a:off x="18870119" y="410066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A0355572-6592-4E4B-A5A9-E639537E8D08}"/>
              </a:ext>
            </a:extLst>
          </p:cNvPr>
          <p:cNvSpPr/>
          <p:nvPr/>
        </p:nvSpPr>
        <p:spPr>
          <a:xfrm>
            <a:off x="18870119" y="2608000"/>
            <a:ext cx="1080000" cy="1080000"/>
          </a:xfrm>
          <a:prstGeom prst="ellipse">
            <a:avLst/>
          </a:prstGeom>
          <a:noFill/>
          <a:ln w="38100">
            <a:solidFill>
              <a:srgbClr val="EC5E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4800">
                <a:solidFill>
                  <a:srgbClr val="F9AE57"/>
                </a:solidFill>
              </a:rPr>
              <a:t>5</a:t>
            </a:r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10A1429-5099-4237-B090-ED5B32BE1E87}"/>
              </a:ext>
            </a:extLst>
          </p:cNvPr>
          <p:cNvCxnSpPr>
            <a:cxnSpLocks/>
            <a:stCxn id="71" idx="4"/>
            <a:endCxn id="72" idx="0"/>
          </p:cNvCxnSpPr>
          <p:nvPr/>
        </p:nvCxnSpPr>
        <p:spPr>
          <a:xfrm>
            <a:off x="19410119" y="1490066"/>
            <a:ext cx="0" cy="1117934"/>
          </a:xfrm>
          <a:prstGeom prst="straightConnector1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èche : courbe vers le bas 5">
            <a:extLst>
              <a:ext uri="{FF2B5EF4-FFF2-40B4-BE49-F238E27FC236}">
                <a16:creationId xmlns:a16="http://schemas.microsoft.com/office/drawing/2014/main" id="{40238001-473B-47D1-B8C3-206CD609CCB0}"/>
              </a:ext>
            </a:extLst>
          </p:cNvPr>
          <p:cNvSpPr/>
          <p:nvPr/>
        </p:nvSpPr>
        <p:spPr>
          <a:xfrm>
            <a:off x="12763500" y="-3334939"/>
            <a:ext cx="1981200" cy="1262477"/>
          </a:xfrm>
          <a:prstGeom prst="curvedDownArrow">
            <a:avLst/>
          </a:prstGeom>
          <a:solidFill>
            <a:srgbClr val="5EB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063718C-6D7C-4A08-B660-0F12E45B6431}"/>
              </a:ext>
            </a:extLst>
          </p:cNvPr>
          <p:cNvSpPr txBox="1"/>
          <p:nvPr/>
        </p:nvSpPr>
        <p:spPr>
          <a:xfrm>
            <a:off x="7698891" y="-1079277"/>
            <a:ext cx="3903810" cy="76944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sz="4400">
                <a:solidFill>
                  <a:srgbClr val="A5FDB9"/>
                </a:solidFill>
              </a:rPr>
              <a:t>"string"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F3D6FC63-313D-469B-A95B-1D7A3AA9BA42}"/>
              </a:ext>
            </a:extLst>
          </p:cNvPr>
          <p:cNvSpPr txBox="1"/>
          <p:nvPr/>
        </p:nvSpPr>
        <p:spPr>
          <a:xfrm>
            <a:off x="15393522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/>
              <a:t>list</a:t>
            </a:r>
          </a:p>
          <a:p>
            <a:pPr marL="742950" indent="-742950">
              <a:buClr>
                <a:srgbClr val="EC5E66"/>
              </a:buClr>
              <a:buFont typeface="+mj-lt"/>
              <a:buAutoNum type="arabicPeriod"/>
            </a:pPr>
            <a:r>
              <a:rPr lang="en-GB" sz="3600"/>
              <a:t>list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1E6FEFEF-E6B0-4444-9F8A-F77F13A3E4FE}"/>
              </a:ext>
            </a:extLst>
          </p:cNvPr>
          <p:cNvSpPr txBox="1"/>
          <p:nvPr/>
        </p:nvSpPr>
        <p:spPr>
          <a:xfrm>
            <a:off x="18110683" y="-3120026"/>
            <a:ext cx="22578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/>
              <a:t>list</a:t>
            </a:r>
          </a:p>
          <a:p>
            <a:pPr marL="742950" indent="-742950">
              <a:buClr>
                <a:srgbClr val="EC5E66"/>
              </a:buClr>
              <a:buFont typeface="Arial" panose="020B0604020202020204" pitchFamily="34" charset="0"/>
              <a:buChar char="•"/>
            </a:pPr>
            <a:r>
              <a:rPr lang="en-GB" sz="3600"/>
              <a:t>list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C56486-8CFE-4D8C-AE54-50411DC75E41}"/>
              </a:ext>
            </a:extLst>
          </p:cNvPr>
          <p:cNvSpPr/>
          <p:nvPr/>
        </p:nvSpPr>
        <p:spPr>
          <a:xfrm>
            <a:off x="15722591" y="210928"/>
            <a:ext cx="1301539" cy="1262476"/>
          </a:xfrm>
          <a:prstGeom prst="rect">
            <a:avLst/>
          </a:prstGeom>
          <a:solidFill>
            <a:srgbClr val="343D46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4066432-8F7B-4E97-9FB7-217149A8B3F0}"/>
              </a:ext>
            </a:extLst>
          </p:cNvPr>
          <p:cNvSpPr/>
          <p:nvPr/>
        </p:nvSpPr>
        <p:spPr>
          <a:xfrm>
            <a:off x="17204025" y="210928"/>
            <a:ext cx="1301539" cy="1262476"/>
          </a:xfrm>
          <a:prstGeom prst="rect">
            <a:avLst/>
          </a:prstGeom>
          <a:solidFill>
            <a:srgbClr val="343D4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/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6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66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EF7C9688-7FA9-46DC-A62A-B34BA9CC1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06401" y="2268939"/>
                <a:ext cx="1009650" cy="11079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1F2AEA0D-9977-454A-AFA5-6D8E2C38671C}"/>
              </a:ext>
            </a:extLst>
          </p:cNvPr>
          <p:cNvSpPr/>
          <p:nvPr/>
        </p:nvSpPr>
        <p:spPr>
          <a:xfrm>
            <a:off x="-1266062" y="3484337"/>
            <a:ext cx="946150" cy="485482"/>
          </a:xfrm>
          <a:prstGeom prst="triangle">
            <a:avLst/>
          </a:prstGeom>
          <a:solidFill>
            <a:srgbClr val="C695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riangle isocèle 55">
            <a:extLst>
              <a:ext uri="{FF2B5EF4-FFF2-40B4-BE49-F238E27FC236}">
                <a16:creationId xmlns:a16="http://schemas.microsoft.com/office/drawing/2014/main" id="{960617A3-A3CB-4E5F-8024-167E74A5856D}"/>
              </a:ext>
            </a:extLst>
          </p:cNvPr>
          <p:cNvSpPr/>
          <p:nvPr/>
        </p:nvSpPr>
        <p:spPr>
          <a:xfrm>
            <a:off x="-1266062" y="4104134"/>
            <a:ext cx="946150" cy="485482"/>
          </a:xfrm>
          <a:prstGeom prst="triangle">
            <a:avLst/>
          </a:prstGeom>
          <a:solidFill>
            <a:srgbClr val="F9A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riangle isocèle 57">
            <a:extLst>
              <a:ext uri="{FF2B5EF4-FFF2-40B4-BE49-F238E27FC236}">
                <a16:creationId xmlns:a16="http://schemas.microsoft.com/office/drawing/2014/main" id="{3155B2C0-FEF4-4223-BDE2-92B44C5C8BE4}"/>
              </a:ext>
            </a:extLst>
          </p:cNvPr>
          <p:cNvSpPr/>
          <p:nvPr/>
        </p:nvSpPr>
        <p:spPr>
          <a:xfrm>
            <a:off x="-1266062" y="4723522"/>
            <a:ext cx="946150" cy="485482"/>
          </a:xfrm>
          <a:prstGeom prst="triangle">
            <a:avLst/>
          </a:prstGeom>
          <a:solidFill>
            <a:srgbClr val="F97B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riangle isocèle 58">
            <a:extLst>
              <a:ext uri="{FF2B5EF4-FFF2-40B4-BE49-F238E27FC236}">
                <a16:creationId xmlns:a16="http://schemas.microsoft.com/office/drawing/2014/main" id="{83645256-46FC-4C16-A0C3-0E5762B25EA3}"/>
              </a:ext>
            </a:extLst>
          </p:cNvPr>
          <p:cNvSpPr/>
          <p:nvPr/>
        </p:nvSpPr>
        <p:spPr>
          <a:xfrm>
            <a:off x="-1266062" y="5332160"/>
            <a:ext cx="946150" cy="485482"/>
          </a:xfrm>
          <a:prstGeom prst="triangle">
            <a:avLst/>
          </a:prstGeom>
          <a:solidFill>
            <a:srgbClr val="EC5E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0833528-351C-4625-97D2-245ECF2C1A50}"/>
              </a:ext>
            </a:extLst>
          </p:cNvPr>
          <p:cNvCxnSpPr/>
          <p:nvPr/>
        </p:nvCxnSpPr>
        <p:spPr>
          <a:xfrm rot="16200000" flipH="1">
            <a:off x="8748380" y="10190932"/>
            <a:ext cx="1954743" cy="1131504"/>
          </a:xfrm>
          <a:prstGeom prst="bentConnector3">
            <a:avLst/>
          </a:prstGeom>
          <a:ln w="38100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90C8A1D4-A58D-4587-A47A-AC89E470036F}"/>
              </a:ext>
            </a:extLst>
          </p:cNvPr>
          <p:cNvCxnSpPr/>
          <p:nvPr/>
        </p:nvCxnSpPr>
        <p:spPr>
          <a:xfrm rot="16200000" flipH="1">
            <a:off x="9154781" y="9829862"/>
            <a:ext cx="1954743" cy="1131504"/>
          </a:xfrm>
          <a:prstGeom prst="bentConnector3">
            <a:avLst/>
          </a:prstGeom>
          <a:ln w="28575">
            <a:solidFill>
              <a:srgbClr val="5EB4B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/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tx1">
                      <a:alpha val="0"/>
                    </a:schemeClr>
                  </a:gs>
                  <a:gs pos="34000">
                    <a:schemeClr val="tx1">
                      <a:alpha val="51000"/>
                    </a:schemeClr>
                  </a:gs>
                  <a:gs pos="68000">
                    <a:schemeClr val="tx1">
                      <a:alpha val="71000"/>
                    </a:schemeClr>
                  </a:gs>
                  <a:gs pos="100000">
                    <a:schemeClr val="tx1"/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5C700C-2BFA-4844-9E0B-E7BC15C073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6" y="8428883"/>
                <a:ext cx="4095139" cy="79192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/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40000"/>
                      <a:lumOff val="60000"/>
                      <a:alpha val="0"/>
                    </a:schemeClr>
                  </a:gs>
                  <a:gs pos="34000">
                    <a:schemeClr val="accent1">
                      <a:lumMod val="40000"/>
                      <a:lumOff val="60000"/>
                      <a:alpha val="40000"/>
                    </a:schemeClr>
                  </a:gs>
                  <a:gs pos="68000">
                    <a:schemeClr val="accent1">
                      <a:lumMod val="40000"/>
                      <a:lumOff val="60000"/>
                      <a:alpha val="72000"/>
                    </a:schemeClr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0800000" scaled="1"/>
                <a:tileRect/>
              </a:gra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4400" b="0" i="1" smtClean="0">
                          <a:solidFill>
                            <a:srgbClr val="343D4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4400">
                  <a:solidFill>
                    <a:srgbClr val="343D4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4E9394D-1CAC-4FD8-9C79-C70A344B8C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95508" y="6715027"/>
                <a:ext cx="4095139" cy="7919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843C7AC7-0110-41C5-A747-917D08E2E0D9}"/>
              </a:ext>
            </a:extLst>
          </p:cNvPr>
          <p:cNvGrpSpPr/>
          <p:nvPr/>
        </p:nvGrpSpPr>
        <p:grpSpPr>
          <a:xfrm>
            <a:off x="14076812" y="3928397"/>
            <a:ext cx="1024760" cy="1799625"/>
            <a:chOff x="9607374" y="-356310"/>
            <a:chExt cx="2161814" cy="3796450"/>
          </a:xfrm>
        </p:grpSpPr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C81A1B75-7AE7-4A9A-8E3D-9EB0807A02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t="49652" r="21429"/>
            <a:stretch/>
          </p:blipFill>
          <p:spPr>
            <a:xfrm>
              <a:off x="9607374" y="1535326"/>
              <a:ext cx="2161814" cy="1904814"/>
            </a:xfrm>
            <a:prstGeom prst="rect">
              <a:avLst/>
            </a:prstGeom>
          </p:spPr>
        </p:pic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B95D8B28-FC65-441D-AA49-F3EC55D085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29" r="21429" b="49652"/>
            <a:stretch/>
          </p:blipFill>
          <p:spPr>
            <a:xfrm>
              <a:off x="9607374" y="-356310"/>
              <a:ext cx="2161814" cy="1904814"/>
            </a:xfrm>
            <a:prstGeom prst="rect">
              <a:avLst/>
            </a:prstGeom>
          </p:spPr>
        </p:pic>
      </p:grpSp>
      <p:pic>
        <p:nvPicPr>
          <p:cNvPr id="67" name="Image 66">
            <a:extLst>
              <a:ext uri="{FF2B5EF4-FFF2-40B4-BE49-F238E27FC236}">
                <a16:creationId xmlns:a16="http://schemas.microsoft.com/office/drawing/2014/main" id="{6237B368-4DFE-4CFB-885A-013DF468CDC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3" r="7773"/>
          <a:stretch/>
        </p:blipFill>
        <p:spPr>
          <a:xfrm>
            <a:off x="18538001" y="5382672"/>
            <a:ext cx="1520171" cy="18000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9DA78876-880B-493F-900B-6126F3FE118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816897">
            <a:off x="2090946" y="-4315117"/>
            <a:ext cx="3657446" cy="36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45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69012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15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7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12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15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22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8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31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22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7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12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8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31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16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16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Eudoxus Sans"/>
                          <a:ea typeface="+mn-ea"/>
                          <a:cs typeface="+mn-cs"/>
                        </a:rPr>
                        <a:t>∞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0B02F8-E1D7-4C5F-BA5A-9236FB046C00}"/>
              </a:ext>
            </a:extLst>
          </p:cNvPr>
          <p:cNvSpPr txBox="1"/>
          <p:nvPr/>
        </p:nvSpPr>
        <p:spPr>
          <a:xfrm>
            <a:off x="8054754" y="1595920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15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B26AA6-178A-4E4E-B661-B2B72ADF51DD}"/>
              </a:ext>
            </a:extLst>
          </p:cNvPr>
          <p:cNvSpPr txBox="1"/>
          <p:nvPr/>
        </p:nvSpPr>
        <p:spPr>
          <a:xfrm>
            <a:off x="8054754" y="2418343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12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D06445-7473-4D11-A973-D9447A2EE56B}"/>
              </a:ext>
            </a:extLst>
          </p:cNvPr>
          <p:cNvSpPr txBox="1"/>
          <p:nvPr/>
        </p:nvSpPr>
        <p:spPr>
          <a:xfrm>
            <a:off x="7173075" y="2418343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7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13AA4E-BC52-4984-97A1-A53102AFD571}"/>
              </a:ext>
            </a:extLst>
          </p:cNvPr>
          <p:cNvSpPr txBox="1"/>
          <p:nvPr/>
        </p:nvSpPr>
        <p:spPr>
          <a:xfrm>
            <a:off x="8970652" y="2418343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8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DBF2B3-9839-4795-A7C3-A3A2A3F401F4}"/>
              </a:ext>
            </a:extLst>
          </p:cNvPr>
          <p:cNvSpPr txBox="1"/>
          <p:nvPr/>
        </p:nvSpPr>
        <p:spPr>
          <a:xfrm>
            <a:off x="9886549" y="2418343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31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226E3D-7092-4942-A542-00610EE09FC4}"/>
              </a:ext>
            </a:extLst>
          </p:cNvPr>
          <p:cNvSpPr txBox="1"/>
          <p:nvPr/>
        </p:nvSpPr>
        <p:spPr>
          <a:xfrm>
            <a:off x="9886549" y="1595920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22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464F0F-62EC-4094-BC02-924BB4F6C1C4}"/>
              </a:ext>
            </a:extLst>
          </p:cNvPr>
          <p:cNvSpPr txBox="1"/>
          <p:nvPr/>
        </p:nvSpPr>
        <p:spPr>
          <a:xfrm>
            <a:off x="7155394" y="4065914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11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21CBF-DFDB-4157-8231-04E7FAE71F55}"/>
              </a:ext>
            </a:extLst>
          </p:cNvPr>
          <p:cNvSpPr txBox="1"/>
          <p:nvPr/>
        </p:nvSpPr>
        <p:spPr>
          <a:xfrm>
            <a:off x="7985304" y="4905535"/>
            <a:ext cx="5109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16</a:t>
            </a:r>
            <a:endParaRPr lang="en-US" sz="2400" dirty="0">
              <a:solidFill>
                <a:srgbClr val="F97B57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4D05D7-8710-4086-AB0F-8AD15CAAD1C9}"/>
              </a:ext>
            </a:extLst>
          </p:cNvPr>
          <p:cNvSpPr txBox="1"/>
          <p:nvPr/>
        </p:nvSpPr>
        <p:spPr>
          <a:xfrm>
            <a:off x="9886549" y="3244335"/>
            <a:ext cx="372096" cy="369332"/>
          </a:xfrm>
          <a:prstGeom prst="rect">
            <a:avLst/>
          </a:prstGeom>
          <a:solidFill>
            <a:srgbClr val="343D46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2400">
                <a:solidFill>
                  <a:srgbClr val="F97B57"/>
                </a:solidFill>
              </a:rPr>
              <a:t>10</a:t>
            </a:r>
            <a:endParaRPr lang="en-US" sz="2400" dirty="0">
              <a:solidFill>
                <a:srgbClr val="F97B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54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318BF8-BDB2-A597-09AA-64AEC21B5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58" y="1997839"/>
            <a:ext cx="10764485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 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def 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__init__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 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6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[]</a:t>
            </a:r>
            <a:endParaRPr kumimoji="0" lang="en-US" alt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215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1949EE-569C-D29E-9177-2BE47976AF4D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E5FF40A-687C-11F7-5471-CEB29EF62496}"/>
                </a:ext>
              </a:extLst>
            </p:cNvPr>
            <p:cNvCxnSpPr>
              <a:cxnSpLocks/>
              <a:stCxn id="22" idx="3"/>
              <a:endCxn id="21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121620-510F-2650-94FD-3DE79F5E7055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A333BD-95B8-3976-6A73-05771D327A2F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90D78EE-E1A8-3E07-708C-DBE842AFC4A1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490EDE-411A-B97B-DB5A-BD72EAA01042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C02DC87-4185-36A8-FD3F-DED3C6CA56E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1937168-90C4-096B-E4B6-90AA70A3B2E6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0F7CCD2-8CF2-E72E-2F43-BFD01C5A2925}"/>
                </a:ext>
              </a:extLst>
            </p:cNvPr>
            <p:cNvCxnSpPr>
              <a:cxnSpLocks/>
              <a:stCxn id="46" idx="0"/>
              <a:endCxn id="22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6FD438D-368E-6870-50A6-AD21D7C13880}"/>
                </a:ext>
              </a:extLst>
            </p:cNvPr>
            <p:cNvCxnSpPr>
              <a:cxnSpLocks/>
              <a:stCxn id="21" idx="5"/>
              <a:endCxn id="46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51E9D8E-B92F-4B82-DD7E-02A34438E74A}"/>
                </a:ext>
              </a:extLst>
            </p:cNvPr>
            <p:cNvCxnSpPr>
              <a:cxnSpLocks/>
              <a:stCxn id="22" idx="6"/>
              <a:endCxn id="40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8A436F5-DF94-9E26-E8CA-A33DF6FAA208}"/>
                </a:ext>
              </a:extLst>
            </p:cNvPr>
            <p:cNvCxnSpPr>
              <a:cxnSpLocks/>
              <a:stCxn id="22" idx="5"/>
              <a:endCxn id="45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2D9DD74-E80D-CA53-3B12-4EF9312E7DDA}"/>
                </a:ext>
              </a:extLst>
            </p:cNvPr>
            <p:cNvCxnSpPr>
              <a:cxnSpLocks/>
              <a:stCxn id="40" idx="4"/>
              <a:endCxn id="45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3720D76-1BC2-60BA-2049-BE0A240662CD}"/>
                </a:ext>
              </a:extLst>
            </p:cNvPr>
            <p:cNvCxnSpPr>
              <a:cxnSpLocks/>
              <a:stCxn id="45" idx="7"/>
              <a:endCxn id="4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115C97B-99DB-6DE6-554F-C45A36A17863}"/>
                </a:ext>
              </a:extLst>
            </p:cNvPr>
            <p:cNvCxnSpPr>
              <a:cxnSpLocks/>
              <a:stCxn id="46" idx="7"/>
              <a:endCxn id="4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F2B8749-991D-251D-49F6-7AD676E498C5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D8BDDC3-31BE-4133-8CD9-65E0930787B3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16575E-882D-4257-9180-F9DD8F077822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4A0934-5016-4906-B08A-4F475C7B24CD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0A557-B9F6-4FA2-9155-C85CA027CAC7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E173F1-3D22-49EC-A1D7-327E644CD059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74545F-E8C3-4D58-9A4E-627BCD2C5A0C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8B6487-B056-4608-9E02-CBFE58228209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972629-0DD8-4D51-8FD2-A9F435BC6072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883ED6-268E-4634-9EAF-011342DEAA43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22175F-A12D-4051-A554-277FD5E4EBB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6741BD-2020-4A37-B758-0C3218DA7880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FD4566-2DE8-4136-B63F-115A63D60BE8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8C4CB9-66D8-4510-9E7B-935B00E7A8E3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8456C8-3990-420C-84E0-A43BCFEF70A3}"/>
                </a:ext>
              </a:extLst>
            </p:cNvPr>
            <p:cNvCxnSpPr>
              <a:cxnSpLocks/>
              <a:stCxn id="11" idx="7"/>
              <a:endCxn id="9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E6120-E614-4924-854A-FE67D544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865941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61F12920-E96F-41F9-9FAC-CC2C969DF8EE}"/>
              </a:ext>
            </a:extLst>
          </p:cNvPr>
          <p:cNvSpPr/>
          <p:nvPr/>
        </p:nvSpPr>
        <p:spPr bwMode="auto">
          <a:xfrm>
            <a:off x="10405137" y="414838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520170" y="1009597"/>
            <a:ext cx="1491569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insert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554299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55" name="Table 5">
            <a:extLst>
              <a:ext uri="{FF2B5EF4-FFF2-40B4-BE49-F238E27FC236}">
                <a16:creationId xmlns:a16="http://schemas.microsoft.com/office/drawing/2014/main" id="{7A88CE3A-9AE0-C6D1-05EB-4479BE2C5F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485166"/>
              </p:ext>
            </p:extLst>
          </p:nvPr>
        </p:nvGraphicFramePr>
        <p:xfrm>
          <a:off x="1416318" y="2964977"/>
          <a:ext cx="3059232" cy="305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219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0EBC552-304E-47F2-8E12-FDF71279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07582"/>
              </p:ext>
            </p:extLst>
          </p:nvPr>
        </p:nvGraphicFramePr>
        <p:xfrm>
          <a:off x="7204760" y="2451374"/>
          <a:ext cx="4082368" cy="4074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296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1606918696"/>
                    </a:ext>
                  </a:extLst>
                </a:gridCol>
              </a:tblGrid>
              <a:tr h="509309">
                <a:tc>
                  <a:txBody>
                    <a:bodyPr/>
                    <a:lstStyle/>
                    <a:p>
                      <a:pPr algn="ctr" rtl="0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0359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520170" y="1009597"/>
            <a:ext cx="1491569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insert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554299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5817FA7-01B4-A452-AA2D-DE388ACD07F8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20FFBCAC-B7A9-C491-6A2F-03303E16E59F}"/>
                </a:ext>
              </a:extLst>
            </p:cNvPr>
            <p:cNvCxnSpPr>
              <a:cxnSpLocks/>
              <a:stCxn id="22" idx="3"/>
              <a:endCxn id="6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CBA40E-8C1B-8257-F2A0-2091DDF66019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FA8454-7845-C4C8-3B98-358549AEADA1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089E546-F862-F331-5ACE-FB858495D9BF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2649C8A-77D9-9D0E-C5A0-64CAD920BF46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2087A45-9748-3D54-E756-AD0F45C4F8BA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D3AFE6-C57C-0D10-7783-28682888DE6D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7454EC4-E075-329E-3CEE-4062E0CC0455}"/>
                </a:ext>
              </a:extLst>
            </p:cNvPr>
            <p:cNvCxnSpPr>
              <a:cxnSpLocks/>
              <a:stCxn id="46" idx="0"/>
              <a:endCxn id="22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15E532A-F16C-03D3-BC2A-7AE35BC65D6F}"/>
                </a:ext>
              </a:extLst>
            </p:cNvPr>
            <p:cNvCxnSpPr>
              <a:cxnSpLocks/>
              <a:stCxn id="6" idx="5"/>
              <a:endCxn id="46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07EFD67-891D-0835-C889-83316AAB9F31}"/>
                </a:ext>
              </a:extLst>
            </p:cNvPr>
            <p:cNvCxnSpPr>
              <a:cxnSpLocks/>
              <a:stCxn id="22" idx="6"/>
              <a:endCxn id="40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7F8EFB7-FEB4-84B6-F022-F78379EE9D97}"/>
                </a:ext>
              </a:extLst>
            </p:cNvPr>
            <p:cNvCxnSpPr>
              <a:cxnSpLocks/>
              <a:stCxn id="22" idx="5"/>
              <a:endCxn id="45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2135DE3-D3CC-8703-8994-44AB07D64ADD}"/>
                </a:ext>
              </a:extLst>
            </p:cNvPr>
            <p:cNvCxnSpPr>
              <a:cxnSpLocks/>
              <a:stCxn id="40" idx="4"/>
              <a:endCxn id="45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6E10D19-F0AB-9A02-7CF8-7A6BD1585DBE}"/>
                </a:ext>
              </a:extLst>
            </p:cNvPr>
            <p:cNvCxnSpPr>
              <a:cxnSpLocks/>
              <a:stCxn id="45" idx="7"/>
              <a:endCxn id="4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625D73C-8B33-E101-5CB0-42888F127B70}"/>
                </a:ext>
              </a:extLst>
            </p:cNvPr>
            <p:cNvCxnSpPr>
              <a:cxnSpLocks/>
              <a:stCxn id="46" idx="7"/>
              <a:endCxn id="4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CA8D4EF-6BA6-1A2A-8285-928C7FEB4953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3D9E0A4-EF88-5A14-7CCD-266987C93038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FBE6667-6887-C955-1FB4-6BD845C72B58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869502-FF31-2C73-649D-F685B0139CBD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62451F3-30E1-D02E-8436-2DDDC8F31D5B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39150E1-CFF8-757F-085A-0DEB7D25530A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B34CA24-B0FA-3542-8112-0EE14429475E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4B8BA0A-D03D-A590-8C6E-4007C183E702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87F36A1-6B7F-059E-22C2-0C9C968AE604}"/>
                </a:ext>
              </a:extLst>
            </p:cNvPr>
            <p:cNvCxnSpPr>
              <a:cxnSpLocks/>
              <a:stCxn id="61" idx="0"/>
              <a:endCxn id="57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0127160-442B-3166-1005-7DDD6A6990A9}"/>
                </a:ext>
              </a:extLst>
            </p:cNvPr>
            <p:cNvCxnSpPr>
              <a:cxnSpLocks/>
              <a:stCxn id="56" idx="5"/>
              <a:endCxn id="61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306839A-0FB3-4BAF-95B5-07BA9A8F2EB6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CE135CA-1801-4AEF-9CBC-CE167484DDBE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A8FBB30-8B1C-0840-5DF4-73476A44626B}"/>
                </a:ext>
              </a:extLst>
            </p:cNvPr>
            <p:cNvCxnSpPr>
              <a:cxnSpLocks/>
              <a:stCxn id="58" idx="4"/>
              <a:endCxn id="60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FB240E1-470A-84A1-65B9-3F4CE451A43B}"/>
                </a:ext>
              </a:extLst>
            </p:cNvPr>
            <p:cNvCxnSpPr>
              <a:cxnSpLocks/>
              <a:stCxn id="60" idx="7"/>
              <a:endCxn id="59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E9FD4F2-259F-D6EF-F150-FB767E40DF0E}"/>
                </a:ext>
              </a:extLst>
            </p:cNvPr>
            <p:cNvCxnSpPr>
              <a:cxnSpLocks/>
              <a:stCxn id="61" idx="7"/>
              <a:endCxn id="59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26B7822-2542-AB11-E071-0C0CB9EFC23F}"/>
              </a:ext>
            </a:extLst>
          </p:cNvPr>
          <p:cNvSpPr/>
          <p:nvPr/>
        </p:nvSpPr>
        <p:spPr bwMode="auto">
          <a:xfrm>
            <a:off x="10405137" y="414838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70" name="Table 5">
            <a:extLst>
              <a:ext uri="{FF2B5EF4-FFF2-40B4-BE49-F238E27FC236}">
                <a16:creationId xmlns:a16="http://schemas.microsoft.com/office/drawing/2014/main" id="{3D991450-D6E6-AFFC-AE72-EF5A5C79E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29124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B66AD646-04E0-359D-586B-4764107DF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03378"/>
              </p:ext>
            </p:extLst>
          </p:nvPr>
        </p:nvGraphicFramePr>
        <p:xfrm>
          <a:off x="1413937" y="2964977"/>
          <a:ext cx="3059232" cy="305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412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0EBC552-304E-47F2-8E12-FDF71279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76463"/>
              </p:ext>
            </p:extLst>
          </p:nvPr>
        </p:nvGraphicFramePr>
        <p:xfrm>
          <a:off x="7204760" y="2451374"/>
          <a:ext cx="4082368" cy="4074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296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1606918696"/>
                    </a:ext>
                  </a:extLst>
                </a:gridCol>
              </a:tblGrid>
              <a:tr h="509309">
                <a:tc>
                  <a:txBody>
                    <a:bodyPr/>
                    <a:lstStyle/>
                    <a:p>
                      <a:pPr algn="ctr" rtl="0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0359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520170" y="1009597"/>
            <a:ext cx="1491569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insert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554299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9C5E96-C80B-99B1-3782-899D7DAECB41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7187999-38F1-7B7F-72A4-EF551DC43464}"/>
                </a:ext>
              </a:extLst>
            </p:cNvPr>
            <p:cNvCxnSpPr>
              <a:cxnSpLocks/>
              <a:stCxn id="22" idx="3"/>
              <a:endCxn id="6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415479-C56D-4DD7-F352-2BB1DCAF4033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91AD64-A0EA-1901-724F-CB5D108AE95C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96C9A4C-F0A1-C1A8-DF84-BA6071922066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6C8D3E-24AB-6975-C093-EA99A6FE73B2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419EC4D-B1C4-E5C8-D835-C1E97A1320F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7316BA1-28C5-FD82-D6E8-C4A433703D0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CA69EC8-C3D8-CE80-0016-87F5C88FAD19}"/>
                </a:ext>
              </a:extLst>
            </p:cNvPr>
            <p:cNvCxnSpPr>
              <a:cxnSpLocks/>
              <a:stCxn id="46" idx="0"/>
              <a:endCxn id="22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3D0057-BFEE-73B8-8F0E-030C0C498189}"/>
                </a:ext>
              </a:extLst>
            </p:cNvPr>
            <p:cNvCxnSpPr>
              <a:cxnSpLocks/>
              <a:stCxn id="6" idx="5"/>
              <a:endCxn id="46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BC1AD1-8583-5A3C-6987-393DD08C8F9A}"/>
                </a:ext>
              </a:extLst>
            </p:cNvPr>
            <p:cNvCxnSpPr>
              <a:cxnSpLocks/>
              <a:stCxn id="22" idx="6"/>
              <a:endCxn id="40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7135C9B-1F2B-243E-A4D3-CEFBFE30689B}"/>
                </a:ext>
              </a:extLst>
            </p:cNvPr>
            <p:cNvCxnSpPr>
              <a:cxnSpLocks/>
              <a:stCxn id="22" idx="5"/>
              <a:endCxn id="45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DDAB0A4E-8823-39CE-D458-80B8112E5653}"/>
                </a:ext>
              </a:extLst>
            </p:cNvPr>
            <p:cNvCxnSpPr>
              <a:cxnSpLocks/>
              <a:stCxn id="40" idx="4"/>
              <a:endCxn id="45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6C5BA10-18E4-2537-515E-6F16DFF4A119}"/>
                </a:ext>
              </a:extLst>
            </p:cNvPr>
            <p:cNvCxnSpPr>
              <a:cxnSpLocks/>
              <a:stCxn id="45" idx="7"/>
              <a:endCxn id="4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FCD5F15-1C6A-AD46-73E2-73F0DE9D0552}"/>
                </a:ext>
              </a:extLst>
            </p:cNvPr>
            <p:cNvCxnSpPr>
              <a:cxnSpLocks/>
              <a:stCxn id="46" idx="7"/>
              <a:endCxn id="4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38BC8A-AA49-EDA6-A704-1E204C87E5AA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1F959D1-5189-1A08-8907-CF4C557691F9}"/>
                </a:ext>
              </a:extLst>
            </p:cNvPr>
            <p:cNvCxnSpPr>
              <a:cxnSpLocks/>
              <a:stCxn id="57" idx="3"/>
              <a:endCxn id="56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A2174FC-1CA8-E9CB-A105-3E1AD6ACD37C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F1ABD77-2D54-970C-A171-BACF48CF6781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ADDE39A-D0A7-98F5-71C1-242859ACA0A6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C2B91C8-6EBD-B9C5-7569-C0AD1AE516B3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17B8F10-D683-A2E7-95D3-01195A1ECC18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95DE2C-4A43-27EF-E561-CF07C82E3E58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2577275-BF4D-F56D-65B5-DDC6CB6B3A03}"/>
                </a:ext>
              </a:extLst>
            </p:cNvPr>
            <p:cNvCxnSpPr>
              <a:cxnSpLocks/>
              <a:stCxn id="61" idx="0"/>
              <a:endCxn id="57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84A0B63-D488-0F51-2D67-B20E79A5059E}"/>
                </a:ext>
              </a:extLst>
            </p:cNvPr>
            <p:cNvCxnSpPr>
              <a:cxnSpLocks/>
              <a:stCxn id="56" idx="5"/>
              <a:endCxn id="61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D596696E-7C32-4526-FF02-E5CDE602061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919E7F30-16F5-9629-F136-16249494010A}"/>
                </a:ext>
              </a:extLst>
            </p:cNvPr>
            <p:cNvCxnSpPr>
              <a:cxnSpLocks/>
              <a:stCxn id="57" idx="5"/>
              <a:endCxn id="60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F916378-0680-1785-3CC5-031E7DC607F4}"/>
                </a:ext>
              </a:extLst>
            </p:cNvPr>
            <p:cNvCxnSpPr>
              <a:cxnSpLocks/>
              <a:stCxn id="58" idx="4"/>
              <a:endCxn id="60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F1DE90A-1A44-33A1-F506-3A3E03D3C781}"/>
                </a:ext>
              </a:extLst>
            </p:cNvPr>
            <p:cNvCxnSpPr>
              <a:cxnSpLocks/>
              <a:stCxn id="60" idx="7"/>
              <a:endCxn id="59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FEC6FF82-BB2A-5073-565C-98B333CDEB3E}"/>
                </a:ext>
              </a:extLst>
            </p:cNvPr>
            <p:cNvCxnSpPr>
              <a:cxnSpLocks/>
              <a:stCxn id="61" idx="7"/>
              <a:endCxn id="59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061080F0-DD04-019A-44FC-EA714939AF52}"/>
              </a:ext>
            </a:extLst>
          </p:cNvPr>
          <p:cNvSpPr/>
          <p:nvPr/>
        </p:nvSpPr>
        <p:spPr bwMode="auto">
          <a:xfrm>
            <a:off x="10405137" y="414838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70" name="Table 5">
            <a:extLst>
              <a:ext uri="{FF2B5EF4-FFF2-40B4-BE49-F238E27FC236}">
                <a16:creationId xmlns:a16="http://schemas.microsoft.com/office/drawing/2014/main" id="{558781B4-94E7-45D4-CEAE-81F59705D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29124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graphicFrame>
        <p:nvGraphicFramePr>
          <p:cNvPr id="71" name="Table 5">
            <a:extLst>
              <a:ext uri="{FF2B5EF4-FFF2-40B4-BE49-F238E27FC236}">
                <a16:creationId xmlns:a16="http://schemas.microsoft.com/office/drawing/2014/main" id="{26CB6A55-8C76-1248-580A-B0E20D2A3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873317"/>
              </p:ext>
            </p:extLst>
          </p:nvPr>
        </p:nvGraphicFramePr>
        <p:xfrm>
          <a:off x="7716328" y="2964977"/>
          <a:ext cx="3059232" cy="3059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5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520170" y="1009597"/>
            <a:ext cx="1491569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insert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554299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D4A172-D041-346B-912F-C6C4A35D37A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B895CB0-01E8-1305-F0F1-341BDC07F76A}"/>
                </a:ext>
              </a:extLst>
            </p:cNvPr>
            <p:cNvCxnSpPr>
              <a:cxnSpLocks/>
              <a:stCxn id="20" idx="3"/>
              <a:endCxn id="6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182D3C2-07CF-FAB9-1B56-C65C6B3362A0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D93E93-25D1-8165-F9D0-15C84876FE7D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7BDFFFD-EEFB-62B5-505B-113F7E4FE157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3F97D65-BBC3-A1BE-59DD-420DBE0B4F0F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DFCF7B2-483F-D019-4C0D-92E627CDA0D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4C46EA4-DBEC-7223-34A6-9BF9A4E02C63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A2855F46-C530-0A81-2064-36F23E19CBAB}"/>
                </a:ext>
              </a:extLst>
            </p:cNvPr>
            <p:cNvCxnSpPr>
              <a:cxnSpLocks/>
              <a:stCxn id="42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61ABF87-5640-01EB-F5E1-BCCDCA52E701}"/>
                </a:ext>
              </a:extLst>
            </p:cNvPr>
            <p:cNvCxnSpPr>
              <a:cxnSpLocks/>
              <a:stCxn id="6" idx="5"/>
              <a:endCxn id="42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0CBE8E-D40F-5C72-F2FA-ABA3A763CF9F}"/>
                </a:ext>
              </a:extLst>
            </p:cNvPr>
            <p:cNvCxnSpPr>
              <a:cxnSpLocks/>
              <a:stCxn id="20" idx="6"/>
              <a:endCxn id="21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20E2339-B2AE-C9E8-6FA0-F1F9BD88BD3F}"/>
                </a:ext>
              </a:extLst>
            </p:cNvPr>
            <p:cNvCxnSpPr>
              <a:cxnSpLocks/>
              <a:stCxn id="20" idx="5"/>
              <a:endCxn id="40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6BB4B64-114F-FA8F-FD91-CD5B77BC9787}"/>
                </a:ext>
              </a:extLst>
            </p:cNvPr>
            <p:cNvCxnSpPr>
              <a:cxnSpLocks/>
              <a:stCxn id="21" idx="4"/>
              <a:endCxn id="40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37B9F6D-6344-8809-87A8-C72568C799E5}"/>
                </a:ext>
              </a:extLst>
            </p:cNvPr>
            <p:cNvCxnSpPr>
              <a:cxnSpLocks/>
              <a:stCxn id="40" idx="7"/>
              <a:endCxn id="2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8F08C93-6630-9382-1195-34FCF0987884}"/>
                </a:ext>
              </a:extLst>
            </p:cNvPr>
            <p:cNvCxnSpPr>
              <a:cxnSpLocks/>
              <a:stCxn id="42" idx="7"/>
              <a:endCxn id="2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0D3813C-5BFE-5F6E-295B-72E0D36C0A8D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2956ADB-28A9-0020-5112-43C8C87E7A1D}"/>
                </a:ext>
              </a:extLst>
            </p:cNvPr>
            <p:cNvCxnSpPr>
              <a:cxnSpLocks/>
              <a:stCxn id="55" idx="3"/>
              <a:endCxn id="54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537A09D-9444-6056-A335-A500F30ABAB6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C093CD-B0AC-2C34-DA22-ABA75C4601F1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6E3BEBB-7BBC-A89F-6486-C57665ED3BFC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EB7CCB-4C46-51D5-23CA-033DE50E8297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D93FCD3-FD07-ECEF-2E7C-4D62D440ECE7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1310113-6FF8-6799-3229-BCFBC55E21EA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D2CAED-88C6-2E9D-35DD-ECF5DE6D5F80}"/>
                </a:ext>
              </a:extLst>
            </p:cNvPr>
            <p:cNvCxnSpPr>
              <a:cxnSpLocks/>
              <a:stCxn id="59" idx="0"/>
              <a:endCxn id="55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C5712FD-6A54-F57B-61FC-A0DA8D08F847}"/>
                </a:ext>
              </a:extLst>
            </p:cNvPr>
            <p:cNvCxnSpPr>
              <a:cxnSpLocks/>
              <a:stCxn id="54" idx="5"/>
              <a:endCxn id="59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5F76186-D06F-1D83-3039-A2CC0505DDBA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023B7005-E5DE-EBD3-49C3-D3D81BB1C2D4}"/>
                </a:ext>
              </a:extLst>
            </p:cNvPr>
            <p:cNvCxnSpPr>
              <a:cxnSpLocks/>
              <a:stCxn id="55" idx="5"/>
              <a:endCxn id="58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8CB9C51-78B4-34E3-779D-51369907093C}"/>
                </a:ext>
              </a:extLst>
            </p:cNvPr>
            <p:cNvCxnSpPr>
              <a:cxnSpLocks/>
              <a:stCxn id="56" idx="4"/>
              <a:endCxn id="58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85D3000-9F06-977B-F861-1DED31754223}"/>
                </a:ext>
              </a:extLst>
            </p:cNvPr>
            <p:cNvCxnSpPr>
              <a:cxnSpLocks/>
              <a:stCxn id="58" idx="7"/>
              <a:endCxn id="57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3FB1FC2-86B7-A083-2968-CB3E023684EF}"/>
                </a:ext>
              </a:extLst>
            </p:cNvPr>
            <p:cNvCxnSpPr>
              <a:cxnSpLocks/>
              <a:stCxn id="59" idx="7"/>
              <a:endCxn id="57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79AF4110-EB58-76F6-F4DE-7C71F2E181E3}"/>
              </a:ext>
            </a:extLst>
          </p:cNvPr>
          <p:cNvSpPr/>
          <p:nvPr/>
        </p:nvSpPr>
        <p:spPr bwMode="auto">
          <a:xfrm>
            <a:off x="10405137" y="414838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68" name="Table 5">
            <a:extLst>
              <a:ext uri="{FF2B5EF4-FFF2-40B4-BE49-F238E27FC236}">
                <a16:creationId xmlns:a16="http://schemas.microsoft.com/office/drawing/2014/main" id="{72280A69-5D8B-EAA2-04D3-006FA0C23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0646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212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0EBC552-304E-47F2-8E12-FDF712797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402848"/>
              </p:ext>
            </p:extLst>
          </p:nvPr>
        </p:nvGraphicFramePr>
        <p:xfrm>
          <a:off x="900794" y="2459866"/>
          <a:ext cx="4082368" cy="40744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0296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10296">
                  <a:extLst>
                    <a:ext uri="{9D8B030D-6E8A-4147-A177-3AD203B41FA5}">
                      <a16:colId xmlns:a16="http://schemas.microsoft.com/office/drawing/2014/main" val="1606918696"/>
                    </a:ext>
                  </a:extLst>
                </a:gridCol>
              </a:tblGrid>
              <a:tr h="509309">
                <a:tc>
                  <a:txBody>
                    <a:bodyPr/>
                    <a:lstStyle/>
                    <a:p>
                      <a:pPr algn="ctr" rtl="0"/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343D46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endParaRPr lang="en-US" sz="2200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3D4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09309">
                <a:tc>
                  <a:txBody>
                    <a:bodyPr/>
                    <a:lstStyle/>
                    <a:p>
                      <a:pPr algn="r" rtl="0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420359"/>
                  </a:ext>
                </a:extLst>
              </a:tr>
            </a:tbl>
          </a:graphicData>
        </a:graphic>
      </p:graphicFrame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E6120-E614-4924-854A-FE67D544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287865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5FC2DD-022D-4227-91C0-A3D15FDBB9E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4CE672-5D2B-4D42-94D1-355CA7848D82}"/>
              </a:ext>
            </a:extLst>
          </p:cNvPr>
          <p:cNvSpPr txBox="1"/>
          <p:nvPr/>
        </p:nvSpPr>
        <p:spPr>
          <a:xfrm>
            <a:off x="5520170" y="1009597"/>
            <a:ext cx="1491569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insert</a:t>
            </a:r>
            <a:endParaRPr lang="en-US" sz="2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E15702-2240-4DED-A888-C674D89F0467}"/>
              </a:ext>
            </a:extLst>
          </p:cNvPr>
          <p:cNvSpPr/>
          <p:nvPr/>
        </p:nvSpPr>
        <p:spPr bwMode="auto">
          <a:xfrm>
            <a:off x="6554299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101827-69A6-5C61-7006-C2D6894968D0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5B3831C-47FE-D807-C5B6-E2951D98194E}"/>
                </a:ext>
              </a:extLst>
            </p:cNvPr>
            <p:cNvCxnSpPr>
              <a:cxnSpLocks/>
              <a:stCxn id="20" idx="3"/>
              <a:endCxn id="6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1D7354-4C5B-10EC-07C8-3AB47A3643EF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F839A02-8CE3-F823-DA0A-D1AA86C1C7AC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4CA32F8-017C-AAA6-FA39-B71DC07D4914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F40ABF-E22A-F722-AC71-B7C5D47EC36F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4AC68F9-6B6B-2A48-A303-A1C56342B30D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67525CA-30A6-56EF-C5E2-C03F26DCBA82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8062F13-B8C4-271B-3389-C0E03FA708D8}"/>
                </a:ext>
              </a:extLst>
            </p:cNvPr>
            <p:cNvCxnSpPr>
              <a:cxnSpLocks/>
              <a:stCxn id="45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25F869B-8206-6A0A-32FF-523FE996BA3C}"/>
                </a:ext>
              </a:extLst>
            </p:cNvPr>
            <p:cNvCxnSpPr>
              <a:cxnSpLocks/>
              <a:stCxn id="6" idx="5"/>
              <a:endCxn id="45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D9070F-4ED9-2EE9-F48A-FA8C91B0F59C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98437D9-50C1-ADAF-C048-F38A32DEECF4}"/>
                </a:ext>
              </a:extLst>
            </p:cNvPr>
            <p:cNvCxnSpPr>
              <a:cxnSpLocks/>
              <a:stCxn id="20" idx="5"/>
              <a:endCxn id="43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EABEB37-A7C9-3AB9-ECCC-2C34AEC6F2F0}"/>
                </a:ext>
              </a:extLst>
            </p:cNvPr>
            <p:cNvCxnSpPr>
              <a:cxnSpLocks/>
              <a:stCxn id="22" idx="4"/>
              <a:endCxn id="43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98ACD1A-26C2-922F-BA63-5C8B99DD598F}"/>
                </a:ext>
              </a:extLst>
            </p:cNvPr>
            <p:cNvCxnSpPr>
              <a:cxnSpLocks/>
              <a:stCxn id="43" idx="7"/>
              <a:endCxn id="4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FD0FC5E-6F62-BE7C-CBDB-A6F13FA59F6A}"/>
                </a:ext>
              </a:extLst>
            </p:cNvPr>
            <p:cNvCxnSpPr>
              <a:cxnSpLocks/>
              <a:stCxn id="45" idx="7"/>
              <a:endCxn id="4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670714-6A8C-C67C-8EAE-4C6D6836F9EB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88BEAB3-206F-E731-1803-2EB46AD9FD8D}"/>
                </a:ext>
              </a:extLst>
            </p:cNvPr>
            <p:cNvCxnSpPr>
              <a:cxnSpLocks/>
              <a:stCxn id="56" idx="3"/>
              <a:endCxn id="55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E3FB032-E9DD-96F6-9F76-A66C8AA60FC9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22147C0-A792-EA57-E656-6E43394D8C88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A9D4E08-6B0A-7B32-56FF-C305863305EE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EE6D3C1-C1C3-DB69-500B-B9522CA65815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D8262F3-E2C6-051D-6038-751C1F87BDD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AC45CF0-414F-D081-80DA-D125C2641CE1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FC5D22-91A1-2813-91AB-6290EEFCFF03}"/>
                </a:ext>
              </a:extLst>
            </p:cNvPr>
            <p:cNvCxnSpPr>
              <a:cxnSpLocks/>
              <a:stCxn id="60" idx="0"/>
              <a:endCxn id="56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ED9865-C6A9-9247-6A0C-23621D7564DC}"/>
                </a:ext>
              </a:extLst>
            </p:cNvPr>
            <p:cNvCxnSpPr>
              <a:cxnSpLocks/>
              <a:stCxn id="55" idx="5"/>
              <a:endCxn id="60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243F455-4B2F-BDBD-709E-14A7C7CFF017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4A27FD52-A305-13F2-3F39-0462F332E112}"/>
                </a:ext>
              </a:extLst>
            </p:cNvPr>
            <p:cNvCxnSpPr>
              <a:cxnSpLocks/>
              <a:stCxn id="56" idx="5"/>
              <a:endCxn id="59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A383221-CF3E-4E99-C20D-7A489477F19D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5DDC93A-E449-3F78-FE52-0CE30FD8A758}"/>
                </a:ext>
              </a:extLst>
            </p:cNvPr>
            <p:cNvCxnSpPr>
              <a:cxnSpLocks/>
              <a:stCxn id="59" idx="7"/>
              <a:endCxn id="58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6131510-702D-291B-A899-3B0B9FA96C13}"/>
                </a:ext>
              </a:extLst>
            </p:cNvPr>
            <p:cNvCxnSpPr>
              <a:cxnSpLocks/>
              <a:stCxn id="60" idx="7"/>
              <a:endCxn id="58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843312D2-E783-3156-E3FA-72BFF180CE99}"/>
              </a:ext>
            </a:extLst>
          </p:cNvPr>
          <p:cNvSpPr/>
          <p:nvPr/>
        </p:nvSpPr>
        <p:spPr bwMode="auto">
          <a:xfrm>
            <a:off x="10405137" y="414838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3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077B59F-3DA1-146F-BBC8-18D55E4C9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3" y="2397949"/>
            <a:ext cx="11259814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add_vertex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for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]))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00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418140" y="1009597"/>
            <a:ext cx="1784178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remove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744877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D74CE6-43B4-41DF-B34F-2DABAA7A4BE3}"/>
              </a:ext>
            </a:extLst>
          </p:cNvPr>
          <p:cNvSpPr/>
          <p:nvPr/>
        </p:nvSpPr>
        <p:spPr bwMode="auto">
          <a:xfrm>
            <a:off x="470500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16F362-75E9-4AEC-8C27-9593C7A7EE11}"/>
              </a:ext>
            </a:extLst>
          </p:cNvPr>
          <p:cNvSpPr/>
          <p:nvPr/>
        </p:nvSpPr>
        <p:spPr bwMode="auto">
          <a:xfrm>
            <a:off x="5217066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ED8A8D-829B-4942-9755-7582BE4D6E92}"/>
              </a:ext>
            </a:extLst>
          </p:cNvPr>
          <p:cNvSpPr/>
          <p:nvPr/>
        </p:nvSpPr>
        <p:spPr bwMode="auto">
          <a:xfrm>
            <a:off x="5729130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2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294292-2A30-463A-8471-C5362B325784}"/>
              </a:ext>
            </a:extLst>
          </p:cNvPr>
          <p:cNvSpPr/>
          <p:nvPr/>
        </p:nvSpPr>
        <p:spPr bwMode="auto">
          <a:xfrm>
            <a:off x="6241194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27D538-977D-4078-8210-8B73BE8BAE22}"/>
              </a:ext>
            </a:extLst>
          </p:cNvPr>
          <p:cNvSpPr/>
          <p:nvPr/>
        </p:nvSpPr>
        <p:spPr bwMode="auto">
          <a:xfrm>
            <a:off x="6753258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4B253-D3AE-4512-BA11-F08A0CB10052}"/>
              </a:ext>
            </a:extLst>
          </p:cNvPr>
          <p:cNvSpPr/>
          <p:nvPr/>
        </p:nvSpPr>
        <p:spPr bwMode="auto">
          <a:xfrm>
            <a:off x="726532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48C6-91AF-4A3C-B3B8-202A9604C91F}"/>
              </a:ext>
            </a:extLst>
          </p:cNvPr>
          <p:cNvSpPr/>
          <p:nvPr/>
        </p:nvSpPr>
        <p:spPr bwMode="auto">
          <a:xfrm>
            <a:off x="470500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D52F4-345B-416B-8C84-BFDA173D251E}"/>
              </a:ext>
            </a:extLst>
          </p:cNvPr>
          <p:cNvSpPr/>
          <p:nvPr/>
        </p:nvSpPr>
        <p:spPr bwMode="auto">
          <a:xfrm>
            <a:off x="5217066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5322AF-7FAA-4C9A-AE0C-93931AE0C690}"/>
              </a:ext>
            </a:extLst>
          </p:cNvPr>
          <p:cNvSpPr/>
          <p:nvPr/>
        </p:nvSpPr>
        <p:spPr bwMode="auto">
          <a:xfrm>
            <a:off x="5729130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3FDC5-C73F-411E-AF19-862DA4652864}"/>
              </a:ext>
            </a:extLst>
          </p:cNvPr>
          <p:cNvSpPr/>
          <p:nvPr/>
        </p:nvSpPr>
        <p:spPr bwMode="auto">
          <a:xfrm>
            <a:off x="6241194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72CC1-7C84-4CC1-87F6-20BBA998E201}"/>
              </a:ext>
            </a:extLst>
          </p:cNvPr>
          <p:cNvSpPr/>
          <p:nvPr/>
        </p:nvSpPr>
        <p:spPr bwMode="auto">
          <a:xfrm>
            <a:off x="6753258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C66F6-44CD-4CE9-A61C-4ED255F02433}"/>
              </a:ext>
            </a:extLst>
          </p:cNvPr>
          <p:cNvSpPr/>
          <p:nvPr/>
        </p:nvSpPr>
        <p:spPr bwMode="auto">
          <a:xfrm>
            <a:off x="726532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BF80A6-0AA5-41E7-9EDA-CED95FD6B0D7}"/>
              </a:ext>
            </a:extLst>
          </p:cNvPr>
          <p:cNvSpPr/>
          <p:nvPr/>
        </p:nvSpPr>
        <p:spPr bwMode="auto">
          <a:xfrm>
            <a:off x="470500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7A9D33-B765-472E-8BEF-BCC6E00AB024}"/>
              </a:ext>
            </a:extLst>
          </p:cNvPr>
          <p:cNvSpPr/>
          <p:nvPr/>
        </p:nvSpPr>
        <p:spPr bwMode="auto">
          <a:xfrm>
            <a:off x="5217066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30076-A316-4696-854D-0EEDC6049EDC}"/>
              </a:ext>
            </a:extLst>
          </p:cNvPr>
          <p:cNvSpPr/>
          <p:nvPr/>
        </p:nvSpPr>
        <p:spPr bwMode="auto">
          <a:xfrm>
            <a:off x="5729130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438E7B-0507-4F27-960A-3077E423B3BA}"/>
              </a:ext>
            </a:extLst>
          </p:cNvPr>
          <p:cNvSpPr/>
          <p:nvPr/>
        </p:nvSpPr>
        <p:spPr bwMode="auto">
          <a:xfrm>
            <a:off x="6241194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78B6E-E6BC-4D1F-BE6A-73E7D1D86350}"/>
              </a:ext>
            </a:extLst>
          </p:cNvPr>
          <p:cNvSpPr/>
          <p:nvPr/>
        </p:nvSpPr>
        <p:spPr bwMode="auto">
          <a:xfrm>
            <a:off x="6753258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EC0B4-6A28-46F5-8B0E-AD81877A916E}"/>
              </a:ext>
            </a:extLst>
          </p:cNvPr>
          <p:cNvSpPr/>
          <p:nvPr/>
        </p:nvSpPr>
        <p:spPr bwMode="auto">
          <a:xfrm>
            <a:off x="726532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4" name="!!20">
            <a:extLst>
              <a:ext uri="{FF2B5EF4-FFF2-40B4-BE49-F238E27FC236}">
                <a16:creationId xmlns:a16="http://schemas.microsoft.com/office/drawing/2014/main" id="{3C75BA4E-5366-460F-83CA-4A2484E3478F}"/>
              </a:ext>
            </a:extLst>
          </p:cNvPr>
          <p:cNvSpPr/>
          <p:nvPr/>
        </p:nvSpPr>
        <p:spPr bwMode="auto">
          <a:xfrm>
            <a:off x="470500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5" name="!!21">
            <a:extLst>
              <a:ext uri="{FF2B5EF4-FFF2-40B4-BE49-F238E27FC236}">
                <a16:creationId xmlns:a16="http://schemas.microsoft.com/office/drawing/2014/main" id="{D0655612-97F0-4C91-ADB2-99AD3BFD3645}"/>
              </a:ext>
            </a:extLst>
          </p:cNvPr>
          <p:cNvSpPr/>
          <p:nvPr/>
        </p:nvSpPr>
        <p:spPr bwMode="auto">
          <a:xfrm>
            <a:off x="5217066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6" name="!!22">
            <a:extLst>
              <a:ext uri="{FF2B5EF4-FFF2-40B4-BE49-F238E27FC236}">
                <a16:creationId xmlns:a16="http://schemas.microsoft.com/office/drawing/2014/main" id="{EB0C790C-3D0A-47E4-BB78-D6FC9B3A801D}"/>
              </a:ext>
            </a:extLst>
          </p:cNvPr>
          <p:cNvSpPr/>
          <p:nvPr/>
        </p:nvSpPr>
        <p:spPr bwMode="auto">
          <a:xfrm>
            <a:off x="5729130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7" name="!!23">
            <a:extLst>
              <a:ext uri="{FF2B5EF4-FFF2-40B4-BE49-F238E27FC236}">
                <a16:creationId xmlns:a16="http://schemas.microsoft.com/office/drawing/2014/main" id="{D2B5C5DC-B3A6-4B2D-A285-2145652341BB}"/>
              </a:ext>
            </a:extLst>
          </p:cNvPr>
          <p:cNvSpPr/>
          <p:nvPr/>
        </p:nvSpPr>
        <p:spPr bwMode="auto">
          <a:xfrm>
            <a:off x="6241194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8" name="!!24">
            <a:extLst>
              <a:ext uri="{FF2B5EF4-FFF2-40B4-BE49-F238E27FC236}">
                <a16:creationId xmlns:a16="http://schemas.microsoft.com/office/drawing/2014/main" id="{79300EEF-1406-4A18-9D30-DDFEB7433A7C}"/>
              </a:ext>
            </a:extLst>
          </p:cNvPr>
          <p:cNvSpPr/>
          <p:nvPr/>
        </p:nvSpPr>
        <p:spPr bwMode="auto">
          <a:xfrm>
            <a:off x="6753258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9" name="!!25">
            <a:extLst>
              <a:ext uri="{FF2B5EF4-FFF2-40B4-BE49-F238E27FC236}">
                <a16:creationId xmlns:a16="http://schemas.microsoft.com/office/drawing/2014/main" id="{D8988337-2F84-4B13-B0EE-8DB5BD4E7264}"/>
              </a:ext>
            </a:extLst>
          </p:cNvPr>
          <p:cNvSpPr/>
          <p:nvPr/>
        </p:nvSpPr>
        <p:spPr bwMode="auto">
          <a:xfrm>
            <a:off x="726532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33A29-5C7D-4E46-8F87-CA6E6215FA98}"/>
              </a:ext>
            </a:extLst>
          </p:cNvPr>
          <p:cNvSpPr/>
          <p:nvPr/>
        </p:nvSpPr>
        <p:spPr bwMode="auto">
          <a:xfrm>
            <a:off x="470500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B980BB-078C-4202-B055-9915AB1947E5}"/>
              </a:ext>
            </a:extLst>
          </p:cNvPr>
          <p:cNvSpPr/>
          <p:nvPr/>
        </p:nvSpPr>
        <p:spPr bwMode="auto">
          <a:xfrm>
            <a:off x="5217066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CC5503-05AC-4B51-8013-3C41D3767B54}"/>
              </a:ext>
            </a:extLst>
          </p:cNvPr>
          <p:cNvSpPr/>
          <p:nvPr/>
        </p:nvSpPr>
        <p:spPr bwMode="auto">
          <a:xfrm>
            <a:off x="5729130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856ACB-4FE4-48DA-8056-0614B71ABD52}"/>
              </a:ext>
            </a:extLst>
          </p:cNvPr>
          <p:cNvSpPr/>
          <p:nvPr/>
        </p:nvSpPr>
        <p:spPr bwMode="auto">
          <a:xfrm>
            <a:off x="6241194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E17C7-AA84-456B-A6F1-DA147B30A954}"/>
              </a:ext>
            </a:extLst>
          </p:cNvPr>
          <p:cNvSpPr/>
          <p:nvPr/>
        </p:nvSpPr>
        <p:spPr bwMode="auto">
          <a:xfrm>
            <a:off x="6753258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908564-A5F7-4140-9075-A9B771B3567F}"/>
              </a:ext>
            </a:extLst>
          </p:cNvPr>
          <p:cNvSpPr/>
          <p:nvPr/>
        </p:nvSpPr>
        <p:spPr bwMode="auto">
          <a:xfrm>
            <a:off x="726532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B70A5E-6254-4B36-B3DA-CCE958C3BAE9}"/>
              </a:ext>
            </a:extLst>
          </p:cNvPr>
          <p:cNvSpPr/>
          <p:nvPr/>
        </p:nvSpPr>
        <p:spPr bwMode="auto">
          <a:xfrm>
            <a:off x="470500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2D2220-02E7-4F1F-874B-16A386612B3D}"/>
              </a:ext>
            </a:extLst>
          </p:cNvPr>
          <p:cNvSpPr/>
          <p:nvPr/>
        </p:nvSpPr>
        <p:spPr bwMode="auto">
          <a:xfrm>
            <a:off x="5217066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51EB04-E4EB-4414-81FD-87B5BDC5479F}"/>
              </a:ext>
            </a:extLst>
          </p:cNvPr>
          <p:cNvSpPr/>
          <p:nvPr/>
        </p:nvSpPr>
        <p:spPr bwMode="auto">
          <a:xfrm>
            <a:off x="5729130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3972AD-65C7-44DC-86B7-548DEACD6419}"/>
              </a:ext>
            </a:extLst>
          </p:cNvPr>
          <p:cNvSpPr/>
          <p:nvPr/>
        </p:nvSpPr>
        <p:spPr bwMode="auto">
          <a:xfrm>
            <a:off x="6241194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7BAAD7-5DD0-49D1-9260-3F8B2F10E70D}"/>
              </a:ext>
            </a:extLst>
          </p:cNvPr>
          <p:cNvSpPr/>
          <p:nvPr/>
        </p:nvSpPr>
        <p:spPr bwMode="auto">
          <a:xfrm>
            <a:off x="6753258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CDE304-0062-4001-BCB1-E136A116F42E}"/>
              </a:ext>
            </a:extLst>
          </p:cNvPr>
          <p:cNvSpPr/>
          <p:nvPr/>
        </p:nvSpPr>
        <p:spPr bwMode="auto">
          <a:xfrm>
            <a:off x="726532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2" name="!!50">
            <a:extLst>
              <a:ext uri="{FF2B5EF4-FFF2-40B4-BE49-F238E27FC236}">
                <a16:creationId xmlns:a16="http://schemas.microsoft.com/office/drawing/2014/main" id="{80E3F662-4A76-4C51-B7D0-0D537565AA68}"/>
              </a:ext>
            </a:extLst>
          </p:cNvPr>
          <p:cNvSpPr/>
          <p:nvPr/>
        </p:nvSpPr>
        <p:spPr bwMode="auto">
          <a:xfrm>
            <a:off x="4705002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3" name="!!51">
            <a:extLst>
              <a:ext uri="{FF2B5EF4-FFF2-40B4-BE49-F238E27FC236}">
                <a16:creationId xmlns:a16="http://schemas.microsoft.com/office/drawing/2014/main" id="{5D22D696-35F8-4772-949D-59D4D645FD4D}"/>
              </a:ext>
            </a:extLst>
          </p:cNvPr>
          <p:cNvSpPr/>
          <p:nvPr/>
        </p:nvSpPr>
        <p:spPr bwMode="auto">
          <a:xfrm>
            <a:off x="5217066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4" name="!!52">
            <a:extLst>
              <a:ext uri="{FF2B5EF4-FFF2-40B4-BE49-F238E27FC236}">
                <a16:creationId xmlns:a16="http://schemas.microsoft.com/office/drawing/2014/main" id="{3B24F292-2F53-49A8-9EFD-4A2330D5ECBB}"/>
              </a:ext>
            </a:extLst>
          </p:cNvPr>
          <p:cNvSpPr/>
          <p:nvPr/>
        </p:nvSpPr>
        <p:spPr bwMode="auto">
          <a:xfrm>
            <a:off x="5729130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5" name="!!53">
            <a:extLst>
              <a:ext uri="{FF2B5EF4-FFF2-40B4-BE49-F238E27FC236}">
                <a16:creationId xmlns:a16="http://schemas.microsoft.com/office/drawing/2014/main" id="{C3F1B068-104F-4CCB-BB21-3B4E45DD2C3C}"/>
              </a:ext>
            </a:extLst>
          </p:cNvPr>
          <p:cNvSpPr/>
          <p:nvPr/>
        </p:nvSpPr>
        <p:spPr bwMode="auto">
          <a:xfrm>
            <a:off x="6241194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6" name="!!54">
            <a:extLst>
              <a:ext uri="{FF2B5EF4-FFF2-40B4-BE49-F238E27FC236}">
                <a16:creationId xmlns:a16="http://schemas.microsoft.com/office/drawing/2014/main" id="{9FA65929-8D38-481B-9C08-61CD57E2CCCB}"/>
              </a:ext>
            </a:extLst>
          </p:cNvPr>
          <p:cNvSpPr/>
          <p:nvPr/>
        </p:nvSpPr>
        <p:spPr bwMode="auto">
          <a:xfrm>
            <a:off x="6753258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77" name="!!55">
            <a:extLst>
              <a:ext uri="{FF2B5EF4-FFF2-40B4-BE49-F238E27FC236}">
                <a16:creationId xmlns:a16="http://schemas.microsoft.com/office/drawing/2014/main" id="{AEC4BFAD-0143-440D-BCCC-B9C35F94C4DA}"/>
              </a:ext>
            </a:extLst>
          </p:cNvPr>
          <p:cNvSpPr/>
          <p:nvPr/>
        </p:nvSpPr>
        <p:spPr bwMode="auto">
          <a:xfrm>
            <a:off x="7265322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52966E-5BB2-4F7B-833F-C2F2ABE81B89}"/>
              </a:ext>
            </a:extLst>
          </p:cNvPr>
          <p:cNvSpPr/>
          <p:nvPr/>
        </p:nvSpPr>
        <p:spPr bwMode="auto">
          <a:xfrm>
            <a:off x="4414614" y="3047473"/>
            <a:ext cx="290387" cy="496642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CFAAC5-8B99-42D1-886F-236ADD5B9CD0}"/>
              </a:ext>
            </a:extLst>
          </p:cNvPr>
          <p:cNvSpPr/>
          <p:nvPr/>
        </p:nvSpPr>
        <p:spPr bwMode="auto">
          <a:xfrm>
            <a:off x="4414614" y="3544116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63078-CAEF-40D3-B661-E057D35FF30D}"/>
              </a:ext>
            </a:extLst>
          </p:cNvPr>
          <p:cNvSpPr/>
          <p:nvPr/>
        </p:nvSpPr>
        <p:spPr bwMode="auto">
          <a:xfrm>
            <a:off x="4414614" y="4058001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2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0F731A-BF8C-4363-AE2F-2903EE7ABC4E}"/>
              </a:ext>
            </a:extLst>
          </p:cNvPr>
          <p:cNvSpPr/>
          <p:nvPr/>
        </p:nvSpPr>
        <p:spPr bwMode="auto">
          <a:xfrm>
            <a:off x="4414614" y="4570065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37438-C04D-4B51-838A-CAE491AFBE4C}"/>
              </a:ext>
            </a:extLst>
          </p:cNvPr>
          <p:cNvSpPr/>
          <p:nvPr/>
        </p:nvSpPr>
        <p:spPr bwMode="auto">
          <a:xfrm>
            <a:off x="4414614" y="5082129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1A79F4-B711-4B76-9E7B-3ACE1045E79B}"/>
              </a:ext>
            </a:extLst>
          </p:cNvPr>
          <p:cNvSpPr/>
          <p:nvPr/>
        </p:nvSpPr>
        <p:spPr bwMode="auto">
          <a:xfrm>
            <a:off x="4414614" y="5594193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09AB0-C6E8-F654-2D42-15DC55A12C1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0B3D7D-052F-3D7D-10A2-1C45CC5AA03B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89CBBC-58A5-D74D-DE27-9BC07DDA6F2D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7E4ED3-A316-1FBD-4E98-49D46E522BC2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E4BAA5-2CE1-4D3D-F271-DFCF8A7FAB53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532BCA-0C27-5809-BBF1-E48DA92F675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D76F2A-BCF6-DD9B-AE81-2E715511F188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BB71AC-B093-F393-5457-2EFF33BCF215}"/>
                </a:ext>
              </a:extLst>
            </p:cNvPr>
            <p:cNvCxnSpPr>
              <a:cxnSpLocks/>
              <a:stCxn id="33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FB9C7E-0B5D-E2A1-2BDA-A70011549F8B}"/>
                </a:ext>
              </a:extLst>
            </p:cNvPr>
            <p:cNvCxnSpPr>
              <a:cxnSpLocks/>
              <a:stCxn id="19" idx="5"/>
              <a:endCxn id="33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17142A7-B51E-475B-75F4-F9EE526AF658}"/>
                </a:ext>
              </a:extLst>
            </p:cNvPr>
            <p:cNvCxnSpPr>
              <a:cxnSpLocks/>
              <a:stCxn id="20" idx="5"/>
              <a:endCxn id="2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2990A6C-F260-33EF-716C-A97A3A211766}"/>
                </a:ext>
              </a:extLst>
            </p:cNvPr>
            <p:cNvCxnSpPr>
              <a:cxnSpLocks/>
              <a:stCxn id="27" idx="7"/>
              <a:endCxn id="2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C52A137-DBBE-0927-2FE6-8EF7FCDDADC6}"/>
                </a:ext>
              </a:extLst>
            </p:cNvPr>
            <p:cNvCxnSpPr>
              <a:cxnSpLocks/>
              <a:stCxn id="33" idx="7"/>
              <a:endCxn id="2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F514A2-1393-697D-6FE3-DB41B4E6FBB8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C40B52-5746-F2D6-EEEC-F3CC7B18D91F}"/>
                </a:ext>
              </a:extLst>
            </p:cNvPr>
            <p:cNvCxnSpPr>
              <a:cxnSpLocks/>
              <a:stCxn id="98" idx="3"/>
              <a:endCxn id="97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293C6F-A802-5987-31AE-80B249A90006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2A0D0A4-8F81-026B-E146-4C73D5CD9AFE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ECDFD59-7CE8-A997-FB9E-90439F2E9190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05EAF3-4B0D-3069-5113-985AEEF6DE25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4CA1411-C44D-C13E-E381-A6CF9AF7AC02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2BE3892-2A5F-7074-8460-EACF0B34143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B809214-F726-18DF-139F-ABBAC0246E6B}"/>
                </a:ext>
              </a:extLst>
            </p:cNvPr>
            <p:cNvCxnSpPr>
              <a:cxnSpLocks/>
              <a:stCxn id="102" idx="0"/>
              <a:endCxn id="98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DA8A056-6652-32D3-CD50-4993A1446ABE}"/>
                </a:ext>
              </a:extLst>
            </p:cNvPr>
            <p:cNvCxnSpPr>
              <a:cxnSpLocks/>
              <a:stCxn id="97" idx="5"/>
              <a:endCxn id="102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C8AB02C-71C2-F705-6984-78FE88832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A0BB9FF-C367-C49E-3FDA-3E83FDD76583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EDD892B-0FD8-6764-6AC0-1ABA131F27FB}"/>
                </a:ext>
              </a:extLst>
            </p:cNvPr>
            <p:cNvCxnSpPr>
              <a:cxnSpLocks/>
              <a:stCxn id="99" idx="4"/>
              <a:endCxn id="101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D185918-18B9-9B83-3F04-25C5685689D8}"/>
                </a:ext>
              </a:extLst>
            </p:cNvPr>
            <p:cNvCxnSpPr>
              <a:cxnSpLocks/>
              <a:stCxn id="101" idx="7"/>
              <a:endCxn id="100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2E7B7D4-F3BB-4F07-9A52-1C9BE70A4F80}"/>
                </a:ext>
              </a:extLst>
            </p:cNvPr>
            <p:cNvCxnSpPr>
              <a:cxnSpLocks/>
              <a:stCxn id="102" idx="7"/>
              <a:endCxn id="100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85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418140" y="1009597"/>
            <a:ext cx="1784178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remove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744877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D74CE6-43B4-41DF-B34F-2DABAA7A4BE3}"/>
              </a:ext>
            </a:extLst>
          </p:cNvPr>
          <p:cNvSpPr/>
          <p:nvPr/>
        </p:nvSpPr>
        <p:spPr bwMode="auto">
          <a:xfrm>
            <a:off x="470500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16F362-75E9-4AEC-8C27-9593C7A7EE11}"/>
              </a:ext>
            </a:extLst>
          </p:cNvPr>
          <p:cNvSpPr/>
          <p:nvPr/>
        </p:nvSpPr>
        <p:spPr bwMode="auto">
          <a:xfrm>
            <a:off x="5217066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ED8A8D-829B-4942-9755-7582BE4D6E92}"/>
              </a:ext>
            </a:extLst>
          </p:cNvPr>
          <p:cNvSpPr/>
          <p:nvPr/>
        </p:nvSpPr>
        <p:spPr bwMode="auto">
          <a:xfrm>
            <a:off x="5729130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2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294292-2A30-463A-8471-C5362B325784}"/>
              </a:ext>
            </a:extLst>
          </p:cNvPr>
          <p:cNvSpPr/>
          <p:nvPr/>
        </p:nvSpPr>
        <p:spPr bwMode="auto">
          <a:xfrm>
            <a:off x="6241194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27D538-977D-4078-8210-8B73BE8BAE22}"/>
              </a:ext>
            </a:extLst>
          </p:cNvPr>
          <p:cNvSpPr/>
          <p:nvPr/>
        </p:nvSpPr>
        <p:spPr bwMode="auto">
          <a:xfrm>
            <a:off x="6753258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4B253-D3AE-4512-BA11-F08A0CB10052}"/>
              </a:ext>
            </a:extLst>
          </p:cNvPr>
          <p:cNvSpPr/>
          <p:nvPr/>
        </p:nvSpPr>
        <p:spPr bwMode="auto">
          <a:xfrm>
            <a:off x="726532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48C6-91AF-4A3C-B3B8-202A9604C91F}"/>
              </a:ext>
            </a:extLst>
          </p:cNvPr>
          <p:cNvSpPr/>
          <p:nvPr/>
        </p:nvSpPr>
        <p:spPr bwMode="auto">
          <a:xfrm>
            <a:off x="470500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D52F4-345B-416B-8C84-BFDA173D251E}"/>
              </a:ext>
            </a:extLst>
          </p:cNvPr>
          <p:cNvSpPr/>
          <p:nvPr/>
        </p:nvSpPr>
        <p:spPr bwMode="auto">
          <a:xfrm>
            <a:off x="5217066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45322AF-7FAA-4C9A-AE0C-93931AE0C690}"/>
              </a:ext>
            </a:extLst>
          </p:cNvPr>
          <p:cNvSpPr/>
          <p:nvPr/>
        </p:nvSpPr>
        <p:spPr bwMode="auto">
          <a:xfrm>
            <a:off x="5729130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3FDC5-C73F-411E-AF19-862DA4652864}"/>
              </a:ext>
            </a:extLst>
          </p:cNvPr>
          <p:cNvSpPr/>
          <p:nvPr/>
        </p:nvSpPr>
        <p:spPr bwMode="auto">
          <a:xfrm>
            <a:off x="6241194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72CC1-7C84-4CC1-87F6-20BBA998E201}"/>
              </a:ext>
            </a:extLst>
          </p:cNvPr>
          <p:cNvSpPr/>
          <p:nvPr/>
        </p:nvSpPr>
        <p:spPr bwMode="auto">
          <a:xfrm>
            <a:off x="6753258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C66F6-44CD-4CE9-A61C-4ED255F02433}"/>
              </a:ext>
            </a:extLst>
          </p:cNvPr>
          <p:cNvSpPr/>
          <p:nvPr/>
        </p:nvSpPr>
        <p:spPr bwMode="auto">
          <a:xfrm>
            <a:off x="726532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BF80A6-0AA5-41E7-9EDA-CED95FD6B0D7}"/>
              </a:ext>
            </a:extLst>
          </p:cNvPr>
          <p:cNvSpPr/>
          <p:nvPr/>
        </p:nvSpPr>
        <p:spPr bwMode="auto">
          <a:xfrm>
            <a:off x="470500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7A9D33-B765-472E-8BEF-BCC6E00AB024}"/>
              </a:ext>
            </a:extLst>
          </p:cNvPr>
          <p:cNvSpPr/>
          <p:nvPr/>
        </p:nvSpPr>
        <p:spPr bwMode="auto">
          <a:xfrm>
            <a:off x="5217066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5530076-A316-4696-854D-0EEDC6049EDC}"/>
              </a:ext>
            </a:extLst>
          </p:cNvPr>
          <p:cNvSpPr/>
          <p:nvPr/>
        </p:nvSpPr>
        <p:spPr bwMode="auto">
          <a:xfrm>
            <a:off x="5729130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438E7B-0507-4F27-960A-3077E423B3BA}"/>
              </a:ext>
            </a:extLst>
          </p:cNvPr>
          <p:cNvSpPr/>
          <p:nvPr/>
        </p:nvSpPr>
        <p:spPr bwMode="auto">
          <a:xfrm>
            <a:off x="6241194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78B6E-E6BC-4D1F-BE6A-73E7D1D86350}"/>
              </a:ext>
            </a:extLst>
          </p:cNvPr>
          <p:cNvSpPr/>
          <p:nvPr/>
        </p:nvSpPr>
        <p:spPr bwMode="auto">
          <a:xfrm>
            <a:off x="6753258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EC0B4-6A28-46F5-8B0E-AD81877A916E}"/>
              </a:ext>
            </a:extLst>
          </p:cNvPr>
          <p:cNvSpPr/>
          <p:nvPr/>
        </p:nvSpPr>
        <p:spPr bwMode="auto">
          <a:xfrm>
            <a:off x="726532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4" name="!!50">
            <a:extLst>
              <a:ext uri="{FF2B5EF4-FFF2-40B4-BE49-F238E27FC236}">
                <a16:creationId xmlns:a16="http://schemas.microsoft.com/office/drawing/2014/main" id="{3C75BA4E-5366-460F-83CA-4A2484E3478F}"/>
              </a:ext>
            </a:extLst>
          </p:cNvPr>
          <p:cNvSpPr/>
          <p:nvPr/>
        </p:nvSpPr>
        <p:spPr bwMode="auto">
          <a:xfrm>
            <a:off x="470500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5" name="!!51">
            <a:extLst>
              <a:ext uri="{FF2B5EF4-FFF2-40B4-BE49-F238E27FC236}">
                <a16:creationId xmlns:a16="http://schemas.microsoft.com/office/drawing/2014/main" id="{D0655612-97F0-4C91-ADB2-99AD3BFD3645}"/>
              </a:ext>
            </a:extLst>
          </p:cNvPr>
          <p:cNvSpPr/>
          <p:nvPr/>
        </p:nvSpPr>
        <p:spPr bwMode="auto">
          <a:xfrm>
            <a:off x="5217066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6" name="!!52">
            <a:extLst>
              <a:ext uri="{FF2B5EF4-FFF2-40B4-BE49-F238E27FC236}">
                <a16:creationId xmlns:a16="http://schemas.microsoft.com/office/drawing/2014/main" id="{EB0C790C-3D0A-47E4-BB78-D6FC9B3A801D}"/>
              </a:ext>
            </a:extLst>
          </p:cNvPr>
          <p:cNvSpPr/>
          <p:nvPr/>
        </p:nvSpPr>
        <p:spPr bwMode="auto">
          <a:xfrm>
            <a:off x="5729130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7" name="!!53">
            <a:extLst>
              <a:ext uri="{FF2B5EF4-FFF2-40B4-BE49-F238E27FC236}">
                <a16:creationId xmlns:a16="http://schemas.microsoft.com/office/drawing/2014/main" id="{D2B5C5DC-B3A6-4B2D-A285-2145652341BB}"/>
              </a:ext>
            </a:extLst>
          </p:cNvPr>
          <p:cNvSpPr/>
          <p:nvPr/>
        </p:nvSpPr>
        <p:spPr bwMode="auto">
          <a:xfrm>
            <a:off x="6241194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8" name="!!54">
            <a:extLst>
              <a:ext uri="{FF2B5EF4-FFF2-40B4-BE49-F238E27FC236}">
                <a16:creationId xmlns:a16="http://schemas.microsoft.com/office/drawing/2014/main" id="{79300EEF-1406-4A18-9D30-DDFEB7433A7C}"/>
              </a:ext>
            </a:extLst>
          </p:cNvPr>
          <p:cNvSpPr/>
          <p:nvPr/>
        </p:nvSpPr>
        <p:spPr bwMode="auto">
          <a:xfrm>
            <a:off x="6753258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9" name="!!55">
            <a:extLst>
              <a:ext uri="{FF2B5EF4-FFF2-40B4-BE49-F238E27FC236}">
                <a16:creationId xmlns:a16="http://schemas.microsoft.com/office/drawing/2014/main" id="{D8988337-2F84-4B13-B0EE-8DB5BD4E7264}"/>
              </a:ext>
            </a:extLst>
          </p:cNvPr>
          <p:cNvSpPr/>
          <p:nvPr/>
        </p:nvSpPr>
        <p:spPr bwMode="auto">
          <a:xfrm>
            <a:off x="726532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33A29-5C7D-4E46-8F87-CA6E6215FA98}"/>
              </a:ext>
            </a:extLst>
          </p:cNvPr>
          <p:cNvSpPr/>
          <p:nvPr/>
        </p:nvSpPr>
        <p:spPr bwMode="auto">
          <a:xfrm>
            <a:off x="470500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B980BB-078C-4202-B055-9915AB1947E5}"/>
              </a:ext>
            </a:extLst>
          </p:cNvPr>
          <p:cNvSpPr/>
          <p:nvPr/>
        </p:nvSpPr>
        <p:spPr bwMode="auto">
          <a:xfrm>
            <a:off x="5217066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5CC5503-05AC-4B51-8013-3C41D3767B54}"/>
              </a:ext>
            </a:extLst>
          </p:cNvPr>
          <p:cNvSpPr/>
          <p:nvPr/>
        </p:nvSpPr>
        <p:spPr bwMode="auto">
          <a:xfrm>
            <a:off x="5729130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856ACB-4FE4-48DA-8056-0614B71ABD52}"/>
              </a:ext>
            </a:extLst>
          </p:cNvPr>
          <p:cNvSpPr/>
          <p:nvPr/>
        </p:nvSpPr>
        <p:spPr bwMode="auto">
          <a:xfrm>
            <a:off x="6241194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E17C7-AA84-456B-A6F1-DA147B30A954}"/>
              </a:ext>
            </a:extLst>
          </p:cNvPr>
          <p:cNvSpPr/>
          <p:nvPr/>
        </p:nvSpPr>
        <p:spPr bwMode="auto">
          <a:xfrm>
            <a:off x="6753258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908564-A5F7-4140-9075-A9B771B3567F}"/>
              </a:ext>
            </a:extLst>
          </p:cNvPr>
          <p:cNvSpPr/>
          <p:nvPr/>
        </p:nvSpPr>
        <p:spPr bwMode="auto">
          <a:xfrm>
            <a:off x="726532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B70A5E-6254-4B36-B3DA-CCE958C3BAE9}"/>
              </a:ext>
            </a:extLst>
          </p:cNvPr>
          <p:cNvSpPr/>
          <p:nvPr/>
        </p:nvSpPr>
        <p:spPr bwMode="auto">
          <a:xfrm>
            <a:off x="470500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2D2220-02E7-4F1F-874B-16A386612B3D}"/>
              </a:ext>
            </a:extLst>
          </p:cNvPr>
          <p:cNvSpPr/>
          <p:nvPr/>
        </p:nvSpPr>
        <p:spPr bwMode="auto">
          <a:xfrm>
            <a:off x="5217066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51EB04-E4EB-4414-81FD-87B5BDC5479F}"/>
              </a:ext>
            </a:extLst>
          </p:cNvPr>
          <p:cNvSpPr/>
          <p:nvPr/>
        </p:nvSpPr>
        <p:spPr bwMode="auto">
          <a:xfrm>
            <a:off x="5729130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3972AD-65C7-44DC-86B7-548DEACD6419}"/>
              </a:ext>
            </a:extLst>
          </p:cNvPr>
          <p:cNvSpPr/>
          <p:nvPr/>
        </p:nvSpPr>
        <p:spPr bwMode="auto">
          <a:xfrm>
            <a:off x="6241194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7BAAD7-5DD0-49D1-9260-3F8B2F10E70D}"/>
              </a:ext>
            </a:extLst>
          </p:cNvPr>
          <p:cNvSpPr/>
          <p:nvPr/>
        </p:nvSpPr>
        <p:spPr bwMode="auto">
          <a:xfrm>
            <a:off x="6753258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CDE304-0062-4001-BCB1-E136A116F42E}"/>
              </a:ext>
            </a:extLst>
          </p:cNvPr>
          <p:cNvSpPr/>
          <p:nvPr/>
        </p:nvSpPr>
        <p:spPr bwMode="auto">
          <a:xfrm>
            <a:off x="726532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2" name="!!20">
            <a:extLst>
              <a:ext uri="{FF2B5EF4-FFF2-40B4-BE49-F238E27FC236}">
                <a16:creationId xmlns:a16="http://schemas.microsoft.com/office/drawing/2014/main" id="{80E3F662-4A76-4C51-B7D0-0D537565AA68}"/>
              </a:ext>
            </a:extLst>
          </p:cNvPr>
          <p:cNvSpPr/>
          <p:nvPr/>
        </p:nvSpPr>
        <p:spPr bwMode="auto">
          <a:xfrm>
            <a:off x="4705002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3" name="!!21">
            <a:extLst>
              <a:ext uri="{FF2B5EF4-FFF2-40B4-BE49-F238E27FC236}">
                <a16:creationId xmlns:a16="http://schemas.microsoft.com/office/drawing/2014/main" id="{5D22D696-35F8-4772-949D-59D4D645FD4D}"/>
              </a:ext>
            </a:extLst>
          </p:cNvPr>
          <p:cNvSpPr/>
          <p:nvPr/>
        </p:nvSpPr>
        <p:spPr bwMode="auto">
          <a:xfrm>
            <a:off x="5217066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4" name="!!22">
            <a:extLst>
              <a:ext uri="{FF2B5EF4-FFF2-40B4-BE49-F238E27FC236}">
                <a16:creationId xmlns:a16="http://schemas.microsoft.com/office/drawing/2014/main" id="{3B24F292-2F53-49A8-9EFD-4A2330D5ECBB}"/>
              </a:ext>
            </a:extLst>
          </p:cNvPr>
          <p:cNvSpPr/>
          <p:nvPr/>
        </p:nvSpPr>
        <p:spPr bwMode="auto">
          <a:xfrm>
            <a:off x="5729130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5" name="!!23">
            <a:extLst>
              <a:ext uri="{FF2B5EF4-FFF2-40B4-BE49-F238E27FC236}">
                <a16:creationId xmlns:a16="http://schemas.microsoft.com/office/drawing/2014/main" id="{C3F1B068-104F-4CCB-BB21-3B4E45DD2C3C}"/>
              </a:ext>
            </a:extLst>
          </p:cNvPr>
          <p:cNvSpPr/>
          <p:nvPr/>
        </p:nvSpPr>
        <p:spPr bwMode="auto">
          <a:xfrm>
            <a:off x="6241194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6" name="!!24">
            <a:extLst>
              <a:ext uri="{FF2B5EF4-FFF2-40B4-BE49-F238E27FC236}">
                <a16:creationId xmlns:a16="http://schemas.microsoft.com/office/drawing/2014/main" id="{9FA65929-8D38-481B-9C08-61CD57E2CCCB}"/>
              </a:ext>
            </a:extLst>
          </p:cNvPr>
          <p:cNvSpPr/>
          <p:nvPr/>
        </p:nvSpPr>
        <p:spPr bwMode="auto">
          <a:xfrm>
            <a:off x="6753258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77" name="!!25">
            <a:extLst>
              <a:ext uri="{FF2B5EF4-FFF2-40B4-BE49-F238E27FC236}">
                <a16:creationId xmlns:a16="http://schemas.microsoft.com/office/drawing/2014/main" id="{AEC4BFAD-0143-440D-BCCC-B9C35F94C4DA}"/>
              </a:ext>
            </a:extLst>
          </p:cNvPr>
          <p:cNvSpPr/>
          <p:nvPr/>
        </p:nvSpPr>
        <p:spPr bwMode="auto">
          <a:xfrm>
            <a:off x="7265322" y="559237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52966E-5BB2-4F7B-833F-C2F2ABE81B89}"/>
              </a:ext>
            </a:extLst>
          </p:cNvPr>
          <p:cNvSpPr/>
          <p:nvPr/>
        </p:nvSpPr>
        <p:spPr bwMode="auto">
          <a:xfrm>
            <a:off x="4414614" y="3047473"/>
            <a:ext cx="290387" cy="496642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CFAAC5-8B99-42D1-886F-236ADD5B9CD0}"/>
              </a:ext>
            </a:extLst>
          </p:cNvPr>
          <p:cNvSpPr/>
          <p:nvPr/>
        </p:nvSpPr>
        <p:spPr bwMode="auto">
          <a:xfrm>
            <a:off x="4414614" y="3544116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63078-CAEF-40D3-B661-E057D35FF30D}"/>
              </a:ext>
            </a:extLst>
          </p:cNvPr>
          <p:cNvSpPr/>
          <p:nvPr/>
        </p:nvSpPr>
        <p:spPr bwMode="auto">
          <a:xfrm>
            <a:off x="4414614" y="4058001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0F731A-BF8C-4363-AE2F-2903EE7ABC4E}"/>
              </a:ext>
            </a:extLst>
          </p:cNvPr>
          <p:cNvSpPr/>
          <p:nvPr/>
        </p:nvSpPr>
        <p:spPr bwMode="auto">
          <a:xfrm>
            <a:off x="4414614" y="4570065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37438-C04D-4B51-838A-CAE491AFBE4C}"/>
              </a:ext>
            </a:extLst>
          </p:cNvPr>
          <p:cNvSpPr/>
          <p:nvPr/>
        </p:nvSpPr>
        <p:spPr bwMode="auto">
          <a:xfrm>
            <a:off x="4414614" y="5082129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C1A79F4-B711-4B76-9E7B-3ACE1045E79B}"/>
              </a:ext>
            </a:extLst>
          </p:cNvPr>
          <p:cNvSpPr/>
          <p:nvPr/>
        </p:nvSpPr>
        <p:spPr bwMode="auto">
          <a:xfrm>
            <a:off x="4414614" y="5594193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2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09AB0-C6E8-F654-2D42-15DC55A12C1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0B3D7D-052F-3D7D-10A2-1C45CC5AA03B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89CBBC-58A5-D74D-DE27-9BC07DDA6F2D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7E4ED3-A316-1FBD-4E98-49D46E522BC2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E4BAA5-2CE1-4D3D-F271-DFCF8A7FAB53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532BCA-0C27-5809-BBF1-E48DA92F675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D76F2A-BCF6-DD9B-AE81-2E715511F188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BB71AC-B093-F393-5457-2EFF33BCF215}"/>
                </a:ext>
              </a:extLst>
            </p:cNvPr>
            <p:cNvCxnSpPr>
              <a:cxnSpLocks/>
              <a:stCxn id="33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FB9C7E-0B5D-E2A1-2BDA-A70011549F8B}"/>
                </a:ext>
              </a:extLst>
            </p:cNvPr>
            <p:cNvCxnSpPr>
              <a:cxnSpLocks/>
              <a:stCxn id="19" idx="5"/>
              <a:endCxn id="33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17142A7-B51E-475B-75F4-F9EE526AF658}"/>
                </a:ext>
              </a:extLst>
            </p:cNvPr>
            <p:cNvCxnSpPr>
              <a:cxnSpLocks/>
              <a:stCxn id="20" idx="5"/>
              <a:endCxn id="2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2990A6C-F260-33EF-716C-A97A3A211766}"/>
                </a:ext>
              </a:extLst>
            </p:cNvPr>
            <p:cNvCxnSpPr>
              <a:cxnSpLocks/>
              <a:stCxn id="27" idx="7"/>
              <a:endCxn id="2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C52A137-DBBE-0927-2FE6-8EF7FCDDADC6}"/>
                </a:ext>
              </a:extLst>
            </p:cNvPr>
            <p:cNvCxnSpPr>
              <a:cxnSpLocks/>
              <a:stCxn id="33" idx="7"/>
              <a:endCxn id="2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F514A2-1393-697D-6FE3-DB41B4E6FBB8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C40B52-5746-F2D6-EEEC-F3CC7B18D91F}"/>
                </a:ext>
              </a:extLst>
            </p:cNvPr>
            <p:cNvCxnSpPr>
              <a:cxnSpLocks/>
              <a:stCxn id="98" idx="3"/>
              <a:endCxn id="97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293C6F-A802-5987-31AE-80B249A90006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2A0D0A4-8F81-026B-E146-4C73D5CD9AFE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ECDFD59-7CE8-A997-FB9E-90439F2E9190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05EAF3-4B0D-3069-5113-985AEEF6DE25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4CA1411-C44D-C13E-E381-A6CF9AF7AC02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2BE3892-2A5F-7074-8460-EACF0B34143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B809214-F726-18DF-139F-ABBAC0246E6B}"/>
                </a:ext>
              </a:extLst>
            </p:cNvPr>
            <p:cNvCxnSpPr>
              <a:cxnSpLocks/>
              <a:stCxn id="102" idx="0"/>
              <a:endCxn id="98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DA8A056-6652-32D3-CD50-4993A1446ABE}"/>
                </a:ext>
              </a:extLst>
            </p:cNvPr>
            <p:cNvCxnSpPr>
              <a:cxnSpLocks/>
              <a:stCxn id="97" idx="5"/>
              <a:endCxn id="102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C8AB02C-71C2-F705-6984-78FE88832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A0BB9FF-C367-C49E-3FDA-3E83FDD76583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EDD892B-0FD8-6764-6AC0-1ABA131F27FB}"/>
                </a:ext>
              </a:extLst>
            </p:cNvPr>
            <p:cNvCxnSpPr>
              <a:cxnSpLocks/>
              <a:stCxn id="99" idx="4"/>
              <a:endCxn id="101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D185918-18B9-9B83-3F04-25C5685689D8}"/>
                </a:ext>
              </a:extLst>
            </p:cNvPr>
            <p:cNvCxnSpPr>
              <a:cxnSpLocks/>
              <a:stCxn id="101" idx="7"/>
              <a:endCxn id="100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2E7B7D4-F3BB-4F07-9A52-1C9BE70A4F80}"/>
                </a:ext>
              </a:extLst>
            </p:cNvPr>
            <p:cNvCxnSpPr>
              <a:cxnSpLocks/>
              <a:stCxn id="102" idx="7"/>
              <a:endCxn id="100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58541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/>
              <p:nvPr/>
            </p:nvSpPr>
            <p:spPr>
              <a:xfrm>
                <a:off x="1398132" y="382012"/>
                <a:ext cx="3468963" cy="60939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0→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1, 4, 3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1→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0, 2, 5, 4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2→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3→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4→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0, 1, 5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5→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1, 4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6→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3, 7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7→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400" b="0" i="1" smtClean="0">
                          <a:latin typeface="Cambria Math" panose="02040503050406030204" pitchFamily="18" charset="0"/>
                        </a:rPr>
                        <m:t>8→[]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A5FDAD-10C1-41A2-9570-66919CDDC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32" y="382012"/>
                <a:ext cx="3468963" cy="60939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41155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418140" y="1009597"/>
            <a:ext cx="1784178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remove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744877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D74CE6-43B4-41DF-B34F-2DABAA7A4BE3}"/>
              </a:ext>
            </a:extLst>
          </p:cNvPr>
          <p:cNvSpPr/>
          <p:nvPr/>
        </p:nvSpPr>
        <p:spPr bwMode="auto">
          <a:xfrm>
            <a:off x="470500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16F362-75E9-4AEC-8C27-9593C7A7EE11}"/>
              </a:ext>
            </a:extLst>
          </p:cNvPr>
          <p:cNvSpPr/>
          <p:nvPr/>
        </p:nvSpPr>
        <p:spPr bwMode="auto">
          <a:xfrm>
            <a:off x="5217066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ED8A8D-829B-4942-9755-7582BE4D6E92}"/>
              </a:ext>
            </a:extLst>
          </p:cNvPr>
          <p:cNvSpPr/>
          <p:nvPr/>
        </p:nvSpPr>
        <p:spPr bwMode="auto">
          <a:xfrm>
            <a:off x="5729130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2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294292-2A30-463A-8471-C5362B325784}"/>
              </a:ext>
            </a:extLst>
          </p:cNvPr>
          <p:cNvSpPr/>
          <p:nvPr/>
        </p:nvSpPr>
        <p:spPr bwMode="auto">
          <a:xfrm>
            <a:off x="6241194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27D538-977D-4078-8210-8B73BE8BAE22}"/>
              </a:ext>
            </a:extLst>
          </p:cNvPr>
          <p:cNvSpPr/>
          <p:nvPr/>
        </p:nvSpPr>
        <p:spPr bwMode="auto">
          <a:xfrm>
            <a:off x="6753258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4B253-D3AE-4512-BA11-F08A0CB10052}"/>
              </a:ext>
            </a:extLst>
          </p:cNvPr>
          <p:cNvSpPr/>
          <p:nvPr/>
        </p:nvSpPr>
        <p:spPr bwMode="auto">
          <a:xfrm>
            <a:off x="726532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48C6-91AF-4A3C-B3B8-202A9604C91F}"/>
              </a:ext>
            </a:extLst>
          </p:cNvPr>
          <p:cNvSpPr/>
          <p:nvPr/>
        </p:nvSpPr>
        <p:spPr bwMode="auto">
          <a:xfrm>
            <a:off x="470500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D52F4-345B-416B-8C84-BFDA173D251E}"/>
              </a:ext>
            </a:extLst>
          </p:cNvPr>
          <p:cNvSpPr/>
          <p:nvPr/>
        </p:nvSpPr>
        <p:spPr bwMode="auto">
          <a:xfrm>
            <a:off x="5217066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2" name="!!c02">
            <a:extLst>
              <a:ext uri="{FF2B5EF4-FFF2-40B4-BE49-F238E27FC236}">
                <a16:creationId xmlns:a16="http://schemas.microsoft.com/office/drawing/2014/main" id="{345322AF-7FAA-4C9A-AE0C-93931AE0C690}"/>
              </a:ext>
            </a:extLst>
          </p:cNvPr>
          <p:cNvSpPr/>
          <p:nvPr/>
        </p:nvSpPr>
        <p:spPr bwMode="auto">
          <a:xfrm>
            <a:off x="5729130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3FDC5-C73F-411E-AF19-862DA4652864}"/>
              </a:ext>
            </a:extLst>
          </p:cNvPr>
          <p:cNvSpPr/>
          <p:nvPr/>
        </p:nvSpPr>
        <p:spPr bwMode="auto">
          <a:xfrm>
            <a:off x="6241194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72CC1-7C84-4CC1-87F6-20BBA998E201}"/>
              </a:ext>
            </a:extLst>
          </p:cNvPr>
          <p:cNvSpPr/>
          <p:nvPr/>
        </p:nvSpPr>
        <p:spPr bwMode="auto">
          <a:xfrm>
            <a:off x="6753258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C66F6-44CD-4CE9-A61C-4ED255F02433}"/>
              </a:ext>
            </a:extLst>
          </p:cNvPr>
          <p:cNvSpPr/>
          <p:nvPr/>
        </p:nvSpPr>
        <p:spPr bwMode="auto">
          <a:xfrm>
            <a:off x="726532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BF80A6-0AA5-41E7-9EDA-CED95FD6B0D7}"/>
              </a:ext>
            </a:extLst>
          </p:cNvPr>
          <p:cNvSpPr/>
          <p:nvPr/>
        </p:nvSpPr>
        <p:spPr bwMode="auto">
          <a:xfrm>
            <a:off x="470500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7A9D33-B765-472E-8BEF-BCC6E00AB024}"/>
              </a:ext>
            </a:extLst>
          </p:cNvPr>
          <p:cNvSpPr/>
          <p:nvPr/>
        </p:nvSpPr>
        <p:spPr bwMode="auto">
          <a:xfrm>
            <a:off x="5217066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0" name="!!c12">
            <a:extLst>
              <a:ext uri="{FF2B5EF4-FFF2-40B4-BE49-F238E27FC236}">
                <a16:creationId xmlns:a16="http://schemas.microsoft.com/office/drawing/2014/main" id="{65530076-A316-4696-854D-0EEDC6049EDC}"/>
              </a:ext>
            </a:extLst>
          </p:cNvPr>
          <p:cNvSpPr/>
          <p:nvPr/>
        </p:nvSpPr>
        <p:spPr bwMode="auto">
          <a:xfrm>
            <a:off x="5729130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438E7B-0507-4F27-960A-3077E423B3BA}"/>
              </a:ext>
            </a:extLst>
          </p:cNvPr>
          <p:cNvSpPr/>
          <p:nvPr/>
        </p:nvSpPr>
        <p:spPr bwMode="auto">
          <a:xfrm>
            <a:off x="6241194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78B6E-E6BC-4D1F-BE6A-73E7D1D86350}"/>
              </a:ext>
            </a:extLst>
          </p:cNvPr>
          <p:cNvSpPr/>
          <p:nvPr/>
        </p:nvSpPr>
        <p:spPr bwMode="auto">
          <a:xfrm>
            <a:off x="6753258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EC0B4-6A28-46F5-8B0E-AD81877A916E}"/>
              </a:ext>
            </a:extLst>
          </p:cNvPr>
          <p:cNvSpPr/>
          <p:nvPr/>
        </p:nvSpPr>
        <p:spPr bwMode="auto">
          <a:xfrm>
            <a:off x="726532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4" name="!!50">
            <a:extLst>
              <a:ext uri="{FF2B5EF4-FFF2-40B4-BE49-F238E27FC236}">
                <a16:creationId xmlns:a16="http://schemas.microsoft.com/office/drawing/2014/main" id="{3C75BA4E-5366-460F-83CA-4A2484E3478F}"/>
              </a:ext>
            </a:extLst>
          </p:cNvPr>
          <p:cNvSpPr/>
          <p:nvPr/>
        </p:nvSpPr>
        <p:spPr bwMode="auto">
          <a:xfrm>
            <a:off x="470500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5" name="!!51">
            <a:extLst>
              <a:ext uri="{FF2B5EF4-FFF2-40B4-BE49-F238E27FC236}">
                <a16:creationId xmlns:a16="http://schemas.microsoft.com/office/drawing/2014/main" id="{D0655612-97F0-4C91-ADB2-99AD3BFD3645}"/>
              </a:ext>
            </a:extLst>
          </p:cNvPr>
          <p:cNvSpPr/>
          <p:nvPr/>
        </p:nvSpPr>
        <p:spPr bwMode="auto">
          <a:xfrm>
            <a:off x="5217066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6" name="!!52">
            <a:extLst>
              <a:ext uri="{FF2B5EF4-FFF2-40B4-BE49-F238E27FC236}">
                <a16:creationId xmlns:a16="http://schemas.microsoft.com/office/drawing/2014/main" id="{EB0C790C-3D0A-47E4-BB78-D6FC9B3A801D}"/>
              </a:ext>
            </a:extLst>
          </p:cNvPr>
          <p:cNvSpPr/>
          <p:nvPr/>
        </p:nvSpPr>
        <p:spPr bwMode="auto">
          <a:xfrm>
            <a:off x="5729130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7" name="!!53">
            <a:extLst>
              <a:ext uri="{FF2B5EF4-FFF2-40B4-BE49-F238E27FC236}">
                <a16:creationId xmlns:a16="http://schemas.microsoft.com/office/drawing/2014/main" id="{D2B5C5DC-B3A6-4B2D-A285-2145652341BB}"/>
              </a:ext>
            </a:extLst>
          </p:cNvPr>
          <p:cNvSpPr/>
          <p:nvPr/>
        </p:nvSpPr>
        <p:spPr bwMode="auto">
          <a:xfrm>
            <a:off x="6241194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8" name="!!54">
            <a:extLst>
              <a:ext uri="{FF2B5EF4-FFF2-40B4-BE49-F238E27FC236}">
                <a16:creationId xmlns:a16="http://schemas.microsoft.com/office/drawing/2014/main" id="{79300EEF-1406-4A18-9D30-DDFEB7433A7C}"/>
              </a:ext>
            </a:extLst>
          </p:cNvPr>
          <p:cNvSpPr/>
          <p:nvPr/>
        </p:nvSpPr>
        <p:spPr bwMode="auto">
          <a:xfrm>
            <a:off x="6753258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9" name="!!55">
            <a:extLst>
              <a:ext uri="{FF2B5EF4-FFF2-40B4-BE49-F238E27FC236}">
                <a16:creationId xmlns:a16="http://schemas.microsoft.com/office/drawing/2014/main" id="{D8988337-2F84-4B13-B0EE-8DB5BD4E7264}"/>
              </a:ext>
            </a:extLst>
          </p:cNvPr>
          <p:cNvSpPr/>
          <p:nvPr/>
        </p:nvSpPr>
        <p:spPr bwMode="auto">
          <a:xfrm>
            <a:off x="726532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33A29-5C7D-4E46-8F87-CA6E6215FA98}"/>
              </a:ext>
            </a:extLst>
          </p:cNvPr>
          <p:cNvSpPr/>
          <p:nvPr/>
        </p:nvSpPr>
        <p:spPr bwMode="auto">
          <a:xfrm>
            <a:off x="470500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B980BB-078C-4202-B055-9915AB1947E5}"/>
              </a:ext>
            </a:extLst>
          </p:cNvPr>
          <p:cNvSpPr/>
          <p:nvPr/>
        </p:nvSpPr>
        <p:spPr bwMode="auto">
          <a:xfrm>
            <a:off x="5217066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2" name="!!c32">
            <a:extLst>
              <a:ext uri="{FF2B5EF4-FFF2-40B4-BE49-F238E27FC236}">
                <a16:creationId xmlns:a16="http://schemas.microsoft.com/office/drawing/2014/main" id="{35CC5503-05AC-4B51-8013-3C41D3767B54}"/>
              </a:ext>
            </a:extLst>
          </p:cNvPr>
          <p:cNvSpPr/>
          <p:nvPr/>
        </p:nvSpPr>
        <p:spPr bwMode="auto">
          <a:xfrm>
            <a:off x="5729130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856ACB-4FE4-48DA-8056-0614B71ABD52}"/>
              </a:ext>
            </a:extLst>
          </p:cNvPr>
          <p:cNvSpPr/>
          <p:nvPr/>
        </p:nvSpPr>
        <p:spPr bwMode="auto">
          <a:xfrm>
            <a:off x="6241194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E17C7-AA84-456B-A6F1-DA147B30A954}"/>
              </a:ext>
            </a:extLst>
          </p:cNvPr>
          <p:cNvSpPr/>
          <p:nvPr/>
        </p:nvSpPr>
        <p:spPr bwMode="auto">
          <a:xfrm>
            <a:off x="6753258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908564-A5F7-4140-9075-A9B771B3567F}"/>
              </a:ext>
            </a:extLst>
          </p:cNvPr>
          <p:cNvSpPr/>
          <p:nvPr/>
        </p:nvSpPr>
        <p:spPr bwMode="auto">
          <a:xfrm>
            <a:off x="726532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B70A5E-6254-4B36-B3DA-CCE958C3BAE9}"/>
              </a:ext>
            </a:extLst>
          </p:cNvPr>
          <p:cNvSpPr/>
          <p:nvPr/>
        </p:nvSpPr>
        <p:spPr bwMode="auto">
          <a:xfrm>
            <a:off x="470500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2D2220-02E7-4F1F-874B-16A386612B3D}"/>
              </a:ext>
            </a:extLst>
          </p:cNvPr>
          <p:cNvSpPr/>
          <p:nvPr/>
        </p:nvSpPr>
        <p:spPr bwMode="auto">
          <a:xfrm>
            <a:off x="5217066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8" name="!!c42">
            <a:extLst>
              <a:ext uri="{FF2B5EF4-FFF2-40B4-BE49-F238E27FC236}">
                <a16:creationId xmlns:a16="http://schemas.microsoft.com/office/drawing/2014/main" id="{5751EB04-E4EB-4414-81FD-87B5BDC5479F}"/>
              </a:ext>
            </a:extLst>
          </p:cNvPr>
          <p:cNvSpPr/>
          <p:nvPr/>
        </p:nvSpPr>
        <p:spPr bwMode="auto">
          <a:xfrm>
            <a:off x="5729130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3972AD-65C7-44DC-86B7-548DEACD6419}"/>
              </a:ext>
            </a:extLst>
          </p:cNvPr>
          <p:cNvSpPr/>
          <p:nvPr/>
        </p:nvSpPr>
        <p:spPr bwMode="auto">
          <a:xfrm>
            <a:off x="6241194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7BAAD7-5DD0-49D1-9260-3F8B2F10E70D}"/>
              </a:ext>
            </a:extLst>
          </p:cNvPr>
          <p:cNvSpPr/>
          <p:nvPr/>
        </p:nvSpPr>
        <p:spPr bwMode="auto">
          <a:xfrm>
            <a:off x="6753258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CDE304-0062-4001-BCB1-E136A116F42E}"/>
              </a:ext>
            </a:extLst>
          </p:cNvPr>
          <p:cNvSpPr/>
          <p:nvPr/>
        </p:nvSpPr>
        <p:spPr bwMode="auto">
          <a:xfrm>
            <a:off x="726532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52966E-5BB2-4F7B-833F-C2F2ABE81B89}"/>
              </a:ext>
            </a:extLst>
          </p:cNvPr>
          <p:cNvSpPr/>
          <p:nvPr/>
        </p:nvSpPr>
        <p:spPr bwMode="auto">
          <a:xfrm>
            <a:off x="4414614" y="3047473"/>
            <a:ext cx="290387" cy="496642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CFAAC5-8B99-42D1-886F-236ADD5B9CD0}"/>
              </a:ext>
            </a:extLst>
          </p:cNvPr>
          <p:cNvSpPr/>
          <p:nvPr/>
        </p:nvSpPr>
        <p:spPr bwMode="auto">
          <a:xfrm>
            <a:off x="4414614" y="3544116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63078-CAEF-40D3-B661-E057D35FF30D}"/>
              </a:ext>
            </a:extLst>
          </p:cNvPr>
          <p:cNvSpPr/>
          <p:nvPr/>
        </p:nvSpPr>
        <p:spPr bwMode="auto">
          <a:xfrm>
            <a:off x="4414614" y="4058001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0F731A-BF8C-4363-AE2F-2903EE7ABC4E}"/>
              </a:ext>
            </a:extLst>
          </p:cNvPr>
          <p:cNvSpPr/>
          <p:nvPr/>
        </p:nvSpPr>
        <p:spPr bwMode="auto">
          <a:xfrm>
            <a:off x="4414614" y="4570065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37438-C04D-4B51-838A-CAE491AFBE4C}"/>
              </a:ext>
            </a:extLst>
          </p:cNvPr>
          <p:cNvSpPr/>
          <p:nvPr/>
        </p:nvSpPr>
        <p:spPr bwMode="auto">
          <a:xfrm>
            <a:off x="4414614" y="5082129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09AB0-C6E8-F654-2D42-15DC55A12C1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0B3D7D-052F-3D7D-10A2-1C45CC5AA03B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89CBBC-58A5-D74D-DE27-9BC07DDA6F2D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7E4ED3-A316-1FBD-4E98-49D46E522BC2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E4BAA5-2CE1-4D3D-F271-DFCF8A7FAB53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532BCA-0C27-5809-BBF1-E48DA92F675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D76F2A-BCF6-DD9B-AE81-2E715511F188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BB71AC-B093-F393-5457-2EFF33BCF215}"/>
                </a:ext>
              </a:extLst>
            </p:cNvPr>
            <p:cNvCxnSpPr>
              <a:cxnSpLocks/>
              <a:stCxn id="33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FB9C7E-0B5D-E2A1-2BDA-A70011549F8B}"/>
                </a:ext>
              </a:extLst>
            </p:cNvPr>
            <p:cNvCxnSpPr>
              <a:cxnSpLocks/>
              <a:stCxn id="19" idx="5"/>
              <a:endCxn id="33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17142A7-B51E-475B-75F4-F9EE526AF658}"/>
                </a:ext>
              </a:extLst>
            </p:cNvPr>
            <p:cNvCxnSpPr>
              <a:cxnSpLocks/>
              <a:stCxn id="20" idx="5"/>
              <a:endCxn id="2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2990A6C-F260-33EF-716C-A97A3A211766}"/>
                </a:ext>
              </a:extLst>
            </p:cNvPr>
            <p:cNvCxnSpPr>
              <a:cxnSpLocks/>
              <a:stCxn id="27" idx="7"/>
              <a:endCxn id="2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C52A137-DBBE-0927-2FE6-8EF7FCDDADC6}"/>
                </a:ext>
              </a:extLst>
            </p:cNvPr>
            <p:cNvCxnSpPr>
              <a:cxnSpLocks/>
              <a:stCxn id="33" idx="7"/>
              <a:endCxn id="2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F514A2-1393-697D-6FE3-DB41B4E6FBB8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C40B52-5746-F2D6-EEEC-F3CC7B18D91F}"/>
                </a:ext>
              </a:extLst>
            </p:cNvPr>
            <p:cNvCxnSpPr>
              <a:cxnSpLocks/>
              <a:stCxn id="98" idx="3"/>
              <a:endCxn id="97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293C6F-A802-5987-31AE-80B249A90006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2A0D0A4-8F81-026B-E146-4C73D5CD9AFE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ECDFD59-7CE8-A997-FB9E-90439F2E9190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05EAF3-4B0D-3069-5113-985AEEF6DE25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4CA1411-C44D-C13E-E381-A6CF9AF7AC02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2BE3892-2A5F-7074-8460-EACF0B34143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B809214-F726-18DF-139F-ABBAC0246E6B}"/>
                </a:ext>
              </a:extLst>
            </p:cNvPr>
            <p:cNvCxnSpPr>
              <a:cxnSpLocks/>
              <a:stCxn id="102" idx="0"/>
              <a:endCxn id="98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DA8A056-6652-32D3-CD50-4993A1446ABE}"/>
                </a:ext>
              </a:extLst>
            </p:cNvPr>
            <p:cNvCxnSpPr>
              <a:cxnSpLocks/>
              <a:stCxn id="97" idx="5"/>
              <a:endCxn id="102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C8AB02C-71C2-F705-6984-78FE88832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A0BB9FF-C367-C49E-3FDA-3E83FDD76583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EDD892B-0FD8-6764-6AC0-1ABA131F27FB}"/>
                </a:ext>
              </a:extLst>
            </p:cNvPr>
            <p:cNvCxnSpPr>
              <a:cxnSpLocks/>
              <a:stCxn id="99" idx="4"/>
              <a:endCxn id="101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D185918-18B9-9B83-3F04-25C5685689D8}"/>
                </a:ext>
              </a:extLst>
            </p:cNvPr>
            <p:cNvCxnSpPr>
              <a:cxnSpLocks/>
              <a:stCxn id="101" idx="7"/>
              <a:endCxn id="100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2E7B7D4-F3BB-4F07-9A52-1C9BE70A4F80}"/>
                </a:ext>
              </a:extLst>
            </p:cNvPr>
            <p:cNvCxnSpPr>
              <a:cxnSpLocks/>
              <a:stCxn id="102" idx="7"/>
              <a:endCxn id="100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3001368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418140" y="1009597"/>
            <a:ext cx="1784178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remove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744877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D74CE6-43B4-41DF-B34F-2DABAA7A4BE3}"/>
              </a:ext>
            </a:extLst>
          </p:cNvPr>
          <p:cNvSpPr/>
          <p:nvPr/>
        </p:nvSpPr>
        <p:spPr bwMode="auto">
          <a:xfrm>
            <a:off x="470500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16F362-75E9-4AEC-8C27-9593C7A7EE11}"/>
              </a:ext>
            </a:extLst>
          </p:cNvPr>
          <p:cNvSpPr/>
          <p:nvPr/>
        </p:nvSpPr>
        <p:spPr bwMode="auto">
          <a:xfrm>
            <a:off x="5217066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ED8A8D-829B-4942-9755-7582BE4D6E92}"/>
              </a:ext>
            </a:extLst>
          </p:cNvPr>
          <p:cNvSpPr/>
          <p:nvPr/>
        </p:nvSpPr>
        <p:spPr bwMode="auto">
          <a:xfrm>
            <a:off x="5729130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294292-2A30-463A-8471-C5362B325784}"/>
              </a:ext>
            </a:extLst>
          </p:cNvPr>
          <p:cNvSpPr/>
          <p:nvPr/>
        </p:nvSpPr>
        <p:spPr bwMode="auto">
          <a:xfrm>
            <a:off x="6241194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27D538-977D-4078-8210-8B73BE8BAE22}"/>
              </a:ext>
            </a:extLst>
          </p:cNvPr>
          <p:cNvSpPr/>
          <p:nvPr/>
        </p:nvSpPr>
        <p:spPr bwMode="auto">
          <a:xfrm>
            <a:off x="6753258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44B253-D3AE-4512-BA11-F08A0CB10052}"/>
              </a:ext>
            </a:extLst>
          </p:cNvPr>
          <p:cNvSpPr/>
          <p:nvPr/>
        </p:nvSpPr>
        <p:spPr bwMode="auto">
          <a:xfrm>
            <a:off x="726532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2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48C6-91AF-4A3C-B3B8-202A9604C91F}"/>
              </a:ext>
            </a:extLst>
          </p:cNvPr>
          <p:cNvSpPr/>
          <p:nvPr/>
        </p:nvSpPr>
        <p:spPr bwMode="auto">
          <a:xfrm>
            <a:off x="470500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D52F4-345B-416B-8C84-BFDA173D251E}"/>
              </a:ext>
            </a:extLst>
          </p:cNvPr>
          <p:cNvSpPr/>
          <p:nvPr/>
        </p:nvSpPr>
        <p:spPr bwMode="auto">
          <a:xfrm>
            <a:off x="5217066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2" name="!!c02">
            <a:extLst>
              <a:ext uri="{FF2B5EF4-FFF2-40B4-BE49-F238E27FC236}">
                <a16:creationId xmlns:a16="http://schemas.microsoft.com/office/drawing/2014/main" id="{345322AF-7FAA-4C9A-AE0C-93931AE0C690}"/>
              </a:ext>
            </a:extLst>
          </p:cNvPr>
          <p:cNvSpPr/>
          <p:nvPr/>
        </p:nvSpPr>
        <p:spPr bwMode="auto">
          <a:xfrm>
            <a:off x="7270565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3FDC5-C73F-411E-AF19-862DA4652864}"/>
              </a:ext>
            </a:extLst>
          </p:cNvPr>
          <p:cNvSpPr/>
          <p:nvPr/>
        </p:nvSpPr>
        <p:spPr bwMode="auto">
          <a:xfrm>
            <a:off x="6241194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72CC1-7C84-4CC1-87F6-20BBA998E201}"/>
              </a:ext>
            </a:extLst>
          </p:cNvPr>
          <p:cNvSpPr/>
          <p:nvPr/>
        </p:nvSpPr>
        <p:spPr bwMode="auto">
          <a:xfrm>
            <a:off x="6753258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C66F6-44CD-4CE9-A61C-4ED255F02433}"/>
              </a:ext>
            </a:extLst>
          </p:cNvPr>
          <p:cNvSpPr/>
          <p:nvPr/>
        </p:nvSpPr>
        <p:spPr bwMode="auto">
          <a:xfrm>
            <a:off x="5729130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BF80A6-0AA5-41E7-9EDA-CED95FD6B0D7}"/>
              </a:ext>
            </a:extLst>
          </p:cNvPr>
          <p:cNvSpPr/>
          <p:nvPr/>
        </p:nvSpPr>
        <p:spPr bwMode="auto">
          <a:xfrm>
            <a:off x="470500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7A9D33-B765-472E-8BEF-BCC6E00AB024}"/>
              </a:ext>
            </a:extLst>
          </p:cNvPr>
          <p:cNvSpPr/>
          <p:nvPr/>
        </p:nvSpPr>
        <p:spPr bwMode="auto">
          <a:xfrm>
            <a:off x="5217066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0" name="!!c12">
            <a:extLst>
              <a:ext uri="{FF2B5EF4-FFF2-40B4-BE49-F238E27FC236}">
                <a16:creationId xmlns:a16="http://schemas.microsoft.com/office/drawing/2014/main" id="{65530076-A316-4696-854D-0EEDC6049EDC}"/>
              </a:ext>
            </a:extLst>
          </p:cNvPr>
          <p:cNvSpPr/>
          <p:nvPr/>
        </p:nvSpPr>
        <p:spPr bwMode="auto">
          <a:xfrm>
            <a:off x="7270565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438E7B-0507-4F27-960A-3077E423B3BA}"/>
              </a:ext>
            </a:extLst>
          </p:cNvPr>
          <p:cNvSpPr/>
          <p:nvPr/>
        </p:nvSpPr>
        <p:spPr bwMode="auto">
          <a:xfrm>
            <a:off x="6241194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78B6E-E6BC-4D1F-BE6A-73E7D1D86350}"/>
              </a:ext>
            </a:extLst>
          </p:cNvPr>
          <p:cNvSpPr/>
          <p:nvPr/>
        </p:nvSpPr>
        <p:spPr bwMode="auto">
          <a:xfrm>
            <a:off x="6753258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EC0B4-6A28-46F5-8B0E-AD81877A916E}"/>
              </a:ext>
            </a:extLst>
          </p:cNvPr>
          <p:cNvSpPr/>
          <p:nvPr/>
        </p:nvSpPr>
        <p:spPr bwMode="auto">
          <a:xfrm>
            <a:off x="5729130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4" name="!!50">
            <a:extLst>
              <a:ext uri="{FF2B5EF4-FFF2-40B4-BE49-F238E27FC236}">
                <a16:creationId xmlns:a16="http://schemas.microsoft.com/office/drawing/2014/main" id="{3C75BA4E-5366-460F-83CA-4A2484E3478F}"/>
              </a:ext>
            </a:extLst>
          </p:cNvPr>
          <p:cNvSpPr/>
          <p:nvPr/>
        </p:nvSpPr>
        <p:spPr bwMode="auto">
          <a:xfrm>
            <a:off x="470500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5" name="!!51">
            <a:extLst>
              <a:ext uri="{FF2B5EF4-FFF2-40B4-BE49-F238E27FC236}">
                <a16:creationId xmlns:a16="http://schemas.microsoft.com/office/drawing/2014/main" id="{D0655612-97F0-4C91-ADB2-99AD3BFD3645}"/>
              </a:ext>
            </a:extLst>
          </p:cNvPr>
          <p:cNvSpPr/>
          <p:nvPr/>
        </p:nvSpPr>
        <p:spPr bwMode="auto">
          <a:xfrm>
            <a:off x="5217066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6" name="!!52">
            <a:extLst>
              <a:ext uri="{FF2B5EF4-FFF2-40B4-BE49-F238E27FC236}">
                <a16:creationId xmlns:a16="http://schemas.microsoft.com/office/drawing/2014/main" id="{EB0C790C-3D0A-47E4-BB78-D6FC9B3A801D}"/>
              </a:ext>
            </a:extLst>
          </p:cNvPr>
          <p:cNvSpPr/>
          <p:nvPr/>
        </p:nvSpPr>
        <p:spPr bwMode="auto">
          <a:xfrm>
            <a:off x="7270565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7" name="!!53">
            <a:extLst>
              <a:ext uri="{FF2B5EF4-FFF2-40B4-BE49-F238E27FC236}">
                <a16:creationId xmlns:a16="http://schemas.microsoft.com/office/drawing/2014/main" id="{D2B5C5DC-B3A6-4B2D-A285-2145652341BB}"/>
              </a:ext>
            </a:extLst>
          </p:cNvPr>
          <p:cNvSpPr/>
          <p:nvPr/>
        </p:nvSpPr>
        <p:spPr bwMode="auto">
          <a:xfrm>
            <a:off x="6241194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8" name="!!54">
            <a:extLst>
              <a:ext uri="{FF2B5EF4-FFF2-40B4-BE49-F238E27FC236}">
                <a16:creationId xmlns:a16="http://schemas.microsoft.com/office/drawing/2014/main" id="{79300EEF-1406-4A18-9D30-DDFEB7433A7C}"/>
              </a:ext>
            </a:extLst>
          </p:cNvPr>
          <p:cNvSpPr/>
          <p:nvPr/>
        </p:nvSpPr>
        <p:spPr bwMode="auto">
          <a:xfrm>
            <a:off x="6753258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9" name="!!55">
            <a:extLst>
              <a:ext uri="{FF2B5EF4-FFF2-40B4-BE49-F238E27FC236}">
                <a16:creationId xmlns:a16="http://schemas.microsoft.com/office/drawing/2014/main" id="{D8988337-2F84-4B13-B0EE-8DB5BD4E7264}"/>
              </a:ext>
            </a:extLst>
          </p:cNvPr>
          <p:cNvSpPr/>
          <p:nvPr/>
        </p:nvSpPr>
        <p:spPr bwMode="auto">
          <a:xfrm>
            <a:off x="5729130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33A29-5C7D-4E46-8F87-CA6E6215FA98}"/>
              </a:ext>
            </a:extLst>
          </p:cNvPr>
          <p:cNvSpPr/>
          <p:nvPr/>
        </p:nvSpPr>
        <p:spPr bwMode="auto">
          <a:xfrm>
            <a:off x="470500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B980BB-078C-4202-B055-9915AB1947E5}"/>
              </a:ext>
            </a:extLst>
          </p:cNvPr>
          <p:cNvSpPr/>
          <p:nvPr/>
        </p:nvSpPr>
        <p:spPr bwMode="auto">
          <a:xfrm>
            <a:off x="5217066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2" name="!!c32">
            <a:extLst>
              <a:ext uri="{FF2B5EF4-FFF2-40B4-BE49-F238E27FC236}">
                <a16:creationId xmlns:a16="http://schemas.microsoft.com/office/drawing/2014/main" id="{35CC5503-05AC-4B51-8013-3C41D3767B54}"/>
              </a:ext>
            </a:extLst>
          </p:cNvPr>
          <p:cNvSpPr/>
          <p:nvPr/>
        </p:nvSpPr>
        <p:spPr bwMode="auto">
          <a:xfrm>
            <a:off x="7270565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856ACB-4FE4-48DA-8056-0614B71ABD52}"/>
              </a:ext>
            </a:extLst>
          </p:cNvPr>
          <p:cNvSpPr/>
          <p:nvPr/>
        </p:nvSpPr>
        <p:spPr bwMode="auto">
          <a:xfrm>
            <a:off x="6241194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E17C7-AA84-456B-A6F1-DA147B30A954}"/>
              </a:ext>
            </a:extLst>
          </p:cNvPr>
          <p:cNvSpPr/>
          <p:nvPr/>
        </p:nvSpPr>
        <p:spPr bwMode="auto">
          <a:xfrm>
            <a:off x="6753258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908564-A5F7-4140-9075-A9B771B3567F}"/>
              </a:ext>
            </a:extLst>
          </p:cNvPr>
          <p:cNvSpPr/>
          <p:nvPr/>
        </p:nvSpPr>
        <p:spPr bwMode="auto">
          <a:xfrm>
            <a:off x="5729130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B70A5E-6254-4B36-B3DA-CCE958C3BAE9}"/>
              </a:ext>
            </a:extLst>
          </p:cNvPr>
          <p:cNvSpPr/>
          <p:nvPr/>
        </p:nvSpPr>
        <p:spPr bwMode="auto">
          <a:xfrm>
            <a:off x="470500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2D2220-02E7-4F1F-874B-16A386612B3D}"/>
              </a:ext>
            </a:extLst>
          </p:cNvPr>
          <p:cNvSpPr/>
          <p:nvPr/>
        </p:nvSpPr>
        <p:spPr bwMode="auto">
          <a:xfrm>
            <a:off x="5217066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8" name="!!c42">
            <a:extLst>
              <a:ext uri="{FF2B5EF4-FFF2-40B4-BE49-F238E27FC236}">
                <a16:creationId xmlns:a16="http://schemas.microsoft.com/office/drawing/2014/main" id="{5751EB04-E4EB-4414-81FD-87B5BDC5479F}"/>
              </a:ext>
            </a:extLst>
          </p:cNvPr>
          <p:cNvSpPr/>
          <p:nvPr/>
        </p:nvSpPr>
        <p:spPr bwMode="auto">
          <a:xfrm>
            <a:off x="7270565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3972AD-65C7-44DC-86B7-548DEACD6419}"/>
              </a:ext>
            </a:extLst>
          </p:cNvPr>
          <p:cNvSpPr/>
          <p:nvPr/>
        </p:nvSpPr>
        <p:spPr bwMode="auto">
          <a:xfrm>
            <a:off x="6241194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7BAAD7-5DD0-49D1-9260-3F8B2F10E70D}"/>
              </a:ext>
            </a:extLst>
          </p:cNvPr>
          <p:cNvSpPr/>
          <p:nvPr/>
        </p:nvSpPr>
        <p:spPr bwMode="auto">
          <a:xfrm>
            <a:off x="6753258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CDE304-0062-4001-BCB1-E136A116F42E}"/>
              </a:ext>
            </a:extLst>
          </p:cNvPr>
          <p:cNvSpPr/>
          <p:nvPr/>
        </p:nvSpPr>
        <p:spPr bwMode="auto">
          <a:xfrm>
            <a:off x="5729130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52966E-5BB2-4F7B-833F-C2F2ABE81B89}"/>
              </a:ext>
            </a:extLst>
          </p:cNvPr>
          <p:cNvSpPr/>
          <p:nvPr/>
        </p:nvSpPr>
        <p:spPr bwMode="auto">
          <a:xfrm>
            <a:off x="4414614" y="3047473"/>
            <a:ext cx="290387" cy="496642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CFAAC5-8B99-42D1-886F-236ADD5B9CD0}"/>
              </a:ext>
            </a:extLst>
          </p:cNvPr>
          <p:cNvSpPr/>
          <p:nvPr/>
        </p:nvSpPr>
        <p:spPr bwMode="auto">
          <a:xfrm>
            <a:off x="4414614" y="3544116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63078-CAEF-40D3-B661-E057D35FF30D}"/>
              </a:ext>
            </a:extLst>
          </p:cNvPr>
          <p:cNvSpPr/>
          <p:nvPr/>
        </p:nvSpPr>
        <p:spPr bwMode="auto">
          <a:xfrm>
            <a:off x="4414614" y="4058001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0F731A-BF8C-4363-AE2F-2903EE7ABC4E}"/>
              </a:ext>
            </a:extLst>
          </p:cNvPr>
          <p:cNvSpPr/>
          <p:nvPr/>
        </p:nvSpPr>
        <p:spPr bwMode="auto">
          <a:xfrm>
            <a:off x="4414614" y="4570065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37438-C04D-4B51-838A-CAE491AFBE4C}"/>
              </a:ext>
            </a:extLst>
          </p:cNvPr>
          <p:cNvSpPr/>
          <p:nvPr/>
        </p:nvSpPr>
        <p:spPr bwMode="auto">
          <a:xfrm>
            <a:off x="4414614" y="5082129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09AB0-C6E8-F654-2D42-15DC55A12C1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0B3D7D-052F-3D7D-10A2-1C45CC5AA03B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89CBBC-58A5-D74D-DE27-9BC07DDA6F2D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7E4ED3-A316-1FBD-4E98-49D46E522BC2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E4BAA5-2CE1-4D3D-F271-DFCF8A7FAB53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532BCA-0C27-5809-BBF1-E48DA92F675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D76F2A-BCF6-DD9B-AE81-2E715511F188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BB71AC-B093-F393-5457-2EFF33BCF215}"/>
                </a:ext>
              </a:extLst>
            </p:cNvPr>
            <p:cNvCxnSpPr>
              <a:cxnSpLocks/>
              <a:stCxn id="33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FB9C7E-0B5D-E2A1-2BDA-A70011549F8B}"/>
                </a:ext>
              </a:extLst>
            </p:cNvPr>
            <p:cNvCxnSpPr>
              <a:cxnSpLocks/>
              <a:stCxn id="19" idx="5"/>
              <a:endCxn id="33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17142A7-B51E-475B-75F4-F9EE526AF658}"/>
                </a:ext>
              </a:extLst>
            </p:cNvPr>
            <p:cNvCxnSpPr>
              <a:cxnSpLocks/>
              <a:stCxn id="20" idx="5"/>
              <a:endCxn id="2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2990A6C-F260-33EF-716C-A97A3A211766}"/>
                </a:ext>
              </a:extLst>
            </p:cNvPr>
            <p:cNvCxnSpPr>
              <a:cxnSpLocks/>
              <a:stCxn id="27" idx="7"/>
              <a:endCxn id="2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C52A137-DBBE-0927-2FE6-8EF7FCDDADC6}"/>
                </a:ext>
              </a:extLst>
            </p:cNvPr>
            <p:cNvCxnSpPr>
              <a:cxnSpLocks/>
              <a:stCxn id="33" idx="7"/>
              <a:endCxn id="2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F514A2-1393-697D-6FE3-DB41B4E6FBB8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C40B52-5746-F2D6-EEEC-F3CC7B18D91F}"/>
                </a:ext>
              </a:extLst>
            </p:cNvPr>
            <p:cNvCxnSpPr>
              <a:cxnSpLocks/>
              <a:stCxn id="98" idx="3"/>
              <a:endCxn id="97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293C6F-A802-5987-31AE-80B249A90006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2A0D0A4-8F81-026B-E146-4C73D5CD9AFE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ECDFD59-7CE8-A997-FB9E-90439F2E9190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05EAF3-4B0D-3069-5113-985AEEF6DE25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4CA1411-C44D-C13E-E381-A6CF9AF7AC02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2BE3892-2A5F-7074-8460-EACF0B34143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B809214-F726-18DF-139F-ABBAC0246E6B}"/>
                </a:ext>
              </a:extLst>
            </p:cNvPr>
            <p:cNvCxnSpPr>
              <a:cxnSpLocks/>
              <a:stCxn id="102" idx="0"/>
              <a:endCxn id="98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DA8A056-6652-32D3-CD50-4993A1446ABE}"/>
                </a:ext>
              </a:extLst>
            </p:cNvPr>
            <p:cNvCxnSpPr>
              <a:cxnSpLocks/>
              <a:stCxn id="97" idx="5"/>
              <a:endCxn id="102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C8AB02C-71C2-F705-6984-78FE88832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A0BB9FF-C367-C49E-3FDA-3E83FDD76583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EDD892B-0FD8-6764-6AC0-1ABA131F27FB}"/>
                </a:ext>
              </a:extLst>
            </p:cNvPr>
            <p:cNvCxnSpPr>
              <a:cxnSpLocks/>
              <a:stCxn id="99" idx="4"/>
              <a:endCxn id="101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D185918-18B9-9B83-3F04-25C5685689D8}"/>
                </a:ext>
              </a:extLst>
            </p:cNvPr>
            <p:cNvCxnSpPr>
              <a:cxnSpLocks/>
              <a:stCxn id="101" idx="7"/>
              <a:endCxn id="100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2E7B7D4-F3BB-4F07-9A52-1C9BE70A4F80}"/>
                </a:ext>
              </a:extLst>
            </p:cNvPr>
            <p:cNvCxnSpPr>
              <a:cxnSpLocks/>
              <a:stCxn id="102" idx="7"/>
              <a:endCxn id="100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9526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418140" y="1009597"/>
            <a:ext cx="1784178" cy="461665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r>
              <a:rPr lang="fr-FR" sz="2400"/>
              <a:t>remove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6744877" y="104591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BD74CE6-43B4-41DF-B34F-2DABAA7A4BE3}"/>
              </a:ext>
            </a:extLst>
          </p:cNvPr>
          <p:cNvSpPr/>
          <p:nvPr/>
        </p:nvSpPr>
        <p:spPr bwMode="auto">
          <a:xfrm>
            <a:off x="4705002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F16F362-75E9-4AEC-8C27-9593C7A7EE11}"/>
              </a:ext>
            </a:extLst>
          </p:cNvPr>
          <p:cNvSpPr/>
          <p:nvPr/>
        </p:nvSpPr>
        <p:spPr bwMode="auto">
          <a:xfrm>
            <a:off x="5217066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7ED8A8D-829B-4942-9755-7582BE4D6E92}"/>
              </a:ext>
            </a:extLst>
          </p:cNvPr>
          <p:cNvSpPr/>
          <p:nvPr/>
        </p:nvSpPr>
        <p:spPr bwMode="auto">
          <a:xfrm>
            <a:off x="5729130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2294292-2A30-463A-8471-C5362B325784}"/>
              </a:ext>
            </a:extLst>
          </p:cNvPr>
          <p:cNvSpPr/>
          <p:nvPr/>
        </p:nvSpPr>
        <p:spPr bwMode="auto">
          <a:xfrm>
            <a:off x="6241194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F27D538-977D-4078-8210-8B73BE8BAE22}"/>
              </a:ext>
            </a:extLst>
          </p:cNvPr>
          <p:cNvSpPr/>
          <p:nvPr/>
        </p:nvSpPr>
        <p:spPr bwMode="auto">
          <a:xfrm>
            <a:off x="6753258" y="2699999"/>
            <a:ext cx="512064" cy="34747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B748C6-91AF-4A3C-B3B8-202A9604C91F}"/>
              </a:ext>
            </a:extLst>
          </p:cNvPr>
          <p:cNvSpPr/>
          <p:nvPr/>
        </p:nvSpPr>
        <p:spPr bwMode="auto">
          <a:xfrm>
            <a:off x="4705002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09D52F4-345B-416B-8C84-BFDA173D251E}"/>
              </a:ext>
            </a:extLst>
          </p:cNvPr>
          <p:cNvSpPr/>
          <p:nvPr/>
        </p:nvSpPr>
        <p:spPr bwMode="auto">
          <a:xfrm>
            <a:off x="5217066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E3FDC5-C73F-411E-AF19-862DA4652864}"/>
              </a:ext>
            </a:extLst>
          </p:cNvPr>
          <p:cNvSpPr/>
          <p:nvPr/>
        </p:nvSpPr>
        <p:spPr bwMode="auto">
          <a:xfrm>
            <a:off x="6241194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A672CC1-7C84-4CC1-87F6-20BBA998E201}"/>
              </a:ext>
            </a:extLst>
          </p:cNvPr>
          <p:cNvSpPr/>
          <p:nvPr/>
        </p:nvSpPr>
        <p:spPr bwMode="auto">
          <a:xfrm>
            <a:off x="6753258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AFC66F6-44CD-4CE9-A61C-4ED255F02433}"/>
              </a:ext>
            </a:extLst>
          </p:cNvPr>
          <p:cNvSpPr/>
          <p:nvPr/>
        </p:nvSpPr>
        <p:spPr bwMode="auto">
          <a:xfrm>
            <a:off x="5729130" y="3032051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BBF80A6-0AA5-41E7-9EDA-CED95FD6B0D7}"/>
              </a:ext>
            </a:extLst>
          </p:cNvPr>
          <p:cNvSpPr/>
          <p:nvPr/>
        </p:nvSpPr>
        <p:spPr bwMode="auto">
          <a:xfrm>
            <a:off x="4705002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7A9D33-B765-472E-8BEF-BCC6E00AB024}"/>
              </a:ext>
            </a:extLst>
          </p:cNvPr>
          <p:cNvSpPr/>
          <p:nvPr/>
        </p:nvSpPr>
        <p:spPr bwMode="auto">
          <a:xfrm>
            <a:off x="5217066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C438E7B-0507-4F27-960A-3077E423B3BA}"/>
              </a:ext>
            </a:extLst>
          </p:cNvPr>
          <p:cNvSpPr/>
          <p:nvPr/>
        </p:nvSpPr>
        <p:spPr bwMode="auto">
          <a:xfrm>
            <a:off x="6241194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578B6E-E6BC-4D1F-BE6A-73E7D1D86350}"/>
              </a:ext>
            </a:extLst>
          </p:cNvPr>
          <p:cNvSpPr/>
          <p:nvPr/>
        </p:nvSpPr>
        <p:spPr bwMode="auto">
          <a:xfrm>
            <a:off x="6753258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8EC0B4-6A28-46F5-8B0E-AD81877A916E}"/>
              </a:ext>
            </a:extLst>
          </p:cNvPr>
          <p:cNvSpPr/>
          <p:nvPr/>
        </p:nvSpPr>
        <p:spPr bwMode="auto">
          <a:xfrm>
            <a:off x="5729130" y="3544115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4" name="!!50">
            <a:extLst>
              <a:ext uri="{FF2B5EF4-FFF2-40B4-BE49-F238E27FC236}">
                <a16:creationId xmlns:a16="http://schemas.microsoft.com/office/drawing/2014/main" id="{3C75BA4E-5366-460F-83CA-4A2484E3478F}"/>
              </a:ext>
            </a:extLst>
          </p:cNvPr>
          <p:cNvSpPr/>
          <p:nvPr/>
        </p:nvSpPr>
        <p:spPr bwMode="auto">
          <a:xfrm>
            <a:off x="4705002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5" name="!!51">
            <a:extLst>
              <a:ext uri="{FF2B5EF4-FFF2-40B4-BE49-F238E27FC236}">
                <a16:creationId xmlns:a16="http://schemas.microsoft.com/office/drawing/2014/main" id="{D0655612-97F0-4C91-ADB2-99AD3BFD3645}"/>
              </a:ext>
            </a:extLst>
          </p:cNvPr>
          <p:cNvSpPr/>
          <p:nvPr/>
        </p:nvSpPr>
        <p:spPr bwMode="auto">
          <a:xfrm>
            <a:off x="5217066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7" name="!!53">
            <a:extLst>
              <a:ext uri="{FF2B5EF4-FFF2-40B4-BE49-F238E27FC236}">
                <a16:creationId xmlns:a16="http://schemas.microsoft.com/office/drawing/2014/main" id="{D2B5C5DC-B3A6-4B2D-A285-2145652341BB}"/>
              </a:ext>
            </a:extLst>
          </p:cNvPr>
          <p:cNvSpPr/>
          <p:nvPr/>
        </p:nvSpPr>
        <p:spPr bwMode="auto">
          <a:xfrm>
            <a:off x="6241194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58" name="!!54">
            <a:extLst>
              <a:ext uri="{FF2B5EF4-FFF2-40B4-BE49-F238E27FC236}">
                <a16:creationId xmlns:a16="http://schemas.microsoft.com/office/drawing/2014/main" id="{79300EEF-1406-4A18-9D30-DDFEB7433A7C}"/>
              </a:ext>
            </a:extLst>
          </p:cNvPr>
          <p:cNvSpPr/>
          <p:nvPr/>
        </p:nvSpPr>
        <p:spPr bwMode="auto">
          <a:xfrm>
            <a:off x="6753258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59" name="!!55">
            <a:extLst>
              <a:ext uri="{FF2B5EF4-FFF2-40B4-BE49-F238E27FC236}">
                <a16:creationId xmlns:a16="http://schemas.microsoft.com/office/drawing/2014/main" id="{D8988337-2F84-4B13-B0EE-8DB5BD4E7264}"/>
              </a:ext>
            </a:extLst>
          </p:cNvPr>
          <p:cNvSpPr/>
          <p:nvPr/>
        </p:nvSpPr>
        <p:spPr bwMode="auto">
          <a:xfrm>
            <a:off x="5729130" y="4056179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433A29-5C7D-4E46-8F87-CA6E6215FA98}"/>
              </a:ext>
            </a:extLst>
          </p:cNvPr>
          <p:cNvSpPr/>
          <p:nvPr/>
        </p:nvSpPr>
        <p:spPr bwMode="auto">
          <a:xfrm>
            <a:off x="4705002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B980BB-078C-4202-B055-9915AB1947E5}"/>
              </a:ext>
            </a:extLst>
          </p:cNvPr>
          <p:cNvSpPr/>
          <p:nvPr/>
        </p:nvSpPr>
        <p:spPr bwMode="auto">
          <a:xfrm>
            <a:off x="5217066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2856ACB-4FE4-48DA-8056-0614B71ABD52}"/>
              </a:ext>
            </a:extLst>
          </p:cNvPr>
          <p:cNvSpPr/>
          <p:nvPr/>
        </p:nvSpPr>
        <p:spPr bwMode="auto">
          <a:xfrm>
            <a:off x="6241194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2DE17C7-AA84-456B-A6F1-DA147B30A954}"/>
              </a:ext>
            </a:extLst>
          </p:cNvPr>
          <p:cNvSpPr/>
          <p:nvPr/>
        </p:nvSpPr>
        <p:spPr bwMode="auto">
          <a:xfrm>
            <a:off x="6753258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5908564-A5F7-4140-9075-A9B771B3567F}"/>
              </a:ext>
            </a:extLst>
          </p:cNvPr>
          <p:cNvSpPr/>
          <p:nvPr/>
        </p:nvSpPr>
        <p:spPr bwMode="auto">
          <a:xfrm>
            <a:off x="5729130" y="4568243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8B70A5E-6254-4B36-B3DA-CCE958C3BAE9}"/>
              </a:ext>
            </a:extLst>
          </p:cNvPr>
          <p:cNvSpPr/>
          <p:nvPr/>
        </p:nvSpPr>
        <p:spPr bwMode="auto">
          <a:xfrm>
            <a:off x="4705002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62D2220-02E7-4F1F-874B-16A386612B3D}"/>
              </a:ext>
            </a:extLst>
          </p:cNvPr>
          <p:cNvSpPr/>
          <p:nvPr/>
        </p:nvSpPr>
        <p:spPr bwMode="auto">
          <a:xfrm>
            <a:off x="5217066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1</a:t>
            </a:r>
            <a:endParaRPr lang="en-US" sz="2200">
              <a:latin typeface="+mj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D3972AD-65C7-44DC-86B7-548DEACD6419}"/>
              </a:ext>
            </a:extLst>
          </p:cNvPr>
          <p:cNvSpPr/>
          <p:nvPr/>
        </p:nvSpPr>
        <p:spPr bwMode="auto">
          <a:xfrm>
            <a:off x="6241194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7BAAD7-5DD0-49D1-9260-3F8B2F10E70D}"/>
              </a:ext>
            </a:extLst>
          </p:cNvPr>
          <p:cNvSpPr/>
          <p:nvPr/>
        </p:nvSpPr>
        <p:spPr bwMode="auto">
          <a:xfrm>
            <a:off x="6753258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ACDE304-0062-4001-BCB1-E136A116F42E}"/>
              </a:ext>
            </a:extLst>
          </p:cNvPr>
          <p:cNvSpPr/>
          <p:nvPr/>
        </p:nvSpPr>
        <p:spPr bwMode="auto">
          <a:xfrm>
            <a:off x="5729130" y="5080307"/>
            <a:ext cx="512064" cy="512064"/>
          </a:xfrm>
          <a:prstGeom prst="rect">
            <a:avLst/>
          </a:prstGeom>
          <a:solidFill>
            <a:srgbClr val="343D46"/>
          </a:solidFill>
          <a:ln w="12700">
            <a:solidFill>
              <a:schemeClr val="tx1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200">
                <a:latin typeface="+mj-lt"/>
              </a:rPr>
              <a:t>0</a:t>
            </a:r>
            <a:endParaRPr lang="en-US" sz="2200">
              <a:latin typeface="+mj-lt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A52966E-5BB2-4F7B-833F-C2F2ABE81B89}"/>
              </a:ext>
            </a:extLst>
          </p:cNvPr>
          <p:cNvSpPr/>
          <p:nvPr/>
        </p:nvSpPr>
        <p:spPr bwMode="auto">
          <a:xfrm>
            <a:off x="4414614" y="3047473"/>
            <a:ext cx="290387" cy="496642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0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7CFAAC5-8B99-42D1-886F-236ADD5B9CD0}"/>
              </a:ext>
            </a:extLst>
          </p:cNvPr>
          <p:cNvSpPr/>
          <p:nvPr/>
        </p:nvSpPr>
        <p:spPr bwMode="auto">
          <a:xfrm>
            <a:off x="4414614" y="3544116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1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5863078-CAEF-40D3-B661-E057D35FF30D}"/>
              </a:ext>
            </a:extLst>
          </p:cNvPr>
          <p:cNvSpPr/>
          <p:nvPr/>
        </p:nvSpPr>
        <p:spPr bwMode="auto">
          <a:xfrm>
            <a:off x="4414614" y="4058001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5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C0F731A-BF8C-4363-AE2F-2903EE7ABC4E}"/>
              </a:ext>
            </a:extLst>
          </p:cNvPr>
          <p:cNvSpPr/>
          <p:nvPr/>
        </p:nvSpPr>
        <p:spPr bwMode="auto">
          <a:xfrm>
            <a:off x="4414614" y="4570065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3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0C37438-C04D-4B51-838A-CAE491AFBE4C}"/>
              </a:ext>
            </a:extLst>
          </p:cNvPr>
          <p:cNvSpPr/>
          <p:nvPr/>
        </p:nvSpPr>
        <p:spPr bwMode="auto">
          <a:xfrm>
            <a:off x="4414614" y="5082129"/>
            <a:ext cx="290387" cy="512064"/>
          </a:xfrm>
          <a:prstGeom prst="rect">
            <a:avLst/>
          </a:prstGeom>
          <a:solidFill>
            <a:srgbClr val="343D46"/>
          </a:solidFill>
          <a:ln w="19050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700">
                <a:solidFill>
                  <a:srgbClr val="F9AE57"/>
                </a:solidFill>
                <a:latin typeface="+mj-lt"/>
              </a:rPr>
              <a:t>4</a:t>
            </a:r>
            <a:endParaRPr lang="en-US" sz="1700">
              <a:solidFill>
                <a:srgbClr val="F9AE57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409AB0-C6E8-F654-2D42-15DC55A12C1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D0B3D7D-052F-3D7D-10A2-1C45CC5AA03B}"/>
                </a:ext>
              </a:extLst>
            </p:cNvPr>
            <p:cNvCxnSpPr>
              <a:cxnSpLocks/>
              <a:stCxn id="20" idx="3"/>
              <a:endCxn id="19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289CBBC-58A5-D74D-DE27-9BC07DDA6F2D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7E4ED3-A316-1FBD-4E98-49D46E522BC2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7E4BAA5-2CE1-4D3D-F271-DFCF8A7FAB53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9532BCA-0C27-5809-BBF1-E48DA92F6751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ED76F2A-BCF6-DD9B-AE81-2E715511F188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BB71AC-B093-F393-5457-2EFF33BCF215}"/>
                </a:ext>
              </a:extLst>
            </p:cNvPr>
            <p:cNvCxnSpPr>
              <a:cxnSpLocks/>
              <a:stCxn id="33" idx="0"/>
              <a:endCxn id="20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FB9C7E-0B5D-E2A1-2BDA-A70011549F8B}"/>
                </a:ext>
              </a:extLst>
            </p:cNvPr>
            <p:cNvCxnSpPr>
              <a:cxnSpLocks/>
              <a:stCxn id="19" idx="5"/>
              <a:endCxn id="33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17142A7-B51E-475B-75F4-F9EE526AF658}"/>
                </a:ext>
              </a:extLst>
            </p:cNvPr>
            <p:cNvCxnSpPr>
              <a:cxnSpLocks/>
              <a:stCxn id="20" idx="5"/>
              <a:endCxn id="2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2990A6C-F260-33EF-716C-A97A3A211766}"/>
                </a:ext>
              </a:extLst>
            </p:cNvPr>
            <p:cNvCxnSpPr>
              <a:cxnSpLocks/>
              <a:stCxn id="27" idx="7"/>
              <a:endCxn id="22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C52A137-DBBE-0927-2FE6-8EF7FCDDADC6}"/>
                </a:ext>
              </a:extLst>
            </p:cNvPr>
            <p:cNvCxnSpPr>
              <a:cxnSpLocks/>
              <a:stCxn id="33" idx="7"/>
              <a:endCxn id="22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FF514A2-1393-697D-6FE3-DB41B4E6FBB8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3C40B52-5746-F2D6-EEEC-F3CC7B18D91F}"/>
                </a:ext>
              </a:extLst>
            </p:cNvPr>
            <p:cNvCxnSpPr>
              <a:cxnSpLocks/>
              <a:stCxn id="98" idx="3"/>
              <a:endCxn id="97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C293C6F-A802-5987-31AE-80B249A90006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2A0D0A4-8F81-026B-E146-4C73D5CD9AFE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FECDFD59-7CE8-A997-FB9E-90439F2E9190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05EAF3-4B0D-3069-5113-985AEEF6DE25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4CA1411-C44D-C13E-E381-A6CF9AF7AC02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2BE3892-2A5F-7074-8460-EACF0B34143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B809214-F726-18DF-139F-ABBAC0246E6B}"/>
                </a:ext>
              </a:extLst>
            </p:cNvPr>
            <p:cNvCxnSpPr>
              <a:cxnSpLocks/>
              <a:stCxn id="102" idx="0"/>
              <a:endCxn id="98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DA8A056-6652-32D3-CD50-4993A1446ABE}"/>
                </a:ext>
              </a:extLst>
            </p:cNvPr>
            <p:cNvCxnSpPr>
              <a:cxnSpLocks/>
              <a:stCxn id="97" idx="5"/>
              <a:endCxn id="102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C8AB02C-71C2-F705-6984-78FE88832077}"/>
                </a:ext>
              </a:extLst>
            </p:cNvPr>
            <p:cNvCxnSpPr>
              <a:cxnSpLocks/>
              <a:stCxn id="98" idx="6"/>
              <a:endCxn id="99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4A0BB9FF-C367-C49E-3FDA-3E83FDD76583}"/>
                </a:ext>
              </a:extLst>
            </p:cNvPr>
            <p:cNvCxnSpPr>
              <a:cxnSpLocks/>
              <a:stCxn id="98" idx="5"/>
              <a:endCxn id="101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EDD892B-0FD8-6764-6AC0-1ABA131F27FB}"/>
                </a:ext>
              </a:extLst>
            </p:cNvPr>
            <p:cNvCxnSpPr>
              <a:cxnSpLocks/>
              <a:stCxn id="99" idx="4"/>
              <a:endCxn id="101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D185918-18B9-9B83-3F04-25C5685689D8}"/>
                </a:ext>
              </a:extLst>
            </p:cNvPr>
            <p:cNvCxnSpPr>
              <a:cxnSpLocks/>
              <a:stCxn id="101" idx="7"/>
              <a:endCxn id="100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2E7B7D4-F3BB-4F07-9A52-1C9BE70A4F80}"/>
                </a:ext>
              </a:extLst>
            </p:cNvPr>
            <p:cNvCxnSpPr>
              <a:cxnSpLocks/>
              <a:stCxn id="102" idx="7"/>
              <a:endCxn id="100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32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42101A-C19E-F3E0-9A5E-C346BF0D2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35" y="2367171"/>
            <a:ext cx="11535530" cy="212365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delete_vertex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u)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row[u]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row[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row[u]</a:t>
            </a:r>
            <a:b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row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28D7AB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588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E6120-E614-4924-854A-FE67D544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434538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079405" y="803165"/>
            <a:ext cx="2399060" cy="830997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add edge from</a:t>
            </a:r>
          </a:p>
          <a:p>
            <a:pPr algn="ctr"/>
            <a:r>
              <a:rPr lang="fr-FR" sz="2400"/>
              <a:t>to  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5682295" y="1221684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58F02-1A00-4E4B-9537-E24D02536904}"/>
              </a:ext>
            </a:extLst>
          </p:cNvPr>
          <p:cNvSpPr/>
          <p:nvPr/>
        </p:nvSpPr>
        <p:spPr bwMode="auto">
          <a:xfrm>
            <a:off x="6515918" y="1221684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58D60DFE-2CE7-4F81-982F-B134FB758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648955"/>
              </p:ext>
            </p:extLst>
          </p:nvPr>
        </p:nvGraphicFramePr>
        <p:xfrm>
          <a:off x="75462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grpSp>
        <p:nvGrpSpPr>
          <p:cNvPr id="66" name="Group 65">
            <a:extLst>
              <a:ext uri="{FF2B5EF4-FFF2-40B4-BE49-F238E27FC236}">
                <a16:creationId xmlns:a16="http://schemas.microsoft.com/office/drawing/2014/main" id="{5CA126D3-821B-A96B-C5D8-6B8E3DE2F81E}"/>
              </a:ext>
            </a:extLst>
          </p:cNvPr>
          <p:cNvGrpSpPr/>
          <p:nvPr/>
        </p:nvGrpSpPr>
        <p:grpSpPr>
          <a:xfrm>
            <a:off x="8322988" y="410201"/>
            <a:ext cx="2471172" cy="1790698"/>
            <a:chOff x="1708774" y="410201"/>
            <a:chExt cx="2471172" cy="1790698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F56C20E-8DEF-2D0E-C952-BC85B7ABDB36}"/>
                </a:ext>
              </a:extLst>
            </p:cNvPr>
            <p:cNvCxnSpPr>
              <a:cxnSpLocks/>
              <a:stCxn id="69" idx="5"/>
              <a:endCxn id="72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6C3958E-75DC-1F43-D972-BC39864AEF41}"/>
                </a:ext>
              </a:extLst>
            </p:cNvPr>
            <p:cNvCxnSpPr>
              <a:cxnSpLocks/>
              <a:stCxn id="69" idx="3"/>
              <a:endCxn id="68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64FBB1C-03A4-6137-4F7A-0F52F5E35710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0A0D8E4-C160-6EF1-091B-F6B62CCD758A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0DCD656-BEEC-DFBD-7CE0-5D8ABA5CE54E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8F2AA8A-B7DC-099F-7248-53D5F1CCB917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5AE0666-E406-4D94-CA86-D23B2930ADF9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35AE497-CACE-055B-533C-28E906EDED63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11695FA3-81F5-448B-3A71-0428F17070D8}"/>
                </a:ext>
              </a:extLst>
            </p:cNvPr>
            <p:cNvCxnSpPr>
              <a:cxnSpLocks/>
              <a:stCxn id="73" idx="0"/>
              <a:endCxn id="69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1529406-8AC3-AA45-EE2C-DC8B98F3CCC0}"/>
                </a:ext>
              </a:extLst>
            </p:cNvPr>
            <p:cNvCxnSpPr>
              <a:cxnSpLocks/>
              <a:stCxn id="68" idx="5"/>
              <a:endCxn id="73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1ADA70A-2B0F-F41D-CEBE-226671824CC4}"/>
                </a:ext>
              </a:extLst>
            </p:cNvPr>
            <p:cNvCxnSpPr>
              <a:cxnSpLocks/>
              <a:stCxn id="69" idx="6"/>
              <a:endCxn id="70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8CF94B8-C085-296D-CC01-29EB4C401E5A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1BFAA22-7C7C-25CF-8AFF-720A0CFE27BA}"/>
                </a:ext>
              </a:extLst>
            </p:cNvPr>
            <p:cNvCxnSpPr>
              <a:cxnSpLocks/>
              <a:stCxn id="72" idx="7"/>
              <a:endCxn id="71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1C3ACDB-4ECF-0422-39B2-572C10598889}"/>
                </a:ext>
              </a:extLst>
            </p:cNvPr>
            <p:cNvCxnSpPr>
              <a:cxnSpLocks/>
              <a:stCxn id="73" idx="7"/>
              <a:endCxn id="71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B52655-51DB-C337-7963-773962E6C561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42A945F-B355-5991-0992-C17B041261BD}"/>
                </a:ext>
              </a:extLst>
            </p:cNvPr>
            <p:cNvCxnSpPr>
              <a:cxnSpLocks/>
              <a:stCxn id="84" idx="3"/>
              <a:endCxn id="83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E52650-4E1D-33B2-B52A-0DE1848DAFD4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4C04F9F-F165-3D97-D057-D4B513C2BFA0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73F6B4-EF88-FAAB-C8AA-05BC805B0789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5567BB-E585-884A-54CA-1D90BA6115C2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1CCE3E-0FE0-16CC-7565-775E013E1F98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A95AA-1DCE-CF10-F2F7-4123B20BA95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8221C9C-88CA-1A63-9593-36C4EDA133A6}"/>
                </a:ext>
              </a:extLst>
            </p:cNvPr>
            <p:cNvCxnSpPr>
              <a:cxnSpLocks/>
              <a:stCxn id="88" idx="0"/>
              <a:endCxn id="84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89FCD95-9FE9-51F6-3436-C9828F7320C5}"/>
                </a:ext>
              </a:extLst>
            </p:cNvPr>
            <p:cNvCxnSpPr>
              <a:cxnSpLocks/>
              <a:stCxn id="83" idx="5"/>
              <a:endCxn id="88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95507B8-1C04-D155-8B5A-26531A3C61CF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DA2995D-0F7A-CB7D-ED69-389E31E51FAB}"/>
                </a:ext>
              </a:extLst>
            </p:cNvPr>
            <p:cNvCxnSpPr>
              <a:cxnSpLocks/>
              <a:stCxn id="84" idx="5"/>
              <a:endCxn id="8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73098FA-813F-49DA-E74E-42A7CD76EE46}"/>
                </a:ext>
              </a:extLst>
            </p:cNvPr>
            <p:cNvCxnSpPr>
              <a:cxnSpLocks/>
              <a:stCxn id="85" idx="4"/>
              <a:endCxn id="87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AAA5CBB-389C-85D1-1E94-F250A4837158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7446D06-8F45-9D37-81EB-886AB547CB41}"/>
                </a:ext>
              </a:extLst>
            </p:cNvPr>
            <p:cNvCxnSpPr>
              <a:cxnSpLocks/>
              <a:stCxn id="88" idx="7"/>
              <a:endCxn id="86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1C6888-F39F-4C92-A50D-1105A81B384D}"/>
              </a:ext>
            </a:extLst>
          </p:cNvPr>
          <p:cNvCxnSpPr>
            <a:cxnSpLocks/>
            <a:stCxn id="70" idx="3"/>
          </p:cNvCxnSpPr>
          <p:nvPr/>
        </p:nvCxnSpPr>
        <p:spPr>
          <a:xfrm flipH="1">
            <a:off x="9229767" y="742252"/>
            <a:ext cx="613527" cy="1092355"/>
          </a:xfrm>
          <a:prstGeom prst="straightConnector1">
            <a:avLst/>
          </a:prstGeom>
          <a:ln w="1905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76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AEE7F5-06CB-8227-5D3A-2CB112FB4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76" y="2521059"/>
            <a:ext cx="10437473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adj_mat[u][v]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812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D3990D8-C121-4984-916B-2B436330BF06}"/>
              </a:ext>
            </a:extLst>
          </p:cNvPr>
          <p:cNvCxnSpPr>
            <a:cxnSpLocks/>
            <a:stCxn id="26" idx="5"/>
            <a:endCxn id="29" idx="1"/>
          </p:cNvCxnSpPr>
          <p:nvPr/>
        </p:nvCxnSpPr>
        <p:spPr>
          <a:xfrm>
            <a:off x="9273853" y="742252"/>
            <a:ext cx="569442" cy="112659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1C6888-F39F-4C92-A50D-1105A81B384D}"/>
              </a:ext>
            </a:extLst>
          </p:cNvPr>
          <p:cNvCxnSpPr>
            <a:cxnSpLocks/>
          </p:cNvCxnSpPr>
          <p:nvPr/>
        </p:nvCxnSpPr>
        <p:spPr>
          <a:xfrm flipH="1">
            <a:off x="9229767" y="604712"/>
            <a:ext cx="751067" cy="1229895"/>
          </a:xfrm>
          <a:prstGeom prst="straightConnector1">
            <a:avLst/>
          </a:prstGeom>
          <a:ln w="19050">
            <a:solidFill>
              <a:srgbClr val="F97B5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769DA51-A0D7-4E96-9474-80D9A2CE83FE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661469" y="2610723"/>
            <a:chExt cx="4887363" cy="354155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D8BDDC3-31BE-4133-8CD9-65E0930787B3}"/>
                </a:ext>
              </a:extLst>
            </p:cNvPr>
            <p:cNvCxnSpPr>
              <a:cxnSpLocks/>
              <a:stCxn id="7" idx="3"/>
              <a:endCxn id="5" idx="7"/>
            </p:cNvCxnSpPr>
            <p:nvPr/>
          </p:nvCxnSpPr>
          <p:spPr>
            <a:xfrm flipH="1">
              <a:off x="1318184" y="3267438"/>
              <a:ext cx="679819" cy="842041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316575E-882D-4257-9180-F9DD8F077822}"/>
                </a:ext>
              </a:extLst>
            </p:cNvPr>
            <p:cNvSpPr/>
            <p:nvPr/>
          </p:nvSpPr>
          <p:spPr bwMode="auto">
            <a:xfrm>
              <a:off x="661469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4A0934-5016-4906-B08A-4F475C7B24CD}"/>
                </a:ext>
              </a:extLst>
            </p:cNvPr>
            <p:cNvSpPr/>
            <p:nvPr/>
          </p:nvSpPr>
          <p:spPr bwMode="auto">
            <a:xfrm>
              <a:off x="1885328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0A557-B9F6-4FA2-9155-C85CA027CAC7}"/>
                </a:ext>
              </a:extLst>
            </p:cNvPr>
            <p:cNvSpPr/>
            <p:nvPr/>
          </p:nvSpPr>
          <p:spPr bwMode="auto">
            <a:xfrm>
              <a:off x="3555582" y="2610723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0E173F1-3D22-49EC-A1D7-327E644CD059}"/>
                </a:ext>
              </a:extLst>
            </p:cNvPr>
            <p:cNvSpPr/>
            <p:nvPr/>
          </p:nvSpPr>
          <p:spPr bwMode="auto">
            <a:xfrm>
              <a:off x="4779442" y="3996805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874545F-E8C3-4D58-9A4E-627BCD2C5A0C}"/>
                </a:ext>
              </a:extLst>
            </p:cNvPr>
            <p:cNvSpPr/>
            <p:nvPr/>
          </p:nvSpPr>
          <p:spPr bwMode="auto">
            <a:xfrm>
              <a:off x="3555582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8B6487-B056-4608-9E02-CBFE58228209}"/>
                </a:ext>
              </a:extLst>
            </p:cNvPr>
            <p:cNvSpPr/>
            <p:nvPr/>
          </p:nvSpPr>
          <p:spPr bwMode="auto">
            <a:xfrm>
              <a:off x="1885328" y="5382888"/>
              <a:ext cx="769390" cy="769389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972629-0DD8-4D51-8FD2-A9F435BC6072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2270023" y="3380112"/>
              <a:ext cx="0" cy="2002775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883ED6-268E-4634-9EAF-011342DEAA43}"/>
                </a:ext>
              </a:extLst>
            </p:cNvPr>
            <p:cNvCxnSpPr>
              <a:cxnSpLocks/>
              <a:stCxn id="5" idx="5"/>
              <a:endCxn id="11" idx="1"/>
            </p:cNvCxnSpPr>
            <p:nvPr/>
          </p:nvCxnSpPr>
          <p:spPr>
            <a:xfrm>
              <a:off x="1318184" y="4653520"/>
              <a:ext cx="679819" cy="842042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622175F-A12D-4051-A554-277FD5E4EBB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2654718" y="2995418"/>
              <a:ext cx="900864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86741BD-2020-4A37-B758-0C3218DA7880}"/>
                </a:ext>
              </a:extLst>
            </p:cNvPr>
            <p:cNvCxnSpPr>
              <a:cxnSpLocks/>
              <a:stCxn id="7" idx="5"/>
              <a:endCxn id="10" idx="1"/>
            </p:cNvCxnSpPr>
            <p:nvPr/>
          </p:nvCxnSpPr>
          <p:spPr>
            <a:xfrm>
              <a:off x="2542043" y="3267438"/>
              <a:ext cx="1126214" cy="2228124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DFD4566-2DE8-4136-B63F-115A63D60BE8}"/>
                </a:ext>
              </a:extLst>
            </p:cNvPr>
            <p:cNvCxnSpPr>
              <a:cxnSpLocks/>
              <a:stCxn id="8" idx="4"/>
              <a:endCxn id="10" idx="0"/>
            </p:cNvCxnSpPr>
            <p:nvPr/>
          </p:nvCxnSpPr>
          <p:spPr>
            <a:xfrm>
              <a:off x="3940277" y="3380112"/>
              <a:ext cx="0" cy="2002775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08C4CB9-66D8-4510-9E7B-935B00E7A8E3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4212297" y="4653520"/>
              <a:ext cx="679820" cy="842042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8456C8-3990-420C-84E0-A43BCFEF70A3}"/>
                </a:ext>
              </a:extLst>
            </p:cNvPr>
            <p:cNvCxnSpPr>
              <a:cxnSpLocks/>
              <a:stCxn id="11" idx="7"/>
              <a:endCxn id="9" idx="2"/>
            </p:cNvCxnSpPr>
            <p:nvPr/>
          </p:nvCxnSpPr>
          <p:spPr>
            <a:xfrm flipV="1">
              <a:off x="2542043" y="4381500"/>
              <a:ext cx="2237399" cy="1114062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1AAE6120-E614-4924-854A-FE67D544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142057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0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331C76-6416-44F1-8EC6-CAF1183A47F6}"/>
              </a:ext>
            </a:extLst>
          </p:cNvPr>
          <p:cNvCxnSpPr>
            <a:cxnSpLocks/>
            <a:stCxn id="26" idx="3"/>
            <a:endCxn id="25" idx="7"/>
          </p:cNvCxnSpPr>
          <p:nvPr/>
        </p:nvCxnSpPr>
        <p:spPr>
          <a:xfrm flipH="1">
            <a:off x="8655039" y="742252"/>
            <a:ext cx="343733" cy="42575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705E94B-CA23-49DC-856E-5E524BED26F0}"/>
              </a:ext>
            </a:extLst>
          </p:cNvPr>
          <p:cNvSpPr/>
          <p:nvPr/>
        </p:nvSpPr>
        <p:spPr bwMode="auto">
          <a:xfrm>
            <a:off x="8322988" y="111103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24614B-A29C-4C23-AB70-9C9D3C99A940}"/>
              </a:ext>
            </a:extLst>
          </p:cNvPr>
          <p:cNvSpPr/>
          <p:nvPr/>
        </p:nvSpPr>
        <p:spPr bwMode="auto">
          <a:xfrm>
            <a:off x="8941801" y="410201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13F31AE-D0AE-4867-A6CD-87FD853FA25D}"/>
              </a:ext>
            </a:extLst>
          </p:cNvPr>
          <p:cNvSpPr/>
          <p:nvPr/>
        </p:nvSpPr>
        <p:spPr bwMode="auto">
          <a:xfrm>
            <a:off x="9786323" y="410201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72A7C7-B38A-4C84-8999-9804F646007C}"/>
              </a:ext>
            </a:extLst>
          </p:cNvPr>
          <p:cNvSpPr/>
          <p:nvPr/>
        </p:nvSpPr>
        <p:spPr bwMode="auto">
          <a:xfrm>
            <a:off x="10405137" y="1111039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E6338AF-D137-425A-AA32-43B2A7FC6390}"/>
              </a:ext>
            </a:extLst>
          </p:cNvPr>
          <p:cNvSpPr/>
          <p:nvPr/>
        </p:nvSpPr>
        <p:spPr bwMode="auto">
          <a:xfrm>
            <a:off x="9786323" y="1811877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0FD6842-D3D4-4635-8AA8-A6A8D96FF561}"/>
              </a:ext>
            </a:extLst>
          </p:cNvPr>
          <p:cNvSpPr/>
          <p:nvPr/>
        </p:nvSpPr>
        <p:spPr bwMode="auto">
          <a:xfrm>
            <a:off x="8941801" y="1811877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55B482-E5A5-4C09-BF5A-EFB005D9C42D}"/>
              </a:ext>
            </a:extLst>
          </p:cNvPr>
          <p:cNvCxnSpPr>
            <a:cxnSpLocks/>
            <a:stCxn id="30" idx="0"/>
            <a:endCxn id="26" idx="4"/>
          </p:cNvCxnSpPr>
          <p:nvPr/>
        </p:nvCxnSpPr>
        <p:spPr>
          <a:xfrm flipV="1">
            <a:off x="9136313" y="799223"/>
            <a:ext cx="0" cy="101265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BF5E32-4CBE-46B4-8EE5-8916A405ABFB}"/>
              </a:ext>
            </a:extLst>
          </p:cNvPr>
          <p:cNvCxnSpPr>
            <a:cxnSpLocks/>
            <a:stCxn id="25" idx="5"/>
            <a:endCxn id="30" idx="1"/>
          </p:cNvCxnSpPr>
          <p:nvPr/>
        </p:nvCxnSpPr>
        <p:spPr>
          <a:xfrm>
            <a:off x="8655039" y="1443090"/>
            <a:ext cx="343733" cy="42575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FAD015-49F8-4711-9238-C8B4171781EE}"/>
              </a:ext>
            </a:extLst>
          </p:cNvPr>
          <p:cNvCxnSpPr>
            <a:cxnSpLocks/>
            <a:stCxn id="26" idx="6"/>
            <a:endCxn id="27" idx="2"/>
          </p:cNvCxnSpPr>
          <p:nvPr/>
        </p:nvCxnSpPr>
        <p:spPr>
          <a:xfrm>
            <a:off x="9330824" y="604712"/>
            <a:ext cx="45549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38243A7-015D-434E-811F-69944DE8EE37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9980835" y="799223"/>
            <a:ext cx="0" cy="1012653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DF7A4E7-58CF-442E-8658-D359EB3E3CD8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10118375" y="1443090"/>
            <a:ext cx="343734" cy="42575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67AA37-1742-4745-BB0E-045276969ED9}"/>
              </a:ext>
            </a:extLst>
          </p:cNvPr>
          <p:cNvCxnSpPr>
            <a:cxnSpLocks/>
            <a:stCxn id="30" idx="7"/>
            <a:endCxn id="28" idx="2"/>
          </p:cNvCxnSpPr>
          <p:nvPr/>
        </p:nvCxnSpPr>
        <p:spPr>
          <a:xfrm flipV="1">
            <a:off x="9273853" y="1305550"/>
            <a:ext cx="1131284" cy="563298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417D5E-2143-4246-AADB-094285467433}"/>
              </a:ext>
            </a:extLst>
          </p:cNvPr>
          <p:cNvCxnSpPr>
            <a:cxnSpLocks/>
          </p:cNvCxnSpPr>
          <p:nvPr/>
        </p:nvCxnSpPr>
        <p:spPr>
          <a:xfrm>
            <a:off x="4912659" y="1259450"/>
            <a:ext cx="283284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4F49D9-D6D8-4272-B7B0-B31C0EDB87A0}"/>
              </a:ext>
            </a:extLst>
          </p:cNvPr>
          <p:cNvSpPr txBox="1"/>
          <p:nvPr/>
        </p:nvSpPr>
        <p:spPr>
          <a:xfrm>
            <a:off x="5228625" y="803165"/>
            <a:ext cx="2100620" cy="830997"/>
          </a:xfrm>
          <a:prstGeom prst="rect">
            <a:avLst/>
          </a:prstGeom>
          <a:solidFill>
            <a:srgbClr val="343D46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/>
              <a:t>add edge bw</a:t>
            </a:r>
          </a:p>
          <a:p>
            <a:pPr algn="ctr"/>
            <a:r>
              <a:rPr lang="fr-FR" sz="2400"/>
              <a:t>and  </a:t>
            </a: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27AEEC2-CA92-40DD-A523-390608993B37}"/>
              </a:ext>
            </a:extLst>
          </p:cNvPr>
          <p:cNvSpPr/>
          <p:nvPr/>
        </p:nvSpPr>
        <p:spPr bwMode="auto">
          <a:xfrm>
            <a:off x="5549605" y="1221684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58F02-1A00-4E4B-9537-E24D02536904}"/>
              </a:ext>
            </a:extLst>
          </p:cNvPr>
          <p:cNvSpPr/>
          <p:nvPr/>
        </p:nvSpPr>
        <p:spPr bwMode="auto">
          <a:xfrm>
            <a:off x="6623400" y="1221684"/>
            <a:ext cx="389023" cy="389022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2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58D60DFE-2CE7-4F81-982F-B134FB758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478249"/>
              </p:ext>
            </p:extLst>
          </p:nvPr>
        </p:nvGraphicFramePr>
        <p:xfrm>
          <a:off x="75462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575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EAEE7F5-06CB-8227-5D3A-2CB112FB4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76" y="2090172"/>
            <a:ext cx="10437473" cy="267765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add_edge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adj_mat[u][v]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5600">
                <a:solidFill>
                  <a:srgbClr val="6897BB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adj_mat[v][u]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5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5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706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AA90B-EB0B-4A52-A308-FD412EEB6FB8}"/>
              </a:ext>
            </a:extLst>
          </p:cNvPr>
          <p:cNvSpPr txBox="1"/>
          <p:nvPr/>
        </p:nvSpPr>
        <p:spPr>
          <a:xfrm>
            <a:off x="7731374" y="292141"/>
            <a:ext cx="2911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undirected graph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2B72D-91CC-4A5F-9018-7487A7CC8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85" y="1781546"/>
            <a:ext cx="5455663" cy="3059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F0A715-26EB-4199-A19D-6F875AB42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686" y="1781546"/>
            <a:ext cx="5466330" cy="30654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C0D771-7204-4A68-964B-1F3C955077F1}"/>
              </a:ext>
            </a:extLst>
          </p:cNvPr>
          <p:cNvSpPr txBox="1"/>
          <p:nvPr/>
        </p:nvSpPr>
        <p:spPr>
          <a:xfrm>
            <a:off x="1394238" y="292141"/>
            <a:ext cx="2911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/>
              <a:t>directed graph</a:t>
            </a:r>
            <a:endParaRPr lang="en-US" sz="3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944B8-9505-44CC-A695-8B9A42FE88FB}"/>
              </a:ext>
            </a:extLst>
          </p:cNvPr>
          <p:cNvCxnSpPr>
            <a:cxnSpLocks/>
          </p:cNvCxnSpPr>
          <p:nvPr/>
        </p:nvCxnSpPr>
        <p:spPr>
          <a:xfrm>
            <a:off x="6096000" y="-488950"/>
            <a:ext cx="0" cy="7835900"/>
          </a:xfrm>
          <a:prstGeom prst="line">
            <a:avLst/>
          </a:prstGeom>
          <a:ln w="57150">
            <a:solidFill>
              <a:srgbClr val="33CC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">
            <a:extLst>
              <a:ext uri="{FF2B5EF4-FFF2-40B4-BE49-F238E27FC236}">
                <a16:creationId xmlns:a16="http://schemas.microsoft.com/office/drawing/2014/main" id="{C4B3CAC3-A000-EDCB-28D0-F52B3DACA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226" y="5259801"/>
            <a:ext cx="4942379" cy="120032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remove_edge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adj_mat[u][v]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adj_mat[v][u]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6D1BBF7-DDCE-EE99-5971-2B3831F5C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395" y="5444466"/>
            <a:ext cx="4942379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remove_edge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adj_mat[u][v]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AB52655-51DB-C337-7963-773962E6C561}"/>
              </a:ext>
            </a:extLst>
          </p:cNvPr>
          <p:cNvGrpSpPr/>
          <p:nvPr/>
        </p:nvGrpSpPr>
        <p:grpSpPr>
          <a:xfrm>
            <a:off x="1708774" y="410201"/>
            <a:ext cx="2471172" cy="1790698"/>
            <a:chOff x="1708774" y="410201"/>
            <a:chExt cx="2471172" cy="179069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42A945F-B355-5991-0992-C17B041261BD}"/>
                </a:ext>
              </a:extLst>
            </p:cNvPr>
            <p:cNvCxnSpPr>
              <a:cxnSpLocks/>
              <a:stCxn id="84" idx="3"/>
              <a:endCxn id="83" idx="7"/>
            </p:cNvCxnSpPr>
            <p:nvPr/>
          </p:nvCxnSpPr>
          <p:spPr>
            <a:xfrm flipH="1">
              <a:off x="2040825" y="742252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E52650-4E1D-33B2-B52A-0DE1848DAFD4}"/>
                </a:ext>
              </a:extLst>
            </p:cNvPr>
            <p:cNvSpPr/>
            <p:nvPr/>
          </p:nvSpPr>
          <p:spPr bwMode="auto">
            <a:xfrm>
              <a:off x="1708774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0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4C04F9F-F165-3D97-D057-D4B513C2BFA0}"/>
                </a:ext>
              </a:extLst>
            </p:cNvPr>
            <p:cNvSpPr/>
            <p:nvPr/>
          </p:nvSpPr>
          <p:spPr bwMode="auto">
            <a:xfrm>
              <a:off x="2327587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1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F73F6B4-EF88-FAAB-C8AA-05BC805B0789}"/>
                </a:ext>
              </a:extLst>
            </p:cNvPr>
            <p:cNvSpPr/>
            <p:nvPr/>
          </p:nvSpPr>
          <p:spPr bwMode="auto">
            <a:xfrm>
              <a:off x="3172109" y="410201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2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25567BB-E585-884A-54CA-1D90BA6115C2}"/>
                </a:ext>
              </a:extLst>
            </p:cNvPr>
            <p:cNvSpPr/>
            <p:nvPr/>
          </p:nvSpPr>
          <p:spPr bwMode="auto">
            <a:xfrm>
              <a:off x="3790923" y="1111039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5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01CCE3E-0FE0-16CC-7565-775E013E1F98}"/>
                </a:ext>
              </a:extLst>
            </p:cNvPr>
            <p:cNvSpPr/>
            <p:nvPr/>
          </p:nvSpPr>
          <p:spPr bwMode="auto">
            <a:xfrm>
              <a:off x="3172109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4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D5A95AA-1DCE-CF10-F2F7-4123B20BA954}"/>
                </a:ext>
              </a:extLst>
            </p:cNvPr>
            <p:cNvSpPr/>
            <p:nvPr/>
          </p:nvSpPr>
          <p:spPr bwMode="auto">
            <a:xfrm>
              <a:off x="2327587" y="1811877"/>
              <a:ext cx="389023" cy="389022"/>
            </a:xfrm>
            <a:prstGeom prst="ellipse">
              <a:avLst/>
            </a:prstGeom>
            <a:solidFill>
              <a:srgbClr val="343D46"/>
            </a:solidFill>
            <a:ln w="19050">
              <a:solidFill>
                <a:srgbClr val="EC5E66"/>
              </a:solidFill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fr-FR" sz="2000">
                  <a:solidFill>
                    <a:srgbClr val="F9AD57"/>
                  </a:solidFill>
                  <a:latin typeface="Eudoxus Sans" pitchFamily="2" charset="0"/>
                  <a:cs typeface="Eudoxus Sans" pitchFamily="2" charset="0"/>
                </a:rPr>
                <a:t>3</a:t>
              </a:r>
              <a:endParaRPr lang="en-US" sz="2000" dirty="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8221C9C-88CA-1A63-9593-36C4EDA133A6}"/>
                </a:ext>
              </a:extLst>
            </p:cNvPr>
            <p:cNvCxnSpPr>
              <a:cxnSpLocks/>
              <a:stCxn id="88" idx="0"/>
              <a:endCxn id="84" idx="4"/>
            </p:cNvCxnSpPr>
            <p:nvPr/>
          </p:nvCxnSpPr>
          <p:spPr>
            <a:xfrm flipV="1">
              <a:off x="2522099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89FCD95-9FE9-51F6-3436-C9828F7320C5}"/>
                </a:ext>
              </a:extLst>
            </p:cNvPr>
            <p:cNvCxnSpPr>
              <a:cxnSpLocks/>
              <a:stCxn id="83" idx="5"/>
              <a:endCxn id="88" idx="1"/>
            </p:cNvCxnSpPr>
            <p:nvPr/>
          </p:nvCxnSpPr>
          <p:spPr>
            <a:xfrm>
              <a:off x="2040825" y="1443090"/>
              <a:ext cx="343733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95507B8-1C04-D155-8B5A-26531A3C61CF}"/>
                </a:ext>
              </a:extLst>
            </p:cNvPr>
            <p:cNvCxnSpPr>
              <a:cxnSpLocks/>
              <a:stCxn id="84" idx="6"/>
              <a:endCxn id="85" idx="2"/>
            </p:cNvCxnSpPr>
            <p:nvPr/>
          </p:nvCxnSpPr>
          <p:spPr>
            <a:xfrm>
              <a:off x="2716610" y="604712"/>
              <a:ext cx="455499" cy="0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1DA2995D-0F7A-CB7D-ED69-389E31E51FAB}"/>
                </a:ext>
              </a:extLst>
            </p:cNvPr>
            <p:cNvCxnSpPr>
              <a:cxnSpLocks/>
              <a:stCxn id="84" idx="5"/>
              <a:endCxn id="87" idx="1"/>
            </p:cNvCxnSpPr>
            <p:nvPr/>
          </p:nvCxnSpPr>
          <p:spPr>
            <a:xfrm>
              <a:off x="2659639" y="742252"/>
              <a:ext cx="569442" cy="1126595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73098FA-813F-49DA-E74E-42A7CD76EE46}"/>
                </a:ext>
              </a:extLst>
            </p:cNvPr>
            <p:cNvCxnSpPr>
              <a:cxnSpLocks/>
              <a:stCxn id="85" idx="4"/>
              <a:endCxn id="87" idx="0"/>
            </p:cNvCxnSpPr>
            <p:nvPr/>
          </p:nvCxnSpPr>
          <p:spPr>
            <a:xfrm>
              <a:off x="3366621" y="799223"/>
              <a:ext cx="0" cy="1012653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AAA5CBB-389C-85D1-1E94-F250A4837158}"/>
                </a:ext>
              </a:extLst>
            </p:cNvPr>
            <p:cNvCxnSpPr>
              <a:cxnSpLocks/>
              <a:stCxn id="87" idx="7"/>
              <a:endCxn id="86" idx="3"/>
            </p:cNvCxnSpPr>
            <p:nvPr/>
          </p:nvCxnSpPr>
          <p:spPr>
            <a:xfrm flipV="1">
              <a:off x="3504161" y="1443090"/>
              <a:ext cx="343734" cy="425757"/>
            </a:xfrm>
            <a:prstGeom prst="straightConnector1">
              <a:avLst/>
            </a:prstGeom>
            <a:ln w="19050">
              <a:solidFill>
                <a:srgbClr val="00EFD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67446D06-8F45-9D37-81EB-886AB547CB41}"/>
                </a:ext>
              </a:extLst>
            </p:cNvPr>
            <p:cNvCxnSpPr>
              <a:cxnSpLocks/>
              <a:stCxn id="88" idx="7"/>
              <a:endCxn id="86" idx="2"/>
            </p:cNvCxnSpPr>
            <p:nvPr/>
          </p:nvCxnSpPr>
          <p:spPr>
            <a:xfrm flipV="1">
              <a:off x="2659639" y="1305550"/>
              <a:ext cx="1131284" cy="563298"/>
            </a:xfrm>
            <a:prstGeom prst="straightConnector1">
              <a:avLst/>
            </a:prstGeom>
            <a:ln w="19050">
              <a:solidFill>
                <a:srgbClr val="00EFD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91C6888-F39F-4C92-A50D-1105A81B384D}"/>
              </a:ext>
            </a:extLst>
          </p:cNvPr>
          <p:cNvCxnSpPr>
            <a:cxnSpLocks/>
          </p:cNvCxnSpPr>
          <p:nvPr/>
        </p:nvCxnSpPr>
        <p:spPr>
          <a:xfrm flipH="1">
            <a:off x="2609952" y="742252"/>
            <a:ext cx="613527" cy="1092355"/>
          </a:xfrm>
          <a:prstGeom prst="straightConnector1">
            <a:avLst/>
          </a:prstGeom>
          <a:ln w="19050">
            <a:solidFill>
              <a:srgbClr val="F97B5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7C037EA-854F-44C6-C65A-DA5EE1904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640549"/>
              </p:ext>
            </p:extLst>
          </p:nvPr>
        </p:nvGraphicFramePr>
        <p:xfrm>
          <a:off x="904872" y="2455105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200" b="1">
                        <a:solidFill>
                          <a:srgbClr val="343D46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0</a:t>
                      </a:r>
                      <a:endParaRPr lang="en-US" sz="2200" b="1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842EB-08F1-BE35-74F9-CE4FB9FE4C7C}"/>
                  </a:ext>
                </a:extLst>
              </p:cNvPr>
              <p:cNvSpPr txBox="1"/>
              <p:nvPr/>
            </p:nvSpPr>
            <p:spPr>
              <a:xfrm>
                <a:off x="6171613" y="345899"/>
                <a:ext cx="530753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3600" b="1"/>
                  <a:t>check if there is an edge from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3600" b="1"/>
                  <a:t> to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fr-FR" sz="3600" b="1"/>
                  <a:t>:</a:t>
                </a:r>
              </a:p>
              <a:p>
                <a:pPr algn="ctr"/>
                <a:r>
                  <a:rPr lang="fr-FR" sz="3600"/>
                  <a:t>we just check if </a:t>
                </a:r>
                <a:r>
                  <a:rPr lang="fr-FR" sz="3600">
                    <a:solidFill>
                      <a:schemeClr val="tx1">
                        <a:lumMod val="95000"/>
                      </a:schemeClr>
                    </a:solidFill>
                  </a:rPr>
                  <a:t>mat</a:t>
                </a:r>
                <a:r>
                  <a:rPr lang="fr-FR" sz="3600"/>
                  <a:t>[</a:t>
                </a:r>
                <a:r>
                  <a:rPr lang="fr-FR" sz="3600">
                    <a:solidFill>
                      <a:schemeClr val="tx1">
                        <a:lumMod val="95000"/>
                      </a:schemeClr>
                    </a:solidFill>
                  </a:rPr>
                  <a:t>u</a:t>
                </a:r>
                <a:r>
                  <a:rPr lang="fr-FR" sz="3600"/>
                  <a:t>][</a:t>
                </a:r>
                <a:r>
                  <a:rPr lang="fr-FR" sz="3600">
                    <a:solidFill>
                      <a:schemeClr val="tx1">
                        <a:lumMod val="95000"/>
                      </a:schemeClr>
                    </a:solidFill>
                  </a:rPr>
                  <a:t>v</a:t>
                </a:r>
                <a:r>
                  <a:rPr lang="fr-FR" sz="3600"/>
                  <a:t>] is equal to </a:t>
                </a:r>
                <a:r>
                  <a:rPr lang="fr-FR" sz="3600">
                    <a:solidFill>
                      <a:srgbClr val="F97B57"/>
                    </a:solidFill>
                  </a:rPr>
                  <a:t>1</a:t>
                </a:r>
                <a:endParaRPr lang="en-US" sz="3600" dirty="0">
                  <a:solidFill>
                    <a:srgbClr val="F97B57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2842EB-08F1-BE35-74F9-CE4FB9FE4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613" y="345899"/>
                <a:ext cx="5307534" cy="2308324"/>
              </a:xfrm>
              <a:prstGeom prst="rect">
                <a:avLst/>
              </a:prstGeom>
              <a:blipFill>
                <a:blip r:embed="rId2"/>
                <a:stretch>
                  <a:fillRect t="-4233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4409EE5-8E94-3BAC-9D79-8CCF2C18B9D3}"/>
              </a:ext>
            </a:extLst>
          </p:cNvPr>
          <p:cNvSpPr txBox="1"/>
          <p:nvPr/>
        </p:nvSpPr>
        <p:spPr>
          <a:xfrm>
            <a:off x="5882314" y="3603613"/>
            <a:ext cx="2809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mat[2][3] == 1?</a:t>
            </a:r>
          </a:p>
          <a:p>
            <a:r>
              <a:rPr lang="fr-FR" sz="2400"/>
              <a:t>True, so there is an edge from 2 to 3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C29BA8-7BEC-35D2-375D-16D4E0DFDC76}"/>
              </a:ext>
            </a:extLst>
          </p:cNvPr>
          <p:cNvSpPr txBox="1"/>
          <p:nvPr/>
        </p:nvSpPr>
        <p:spPr>
          <a:xfrm>
            <a:off x="9148028" y="3603613"/>
            <a:ext cx="28094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mat[4][2] == 1?</a:t>
            </a:r>
          </a:p>
          <a:p>
            <a:r>
              <a:rPr lang="fr-FR" sz="2400"/>
              <a:t>False, so there no edge from 4 to 2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8B187-B85A-DC20-2851-07479FFEE75F}"/>
              </a:ext>
            </a:extLst>
          </p:cNvPr>
          <p:cNvSpPr txBox="1"/>
          <p:nvPr/>
        </p:nvSpPr>
        <p:spPr>
          <a:xfrm>
            <a:off x="5426661" y="3141948"/>
            <a:ext cx="1860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>
                <a:solidFill>
                  <a:srgbClr val="8690FA"/>
                </a:solidFill>
              </a:rPr>
              <a:t>Examples:</a:t>
            </a:r>
            <a:endParaRPr lang="en-US" sz="2400" b="1" dirty="0">
              <a:solidFill>
                <a:srgbClr val="8690FA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B84438-CB6B-EBD7-8A0C-404A71A19A72}"/>
              </a:ext>
            </a:extLst>
          </p:cNvPr>
          <p:cNvCxnSpPr/>
          <p:nvPr/>
        </p:nvCxnSpPr>
        <p:spPr>
          <a:xfrm>
            <a:off x="8896633" y="3384567"/>
            <a:ext cx="0" cy="1614856"/>
          </a:xfrm>
          <a:prstGeom prst="line">
            <a:avLst/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">
            <a:extLst>
              <a:ext uri="{FF2B5EF4-FFF2-40B4-BE49-F238E27FC236}">
                <a16:creationId xmlns:a16="http://schemas.microsoft.com/office/drawing/2014/main" id="{81E8BAC0-6A83-8F34-6ED0-B8C0B37E3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7029" y="5382799"/>
            <a:ext cx="5961888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edge_exists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v)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return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adj_mat[u][v]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4E163-DBD1-4D93-AF72-422ECD3F55B4}"/>
                  </a:ext>
                </a:extLst>
              </p:cNvPr>
              <p:cNvSpPr txBox="1"/>
              <p:nvPr/>
            </p:nvSpPr>
            <p:spPr>
              <a:xfrm>
                <a:off x="479150" y="659999"/>
                <a:ext cx="5013963" cy="5312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800" b="1">
                    <a:solidFill>
                      <a:srgbClr val="FFF16B"/>
                    </a:solidFill>
                  </a:rPr>
                  <a:t>Adjacency matrix:</a:t>
                </a:r>
              </a:p>
              <a:p>
                <a:r>
                  <a:rPr lang="fr-FR" sz="4000"/>
                  <a:t>A  </a:t>
                </a:r>
                <a14:m>
                  <m:oMath xmlns:m="http://schemas.openxmlformats.org/officeDocument/2006/math"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|×|</m:t>
                    </m:r>
                    <m:r>
                      <a:rPr lang="fr-F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4000" dirty="0"/>
                  <a:t>  </a:t>
                </a:r>
                <a:r>
                  <a:rPr lang="en-US" sz="4000"/>
                  <a:t>matrix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4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4000" dirty="0"/>
                  <a:t> </a:t>
                </a:r>
                <a:r>
                  <a:rPr lang="en-US" sz="4000"/>
                  <a:t>is </a:t>
                </a:r>
                <a14:m>
                  <m:oMath xmlns:m="http://schemas.openxmlformats.org/officeDocument/2006/math"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/>
                  <a:t>if there's an edge from the vertex  </a:t>
                </a:r>
                <a14:m>
                  <m:oMath xmlns:m="http://schemas.openxmlformats.org/officeDocument/2006/math"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4000" dirty="0"/>
                  <a:t> </a:t>
                </a:r>
                <a:r>
                  <a:rPr lang="en-US" sz="4000"/>
                  <a:t>to the vertex  </a:t>
                </a:r>
                <a14:m>
                  <m:oMath xmlns:m="http://schemas.openxmlformats.org/officeDocument/2006/math"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4000"/>
                  <a:t>, and </a:t>
                </a:r>
                <a14:m>
                  <m:oMath xmlns:m="http://schemas.openxmlformats.org/officeDocument/2006/math">
                    <m:r>
                      <a:rPr lang="fr-FR" sz="4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4000" dirty="0"/>
                  <a:t> otherwise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24E163-DBD1-4D93-AF72-422ECD3F5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0" y="659999"/>
                <a:ext cx="5013963" cy="5312545"/>
              </a:xfrm>
              <a:prstGeom prst="rect">
                <a:avLst/>
              </a:prstGeom>
              <a:blipFill>
                <a:blip r:embed="rId2"/>
                <a:stretch>
                  <a:fillRect l="-5596" t="-2638" r="-1582" b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866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14222D-38DE-4CF0-A453-875B9568F2C6}"/>
              </a:ext>
            </a:extLst>
          </p:cNvPr>
          <p:cNvSpPr/>
          <p:nvPr/>
        </p:nvSpPr>
        <p:spPr bwMode="auto">
          <a:xfrm>
            <a:off x="3806703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132818-441C-4CC7-B38A-ECC8F3FFF66F}"/>
              </a:ext>
            </a:extLst>
          </p:cNvPr>
          <p:cNvSpPr/>
          <p:nvPr/>
        </p:nvSpPr>
        <p:spPr bwMode="auto">
          <a:xfrm>
            <a:off x="3806703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9440A5-1B6E-4CDF-BCDD-61A639DC14AC}"/>
              </a:ext>
            </a:extLst>
          </p:cNvPr>
          <p:cNvSpPr/>
          <p:nvPr/>
        </p:nvSpPr>
        <p:spPr bwMode="auto">
          <a:xfrm>
            <a:off x="7470292" y="1948428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927F92-87CC-436D-B63A-7E66DF6CBD9E}"/>
              </a:ext>
            </a:extLst>
          </p:cNvPr>
          <p:cNvSpPr/>
          <p:nvPr/>
        </p:nvSpPr>
        <p:spPr bwMode="auto">
          <a:xfrm>
            <a:off x="5638497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7ECCFC-4806-474C-8461-CA2C97FC7100}"/>
              </a:ext>
            </a:extLst>
          </p:cNvPr>
          <p:cNvSpPr/>
          <p:nvPr/>
        </p:nvSpPr>
        <p:spPr bwMode="auto">
          <a:xfrm>
            <a:off x="5638497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0E6563-7242-40B6-B551-515146CA3C65}"/>
              </a:ext>
            </a:extLst>
          </p:cNvPr>
          <p:cNvSpPr/>
          <p:nvPr/>
        </p:nvSpPr>
        <p:spPr bwMode="auto">
          <a:xfrm>
            <a:off x="3806703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FD69B-1774-433D-973D-6DB566A64729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4721708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64E860-8AB2-42B6-BDB2-541B450F8BEF}"/>
              </a:ext>
            </a:extLst>
          </p:cNvPr>
          <p:cNvSpPr/>
          <p:nvPr/>
        </p:nvSpPr>
        <p:spPr bwMode="auto">
          <a:xfrm>
            <a:off x="7470292" y="3596841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5AB52F-1043-4E79-BD07-4C0EB728C524}"/>
              </a:ext>
            </a:extLst>
          </p:cNvPr>
          <p:cNvSpPr/>
          <p:nvPr/>
        </p:nvSpPr>
        <p:spPr bwMode="auto">
          <a:xfrm>
            <a:off x="5638497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F97CB2-3347-47A7-BE60-097CD7CC6C96}"/>
              </a:ext>
            </a:extLst>
          </p:cNvPr>
          <p:cNvSpPr/>
          <p:nvPr/>
        </p:nvSpPr>
        <p:spPr bwMode="auto">
          <a:xfrm>
            <a:off x="7470292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D719C5-56CB-4491-9B58-8836E4666684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4587708" y="2729434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3F2D38-C0C9-4C4E-9406-C72C3D7EC2A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4264206" y="2863432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F3F950-36D2-4074-8F14-9400E7354266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6553503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340BA1-20E6-4E54-9772-780F08ACB7B4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6419503" y="2729434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1D1F8-D3B4-426D-9608-2206C48AB763}"/>
              </a:ext>
            </a:extLst>
          </p:cNvPr>
          <p:cNvCxnSpPr>
            <a:cxnSpLocks/>
            <a:stCxn id="20" idx="4"/>
            <a:endCxn id="15" idx="0"/>
          </p:cNvCxnSpPr>
          <p:nvPr/>
        </p:nvCxnSpPr>
        <p:spPr>
          <a:xfrm>
            <a:off x="6096000" y="2863432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282C9-5C4D-4E5F-AB31-A0429E0E3578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4264206" y="4511846"/>
            <a:ext cx="0" cy="73341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52ABD6-82D7-4CED-80FA-4801ACBA0C26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4721708" y="5702758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45096-4511-49BC-91E4-BF2DBC7B9AB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6553503" y="405434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F42F59-44BF-4E78-9C02-73E81CFA5095}"/>
              </a:ext>
            </a:extLst>
          </p:cNvPr>
          <p:cNvSpPr txBox="1"/>
          <p:nvPr/>
        </p:nvSpPr>
        <p:spPr>
          <a:xfrm>
            <a:off x="4092394" y="69774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8690FA"/>
                </a:solidFill>
              </a:rPr>
              <a:t>neighbors of   1</a:t>
            </a:r>
            <a:endParaRPr lang="en-US" sz="3600" b="1" dirty="0">
              <a:solidFill>
                <a:srgbClr val="8690FA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644DA8-9E67-41AA-BE3B-E762053095D3}"/>
              </a:ext>
            </a:extLst>
          </p:cNvPr>
          <p:cNvSpPr/>
          <p:nvPr/>
        </p:nvSpPr>
        <p:spPr bwMode="auto">
          <a:xfrm>
            <a:off x="7375291" y="735196"/>
            <a:ext cx="646332" cy="646331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28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747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14222D-38DE-4CF0-A453-875B9568F2C6}"/>
              </a:ext>
            </a:extLst>
          </p:cNvPr>
          <p:cNvSpPr/>
          <p:nvPr/>
        </p:nvSpPr>
        <p:spPr bwMode="auto">
          <a:xfrm>
            <a:off x="758703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132818-441C-4CC7-B38A-ECC8F3FFF66F}"/>
              </a:ext>
            </a:extLst>
          </p:cNvPr>
          <p:cNvSpPr/>
          <p:nvPr/>
        </p:nvSpPr>
        <p:spPr bwMode="auto">
          <a:xfrm>
            <a:off x="758703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9440A5-1B6E-4CDF-BCDD-61A639DC14AC}"/>
              </a:ext>
            </a:extLst>
          </p:cNvPr>
          <p:cNvSpPr/>
          <p:nvPr/>
        </p:nvSpPr>
        <p:spPr bwMode="auto">
          <a:xfrm>
            <a:off x="4422292" y="1948428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927F92-87CC-436D-B63A-7E66DF6CBD9E}"/>
              </a:ext>
            </a:extLst>
          </p:cNvPr>
          <p:cNvSpPr/>
          <p:nvPr/>
        </p:nvSpPr>
        <p:spPr bwMode="auto">
          <a:xfrm>
            <a:off x="2590497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7ECCFC-4806-474C-8461-CA2C97FC7100}"/>
              </a:ext>
            </a:extLst>
          </p:cNvPr>
          <p:cNvSpPr/>
          <p:nvPr/>
        </p:nvSpPr>
        <p:spPr bwMode="auto">
          <a:xfrm>
            <a:off x="2590497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0E6563-7242-40B6-B551-515146CA3C65}"/>
              </a:ext>
            </a:extLst>
          </p:cNvPr>
          <p:cNvSpPr/>
          <p:nvPr/>
        </p:nvSpPr>
        <p:spPr bwMode="auto">
          <a:xfrm>
            <a:off x="758703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FD69B-1774-433D-973D-6DB566A64729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1673708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64E860-8AB2-42B6-BDB2-541B450F8BEF}"/>
              </a:ext>
            </a:extLst>
          </p:cNvPr>
          <p:cNvSpPr/>
          <p:nvPr/>
        </p:nvSpPr>
        <p:spPr bwMode="auto">
          <a:xfrm>
            <a:off x="4422292" y="3596841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5AB52F-1043-4E79-BD07-4C0EB728C524}"/>
              </a:ext>
            </a:extLst>
          </p:cNvPr>
          <p:cNvSpPr/>
          <p:nvPr/>
        </p:nvSpPr>
        <p:spPr bwMode="auto">
          <a:xfrm>
            <a:off x="2590497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F97CB2-3347-47A7-BE60-097CD7CC6C96}"/>
              </a:ext>
            </a:extLst>
          </p:cNvPr>
          <p:cNvSpPr/>
          <p:nvPr/>
        </p:nvSpPr>
        <p:spPr bwMode="auto">
          <a:xfrm>
            <a:off x="4422292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D719C5-56CB-4491-9B58-8836E4666684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1539708" y="2729434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3F2D38-C0C9-4C4E-9406-C72C3D7EC2A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1216206" y="2863432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F3F950-36D2-4074-8F14-9400E7354266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505503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340BA1-20E6-4E54-9772-780F08ACB7B4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371503" y="2729434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1D1F8-D3B4-426D-9608-2206C48AB763}"/>
              </a:ext>
            </a:extLst>
          </p:cNvPr>
          <p:cNvCxnSpPr>
            <a:cxnSpLocks/>
            <a:stCxn id="20" idx="4"/>
            <a:endCxn id="15" idx="0"/>
          </p:cNvCxnSpPr>
          <p:nvPr/>
        </p:nvCxnSpPr>
        <p:spPr>
          <a:xfrm>
            <a:off x="3048000" y="2863432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282C9-5C4D-4E5F-AB31-A0429E0E3578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1216206" y="4511846"/>
            <a:ext cx="0" cy="73341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52ABD6-82D7-4CED-80FA-4801ACBA0C26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673708" y="5702758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45096-4511-49BC-91E4-BF2DBC7B9AB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505503" y="405434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F42F59-44BF-4E78-9C02-73E81CFA5095}"/>
              </a:ext>
            </a:extLst>
          </p:cNvPr>
          <p:cNvSpPr txBox="1"/>
          <p:nvPr/>
        </p:nvSpPr>
        <p:spPr>
          <a:xfrm>
            <a:off x="1044394" y="69774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8690FA"/>
                </a:solidFill>
              </a:rPr>
              <a:t>neighbors of   1</a:t>
            </a:r>
            <a:endParaRPr lang="en-US" sz="3600" b="1" dirty="0">
              <a:solidFill>
                <a:srgbClr val="8690FA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644DA8-9E67-41AA-BE3B-E762053095D3}"/>
              </a:ext>
            </a:extLst>
          </p:cNvPr>
          <p:cNvSpPr/>
          <p:nvPr/>
        </p:nvSpPr>
        <p:spPr bwMode="auto">
          <a:xfrm>
            <a:off x="4327291" y="735196"/>
            <a:ext cx="646332" cy="646331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28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6263D706-5CD2-42D1-88A5-0CC6F21E5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460017"/>
              </p:ext>
            </p:extLst>
          </p:nvPr>
        </p:nvGraphicFramePr>
        <p:xfrm>
          <a:off x="6254086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2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14222D-38DE-4CF0-A453-875B9568F2C6}"/>
              </a:ext>
            </a:extLst>
          </p:cNvPr>
          <p:cNvSpPr/>
          <p:nvPr/>
        </p:nvSpPr>
        <p:spPr bwMode="auto">
          <a:xfrm>
            <a:off x="758703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132818-441C-4CC7-B38A-ECC8F3FFF66F}"/>
              </a:ext>
            </a:extLst>
          </p:cNvPr>
          <p:cNvSpPr/>
          <p:nvPr/>
        </p:nvSpPr>
        <p:spPr bwMode="auto">
          <a:xfrm>
            <a:off x="758703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9440A5-1B6E-4CDF-BCDD-61A639DC14AC}"/>
              </a:ext>
            </a:extLst>
          </p:cNvPr>
          <p:cNvSpPr/>
          <p:nvPr/>
        </p:nvSpPr>
        <p:spPr bwMode="auto">
          <a:xfrm>
            <a:off x="4422292" y="1948428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927F92-87CC-436D-B63A-7E66DF6CBD9E}"/>
              </a:ext>
            </a:extLst>
          </p:cNvPr>
          <p:cNvSpPr/>
          <p:nvPr/>
        </p:nvSpPr>
        <p:spPr bwMode="auto">
          <a:xfrm>
            <a:off x="2590497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7ECCFC-4806-474C-8461-CA2C97FC7100}"/>
              </a:ext>
            </a:extLst>
          </p:cNvPr>
          <p:cNvSpPr/>
          <p:nvPr/>
        </p:nvSpPr>
        <p:spPr bwMode="auto">
          <a:xfrm>
            <a:off x="2590497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0E6563-7242-40B6-B551-515146CA3C65}"/>
              </a:ext>
            </a:extLst>
          </p:cNvPr>
          <p:cNvSpPr/>
          <p:nvPr/>
        </p:nvSpPr>
        <p:spPr bwMode="auto">
          <a:xfrm>
            <a:off x="758703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FD69B-1774-433D-973D-6DB566A64729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1673708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64E860-8AB2-42B6-BDB2-541B450F8BEF}"/>
              </a:ext>
            </a:extLst>
          </p:cNvPr>
          <p:cNvSpPr/>
          <p:nvPr/>
        </p:nvSpPr>
        <p:spPr bwMode="auto">
          <a:xfrm>
            <a:off x="4422292" y="3596841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5AB52F-1043-4E79-BD07-4C0EB728C524}"/>
              </a:ext>
            </a:extLst>
          </p:cNvPr>
          <p:cNvSpPr/>
          <p:nvPr/>
        </p:nvSpPr>
        <p:spPr bwMode="auto">
          <a:xfrm>
            <a:off x="2590497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F97CB2-3347-47A7-BE60-097CD7CC6C96}"/>
              </a:ext>
            </a:extLst>
          </p:cNvPr>
          <p:cNvSpPr/>
          <p:nvPr/>
        </p:nvSpPr>
        <p:spPr bwMode="auto">
          <a:xfrm>
            <a:off x="4422292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D719C5-56CB-4491-9B58-8836E4666684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1539708" y="2729434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3F2D38-C0C9-4C4E-9406-C72C3D7EC2A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1216206" y="2863432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F3F950-36D2-4074-8F14-9400E7354266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505503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340BA1-20E6-4E54-9772-780F08ACB7B4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371503" y="2729434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1D1F8-D3B4-426D-9608-2206C48AB763}"/>
              </a:ext>
            </a:extLst>
          </p:cNvPr>
          <p:cNvCxnSpPr>
            <a:cxnSpLocks/>
            <a:stCxn id="20" idx="4"/>
            <a:endCxn id="15" idx="0"/>
          </p:cNvCxnSpPr>
          <p:nvPr/>
        </p:nvCxnSpPr>
        <p:spPr>
          <a:xfrm>
            <a:off x="3048000" y="2863432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282C9-5C4D-4E5F-AB31-A0429E0E3578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1216206" y="4511846"/>
            <a:ext cx="0" cy="73341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52ABD6-82D7-4CED-80FA-4801ACBA0C26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673708" y="5702758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45096-4511-49BC-91E4-BF2DBC7B9AB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505503" y="405434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F42F59-44BF-4E78-9C02-73E81CFA5095}"/>
              </a:ext>
            </a:extLst>
          </p:cNvPr>
          <p:cNvSpPr txBox="1"/>
          <p:nvPr/>
        </p:nvSpPr>
        <p:spPr>
          <a:xfrm>
            <a:off x="1044394" y="69774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8690FA"/>
                </a:solidFill>
              </a:rPr>
              <a:t>neighbors of   1</a:t>
            </a:r>
            <a:endParaRPr lang="en-US" sz="3600" b="1" dirty="0">
              <a:solidFill>
                <a:srgbClr val="8690FA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644DA8-9E67-41AA-BE3B-E762053095D3}"/>
              </a:ext>
            </a:extLst>
          </p:cNvPr>
          <p:cNvSpPr/>
          <p:nvPr/>
        </p:nvSpPr>
        <p:spPr bwMode="auto">
          <a:xfrm>
            <a:off x="4327291" y="735196"/>
            <a:ext cx="646332" cy="646331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28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6263D706-5CD2-42D1-88A5-0CC6F21E52C8}"/>
              </a:ext>
            </a:extLst>
          </p:cNvPr>
          <p:cNvGraphicFramePr>
            <a:graphicFrameLocks noGrp="1"/>
          </p:cNvGraphicFramePr>
          <p:nvPr/>
        </p:nvGraphicFramePr>
        <p:xfrm>
          <a:off x="6254086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4914F45B-0661-4702-881F-EF80F934D33F}"/>
              </a:ext>
            </a:extLst>
          </p:cNvPr>
          <p:cNvSpPr/>
          <p:nvPr/>
        </p:nvSpPr>
        <p:spPr bwMode="auto">
          <a:xfrm>
            <a:off x="6477000" y="3352800"/>
            <a:ext cx="5356860" cy="693924"/>
          </a:xfrm>
          <a:prstGeom prst="rect">
            <a:avLst/>
          </a:prstGeom>
          <a:solidFill>
            <a:srgbClr val="FFF16B">
              <a:alpha val="5000"/>
            </a:srgbClr>
          </a:solidFill>
          <a:ln w="28575">
            <a:solidFill>
              <a:srgbClr val="FFF16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27995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14222D-38DE-4CF0-A453-875B9568F2C6}"/>
              </a:ext>
            </a:extLst>
          </p:cNvPr>
          <p:cNvSpPr/>
          <p:nvPr/>
        </p:nvSpPr>
        <p:spPr bwMode="auto">
          <a:xfrm>
            <a:off x="758703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132818-441C-4CC7-B38A-ECC8F3FFF66F}"/>
              </a:ext>
            </a:extLst>
          </p:cNvPr>
          <p:cNvSpPr/>
          <p:nvPr/>
        </p:nvSpPr>
        <p:spPr bwMode="auto">
          <a:xfrm>
            <a:off x="758703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9440A5-1B6E-4CDF-BCDD-61A639DC14AC}"/>
              </a:ext>
            </a:extLst>
          </p:cNvPr>
          <p:cNvSpPr/>
          <p:nvPr/>
        </p:nvSpPr>
        <p:spPr bwMode="auto">
          <a:xfrm>
            <a:off x="4422292" y="1948428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927F92-87CC-436D-B63A-7E66DF6CBD9E}"/>
              </a:ext>
            </a:extLst>
          </p:cNvPr>
          <p:cNvSpPr/>
          <p:nvPr/>
        </p:nvSpPr>
        <p:spPr bwMode="auto">
          <a:xfrm>
            <a:off x="2590497" y="3596841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7ECCFC-4806-474C-8461-CA2C97FC7100}"/>
              </a:ext>
            </a:extLst>
          </p:cNvPr>
          <p:cNvSpPr/>
          <p:nvPr/>
        </p:nvSpPr>
        <p:spPr bwMode="auto">
          <a:xfrm>
            <a:off x="2590497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0E6563-7242-40B6-B551-515146CA3C65}"/>
              </a:ext>
            </a:extLst>
          </p:cNvPr>
          <p:cNvSpPr/>
          <p:nvPr/>
        </p:nvSpPr>
        <p:spPr bwMode="auto">
          <a:xfrm>
            <a:off x="758703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FD69B-1774-433D-973D-6DB566A64729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>
            <a:off x="1673708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64E860-8AB2-42B6-BDB2-541B450F8BEF}"/>
              </a:ext>
            </a:extLst>
          </p:cNvPr>
          <p:cNvSpPr/>
          <p:nvPr/>
        </p:nvSpPr>
        <p:spPr bwMode="auto">
          <a:xfrm>
            <a:off x="4422292" y="3596841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B5AB52F-1043-4E79-BD07-4C0EB728C524}"/>
              </a:ext>
            </a:extLst>
          </p:cNvPr>
          <p:cNvSpPr/>
          <p:nvPr/>
        </p:nvSpPr>
        <p:spPr bwMode="auto">
          <a:xfrm>
            <a:off x="2590497" y="1948428"/>
            <a:ext cx="915005" cy="915004"/>
          </a:xfrm>
          <a:prstGeom prst="ellipse">
            <a:avLst/>
          </a:prstGeom>
          <a:solidFill>
            <a:srgbClr val="8690FA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 b="1">
                <a:solidFill>
                  <a:srgbClr val="343D46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b="1" dirty="0">
              <a:solidFill>
                <a:srgbClr val="343D46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FF97CB2-3347-47A7-BE60-097CD7CC6C96}"/>
              </a:ext>
            </a:extLst>
          </p:cNvPr>
          <p:cNvSpPr/>
          <p:nvPr/>
        </p:nvSpPr>
        <p:spPr bwMode="auto">
          <a:xfrm>
            <a:off x="4422292" y="5245256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D719C5-56CB-4491-9B58-8836E4666684}"/>
              </a:ext>
            </a:extLst>
          </p:cNvPr>
          <p:cNvCxnSpPr>
            <a:cxnSpLocks/>
            <a:stCxn id="13" idx="5"/>
            <a:endCxn id="15" idx="1"/>
          </p:cNvCxnSpPr>
          <p:nvPr/>
        </p:nvCxnSpPr>
        <p:spPr>
          <a:xfrm>
            <a:off x="1539708" y="2729434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3F2D38-C0C9-4C4E-9406-C72C3D7EC2A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>
            <a:off x="1216206" y="2863432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F3F950-36D2-4074-8F14-9400E7354266}"/>
              </a:ext>
            </a:extLst>
          </p:cNvPr>
          <p:cNvCxnSpPr>
            <a:cxnSpLocks/>
            <a:stCxn id="20" idx="6"/>
            <a:endCxn id="14" idx="2"/>
          </p:cNvCxnSpPr>
          <p:nvPr/>
        </p:nvCxnSpPr>
        <p:spPr>
          <a:xfrm>
            <a:off x="3505503" y="2405931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340BA1-20E6-4E54-9772-780F08ACB7B4}"/>
              </a:ext>
            </a:extLst>
          </p:cNvPr>
          <p:cNvCxnSpPr>
            <a:cxnSpLocks/>
            <a:stCxn id="20" idx="5"/>
            <a:endCxn id="19" idx="1"/>
          </p:cNvCxnSpPr>
          <p:nvPr/>
        </p:nvCxnSpPr>
        <p:spPr>
          <a:xfrm>
            <a:off x="3371503" y="2729434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871D1F8-D3B4-426D-9608-2206C48AB763}"/>
              </a:ext>
            </a:extLst>
          </p:cNvPr>
          <p:cNvCxnSpPr>
            <a:cxnSpLocks/>
            <a:stCxn id="20" idx="4"/>
            <a:endCxn id="15" idx="0"/>
          </p:cNvCxnSpPr>
          <p:nvPr/>
        </p:nvCxnSpPr>
        <p:spPr>
          <a:xfrm>
            <a:off x="3048000" y="2863432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1282C9-5C4D-4E5F-AB31-A0429E0E3578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1216206" y="4511846"/>
            <a:ext cx="0" cy="73341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52ABD6-82D7-4CED-80FA-4801ACBA0C26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673708" y="5702758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4245096-4511-49BC-91E4-BF2DBC7B9AB1}"/>
              </a:ext>
            </a:extLst>
          </p:cNvPr>
          <p:cNvCxnSpPr>
            <a:cxnSpLocks/>
            <a:stCxn id="19" idx="2"/>
            <a:endCxn id="15" idx="6"/>
          </p:cNvCxnSpPr>
          <p:nvPr/>
        </p:nvCxnSpPr>
        <p:spPr>
          <a:xfrm flipH="1">
            <a:off x="3505503" y="405434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1F42F59-44BF-4E78-9C02-73E81CFA5095}"/>
              </a:ext>
            </a:extLst>
          </p:cNvPr>
          <p:cNvSpPr txBox="1"/>
          <p:nvPr/>
        </p:nvSpPr>
        <p:spPr>
          <a:xfrm>
            <a:off x="1044394" y="697741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>
                <a:solidFill>
                  <a:srgbClr val="8690FA"/>
                </a:solidFill>
              </a:rPr>
              <a:t>neighbors of   1</a:t>
            </a:r>
            <a:endParaRPr lang="en-US" sz="3600" b="1" dirty="0">
              <a:solidFill>
                <a:srgbClr val="8690FA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6644DA8-9E67-41AA-BE3B-E762053095D3}"/>
              </a:ext>
            </a:extLst>
          </p:cNvPr>
          <p:cNvSpPr/>
          <p:nvPr/>
        </p:nvSpPr>
        <p:spPr bwMode="auto">
          <a:xfrm>
            <a:off x="4327291" y="735196"/>
            <a:ext cx="646332" cy="646331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800">
                <a:solidFill>
                  <a:srgbClr val="F9AE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2800" dirty="0">
              <a:solidFill>
                <a:srgbClr val="F9AE57"/>
              </a:solidFill>
              <a:latin typeface="Eudoxus Sans" pitchFamily="2" charset="0"/>
              <a:cs typeface="Eudoxus Sans" pitchFamily="2" charset="0"/>
            </a:endParaRPr>
          </a:p>
        </p:txBody>
      </p:sp>
      <p:graphicFrame>
        <p:nvGraphicFramePr>
          <p:cNvPr id="30" name="Table 5">
            <a:extLst>
              <a:ext uri="{FF2B5EF4-FFF2-40B4-BE49-F238E27FC236}">
                <a16:creationId xmlns:a16="http://schemas.microsoft.com/office/drawing/2014/main" id="{6263D706-5CD2-42D1-88A5-0CC6F21E5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022651"/>
              </p:ext>
            </p:extLst>
          </p:nvPr>
        </p:nvGraphicFramePr>
        <p:xfrm>
          <a:off x="6254086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rgbClr val="8690FA"/>
                          </a:solidFill>
                        </a:rPr>
                        <a:t>0</a:t>
                      </a:r>
                      <a:endParaRPr lang="en-US" b="1">
                        <a:solidFill>
                          <a:srgbClr val="8690FA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rgbClr val="8690FA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8690FA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rgbClr val="8690FA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8690FA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400" b="1">
                        <a:solidFill>
                          <a:srgbClr val="343D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400" b="1">
                        <a:solidFill>
                          <a:srgbClr val="343D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400" b="1">
                        <a:solidFill>
                          <a:srgbClr val="343D46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FD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59BFFE85-9D8F-4213-9F55-9672EC5DC1B5}"/>
              </a:ext>
            </a:extLst>
          </p:cNvPr>
          <p:cNvSpPr/>
          <p:nvPr/>
        </p:nvSpPr>
        <p:spPr bwMode="auto">
          <a:xfrm>
            <a:off x="6477000" y="3352800"/>
            <a:ext cx="5356860" cy="693924"/>
          </a:xfrm>
          <a:prstGeom prst="rect">
            <a:avLst/>
          </a:prstGeom>
          <a:solidFill>
            <a:srgbClr val="FFF16B">
              <a:alpha val="5000"/>
            </a:srgbClr>
          </a:solidFill>
          <a:ln w="28575">
            <a:solidFill>
              <a:srgbClr val="FFF16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9183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810393-F9B6-E65F-B4E9-87A77712E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04" y="2551837"/>
            <a:ext cx="10822193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(graph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adj_mat[u]))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if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adj_mat[u][v]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f'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is a neighbor of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3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/>
              <p:nvPr/>
            </p:nvSpPr>
            <p:spPr>
              <a:xfrm>
                <a:off x="321746" y="375047"/>
                <a:ext cx="11819454" cy="1231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0,1,2,3,4,5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40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4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46" y="375047"/>
                <a:ext cx="11819454" cy="12311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0B5D2-DF5B-495A-A6D2-955F6629915A}"/>
                  </a:ext>
                </a:extLst>
              </p:cNvPr>
              <p:cNvSpPr txBox="1"/>
              <p:nvPr/>
            </p:nvSpPr>
            <p:spPr>
              <a:xfrm>
                <a:off x="5462031" y="1847756"/>
                <a:ext cx="1538883" cy="1328889"/>
              </a:xfrm>
              <a:prstGeom prst="rect">
                <a:avLst/>
              </a:prstGeom>
              <a:noFill/>
            </p:spPr>
            <p:txBody>
              <a:bodyPr vert="vert"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10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C0B5D2-DF5B-495A-A6D2-955F66299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031" y="1847756"/>
                <a:ext cx="1538883" cy="13288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03E7C41-45E3-41B7-9D84-CB21321A8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228953"/>
              </p:ext>
            </p:extLst>
          </p:nvPr>
        </p:nvGraphicFramePr>
        <p:xfrm>
          <a:off x="4056512" y="2915309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678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/>
              <p:nvPr/>
            </p:nvSpPr>
            <p:spPr>
              <a:xfrm>
                <a:off x="297080" y="286147"/>
                <a:ext cx="813498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0,1,2,3,4,5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0" y="286147"/>
                <a:ext cx="813498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520140"/>
              </p:ext>
            </p:extLst>
          </p:nvPr>
        </p:nvGraphicFramePr>
        <p:xfrm>
          <a:off x="8311012" y="1238732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F9BC259-78DD-4464-8D43-82D52FCFF49B}"/>
              </a:ext>
            </a:extLst>
          </p:cNvPr>
          <p:cNvSpPr/>
          <p:nvPr/>
        </p:nvSpPr>
        <p:spPr>
          <a:xfrm>
            <a:off x="8296207" y="1743074"/>
            <a:ext cx="266700" cy="3064761"/>
          </a:xfrm>
          <a:prstGeom prst="leftBrace">
            <a:avLst>
              <a:gd name="adj1" fmla="val 56547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BE25F1-0F2E-4734-91F4-642D306595E4}"/>
              </a:ext>
            </a:extLst>
          </p:cNvPr>
          <p:cNvSpPr/>
          <p:nvPr/>
        </p:nvSpPr>
        <p:spPr>
          <a:xfrm rot="5400000">
            <a:off x="10218040" y="-250163"/>
            <a:ext cx="266700" cy="3064761"/>
          </a:xfrm>
          <a:prstGeom prst="leftBrace">
            <a:avLst>
              <a:gd name="adj1" fmla="val 56547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BAD0F-84DE-4DD4-B48F-56A3EED711D0}"/>
                  </a:ext>
                </a:extLst>
              </p:cNvPr>
              <p:cNvSpPr txBox="1"/>
              <p:nvPr/>
            </p:nvSpPr>
            <p:spPr>
              <a:xfrm>
                <a:off x="7622689" y="2998455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BAD0F-84DE-4DD4-B48F-56A3EED7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89" y="2998455"/>
                <a:ext cx="6735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A9478-F4ED-4D2C-8A78-47A07F5A23C5}"/>
                  </a:ext>
                </a:extLst>
              </p:cNvPr>
              <p:cNvSpPr txBox="1"/>
              <p:nvPr/>
            </p:nvSpPr>
            <p:spPr>
              <a:xfrm>
                <a:off x="10014631" y="549463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A9478-F4ED-4D2C-8A78-47A07F5A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1" y="549463"/>
                <a:ext cx="67351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1">
            <a:extLst>
              <a:ext uri="{FF2B5EF4-FFF2-40B4-BE49-F238E27FC236}">
                <a16:creationId xmlns:a16="http://schemas.microsoft.com/office/drawing/2014/main" id="{560AF99D-64E6-216F-085F-4BA0FA576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91" y="5010132"/>
            <a:ext cx="879599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(vertices)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(vertices))]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for edge in edges: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        src, dest = edge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2B2B2B"/>
                </a:solidFill>
                <a:effectLst/>
                <a:latin typeface="Consolas" panose="020B0609020204030204" pitchFamily="49" charset="0"/>
              </a:rPr>
              <a:t>        self.adj_mat[src][dest] = 1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2B2B2B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32436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/>
              <p:nvPr/>
            </p:nvSpPr>
            <p:spPr>
              <a:xfrm>
                <a:off x="297080" y="286147"/>
                <a:ext cx="813498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0,1,2,3,4,5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0" y="286147"/>
                <a:ext cx="813498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84511"/>
              </p:ext>
            </p:extLst>
          </p:nvPr>
        </p:nvGraphicFramePr>
        <p:xfrm>
          <a:off x="8311012" y="1238732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F9BC259-78DD-4464-8D43-82D52FCFF49B}"/>
              </a:ext>
            </a:extLst>
          </p:cNvPr>
          <p:cNvSpPr/>
          <p:nvPr/>
        </p:nvSpPr>
        <p:spPr>
          <a:xfrm>
            <a:off x="8296207" y="1743074"/>
            <a:ext cx="266700" cy="3064761"/>
          </a:xfrm>
          <a:prstGeom prst="leftBrace">
            <a:avLst>
              <a:gd name="adj1" fmla="val 56547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BE25F1-0F2E-4734-91F4-642D306595E4}"/>
              </a:ext>
            </a:extLst>
          </p:cNvPr>
          <p:cNvSpPr/>
          <p:nvPr/>
        </p:nvSpPr>
        <p:spPr>
          <a:xfrm rot="5400000">
            <a:off x="10218040" y="-250163"/>
            <a:ext cx="266700" cy="3064761"/>
          </a:xfrm>
          <a:prstGeom prst="leftBrace">
            <a:avLst>
              <a:gd name="adj1" fmla="val 56547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BAD0F-84DE-4DD4-B48F-56A3EED711D0}"/>
                  </a:ext>
                </a:extLst>
              </p:cNvPr>
              <p:cNvSpPr txBox="1"/>
              <p:nvPr/>
            </p:nvSpPr>
            <p:spPr>
              <a:xfrm>
                <a:off x="7622689" y="2998455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BAD0F-84DE-4DD4-B48F-56A3EED7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89" y="2998455"/>
                <a:ext cx="6735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A9478-F4ED-4D2C-8A78-47A07F5A23C5}"/>
                  </a:ext>
                </a:extLst>
              </p:cNvPr>
              <p:cNvSpPr txBox="1"/>
              <p:nvPr/>
            </p:nvSpPr>
            <p:spPr>
              <a:xfrm>
                <a:off x="10014631" y="549463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A9478-F4ED-4D2C-8A78-47A07F5A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1" y="549463"/>
                <a:ext cx="67351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">
            <a:extLst>
              <a:ext uri="{FF2B5EF4-FFF2-40B4-BE49-F238E27FC236}">
                <a16:creationId xmlns:a16="http://schemas.microsoft.com/office/drawing/2014/main" id="{E8A2C97B-C2B7-8A1C-293F-CD1654275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91" y="5010132"/>
            <a:ext cx="879599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(vertices)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(vertices))]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adj_mat[src][dest]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CC4DF77-EF2B-F76E-175F-F95A80523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91" y="7229998"/>
            <a:ext cx="87959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adj_mat[dest][src]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613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/>
              <p:nvPr/>
            </p:nvSpPr>
            <p:spPr>
              <a:xfrm>
                <a:off x="297080" y="286147"/>
                <a:ext cx="813498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0,1,2,3,4,5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0,3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3,5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fr-F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800" b="0" i="1" smtClean="0">
                              <a:latin typeface="Cambria Math" panose="02040503050406030204" pitchFamily="18" charset="0"/>
                            </a:rPr>
                            <m:t>4,5</m:t>
                          </m:r>
                        </m:e>
                      </m:d>
                      <m:r>
                        <a:rPr lang="fr-FR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19E6CCC-D919-4B74-B734-AE8648F87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080" y="286147"/>
                <a:ext cx="8134983" cy="8617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8311012" y="1238732"/>
          <a:ext cx="3569104" cy="35691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9872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09872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509872"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09872">
                <a:tc>
                  <a:txBody>
                    <a:bodyPr/>
                    <a:lstStyle/>
                    <a:p>
                      <a:pPr algn="r"/>
                      <a:r>
                        <a:rPr lang="fr-FR" sz="17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700">
                        <a:solidFill>
                          <a:srgbClr val="F9AE57"/>
                        </a:solidFill>
                      </a:endParaRPr>
                    </a:p>
                  </a:txBody>
                  <a:tcPr marL="84979" marR="84979" marT="42489" marB="4248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1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/>
                        <a:t>0</a:t>
                      </a:r>
                      <a:endParaRPr lang="en-US" sz="2200"/>
                    </a:p>
                  </a:txBody>
                  <a:tcPr marL="84979" marR="84979" marT="42489" marB="424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sp>
        <p:nvSpPr>
          <p:cNvPr id="5" name="Left Brace 4">
            <a:extLst>
              <a:ext uri="{FF2B5EF4-FFF2-40B4-BE49-F238E27FC236}">
                <a16:creationId xmlns:a16="http://schemas.microsoft.com/office/drawing/2014/main" id="{0F9BC259-78DD-4464-8D43-82D52FCFF49B}"/>
              </a:ext>
            </a:extLst>
          </p:cNvPr>
          <p:cNvSpPr/>
          <p:nvPr/>
        </p:nvSpPr>
        <p:spPr>
          <a:xfrm>
            <a:off x="8296207" y="1743074"/>
            <a:ext cx="266700" cy="3064761"/>
          </a:xfrm>
          <a:prstGeom prst="leftBrace">
            <a:avLst>
              <a:gd name="adj1" fmla="val 56547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50BE25F1-0F2E-4734-91F4-642D306595E4}"/>
              </a:ext>
            </a:extLst>
          </p:cNvPr>
          <p:cNvSpPr/>
          <p:nvPr/>
        </p:nvSpPr>
        <p:spPr>
          <a:xfrm rot="5400000">
            <a:off x="10218040" y="-250163"/>
            <a:ext cx="266700" cy="3064761"/>
          </a:xfrm>
          <a:prstGeom prst="leftBrace">
            <a:avLst>
              <a:gd name="adj1" fmla="val 56547"/>
              <a:gd name="adj2" fmla="val 50000"/>
            </a:avLst>
          </a:prstGeom>
          <a:ln w="19050">
            <a:solidFill>
              <a:srgbClr val="00EF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BAD0F-84DE-4DD4-B48F-56A3EED711D0}"/>
                  </a:ext>
                </a:extLst>
              </p:cNvPr>
              <p:cNvSpPr txBox="1"/>
              <p:nvPr/>
            </p:nvSpPr>
            <p:spPr>
              <a:xfrm>
                <a:off x="7622689" y="2998455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BAD0F-84DE-4DD4-B48F-56A3EED71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689" y="2998455"/>
                <a:ext cx="67351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A9478-F4ED-4D2C-8A78-47A07F5A23C5}"/>
                  </a:ext>
                </a:extLst>
              </p:cNvPr>
              <p:cNvSpPr txBox="1"/>
              <p:nvPr/>
            </p:nvSpPr>
            <p:spPr>
              <a:xfrm>
                <a:off x="10014631" y="549463"/>
                <a:ext cx="6735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sz="3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6A9478-F4ED-4D2C-8A78-47A07F5A2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4631" y="549463"/>
                <a:ext cx="67351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1">
            <a:extLst>
              <a:ext uri="{FF2B5EF4-FFF2-40B4-BE49-F238E27FC236}">
                <a16:creationId xmlns:a16="http://schemas.microsoft.com/office/drawing/2014/main" id="{A6CF100A-7F7E-5313-8D0A-7E0D61820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91" y="5010132"/>
            <a:ext cx="8795998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initialize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vertices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(vertices)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_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(vertices))]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dest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edge</a:t>
            </a:r>
            <a:b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adj_mat[src][dest]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9A80650-9C47-229D-CA53-1B7CD2134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91" y="6433839"/>
            <a:ext cx="8795998" cy="36933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adj_mat[dest][src]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55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64943"/>
              </p:ext>
            </p:extLst>
          </p:nvPr>
        </p:nvGraphicFramePr>
        <p:xfrm>
          <a:off x="3661317" y="893955"/>
          <a:ext cx="4869368" cy="4869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2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95624">
                <a:tc>
                  <a:txBody>
                    <a:bodyPr/>
                    <a:lstStyle/>
                    <a:p>
                      <a:pPr algn="ctr" rtl="0"/>
                      <a:endParaRPr lang="en-US" sz="2300"/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749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886912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59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3661317" y="893955"/>
          <a:ext cx="4869368" cy="4869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2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95624">
                <a:tc>
                  <a:txBody>
                    <a:bodyPr/>
                    <a:lstStyle/>
                    <a:p>
                      <a:pPr algn="ctr" rtl="0"/>
                      <a:endParaRPr lang="en-US" sz="2300"/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11B0E8D-6500-4DFE-B919-BB3E6F67BE24}"/>
              </a:ext>
            </a:extLst>
          </p:cNvPr>
          <p:cNvSpPr/>
          <p:nvPr/>
        </p:nvSpPr>
        <p:spPr bwMode="auto">
          <a:xfrm>
            <a:off x="3956825" y="3593325"/>
            <a:ext cx="4647426" cy="851209"/>
          </a:xfrm>
          <a:prstGeom prst="rect">
            <a:avLst/>
          </a:prstGeom>
          <a:solidFill>
            <a:srgbClr val="FFF16B">
              <a:alpha val="5000"/>
            </a:srgbClr>
          </a:solidFill>
          <a:ln w="28575">
            <a:solidFill>
              <a:srgbClr val="FFF16B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569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3661317" y="893955"/>
          <a:ext cx="4869368" cy="48693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562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9562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95624">
                <a:tc>
                  <a:txBody>
                    <a:bodyPr/>
                    <a:lstStyle/>
                    <a:p>
                      <a:pPr algn="ctr" rtl="0"/>
                      <a:endParaRPr lang="en-US" sz="2300"/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95624">
                <a:tc>
                  <a:txBody>
                    <a:bodyPr/>
                    <a:lstStyle/>
                    <a:p>
                      <a:pPr algn="r" rtl="0"/>
                      <a:r>
                        <a:rPr lang="fr-FR" sz="23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300">
                        <a:solidFill>
                          <a:srgbClr val="F9AE57"/>
                        </a:solidFill>
                      </a:endParaRPr>
                    </a:p>
                  </a:txBody>
                  <a:tcPr marL="115938" marR="115938" marT="57968" marB="5796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1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3000"/>
                        <a:t>0</a:t>
                      </a:r>
                      <a:endParaRPr lang="en-US" sz="3000"/>
                    </a:p>
                  </a:txBody>
                  <a:tcPr marL="115938" marR="115938" marT="57968" marB="579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4E4442-CC6F-49D9-9DA1-028F7D724989}"/>
                  </a:ext>
                </a:extLst>
              </p:cNvPr>
              <p:cNvSpPr txBox="1"/>
              <p:nvPr/>
            </p:nvSpPr>
            <p:spPr>
              <a:xfrm>
                <a:off x="2240660" y="2347332"/>
                <a:ext cx="1261563" cy="25545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6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6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4E4442-CC6F-49D9-9DA1-028F7D72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660" y="2347332"/>
                <a:ext cx="1261563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130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041"/>
              </p:ext>
            </p:extLst>
          </p:nvPr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391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73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8DA1F-89E5-40D4-B0FB-77804AC26BC9}"/>
              </a:ext>
            </a:extLst>
          </p:cNvPr>
          <p:cNvSpPr txBox="1"/>
          <p:nvPr/>
        </p:nvSpPr>
        <p:spPr>
          <a:xfrm>
            <a:off x="964326" y="4143304"/>
            <a:ext cx="54021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C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7347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8DA1F-89E5-40D4-B0FB-77804AC26BC9}"/>
              </a:ext>
            </a:extLst>
          </p:cNvPr>
          <p:cNvSpPr txBox="1"/>
          <p:nvPr/>
        </p:nvSpPr>
        <p:spPr>
          <a:xfrm>
            <a:off x="964326" y="4143304"/>
            <a:ext cx="54021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C</a:t>
            </a:r>
            <a:endParaRPr lang="en-US" sz="5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B6F05-6FD4-4F79-9ACE-3C1F720CDBB7}"/>
              </a:ext>
            </a:extLst>
          </p:cNvPr>
          <p:cNvCxnSpPr>
            <a:cxnSpLocks/>
          </p:cNvCxnSpPr>
          <p:nvPr/>
        </p:nvCxnSpPr>
        <p:spPr>
          <a:xfrm flipV="1">
            <a:off x="1585180" y="4206240"/>
            <a:ext cx="2849660" cy="352563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900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8DA1F-89E5-40D4-B0FB-77804AC26BC9}"/>
              </a:ext>
            </a:extLst>
          </p:cNvPr>
          <p:cNvSpPr txBox="1"/>
          <p:nvPr/>
        </p:nvSpPr>
        <p:spPr>
          <a:xfrm>
            <a:off x="964326" y="4143304"/>
            <a:ext cx="54021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C</a:t>
            </a:r>
            <a:endParaRPr lang="en-US" sz="5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B6F05-6FD4-4F79-9ACE-3C1F720CDBB7}"/>
              </a:ext>
            </a:extLst>
          </p:cNvPr>
          <p:cNvCxnSpPr>
            <a:cxnSpLocks/>
          </p:cNvCxnSpPr>
          <p:nvPr/>
        </p:nvCxnSpPr>
        <p:spPr>
          <a:xfrm flipV="1">
            <a:off x="1585180" y="4206240"/>
            <a:ext cx="2849660" cy="352563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2BD64-3374-4220-8D4A-9BFD2B05D9FB}"/>
              </a:ext>
            </a:extLst>
          </p:cNvPr>
          <p:cNvCxnSpPr>
            <a:cxnSpLocks/>
          </p:cNvCxnSpPr>
          <p:nvPr/>
        </p:nvCxnSpPr>
        <p:spPr>
          <a:xfrm>
            <a:off x="5067520" y="4206240"/>
            <a:ext cx="464600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180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8DA1F-89E5-40D4-B0FB-77804AC26BC9}"/>
              </a:ext>
            </a:extLst>
          </p:cNvPr>
          <p:cNvSpPr txBox="1"/>
          <p:nvPr/>
        </p:nvSpPr>
        <p:spPr>
          <a:xfrm>
            <a:off x="964326" y="4143304"/>
            <a:ext cx="540212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C</a:t>
            </a:r>
            <a:endParaRPr lang="en-US" sz="54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34B6F05-6FD4-4F79-9ACE-3C1F720CDBB7}"/>
              </a:ext>
            </a:extLst>
          </p:cNvPr>
          <p:cNvCxnSpPr>
            <a:cxnSpLocks/>
          </p:cNvCxnSpPr>
          <p:nvPr/>
        </p:nvCxnSpPr>
        <p:spPr>
          <a:xfrm flipV="1">
            <a:off x="1585180" y="4206240"/>
            <a:ext cx="2849660" cy="352563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72BD64-3374-4220-8D4A-9BFD2B05D9FB}"/>
              </a:ext>
            </a:extLst>
          </p:cNvPr>
          <p:cNvCxnSpPr>
            <a:cxnSpLocks/>
          </p:cNvCxnSpPr>
          <p:nvPr/>
        </p:nvCxnSpPr>
        <p:spPr>
          <a:xfrm>
            <a:off x="5067520" y="4206240"/>
            <a:ext cx="464600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838DC2-484E-40D4-99E2-F0C28DC7F51C}"/>
              </a:ext>
            </a:extLst>
          </p:cNvPr>
          <p:cNvCxnSpPr>
            <a:cxnSpLocks/>
          </p:cNvCxnSpPr>
          <p:nvPr/>
        </p:nvCxnSpPr>
        <p:spPr>
          <a:xfrm>
            <a:off x="5882981" y="4206240"/>
            <a:ext cx="2011339" cy="22544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403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EBB86-79C7-46BF-A044-377585213356}"/>
              </a:ext>
            </a:extLst>
          </p:cNvPr>
          <p:cNvCxnSpPr>
            <a:cxnSpLocks/>
          </p:cNvCxnSpPr>
          <p:nvPr/>
        </p:nvCxnSpPr>
        <p:spPr>
          <a:xfrm>
            <a:off x="669073" y="1552483"/>
            <a:ext cx="1954975" cy="967693"/>
          </a:xfrm>
          <a:prstGeom prst="straightConnector1">
            <a:avLst/>
          </a:prstGeom>
          <a:ln w="19050">
            <a:solidFill>
              <a:srgbClr val="F97B5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84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838DC2-484E-40D4-99E2-F0C28DC7F51C}"/>
              </a:ext>
            </a:extLst>
          </p:cNvPr>
          <p:cNvCxnSpPr>
            <a:cxnSpLocks/>
          </p:cNvCxnSpPr>
          <p:nvPr/>
        </p:nvCxnSpPr>
        <p:spPr>
          <a:xfrm flipV="1">
            <a:off x="2157457" y="3228239"/>
            <a:ext cx="2247275" cy="732399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EBB86-79C7-46BF-A044-377585213356}"/>
              </a:ext>
            </a:extLst>
          </p:cNvPr>
          <p:cNvCxnSpPr>
            <a:cxnSpLocks/>
          </p:cNvCxnSpPr>
          <p:nvPr/>
        </p:nvCxnSpPr>
        <p:spPr>
          <a:xfrm>
            <a:off x="669073" y="1552483"/>
            <a:ext cx="1954975" cy="967693"/>
          </a:xfrm>
          <a:prstGeom prst="straightConnector1">
            <a:avLst/>
          </a:prstGeom>
          <a:ln w="19050">
            <a:solidFill>
              <a:srgbClr val="F97B5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3280F-1BBE-4ED9-8B1D-C87809AB816D}"/>
              </a:ext>
            </a:extLst>
          </p:cNvPr>
          <p:cNvSpPr txBox="1"/>
          <p:nvPr/>
        </p:nvSpPr>
        <p:spPr>
          <a:xfrm>
            <a:off x="1504538" y="3529131"/>
            <a:ext cx="452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A</a:t>
            </a:r>
            <a:endParaRPr lang="en-US" sz="5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7BFD17-C823-4DBB-BE47-903AE30E7676}"/>
              </a:ext>
            </a:extLst>
          </p:cNvPr>
          <p:cNvCxnSpPr>
            <a:cxnSpLocks/>
          </p:cNvCxnSpPr>
          <p:nvPr/>
        </p:nvCxnSpPr>
        <p:spPr>
          <a:xfrm>
            <a:off x="5082798" y="3228239"/>
            <a:ext cx="413196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567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b="1" dirty="0">
              <a:solidFill>
                <a:srgbClr val="F97B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b="1" dirty="0">
              <a:solidFill>
                <a:srgbClr val="F97B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57150">
            <a:solidFill>
              <a:srgbClr val="FFF16B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261071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rgbClr val="F97B57"/>
                          </a:solidFill>
                        </a:rPr>
                        <a:t>5</a:t>
                      </a:r>
                      <a:endParaRPr lang="en-US" b="1">
                        <a:solidFill>
                          <a:srgbClr val="F97B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 b="1">
                          <a:solidFill>
                            <a:srgbClr val="F97B57"/>
                          </a:solidFill>
                        </a:rPr>
                        <a:t>1</a:t>
                      </a:r>
                      <a:endParaRPr lang="en-US" b="1">
                        <a:solidFill>
                          <a:srgbClr val="F97B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44E021-87DC-47FD-90CD-8AF52CD767E2}"/>
              </a:ext>
            </a:extLst>
          </p:cNvPr>
          <p:cNvSpPr/>
          <p:nvPr/>
        </p:nvSpPr>
        <p:spPr bwMode="auto">
          <a:xfrm>
            <a:off x="1075765" y="1780587"/>
            <a:ext cx="4943286" cy="543065"/>
          </a:xfrm>
          <a:prstGeom prst="rect">
            <a:avLst/>
          </a:prstGeom>
          <a:solidFill>
            <a:srgbClr val="FFF16B">
              <a:alpha val="5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C3BD5-3EB3-49FB-B8DD-7AEBD2EB0038}"/>
              </a:ext>
            </a:extLst>
          </p:cNvPr>
          <p:cNvSpPr/>
          <p:nvPr/>
        </p:nvSpPr>
        <p:spPr bwMode="auto">
          <a:xfrm rot="16200000">
            <a:off x="1628128" y="3429024"/>
            <a:ext cx="4943286" cy="543065"/>
          </a:xfrm>
          <a:prstGeom prst="rect">
            <a:avLst/>
          </a:prstGeom>
          <a:solidFill>
            <a:srgbClr val="FFF16B">
              <a:alpha val="5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CD7F2-9D8A-4F09-BA33-713166238259}"/>
              </a:ext>
            </a:extLst>
          </p:cNvPr>
          <p:cNvSpPr txBox="1"/>
          <p:nvPr/>
        </p:nvSpPr>
        <p:spPr>
          <a:xfrm>
            <a:off x="3914853" y="1821286"/>
            <a:ext cx="36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solidFill>
                  <a:srgbClr val="343D46"/>
                </a:solidFill>
              </a:rPr>
              <a:t>1</a:t>
            </a:r>
            <a:endParaRPr lang="en-US" sz="2400" b="1" dirty="0">
              <a:solidFill>
                <a:srgbClr val="34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592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/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838DC2-484E-40D4-99E2-F0C28DC7F51C}"/>
              </a:ext>
            </a:extLst>
          </p:cNvPr>
          <p:cNvCxnSpPr>
            <a:cxnSpLocks/>
          </p:cNvCxnSpPr>
          <p:nvPr/>
        </p:nvCxnSpPr>
        <p:spPr>
          <a:xfrm flipV="1">
            <a:off x="2157457" y="3228239"/>
            <a:ext cx="2247275" cy="732399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EBB86-79C7-46BF-A044-377585213356}"/>
              </a:ext>
            </a:extLst>
          </p:cNvPr>
          <p:cNvCxnSpPr>
            <a:cxnSpLocks/>
          </p:cNvCxnSpPr>
          <p:nvPr/>
        </p:nvCxnSpPr>
        <p:spPr>
          <a:xfrm>
            <a:off x="669073" y="1552483"/>
            <a:ext cx="1954975" cy="967693"/>
          </a:xfrm>
          <a:prstGeom prst="straightConnector1">
            <a:avLst/>
          </a:prstGeom>
          <a:ln w="19050">
            <a:solidFill>
              <a:srgbClr val="F97B5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3280F-1BBE-4ED9-8B1D-C87809AB816D}"/>
              </a:ext>
            </a:extLst>
          </p:cNvPr>
          <p:cNvSpPr txBox="1"/>
          <p:nvPr/>
        </p:nvSpPr>
        <p:spPr>
          <a:xfrm>
            <a:off x="1504538" y="3529131"/>
            <a:ext cx="452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A</a:t>
            </a:r>
            <a:endParaRPr 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6A63E-632B-453E-9DF9-944414D3B466}"/>
              </a:ext>
            </a:extLst>
          </p:cNvPr>
          <p:cNvSpPr txBox="1"/>
          <p:nvPr/>
        </p:nvSpPr>
        <p:spPr>
          <a:xfrm>
            <a:off x="1518965" y="4646987"/>
            <a:ext cx="4231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E</a:t>
            </a:r>
            <a:endParaRPr lang="en-US" sz="5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7BFD17-C823-4DBB-BE47-903AE30E7676}"/>
              </a:ext>
            </a:extLst>
          </p:cNvPr>
          <p:cNvCxnSpPr>
            <a:cxnSpLocks/>
          </p:cNvCxnSpPr>
          <p:nvPr/>
        </p:nvCxnSpPr>
        <p:spPr>
          <a:xfrm>
            <a:off x="5082798" y="3228239"/>
            <a:ext cx="413196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379E06-42E9-47E9-98BE-F068BC085F9B}"/>
              </a:ext>
            </a:extLst>
          </p:cNvPr>
          <p:cNvCxnSpPr>
            <a:cxnSpLocks/>
          </p:cNvCxnSpPr>
          <p:nvPr/>
        </p:nvCxnSpPr>
        <p:spPr>
          <a:xfrm>
            <a:off x="5082798" y="5186579"/>
            <a:ext cx="413196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E2555E-6630-4871-B6BE-430FFB54EEE4}"/>
              </a:ext>
            </a:extLst>
          </p:cNvPr>
          <p:cNvCxnSpPr>
            <a:cxnSpLocks/>
          </p:cNvCxnSpPr>
          <p:nvPr/>
        </p:nvCxnSpPr>
        <p:spPr>
          <a:xfrm>
            <a:off x="2064293" y="5062485"/>
            <a:ext cx="2401027" cy="124094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062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BA307EA6-8F1F-4A7C-8B34-38C66729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3984"/>
              </p:ext>
            </p:extLst>
          </p:nvPr>
        </p:nvGraphicFramePr>
        <p:xfrm>
          <a:off x="7629293" y="2319452"/>
          <a:ext cx="4224458" cy="422445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494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603494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</a:tblGrid>
              <a:tr h="603494">
                <a:tc>
                  <a:txBody>
                    <a:bodyPr/>
                    <a:lstStyle/>
                    <a:p>
                      <a:pPr algn="ctr" rtl="0"/>
                      <a:endParaRPr lang="en-US" sz="2000"/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 0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 b="1">
                          <a:solidFill>
                            <a:srgbClr val="343D46"/>
                          </a:solidFill>
                        </a:rPr>
                        <a:t>1</a:t>
                      </a:r>
                      <a:endParaRPr lang="en-US" sz="2600" b="1">
                        <a:solidFill>
                          <a:srgbClr val="343D46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7B5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603494">
                <a:tc>
                  <a:txBody>
                    <a:bodyPr/>
                    <a:lstStyle/>
                    <a:p>
                      <a:pPr algn="r" rtl="0"/>
                      <a:r>
                        <a:rPr lang="fr-FR" sz="20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2000">
                        <a:solidFill>
                          <a:srgbClr val="F9AE57"/>
                        </a:solidFill>
                      </a:endParaRPr>
                    </a:p>
                  </a:txBody>
                  <a:tcPr marL="100583" marR="100583" marT="50291" marB="5029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1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2600"/>
                        <a:t>0</a:t>
                      </a:r>
                      <a:endParaRPr lang="en-US" sz="2600"/>
                    </a:p>
                  </a:txBody>
                  <a:tcPr marL="100583" marR="100583" marT="50291" marB="502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5497A-3CB7-45EB-9066-67E03419780E}"/>
              </a:ext>
            </a:extLst>
          </p:cNvPr>
          <p:cNvCxnSpPr>
            <a:cxnSpLocks/>
            <a:stCxn id="9" idx="3"/>
            <a:endCxn id="8" idx="7"/>
          </p:cNvCxnSpPr>
          <p:nvPr/>
        </p:nvCxnSpPr>
        <p:spPr>
          <a:xfrm flipH="1">
            <a:off x="866555" y="805767"/>
            <a:ext cx="455658" cy="56438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2CCF458-D8A0-4C9C-A8C4-B3D095208E55}"/>
              </a:ext>
            </a:extLst>
          </p:cNvPr>
          <p:cNvSpPr/>
          <p:nvPr/>
        </p:nvSpPr>
        <p:spPr bwMode="auto">
          <a:xfrm>
            <a:off x="124669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B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0D6873E-8B88-4FBD-AA51-1773DEF70FA7}"/>
              </a:ext>
            </a:extLst>
          </p:cNvPr>
          <p:cNvSpPr/>
          <p:nvPr/>
        </p:nvSpPr>
        <p:spPr bwMode="auto">
          <a:xfrm>
            <a:off x="2366201" y="36559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C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C278E28-9E18-4D25-87FD-6D281F598B56}"/>
              </a:ext>
            </a:extLst>
          </p:cNvPr>
          <p:cNvSpPr/>
          <p:nvPr/>
        </p:nvSpPr>
        <p:spPr bwMode="auto">
          <a:xfrm>
            <a:off x="3186510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F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0C7A0EA-EFA9-47A5-A0EC-925369AA761C}"/>
              </a:ext>
            </a:extLst>
          </p:cNvPr>
          <p:cNvSpPr/>
          <p:nvPr/>
        </p:nvSpPr>
        <p:spPr bwMode="auto">
          <a:xfrm>
            <a:off x="1246691" y="2223677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D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6382C3-6ACB-4459-ACAD-92EF270A5C33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150453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394B49-3A44-419E-B78A-DF2EE068D3F0}"/>
              </a:ext>
            </a:extLst>
          </p:cNvPr>
          <p:cNvCxnSpPr>
            <a:cxnSpLocks/>
            <a:stCxn id="8" idx="5"/>
            <a:endCxn id="13" idx="1"/>
          </p:cNvCxnSpPr>
          <p:nvPr/>
        </p:nvCxnSpPr>
        <p:spPr>
          <a:xfrm>
            <a:off x="866555" y="1734808"/>
            <a:ext cx="455658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DC8C52-7021-4E45-838A-C70B095A3304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>
            <a:off x="1762385" y="623442"/>
            <a:ext cx="603816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E38621-25BC-441B-B9E6-CDE3447B31EB}"/>
              </a:ext>
            </a:extLst>
          </p:cNvPr>
          <p:cNvCxnSpPr>
            <a:cxnSpLocks/>
            <a:stCxn id="9" idx="5"/>
            <a:endCxn id="12" idx="1"/>
          </p:cNvCxnSpPr>
          <p:nvPr/>
        </p:nvCxnSpPr>
        <p:spPr>
          <a:xfrm>
            <a:off x="1686863" y="805767"/>
            <a:ext cx="754860" cy="1493431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08EA68E-0EB7-49F4-A796-8304BA82F570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2624048" y="881288"/>
            <a:ext cx="0" cy="134238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30F7FE-7379-4C69-90C6-20F7DE3EF4AE}"/>
              </a:ext>
            </a:extLst>
          </p:cNvPr>
          <p:cNvCxnSpPr>
            <a:cxnSpLocks/>
            <a:stCxn id="12" idx="7"/>
            <a:endCxn id="11" idx="3"/>
          </p:cNvCxnSpPr>
          <p:nvPr/>
        </p:nvCxnSpPr>
        <p:spPr>
          <a:xfrm flipV="1">
            <a:off x="2806373" y="1734808"/>
            <a:ext cx="455659" cy="56439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B95BB1-3B08-4AB8-939F-6FFFE828139F}"/>
              </a:ext>
            </a:extLst>
          </p:cNvPr>
          <p:cNvCxnSpPr>
            <a:cxnSpLocks/>
            <a:stCxn id="13" idx="7"/>
            <a:endCxn id="11" idx="2"/>
          </p:cNvCxnSpPr>
          <p:nvPr/>
        </p:nvCxnSpPr>
        <p:spPr>
          <a:xfrm flipV="1">
            <a:off x="1686863" y="1552483"/>
            <a:ext cx="1499647" cy="746715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1">
            <a:extLst>
              <a:ext uri="{FF2B5EF4-FFF2-40B4-BE49-F238E27FC236}">
                <a16:creationId xmlns:a16="http://schemas.microsoft.com/office/drawing/2014/main" id="{98283B0E-AC9E-405B-8418-89868ED8A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357" y="2415744"/>
            <a:ext cx="2670924" cy="4031873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A5FDB9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7838DC2-484E-40D4-99E2-F0C28DC7F51C}"/>
              </a:ext>
            </a:extLst>
          </p:cNvPr>
          <p:cNvCxnSpPr>
            <a:cxnSpLocks/>
          </p:cNvCxnSpPr>
          <p:nvPr/>
        </p:nvCxnSpPr>
        <p:spPr>
          <a:xfrm flipV="1">
            <a:off x="2157457" y="3228239"/>
            <a:ext cx="2247275" cy="732399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DEBB86-79C7-46BF-A044-377585213356}"/>
              </a:ext>
            </a:extLst>
          </p:cNvPr>
          <p:cNvCxnSpPr>
            <a:cxnSpLocks/>
          </p:cNvCxnSpPr>
          <p:nvPr/>
        </p:nvCxnSpPr>
        <p:spPr>
          <a:xfrm>
            <a:off x="669073" y="1552483"/>
            <a:ext cx="1954975" cy="967693"/>
          </a:xfrm>
          <a:prstGeom prst="straightConnector1">
            <a:avLst/>
          </a:prstGeom>
          <a:ln w="19050">
            <a:solidFill>
              <a:srgbClr val="F97B57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D787143-C462-4E9A-98EB-07D71E478B26}"/>
              </a:ext>
            </a:extLst>
          </p:cNvPr>
          <p:cNvSpPr/>
          <p:nvPr/>
        </p:nvSpPr>
        <p:spPr bwMode="auto">
          <a:xfrm>
            <a:off x="426383" y="1294635"/>
            <a:ext cx="515694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A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FD3E73-DFDE-4F49-A3D6-AF2F45C6980E}"/>
              </a:ext>
            </a:extLst>
          </p:cNvPr>
          <p:cNvSpPr/>
          <p:nvPr/>
        </p:nvSpPr>
        <p:spPr bwMode="auto">
          <a:xfrm>
            <a:off x="2366201" y="2223677"/>
            <a:ext cx="515695" cy="515693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24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E</a:t>
            </a:r>
            <a:endParaRPr lang="en-US" sz="24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63280F-1BBE-4ED9-8B1D-C87809AB816D}"/>
              </a:ext>
            </a:extLst>
          </p:cNvPr>
          <p:cNvSpPr txBox="1"/>
          <p:nvPr/>
        </p:nvSpPr>
        <p:spPr>
          <a:xfrm>
            <a:off x="1504538" y="3529131"/>
            <a:ext cx="452047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A</a:t>
            </a:r>
            <a:endParaRPr lang="en-US" sz="5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6A63E-632B-453E-9DF9-944414D3B466}"/>
              </a:ext>
            </a:extLst>
          </p:cNvPr>
          <p:cNvSpPr txBox="1"/>
          <p:nvPr/>
        </p:nvSpPr>
        <p:spPr>
          <a:xfrm>
            <a:off x="1518965" y="4646987"/>
            <a:ext cx="423193" cy="8309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fr-FR" sz="5400"/>
              <a:t>E</a:t>
            </a:r>
            <a:endParaRPr lang="en-US" sz="54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7BFD17-C823-4DBB-BE47-903AE30E7676}"/>
              </a:ext>
            </a:extLst>
          </p:cNvPr>
          <p:cNvCxnSpPr>
            <a:cxnSpLocks/>
          </p:cNvCxnSpPr>
          <p:nvPr/>
        </p:nvCxnSpPr>
        <p:spPr>
          <a:xfrm>
            <a:off x="5082798" y="3228239"/>
            <a:ext cx="413196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E379E06-42E9-47E9-98BE-F068BC085F9B}"/>
              </a:ext>
            </a:extLst>
          </p:cNvPr>
          <p:cNvCxnSpPr>
            <a:cxnSpLocks/>
          </p:cNvCxnSpPr>
          <p:nvPr/>
        </p:nvCxnSpPr>
        <p:spPr>
          <a:xfrm>
            <a:off x="5082798" y="5186579"/>
            <a:ext cx="413196" cy="0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E2555E-6630-4871-B6BE-430FFB54EEE4}"/>
              </a:ext>
            </a:extLst>
          </p:cNvPr>
          <p:cNvCxnSpPr>
            <a:cxnSpLocks/>
          </p:cNvCxnSpPr>
          <p:nvPr/>
        </p:nvCxnSpPr>
        <p:spPr>
          <a:xfrm>
            <a:off x="2064293" y="5062485"/>
            <a:ext cx="2401027" cy="124094"/>
          </a:xfrm>
          <a:prstGeom prst="straightConnector1">
            <a:avLst/>
          </a:prstGeom>
          <a:ln w="28575">
            <a:solidFill>
              <a:srgbClr val="EC5E6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29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570E602A-A2FD-4B22-A292-1ADA4A77E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544" y="674400"/>
            <a:ext cx="4705134" cy="5509200"/>
          </a:xfrm>
          <a:prstGeom prst="rect">
            <a:avLst/>
          </a:prstGeom>
          <a:solidFill>
            <a:srgbClr val="343D4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AD57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97A57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</a:t>
            </a:r>
            <a:b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32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D4A3AA32-2F2C-4ED3-9F17-5A529CB6E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90425"/>
              </p:ext>
            </p:extLst>
          </p:nvPr>
        </p:nvGraphicFramePr>
        <p:xfrm>
          <a:off x="6872978" y="995245"/>
          <a:ext cx="4867510" cy="4867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6751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486751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486751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1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486751">
                <a:tc>
                  <a:txBody>
                    <a:bodyPr/>
                    <a:lstStyle/>
                    <a:p>
                      <a:pPr algn="r"/>
                      <a:r>
                        <a:rPr lang="fr-FR" sz="1600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 sz="1600">
                        <a:solidFill>
                          <a:srgbClr val="F9AE57"/>
                        </a:solidFill>
                      </a:endParaRPr>
                    </a:p>
                  </a:txBody>
                  <a:tcPr marL="81125" marR="81125" marT="40563" marB="4056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100"/>
                        <a:t>0</a:t>
                      </a:r>
                      <a:endParaRPr lang="en-US" sz="2100"/>
                    </a:p>
                  </a:txBody>
                  <a:tcPr marL="81125" marR="81125" marT="40563" marB="4056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35D88F-FD94-4A95-92B4-4EA0BE36B6BA}"/>
              </a:ext>
            </a:extLst>
          </p:cNvPr>
          <p:cNvSpPr txBox="1"/>
          <p:nvPr/>
        </p:nvSpPr>
        <p:spPr>
          <a:xfrm>
            <a:off x="4651918" y="3013502"/>
            <a:ext cx="25313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b="1">
                <a:solidFill>
                  <a:srgbClr val="FFF16B"/>
                </a:solidFill>
              </a:rPr>
              <a:t>VS</a:t>
            </a:r>
            <a:endParaRPr lang="en-US" sz="4800" b="1" dirty="0">
              <a:solidFill>
                <a:srgbClr val="FFF1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676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b="1" dirty="0">
              <a:solidFill>
                <a:srgbClr val="F97B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F97B57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 b="1">
                <a:solidFill>
                  <a:srgbClr val="F97B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b="1" dirty="0">
              <a:solidFill>
                <a:srgbClr val="F97B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>
                <a:alpha val="20000"/>
              </a:srgbClr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>
                    <a:alpha val="20000"/>
                  </a:srgbClr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>
                  <a:alpha val="20000"/>
                </a:srgbClr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>
                <a:alpha val="20000"/>
              </a:srgb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5160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 b="0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rgbClr val="F97B57"/>
                          </a:solidFill>
                        </a:rPr>
                        <a:t>7</a:t>
                      </a:r>
                      <a:endParaRPr lang="en-US" b="1">
                        <a:solidFill>
                          <a:srgbClr val="F97B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 b="0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 b="0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 b="1">
                          <a:solidFill>
                            <a:srgbClr val="F97B57"/>
                          </a:solidFill>
                        </a:rPr>
                        <a:t>4</a:t>
                      </a:r>
                      <a:endParaRPr lang="en-US" b="1">
                        <a:solidFill>
                          <a:srgbClr val="F97B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1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>
                          <a:solidFill>
                            <a:schemeClr val="dk1">
                              <a:alpha val="20000"/>
                            </a:schemeClr>
                          </a:solidFill>
                        </a:rPr>
                        <a:t>0</a:t>
                      </a:r>
                      <a:endParaRPr lang="en-US" sz="2400">
                        <a:solidFill>
                          <a:schemeClr val="dk1">
                            <a:alpha val="2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D44E021-87DC-47FD-90CD-8AF52CD767E2}"/>
              </a:ext>
            </a:extLst>
          </p:cNvPr>
          <p:cNvSpPr/>
          <p:nvPr/>
        </p:nvSpPr>
        <p:spPr bwMode="auto">
          <a:xfrm>
            <a:off x="1075765" y="3434312"/>
            <a:ext cx="4943286" cy="543065"/>
          </a:xfrm>
          <a:prstGeom prst="rect">
            <a:avLst/>
          </a:prstGeom>
          <a:solidFill>
            <a:srgbClr val="FFF16B">
              <a:alpha val="5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C3BD5-3EB3-49FB-B8DD-7AEBD2EB0038}"/>
              </a:ext>
            </a:extLst>
          </p:cNvPr>
          <p:cNvSpPr/>
          <p:nvPr/>
        </p:nvSpPr>
        <p:spPr bwMode="auto">
          <a:xfrm rot="16200000">
            <a:off x="2728051" y="3429024"/>
            <a:ext cx="4943286" cy="543065"/>
          </a:xfrm>
          <a:prstGeom prst="rect">
            <a:avLst/>
          </a:prstGeom>
          <a:solidFill>
            <a:srgbClr val="FFF16B">
              <a:alpha val="50000"/>
            </a:srgb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3CD7F2-9D8A-4F09-BA33-713166238259}"/>
              </a:ext>
            </a:extLst>
          </p:cNvPr>
          <p:cNvSpPr txBox="1"/>
          <p:nvPr/>
        </p:nvSpPr>
        <p:spPr>
          <a:xfrm>
            <a:off x="5014776" y="3459136"/>
            <a:ext cx="369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>
                <a:solidFill>
                  <a:srgbClr val="343D46"/>
                </a:solidFill>
              </a:rPr>
              <a:t>0</a:t>
            </a:r>
            <a:endParaRPr lang="en-US" sz="2400" b="1" dirty="0">
              <a:solidFill>
                <a:srgbClr val="343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88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216150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7063D668-B5DC-446F-BDB3-2FAD224D7761}"/>
              </a:ext>
            </a:extLst>
          </p:cNvPr>
          <p:cNvSpPr/>
          <p:nvPr/>
        </p:nvSpPr>
        <p:spPr bwMode="auto">
          <a:xfrm>
            <a:off x="1086523" y="1231046"/>
            <a:ext cx="4937760" cy="4937760"/>
          </a:xfrm>
          <a:prstGeom prst="rtTriangle">
            <a:avLst/>
          </a:prstGeom>
          <a:solidFill>
            <a:schemeClr val="accent2">
              <a:lumMod val="50000"/>
              <a:alpha val="3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571950-228C-4BA0-B867-EDD61917AFC1}"/>
              </a:ext>
            </a:extLst>
          </p:cNvPr>
          <p:cNvCxnSpPr>
            <a:cxnSpLocks/>
          </p:cNvCxnSpPr>
          <p:nvPr/>
        </p:nvCxnSpPr>
        <p:spPr>
          <a:xfrm>
            <a:off x="838268" y="1015893"/>
            <a:ext cx="5378823" cy="536806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13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246217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7063D668-B5DC-446F-BDB3-2FAD224D7761}"/>
              </a:ext>
            </a:extLst>
          </p:cNvPr>
          <p:cNvSpPr/>
          <p:nvPr/>
        </p:nvSpPr>
        <p:spPr bwMode="auto">
          <a:xfrm rot="5400000" flipV="1">
            <a:off x="1086523" y="1231046"/>
            <a:ext cx="4937760" cy="4937760"/>
          </a:xfrm>
          <a:prstGeom prst="rtTriangle">
            <a:avLst/>
          </a:prstGeom>
          <a:solidFill>
            <a:schemeClr val="accent2">
              <a:lumMod val="50000"/>
              <a:alpha val="30000"/>
            </a:schemeClr>
          </a:solidFill>
          <a:ln w="28575">
            <a:noFill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>
              <a:solidFill>
                <a:srgbClr val="F9AD57"/>
              </a:solidFill>
              <a:latin typeface="+mj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571950-228C-4BA0-B867-EDD61917AFC1}"/>
              </a:ext>
            </a:extLst>
          </p:cNvPr>
          <p:cNvCxnSpPr>
            <a:cxnSpLocks/>
          </p:cNvCxnSpPr>
          <p:nvPr/>
        </p:nvCxnSpPr>
        <p:spPr>
          <a:xfrm>
            <a:off x="838268" y="1015893"/>
            <a:ext cx="5378823" cy="536806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092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val 43" hidden="1">
            <a:extLst>
              <a:ext uri="{FF2B5EF4-FFF2-40B4-BE49-F238E27FC236}">
                <a16:creationId xmlns:a16="http://schemas.microsoft.com/office/drawing/2014/main" id="{D8EE6286-B9CC-42CD-8090-7DB1520D6287}"/>
              </a:ext>
            </a:extLst>
          </p:cNvPr>
          <p:cNvSpPr/>
          <p:nvPr/>
        </p:nvSpPr>
        <p:spPr>
          <a:xfrm>
            <a:off x="6905790" y="914400"/>
            <a:ext cx="4644572" cy="4644572"/>
          </a:xfrm>
          <a:prstGeom prst="ellipse">
            <a:avLst/>
          </a:prstGeom>
          <a:noFill/>
          <a:ln w="38100">
            <a:solidFill>
              <a:srgbClr val="FF4B5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C89509A-1814-4909-835D-2206296EBB69}"/>
              </a:ext>
            </a:extLst>
          </p:cNvPr>
          <p:cNvSpPr/>
          <p:nvPr/>
        </p:nvSpPr>
        <p:spPr bwMode="auto">
          <a:xfrm>
            <a:off x="6867403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3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4FB787-874B-4EDC-9D8F-726FB1F34ACA}"/>
              </a:ext>
            </a:extLst>
          </p:cNvPr>
          <p:cNvSpPr/>
          <p:nvPr/>
        </p:nvSpPr>
        <p:spPr bwMode="auto">
          <a:xfrm>
            <a:off x="6867403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0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AFF768-8962-45C6-A78C-405BE7341AE3}"/>
              </a:ext>
            </a:extLst>
          </p:cNvPr>
          <p:cNvSpPr/>
          <p:nvPr/>
        </p:nvSpPr>
        <p:spPr bwMode="auto">
          <a:xfrm>
            <a:off x="10530992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2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FDD480-C26F-48FA-BDF9-504243F9A0ED}"/>
              </a:ext>
            </a:extLst>
          </p:cNvPr>
          <p:cNvSpPr/>
          <p:nvPr/>
        </p:nvSpPr>
        <p:spPr bwMode="auto">
          <a:xfrm>
            <a:off x="8699197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4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37EA47-AFB4-4ED0-B616-4230F25209FA}"/>
              </a:ext>
            </a:extLst>
          </p:cNvPr>
          <p:cNvSpPr/>
          <p:nvPr/>
        </p:nvSpPr>
        <p:spPr bwMode="auto">
          <a:xfrm>
            <a:off x="8699197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7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8FCCEA-206E-4581-8387-2DE15764423D}"/>
              </a:ext>
            </a:extLst>
          </p:cNvPr>
          <p:cNvSpPr/>
          <p:nvPr/>
        </p:nvSpPr>
        <p:spPr bwMode="auto">
          <a:xfrm>
            <a:off x="6867403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6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B0316C-B7FD-4B83-B470-49D44552B9BD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782408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209179A-DFFA-45E0-A88C-86EF466C8176}"/>
              </a:ext>
            </a:extLst>
          </p:cNvPr>
          <p:cNvSpPr/>
          <p:nvPr/>
        </p:nvSpPr>
        <p:spPr bwMode="auto">
          <a:xfrm>
            <a:off x="10530992" y="2971497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5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F77F85-E790-4DBD-8A99-4C88F8AAAA9A}"/>
              </a:ext>
            </a:extLst>
          </p:cNvPr>
          <p:cNvSpPr/>
          <p:nvPr/>
        </p:nvSpPr>
        <p:spPr bwMode="auto">
          <a:xfrm>
            <a:off x="8699197" y="1323084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1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64D68-9B4E-45F9-A365-5ADA5D6F8CD7}"/>
              </a:ext>
            </a:extLst>
          </p:cNvPr>
          <p:cNvSpPr/>
          <p:nvPr/>
        </p:nvSpPr>
        <p:spPr bwMode="auto">
          <a:xfrm>
            <a:off x="10530992" y="4619912"/>
            <a:ext cx="915005" cy="915004"/>
          </a:xfrm>
          <a:prstGeom prst="ellipse">
            <a:avLst/>
          </a:prstGeom>
          <a:solidFill>
            <a:srgbClr val="343D46"/>
          </a:solidFill>
          <a:ln w="19050">
            <a:solidFill>
              <a:srgbClr val="EC5E66"/>
            </a:solidFill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4000">
                <a:solidFill>
                  <a:srgbClr val="F9AD57"/>
                </a:solidFill>
                <a:latin typeface="Eudoxus Sans" pitchFamily="2" charset="0"/>
                <a:cs typeface="Eudoxus Sans" pitchFamily="2" charset="0"/>
              </a:rPr>
              <a:t>8</a:t>
            </a:r>
            <a:endParaRPr lang="en-US" sz="4000" dirty="0">
              <a:solidFill>
                <a:srgbClr val="F9AD57"/>
              </a:solidFill>
              <a:latin typeface="Eudoxus Sans" pitchFamily="2" charset="0"/>
              <a:cs typeface="Eudoxus Sans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A84BBE-F695-4581-B61B-BAB4FCCA910B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7648408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E1FB4D-4F3C-4ED4-A733-3CD012B6EAD9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7324906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7C5443-1450-4257-A4AE-F925CD3659E4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>
            <a:off x="9614203" y="1780587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42F9F1-E4D2-4A86-8344-72DBE11C96F2}"/>
              </a:ext>
            </a:extLst>
          </p:cNvPr>
          <p:cNvCxnSpPr>
            <a:cxnSpLocks/>
            <a:stCxn id="13" idx="5"/>
            <a:endCxn id="12" idx="1"/>
          </p:cNvCxnSpPr>
          <p:nvPr/>
        </p:nvCxnSpPr>
        <p:spPr>
          <a:xfrm>
            <a:off x="9480203" y="2104090"/>
            <a:ext cx="1184789" cy="1001407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967446-8761-473F-82BF-EC31D1DD0683}"/>
              </a:ext>
            </a:extLst>
          </p:cNvPr>
          <p:cNvCxnSpPr>
            <a:cxnSpLocks/>
            <a:stCxn id="13" idx="4"/>
            <a:endCxn id="8" idx="0"/>
          </p:cNvCxnSpPr>
          <p:nvPr/>
        </p:nvCxnSpPr>
        <p:spPr>
          <a:xfrm>
            <a:off x="9156700" y="2238088"/>
            <a:ext cx="0" cy="733409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299D23-1FD1-4B4E-9528-251A55F819BF}"/>
              </a:ext>
            </a:extLst>
          </p:cNvPr>
          <p:cNvCxnSpPr>
            <a:cxnSpLocks/>
            <a:stCxn id="4" idx="4"/>
            <a:endCxn id="10" idx="0"/>
          </p:cNvCxnSpPr>
          <p:nvPr/>
        </p:nvCxnSpPr>
        <p:spPr>
          <a:xfrm>
            <a:off x="7324906" y="3886502"/>
            <a:ext cx="0" cy="73341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80562C-C673-4473-98D2-0951DD2406D6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7782408" y="5077414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85FE40-587B-4E4D-A4F6-4E1D1976C0E7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9614203" y="3429000"/>
            <a:ext cx="916789" cy="0"/>
          </a:xfrm>
          <a:prstGeom prst="straightConnector1">
            <a:avLst/>
          </a:prstGeom>
          <a:ln w="19050">
            <a:solidFill>
              <a:srgbClr val="00EFD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C87A3F23-2189-4515-8920-9C500F16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865180"/>
              </p:ext>
            </p:extLst>
          </p:nvPr>
        </p:nvGraphicFramePr>
        <p:xfrm>
          <a:off x="532650" y="685800"/>
          <a:ext cx="5486400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18229687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1822826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16009131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4409783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64836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8947691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25006596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1875877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85600380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029647464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461807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0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79341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1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379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2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84152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3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09039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4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41983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5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247025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6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03793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7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1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7452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r"/>
                      <a:r>
                        <a:rPr lang="fr-FR">
                          <a:solidFill>
                            <a:srgbClr val="F9AE57"/>
                          </a:solidFill>
                        </a:rPr>
                        <a:t>8</a:t>
                      </a:r>
                      <a:endParaRPr lang="en-US">
                        <a:solidFill>
                          <a:srgbClr val="F9AE57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/>
                        <a:t>0</a:t>
                      </a:r>
                      <a:endParaRPr lang="en-US" sz="2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902899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7571950-228C-4BA0-B867-EDD61917AFC1}"/>
              </a:ext>
            </a:extLst>
          </p:cNvPr>
          <p:cNvCxnSpPr>
            <a:cxnSpLocks/>
          </p:cNvCxnSpPr>
          <p:nvPr/>
        </p:nvCxnSpPr>
        <p:spPr>
          <a:xfrm>
            <a:off x="838268" y="1015893"/>
            <a:ext cx="5378823" cy="536806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53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inside code">
      <a:dk1>
        <a:srgbClr val="FFFFFF"/>
      </a:dk1>
      <a:lt1>
        <a:srgbClr val="343D46"/>
      </a:lt1>
      <a:dk2>
        <a:srgbClr val="44546A"/>
      </a:dk2>
      <a:lt2>
        <a:srgbClr val="E7E6E6"/>
      </a:lt2>
      <a:accent1>
        <a:srgbClr val="5EB4B4"/>
      </a:accent1>
      <a:accent2>
        <a:srgbClr val="D450D4"/>
      </a:accent2>
      <a:accent3>
        <a:srgbClr val="EC5E66"/>
      </a:accent3>
      <a:accent4>
        <a:srgbClr val="99C794"/>
      </a:accent4>
      <a:accent5>
        <a:srgbClr val="F97B57"/>
      </a:accent5>
      <a:accent6>
        <a:srgbClr val="F9AE57"/>
      </a:accent6>
      <a:hlink>
        <a:srgbClr val="A6ACB9"/>
      </a:hlink>
      <a:folHlink>
        <a:srgbClr val="954F72"/>
      </a:folHlink>
    </a:clrScheme>
    <a:fontScheme name="Custom 1">
      <a:majorFont>
        <a:latin typeface="Eudoxus Sans Medium"/>
        <a:ea typeface=""/>
        <a:cs typeface=""/>
      </a:majorFont>
      <a:minorFont>
        <a:latin typeface="Eudoxus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343D46"/>
        </a:solidFill>
        <a:ln w="28575">
          <a:solidFill>
            <a:srgbClr val="EC5E66"/>
          </a:solidFill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  <a:no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800" smtClean="0">
            <a:solidFill>
              <a:srgbClr val="F9AD57"/>
            </a:solidFill>
            <a:latin typeface="+mj-lt"/>
          </a:defRPr>
        </a:defPPr>
      </a:lstStyle>
    </a:spDef>
    <a:lnDef>
      <a:spPr>
        <a:ln w="19050">
          <a:solidFill>
            <a:srgbClr val="00EFD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18511</TotalTime>
  <Words>4597</Words>
  <Application>Microsoft Office PowerPoint</Application>
  <PresentationFormat>Widescreen</PresentationFormat>
  <Paragraphs>3340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Consolas</vt:lpstr>
      <vt:lpstr>Eudoxus Sans</vt:lpstr>
      <vt:lpstr>Eudoxus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Prac syphax</dc:creator>
  <cp:lastModifiedBy>Syphax Ait oubelli</cp:lastModifiedBy>
  <cp:revision>1255</cp:revision>
  <dcterms:created xsi:type="dcterms:W3CDTF">2019-12-20T21:59:05Z</dcterms:created>
  <dcterms:modified xsi:type="dcterms:W3CDTF">2023-01-10T11:49:50Z</dcterms:modified>
</cp:coreProperties>
</file>