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9" r:id="rId3"/>
    <p:sldId id="270" r:id="rId4"/>
    <p:sldId id="26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64" autoAdjust="0"/>
  </p:normalViewPr>
  <p:slideViewPr>
    <p:cSldViewPr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EBEDF-ED2A-4BFC-9674-CF11A66FC43E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584AF-7AC8-40C7-953D-3450698B31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3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5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2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4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0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0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6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7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5E68-BF49-4AF0-AEEF-11041FC8CD94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61950"/>
            <a:ext cx="7772400" cy="419100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Pandas </a:t>
            </a:r>
            <a:r>
              <a:rPr lang="en-US" sz="2800" b="1" dirty="0">
                <a:solidFill>
                  <a:schemeClr val="tx2"/>
                </a:solidFill>
              </a:rPr>
              <a:t>is an open </a:t>
            </a:r>
            <a:r>
              <a:rPr lang="en-US" sz="2800" b="1" dirty="0" smtClean="0">
                <a:solidFill>
                  <a:schemeClr val="tx2"/>
                </a:solidFill>
              </a:rPr>
              <a:t>source </a:t>
            </a:r>
            <a:r>
              <a:rPr lang="en-US" sz="2800" b="1" dirty="0">
                <a:solidFill>
                  <a:schemeClr val="tx2"/>
                </a:solidFill>
              </a:rPr>
              <a:t>Python </a:t>
            </a:r>
            <a:r>
              <a:rPr lang="en-US" sz="2800" b="1" dirty="0" smtClean="0">
                <a:solidFill>
                  <a:schemeClr val="tx2"/>
                </a:solidFill>
              </a:rPr>
              <a:t>library </a:t>
            </a:r>
            <a:r>
              <a:rPr lang="en-US" sz="2800" b="1" dirty="0">
                <a:solidFill>
                  <a:schemeClr val="tx2"/>
                </a:solidFill>
              </a:rPr>
              <a:t>providing high-performance, easy-to-use data structures and data analysis </a:t>
            </a:r>
            <a:r>
              <a:rPr lang="en-US" sz="2800" b="1" dirty="0" smtClean="0">
                <a:solidFill>
                  <a:schemeClr val="tx2"/>
                </a:solidFill>
              </a:rPr>
              <a:t>tools.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Runs on top of NumPy.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Very popular for data science.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2"/>
                </a:solidFill>
              </a:rPr>
              <a:t>Current version: v0.23.1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6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vs. 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123950"/>
            <a:ext cx="4419600" cy="38861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Pandas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High-level data structures (data frame).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600" dirty="0"/>
              <a:t>More streamlined handling of </a:t>
            </a:r>
            <a:r>
              <a:rPr lang="en-US" sz="1600" b="1" dirty="0"/>
              <a:t>tabular </a:t>
            </a:r>
            <a:r>
              <a:rPr lang="en-US" sz="1600" b="1" dirty="0" smtClean="0"/>
              <a:t>data</a:t>
            </a:r>
            <a:r>
              <a:rPr lang="en-US" sz="1600" dirty="0" smtClean="0"/>
              <a:t>, and rich </a:t>
            </a:r>
            <a:r>
              <a:rPr lang="en-US" sz="1600" b="1" dirty="0"/>
              <a:t>time series </a:t>
            </a:r>
            <a:r>
              <a:rPr lang="en-US" sz="1600" dirty="0" smtClean="0"/>
              <a:t>functionality.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Data </a:t>
            </a:r>
            <a:r>
              <a:rPr lang="en-US" sz="1600" dirty="0"/>
              <a:t>alignment, </a:t>
            </a:r>
            <a:r>
              <a:rPr lang="en-US" sz="1600" dirty="0" smtClean="0"/>
              <a:t>missing-data friendly </a:t>
            </a:r>
            <a:r>
              <a:rPr lang="en-US" sz="1600" dirty="0"/>
              <a:t>statistics, groupby, merge and join </a:t>
            </a:r>
            <a:r>
              <a:rPr lang="en-US" sz="1600" dirty="0" smtClean="0"/>
              <a:t>methods.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You </a:t>
            </a:r>
            <a:r>
              <a:rPr lang="en-US" sz="1600" dirty="0"/>
              <a:t>can use </a:t>
            </a:r>
            <a:r>
              <a:rPr lang="en-US" sz="1600" dirty="0" smtClean="0"/>
              <a:t>Pandas </a:t>
            </a:r>
            <a:r>
              <a:rPr lang="en-US" sz="1600" dirty="0"/>
              <a:t>data </a:t>
            </a:r>
            <a:r>
              <a:rPr lang="en-US" sz="1600" dirty="0" smtClean="0"/>
              <a:t>structures, and freely </a:t>
            </a:r>
            <a:r>
              <a:rPr lang="en-US" sz="1600" dirty="0"/>
              <a:t>draw on </a:t>
            </a:r>
            <a:r>
              <a:rPr lang="en-US" sz="1600" dirty="0" smtClean="0"/>
              <a:t>NumPy </a:t>
            </a:r>
            <a:r>
              <a:rPr lang="en-US" sz="1600" dirty="0"/>
              <a:t>and </a:t>
            </a:r>
            <a:r>
              <a:rPr lang="en-US" sz="1600" dirty="0" smtClean="0"/>
              <a:t>SciPy </a:t>
            </a:r>
            <a:r>
              <a:rPr lang="en-US" sz="1600" dirty="0"/>
              <a:t>functions to manipulate them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123949"/>
            <a:ext cx="3810000" cy="388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NumPy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Low-level </a:t>
            </a:r>
            <a:r>
              <a:rPr lang="en-US" sz="1800" dirty="0"/>
              <a:t>data structure (np.array)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Support for large multi-dimensional arrays and matrices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A wide range of mathematical array </a:t>
            </a:r>
            <a:r>
              <a:rPr lang="en-US" sz="1800" dirty="0" smtClean="0"/>
              <a:t>operations.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38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Dependencies: The Python Stack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4095750"/>
            <a:ext cx="6477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NumPy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3181350"/>
            <a:ext cx="2057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SciPy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3181350"/>
            <a:ext cx="2057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Pandas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801900" y="3181350"/>
            <a:ext cx="2057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Matplotlib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2266950"/>
            <a:ext cx="22860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Scikit-Learn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3820700" y="2266950"/>
            <a:ext cx="22860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Scikit-Image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6259100" y="2266950"/>
            <a:ext cx="16002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more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1352550"/>
            <a:ext cx="6477000" cy="76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62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460" y="2220656"/>
            <a:ext cx="5862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https://pandas.pydata.org/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30998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133</Words>
  <Application>Microsoft Office PowerPoint</Application>
  <PresentationFormat>On-screen Show (16:9)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Pandas vs. NumPy</vt:lpstr>
      <vt:lpstr>Dependencies: The Python Stack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Numpy</dc:title>
  <dc:creator>Maui</dc:creator>
  <cp:lastModifiedBy>Ritesh_Ranjan</cp:lastModifiedBy>
  <cp:revision>42</cp:revision>
  <dcterms:created xsi:type="dcterms:W3CDTF">2017-02-20T23:17:13Z</dcterms:created>
  <dcterms:modified xsi:type="dcterms:W3CDTF">2019-06-20T04:40:36Z</dcterms:modified>
</cp:coreProperties>
</file>