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18BD6-5DB6-4F0E-9521-A2D54FB6F053}" type="datetimeFigureOut">
              <a:rPr lang="en-IN" smtClean="0"/>
              <a:t>11-07-2018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15F97-E484-4F96-A9AD-9CF39BB043E6}" type="slidenum">
              <a:rPr lang="en-IN" smtClean="0"/>
              <a:t>‹#›</a:t>
            </a:fld>
            <a:endParaRPr lang="en-IN"/>
          </a:p>
        </p:txBody>
      </p:sp>
    </p:spTree>
    <p:extLst>
      <p:ext uri="{BB962C8B-B14F-4D97-AF65-F5344CB8AC3E}">
        <p14:creationId xmlns:p14="http://schemas.microsoft.com/office/powerpoint/2010/main" val="252591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C186F-3C7F-4276-95C5-FE6B9E22ACB2}"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360F7-6E73-4BD7-B659-01950F9BE243}" type="datetime1">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CFA9ABC-4DDA-45C0-B309-FE689B1C04A4}"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D8A11EB-E0EF-45DC-90C8-96E62D7AD751}"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96150B-5986-41D5-AD2F-37B61ED03DEB}"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47CC9A-0A96-4049-8BD6-C69FB444F5F6}" type="datetime1">
              <a:rPr lang="en-US" smtClean="0"/>
              <a:t>7/11/2018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968B22-5DA2-478C-91EF-E947A012C064}" type="datetime1">
              <a:rPr lang="en-US" smtClean="0"/>
              <a:t>7/11/2018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14461-51B7-4EDE-ACB3-5818B708EA76}"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E5E1D-2426-4840-ADBC-DA06E879F6B6}"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B83B0-9093-481D-AC12-C5226F2C7ACC}"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57E60D-E011-445C-B9EC-F5DC8BAF1BE6}" type="datetime1">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1A80A-25A8-40EE-895C-0257CCAA49FB}" type="datetime1">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5B9D4D-7A53-49DF-AA38-F6E086A6DDEC}" type="datetime1">
              <a:rPr lang="en-US" smtClean="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4AB333-596E-4258-A3CF-BA0D2B05868C}" type="datetime1">
              <a:rPr lang="en-US" smtClean="0"/>
              <a:t>7/11/2018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CF0620-119E-46EF-95EA-7E9F534C58DA}" type="datetime1">
              <a:rPr lang="en-US" smtClean="0"/>
              <a:t>7/11/2018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BB32B0D-E27D-4C0E-87A8-7FC8B3E6564A}" type="datetime1">
              <a:rPr lang="en-US" smtClean="0"/>
              <a:t>7/11/2018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72527D-D29B-4D9B-8B72-7D0748CAAEA8}" type="datetime1">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3F7888-0F11-4D03-BFD3-B4E988F19EFB}" type="datetime1">
              <a:rPr lang="en-US" smtClean="0"/>
              <a:t>7/11/2018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screenshot/settings.png" TargetMode="External"/><Relationship Id="rId2" Type="http://schemas.openxmlformats.org/officeDocument/2006/relationships/hyperlink" Target="screenshot/model.png" TargetMode="External"/><Relationship Id="rId1" Type="http://schemas.openxmlformats.org/officeDocument/2006/relationships/slideLayout" Target="../slideLayouts/slideLayout2.xml"/><Relationship Id="rId6" Type="http://schemas.openxmlformats.org/officeDocument/2006/relationships/hyperlink" Target="screenshot/templates.png" TargetMode="External"/><Relationship Id="rId5" Type="http://schemas.openxmlformats.org/officeDocument/2006/relationships/hyperlink" Target="screenshot/views.png" TargetMode="External"/><Relationship Id="rId4" Type="http://schemas.openxmlformats.org/officeDocument/2006/relationships/hyperlink" Target="screenshot/urls.p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screenshot/admin_purches.png" TargetMode="External"/><Relationship Id="rId13" Type="http://schemas.openxmlformats.org/officeDocument/2006/relationships/hyperlink" Target="screenshot/crop_calender.png" TargetMode="External"/><Relationship Id="rId3" Type="http://schemas.openxmlformats.org/officeDocument/2006/relationships/hyperlink" Target="screenshot/trending_product.png" TargetMode="External"/><Relationship Id="rId7" Type="http://schemas.openxmlformats.org/officeDocument/2006/relationships/hyperlink" Target="screenshot/adminn_category.png" TargetMode="External"/><Relationship Id="rId12" Type="http://schemas.openxmlformats.org/officeDocument/2006/relationships/hyperlink" Target="screenshot/product_detail.png" TargetMode="External"/><Relationship Id="rId2" Type="http://schemas.openxmlformats.org/officeDocument/2006/relationships/hyperlink" Target="screenshot/home.png" TargetMode="External"/><Relationship Id="rId1" Type="http://schemas.openxmlformats.org/officeDocument/2006/relationships/slideLayout" Target="../slideLayouts/slideLayout2.xml"/><Relationship Id="rId6" Type="http://schemas.openxmlformats.org/officeDocument/2006/relationships/hyperlink" Target="screenshot/admin_product.png" TargetMode="External"/><Relationship Id="rId11" Type="http://schemas.openxmlformats.org/officeDocument/2006/relationships/hyperlink" Target="screenshot/sign_up.png" TargetMode="External"/><Relationship Id="rId5" Type="http://schemas.openxmlformats.org/officeDocument/2006/relationships/hyperlink" Target="screenshot/admin.png" TargetMode="External"/><Relationship Id="rId10" Type="http://schemas.openxmlformats.org/officeDocument/2006/relationships/hyperlink" Target="screenshot/meet_the_team.png" TargetMode="External"/><Relationship Id="rId4" Type="http://schemas.openxmlformats.org/officeDocument/2006/relationships/hyperlink" Target="screenshot/searchResult.png" TargetMode="External"/><Relationship Id="rId9" Type="http://schemas.openxmlformats.org/officeDocument/2006/relationships/hyperlink" Target="screenshot/admin_user.png" TargetMode="External"/><Relationship Id="rId14" Type="http://schemas.openxmlformats.org/officeDocument/2006/relationships/hyperlink" Target="screenshot/invoice.p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36A6CF-8CD2-4A61-A50B-8D35800A34F7}"/>
              </a:ext>
            </a:extLst>
          </p:cNvPr>
          <p:cNvPicPr>
            <a:picLocks noChangeAspect="1"/>
          </p:cNvPicPr>
          <p:nvPr/>
        </p:nvPicPr>
        <p:blipFill>
          <a:blip r:embed="rId2"/>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9CB0B9D4-30C0-4854-8D19-ED28DB31EE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0097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38CD-54E4-4B21-B869-24694E7B1259}"/>
              </a:ext>
            </a:extLst>
          </p:cNvPr>
          <p:cNvSpPr>
            <a:spLocks noGrp="1"/>
          </p:cNvSpPr>
          <p:nvPr>
            <p:ph type="title"/>
          </p:nvPr>
        </p:nvSpPr>
        <p:spPr/>
        <p:txBody>
          <a:bodyPr/>
          <a:lstStyle/>
          <a:p>
            <a:pPr algn="ctr"/>
            <a:r>
              <a:rPr lang="en-IN" b="1" u="sng" dirty="0"/>
              <a:t>Conclusion</a:t>
            </a:r>
            <a:endParaRPr lang="en-IN" dirty="0"/>
          </a:p>
        </p:txBody>
      </p:sp>
      <p:sp>
        <p:nvSpPr>
          <p:cNvPr id="3" name="Content Placeholder 2">
            <a:extLst>
              <a:ext uri="{FF2B5EF4-FFF2-40B4-BE49-F238E27FC236}">
                <a16:creationId xmlns:a16="http://schemas.microsoft.com/office/drawing/2014/main" id="{AA5884D0-B62E-4F65-B2D4-D55CF125DC75}"/>
              </a:ext>
            </a:extLst>
          </p:cNvPr>
          <p:cNvSpPr>
            <a:spLocks noGrp="1"/>
          </p:cNvSpPr>
          <p:nvPr>
            <p:ph idx="1"/>
          </p:nvPr>
        </p:nvSpPr>
        <p:spPr/>
        <p:txBody>
          <a:bodyPr/>
          <a:lstStyle/>
          <a:p>
            <a:pPr marL="0" indent="0">
              <a:buNone/>
            </a:pPr>
            <a:r>
              <a:rPr lang="en-IN" dirty="0"/>
              <a:t>The web project </a:t>
            </a:r>
            <a:r>
              <a:rPr lang="en-IN" b="1" dirty="0"/>
              <a:t>“</a:t>
            </a:r>
            <a:r>
              <a:rPr lang="en-IN" b="1" dirty="0" err="1"/>
              <a:t>Kissan</a:t>
            </a:r>
            <a:r>
              <a:rPr lang="en-IN" b="1" dirty="0"/>
              <a:t> Bazar” </a:t>
            </a:r>
            <a:r>
              <a:rPr lang="en-IN" dirty="0"/>
              <a:t>will directly help the </a:t>
            </a:r>
            <a:r>
              <a:rPr lang="en-IN" b="1" dirty="0"/>
              <a:t>Farmer </a:t>
            </a:r>
            <a:r>
              <a:rPr lang="en-IN" dirty="0"/>
              <a:t>as well as </a:t>
            </a:r>
            <a:r>
              <a:rPr lang="en-IN" b="1" dirty="0"/>
              <a:t>Customer </a:t>
            </a:r>
            <a:r>
              <a:rPr lang="en-IN" dirty="0"/>
              <a:t>.The use of website will boost up the economy of the farmer ,as the farmer directly sells the product directly to the customer.</a:t>
            </a:r>
          </a:p>
          <a:p>
            <a:pPr marL="0" indent="0">
              <a:buNone/>
            </a:pPr>
            <a:r>
              <a:rPr lang="en-IN" dirty="0"/>
              <a:t>The customer will have to pay the lesser price ,since the role of the middle man is eliminated .More over the customer will get the fresh products at its best price.</a:t>
            </a:r>
          </a:p>
          <a:p>
            <a:endParaRPr lang="en-IN" dirty="0"/>
          </a:p>
        </p:txBody>
      </p:sp>
      <p:sp>
        <p:nvSpPr>
          <p:cNvPr id="4" name="Slide Number Placeholder 3">
            <a:extLst>
              <a:ext uri="{FF2B5EF4-FFF2-40B4-BE49-F238E27FC236}">
                <a16:creationId xmlns:a16="http://schemas.microsoft.com/office/drawing/2014/main" id="{DDBD4417-4C9E-41C6-93E1-10F97B7432D8}"/>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25661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6E60C9-A312-4AF0-9AA2-B16F4894A4EA}"/>
              </a:ext>
            </a:extLst>
          </p:cNvPr>
          <p:cNvSpPr>
            <a:spLocks noGrp="1"/>
          </p:cNvSpPr>
          <p:nvPr>
            <p:ph type="title"/>
          </p:nvPr>
        </p:nvSpPr>
        <p:spPr>
          <a:xfrm>
            <a:off x="1505093" y="2728735"/>
            <a:ext cx="9404723" cy="1400530"/>
          </a:xfrm>
        </p:spPr>
        <p:txBody>
          <a:bodyPr/>
          <a:lstStyle/>
          <a:p>
            <a:pPr algn="ctr"/>
            <a:r>
              <a:rPr lang="en-IN" sz="4400" b="1" dirty="0"/>
              <a:t>Thank You !</a:t>
            </a:r>
            <a:endParaRPr lang="en-IN" dirty="0"/>
          </a:p>
        </p:txBody>
      </p:sp>
      <p:sp>
        <p:nvSpPr>
          <p:cNvPr id="2" name="Slide Number Placeholder 1">
            <a:extLst>
              <a:ext uri="{FF2B5EF4-FFF2-40B4-BE49-F238E27FC236}">
                <a16:creationId xmlns:a16="http://schemas.microsoft.com/office/drawing/2014/main" id="{7CFAE6EC-311F-4C79-A895-A4D7482A69A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86562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F4B716-EE09-40B4-B914-13B47C1B73FA}"/>
              </a:ext>
            </a:extLst>
          </p:cNvPr>
          <p:cNvPicPr>
            <a:picLocks noChangeAspect="1"/>
          </p:cNvPicPr>
          <p:nvPr/>
        </p:nvPicPr>
        <p:blipFill>
          <a:blip r:embed="rId2"/>
          <a:stretch>
            <a:fillRect/>
          </a:stretch>
        </p:blipFill>
        <p:spPr>
          <a:xfrm>
            <a:off x="110836" y="110837"/>
            <a:ext cx="11961091" cy="6659418"/>
          </a:xfrm>
          <a:prstGeom prst="rect">
            <a:avLst/>
          </a:prstGeom>
        </p:spPr>
      </p:pic>
      <p:sp>
        <p:nvSpPr>
          <p:cNvPr id="2" name="Slide Number Placeholder 1">
            <a:extLst>
              <a:ext uri="{FF2B5EF4-FFF2-40B4-BE49-F238E27FC236}">
                <a16:creationId xmlns:a16="http://schemas.microsoft.com/office/drawing/2014/main" id="{1285E449-F7AA-4D88-9389-A9F06CDDE4A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05214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C392-BEF9-4C2A-958E-01489D0555A1}"/>
              </a:ext>
            </a:extLst>
          </p:cNvPr>
          <p:cNvSpPr>
            <a:spLocks noGrp="1"/>
          </p:cNvSpPr>
          <p:nvPr>
            <p:ph type="title"/>
          </p:nvPr>
        </p:nvSpPr>
        <p:spPr>
          <a:xfrm>
            <a:off x="646111" y="452718"/>
            <a:ext cx="9404723" cy="1006627"/>
          </a:xfrm>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B1EEBB6B-EAAA-4B70-9167-B3813FDF523A}"/>
              </a:ext>
            </a:extLst>
          </p:cNvPr>
          <p:cNvSpPr>
            <a:spLocks noGrp="1"/>
          </p:cNvSpPr>
          <p:nvPr>
            <p:ph idx="1"/>
          </p:nvPr>
        </p:nvSpPr>
        <p:spPr/>
        <p:txBody>
          <a:bodyPr>
            <a:normAutofit fontScale="85000" lnSpcReduction="10000"/>
          </a:bodyPr>
          <a:lstStyle/>
          <a:p>
            <a:r>
              <a:rPr lang="en-IN" b="1" dirty="0" err="1"/>
              <a:t>Kissan</a:t>
            </a:r>
            <a:r>
              <a:rPr lang="en-IN" b="1" dirty="0"/>
              <a:t> bazar </a:t>
            </a:r>
            <a:r>
              <a:rPr lang="en-IN" dirty="0"/>
              <a:t>provides a platform for the </a:t>
            </a:r>
            <a:r>
              <a:rPr lang="en-IN" b="1" dirty="0"/>
              <a:t>Farmers</a:t>
            </a:r>
            <a:r>
              <a:rPr lang="en-IN" dirty="0"/>
              <a:t> to sell the product directly to the </a:t>
            </a:r>
            <a:r>
              <a:rPr lang="en-IN" b="1" dirty="0"/>
              <a:t>Customer</a:t>
            </a:r>
            <a:r>
              <a:rPr lang="en-IN" dirty="0"/>
              <a:t>, there by eliminating the involvement of the middle man, in the doing so the farmer are directedly benefited and customer gets the fresh product at a cheaper rate.</a:t>
            </a:r>
          </a:p>
          <a:p>
            <a:r>
              <a:rPr lang="en-IN" b="1" dirty="0"/>
              <a:t>How it’s done?</a:t>
            </a:r>
          </a:p>
          <a:p>
            <a:pPr marL="0" indent="0">
              <a:buNone/>
            </a:pPr>
            <a:r>
              <a:rPr lang="en-IN" dirty="0"/>
              <a:t>    The farmer can log in with the a unique user ID and password in order to use the platform . After they are logged in, they can sell the product by uploading the image of the product and filling all the necessary  details of the product. Once the product is uploaded on the website the product are displayed on the website. In order to buy the product ,the customer has to log in the website and the customer can browse the product directly as well as category wise or else directly from the search bar. The respective details of the product is displayed and on clicking the Buy now button ,the  user is  directed to the payment page and on paying the respective amount ,invoice is generated and sent to the user’s e-mail Id. The delivery address of the user is sent the farmer through e-mail, and thus the transection is complete.  </a:t>
            </a:r>
          </a:p>
          <a:p>
            <a:pPr marL="0" indent="0">
              <a:buNone/>
            </a:pPr>
            <a:endParaRPr lang="en-IN" dirty="0"/>
          </a:p>
        </p:txBody>
      </p:sp>
      <p:sp>
        <p:nvSpPr>
          <p:cNvPr id="4" name="Slide Number Placeholder 3">
            <a:extLst>
              <a:ext uri="{FF2B5EF4-FFF2-40B4-BE49-F238E27FC236}">
                <a16:creationId xmlns:a16="http://schemas.microsoft.com/office/drawing/2014/main" id="{E5CC7196-5693-4D80-9DF1-0FDDC7784B97}"/>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96182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1846-D162-4571-ACD2-BD6503748A50}"/>
              </a:ext>
            </a:extLst>
          </p:cNvPr>
          <p:cNvSpPr>
            <a:spLocks noGrp="1"/>
          </p:cNvSpPr>
          <p:nvPr>
            <p:ph type="title"/>
          </p:nvPr>
        </p:nvSpPr>
        <p:spPr>
          <a:xfrm>
            <a:off x="858547" y="138544"/>
            <a:ext cx="9404723" cy="1280593"/>
          </a:xfrm>
        </p:spPr>
        <p:txBody>
          <a:bodyPr/>
          <a:lstStyle/>
          <a:p>
            <a:pPr algn="ctr"/>
            <a:r>
              <a:rPr lang="en-IN" b="1" u="sng" dirty="0"/>
              <a:t>DB DIAGRAM:</a:t>
            </a:r>
          </a:p>
        </p:txBody>
      </p:sp>
      <p:sp>
        <p:nvSpPr>
          <p:cNvPr id="11" name="Content Placeholder 8">
            <a:extLst>
              <a:ext uri="{FF2B5EF4-FFF2-40B4-BE49-F238E27FC236}">
                <a16:creationId xmlns:a16="http://schemas.microsoft.com/office/drawing/2014/main" id="{18033CFB-579A-4BC4-942B-2B90A63CAB08}"/>
              </a:ext>
            </a:extLst>
          </p:cNvPr>
          <p:cNvSpPr>
            <a:spLocks noGrp="1"/>
          </p:cNvSpPr>
          <p:nvPr>
            <p:ph sz="half" idx="1"/>
          </p:nvPr>
        </p:nvSpPr>
        <p:spPr>
          <a:xfrm>
            <a:off x="689111" y="1557268"/>
            <a:ext cx="5181599" cy="2418384"/>
          </a:xfrm>
          <a:solidFill>
            <a:schemeClr val="bg2"/>
          </a:solidFill>
          <a:ln>
            <a:noFill/>
          </a:ln>
        </p:spPr>
        <p:style>
          <a:lnRef idx="0">
            <a:scrgbClr r="0" g="0" b="0"/>
          </a:lnRef>
          <a:fillRef idx="0">
            <a:scrgbClr r="0" g="0" b="0"/>
          </a:fillRef>
          <a:effectRef idx="0">
            <a:scrgbClr r="0" g="0" b="0"/>
          </a:effectRef>
          <a:fontRef idx="minor">
            <a:schemeClr val="lt1"/>
          </a:fontRef>
        </p:style>
        <p:txBody>
          <a:bodyPr numCol="2">
            <a:normAutofit fontScale="85000" lnSpcReduction="20000"/>
          </a:bodyPr>
          <a:lstStyle/>
          <a:p>
            <a:pPr marL="0" indent="0">
              <a:buNone/>
            </a:pPr>
            <a:r>
              <a:rPr lang="en-IN" u="sng" dirty="0">
                <a:solidFill>
                  <a:schemeClr val="tx1"/>
                </a:solidFill>
              </a:rPr>
              <a:t>User</a:t>
            </a:r>
            <a:r>
              <a:rPr lang="en-IN" dirty="0">
                <a:solidFill>
                  <a:schemeClr val="tx1"/>
                </a:solidFill>
              </a:rPr>
              <a:t>:</a:t>
            </a:r>
          </a:p>
          <a:p>
            <a:r>
              <a:rPr lang="en-IN" dirty="0">
                <a:solidFill>
                  <a:schemeClr val="tx1"/>
                </a:solidFill>
              </a:rPr>
              <a:t>Username</a:t>
            </a:r>
          </a:p>
          <a:p>
            <a:r>
              <a:rPr lang="en-IN" dirty="0">
                <a:solidFill>
                  <a:schemeClr val="tx1"/>
                </a:solidFill>
              </a:rPr>
              <a:t>password</a:t>
            </a:r>
          </a:p>
          <a:p>
            <a:r>
              <a:rPr lang="en-IN" dirty="0">
                <a:solidFill>
                  <a:schemeClr val="tx1"/>
                </a:solidFill>
              </a:rPr>
              <a:t>name</a:t>
            </a:r>
          </a:p>
          <a:p>
            <a:r>
              <a:rPr lang="en-IN" dirty="0" err="1">
                <a:solidFill>
                  <a:schemeClr val="tx1"/>
                </a:solidFill>
              </a:rPr>
              <a:t>utype</a:t>
            </a:r>
            <a:endParaRPr lang="en-IN" dirty="0">
              <a:solidFill>
                <a:schemeClr val="tx1"/>
              </a:solidFill>
            </a:endParaRPr>
          </a:p>
          <a:p>
            <a:r>
              <a:rPr lang="en-IN" dirty="0">
                <a:solidFill>
                  <a:schemeClr val="tx1"/>
                </a:solidFill>
              </a:rPr>
              <a:t>phone</a:t>
            </a:r>
          </a:p>
          <a:p>
            <a:r>
              <a:rPr lang="en-IN" dirty="0">
                <a:solidFill>
                  <a:schemeClr val="tx1"/>
                </a:solidFill>
              </a:rPr>
              <a:t>Email</a:t>
            </a:r>
          </a:p>
          <a:p>
            <a:endParaRPr lang="en-IN" dirty="0">
              <a:solidFill>
                <a:schemeClr val="tx1"/>
              </a:solidFill>
            </a:endParaRPr>
          </a:p>
          <a:p>
            <a:r>
              <a:rPr lang="en-IN" dirty="0">
                <a:solidFill>
                  <a:schemeClr val="tx1"/>
                </a:solidFill>
              </a:rPr>
              <a:t>active</a:t>
            </a:r>
          </a:p>
          <a:p>
            <a:r>
              <a:rPr lang="en-IN" dirty="0">
                <a:solidFill>
                  <a:schemeClr val="tx1"/>
                </a:solidFill>
              </a:rPr>
              <a:t>city</a:t>
            </a:r>
          </a:p>
          <a:p>
            <a:r>
              <a:rPr lang="en-IN" dirty="0">
                <a:solidFill>
                  <a:schemeClr val="tx1"/>
                </a:solidFill>
              </a:rPr>
              <a:t>state</a:t>
            </a:r>
          </a:p>
          <a:p>
            <a:r>
              <a:rPr lang="en-IN" dirty="0">
                <a:solidFill>
                  <a:schemeClr val="tx1"/>
                </a:solidFill>
              </a:rPr>
              <a:t>Pin</a:t>
            </a:r>
          </a:p>
          <a:p>
            <a:r>
              <a:rPr lang="en-IN" dirty="0" err="1">
                <a:solidFill>
                  <a:schemeClr val="tx1"/>
                </a:solidFill>
              </a:rPr>
              <a:t>userimage</a:t>
            </a:r>
            <a:endParaRPr lang="en-IN" dirty="0">
              <a:solidFill>
                <a:schemeClr val="tx1"/>
              </a:solidFill>
            </a:endParaRPr>
          </a:p>
          <a:p>
            <a:r>
              <a:rPr lang="en-IN" dirty="0">
                <a:solidFill>
                  <a:schemeClr val="tx1"/>
                </a:solidFill>
              </a:rPr>
              <a:t>address</a:t>
            </a:r>
          </a:p>
        </p:txBody>
      </p:sp>
      <p:sp>
        <p:nvSpPr>
          <p:cNvPr id="13" name="Content Placeholder 9">
            <a:extLst>
              <a:ext uri="{FF2B5EF4-FFF2-40B4-BE49-F238E27FC236}">
                <a16:creationId xmlns:a16="http://schemas.microsoft.com/office/drawing/2014/main" id="{CE1F789D-3C39-4891-8EBC-B691B501138B}"/>
              </a:ext>
            </a:extLst>
          </p:cNvPr>
          <p:cNvSpPr txBox="1">
            <a:spLocks/>
          </p:cNvSpPr>
          <p:nvPr/>
        </p:nvSpPr>
        <p:spPr>
          <a:xfrm>
            <a:off x="6430419" y="1557268"/>
            <a:ext cx="5181600" cy="2418384"/>
          </a:xfrm>
          <a:prstGeom prst="rect">
            <a:avLst/>
          </a:prstGeom>
          <a:solidFill>
            <a:schemeClr val="bg2"/>
          </a:solidFill>
        </p:spPr>
        <p:style>
          <a:lnRef idx="0">
            <a:scrgbClr r="0" g="0" b="0"/>
          </a:lnRef>
          <a:fillRef idx="0">
            <a:scrgbClr r="0" g="0" b="0"/>
          </a:fillRef>
          <a:effectRef idx="0">
            <a:scrgbClr r="0" g="0" b="0"/>
          </a:effectRef>
          <a:fontRef idx="minor">
            <a:schemeClr val="lt1"/>
          </a:fontRef>
        </p:style>
        <p:txBody>
          <a:bodyPr numCol="2">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9pPr>
          </a:lstStyle>
          <a:p>
            <a:pPr marL="0" indent="0">
              <a:buFont typeface="Wingdings 3" charset="2"/>
              <a:buNone/>
            </a:pPr>
            <a:r>
              <a:rPr lang="en-IN" b="1" u="sng" dirty="0"/>
              <a:t>Product:</a:t>
            </a:r>
          </a:p>
          <a:p>
            <a:r>
              <a:rPr lang="en-IN" u="sng" dirty="0" err="1"/>
              <a:t>PcategoryID</a:t>
            </a:r>
            <a:endParaRPr lang="en-IN" u="sng" dirty="0"/>
          </a:p>
          <a:p>
            <a:r>
              <a:rPr lang="en-IN" u="sng" dirty="0" err="1"/>
              <a:t>Pname</a:t>
            </a:r>
            <a:endParaRPr lang="en-IN" u="sng" dirty="0"/>
          </a:p>
          <a:p>
            <a:r>
              <a:rPr lang="en-IN" u="sng" dirty="0" err="1"/>
              <a:t>Pdedcription</a:t>
            </a:r>
            <a:endParaRPr lang="en-IN" u="sng" dirty="0"/>
          </a:p>
          <a:p>
            <a:r>
              <a:rPr lang="en-IN" u="sng" dirty="0" err="1"/>
              <a:t>Pimg</a:t>
            </a:r>
            <a:endParaRPr lang="en-IN" u="sng" dirty="0"/>
          </a:p>
          <a:p>
            <a:r>
              <a:rPr lang="en-IN" u="sng" dirty="0" err="1"/>
              <a:t>Pquantity</a:t>
            </a:r>
            <a:endParaRPr lang="en-IN" u="sng" dirty="0"/>
          </a:p>
          <a:p>
            <a:r>
              <a:rPr lang="en-IN" u="sng" dirty="0" err="1"/>
              <a:t>Pprice</a:t>
            </a:r>
            <a:endParaRPr lang="en-IN" u="sng" dirty="0"/>
          </a:p>
          <a:p>
            <a:endParaRPr lang="en-IN" u="sng" dirty="0"/>
          </a:p>
          <a:p>
            <a:r>
              <a:rPr lang="en-IN" u="sng" dirty="0" err="1"/>
              <a:t>Uploaded_date</a:t>
            </a:r>
            <a:endParaRPr lang="en-IN" u="sng" dirty="0"/>
          </a:p>
          <a:p>
            <a:r>
              <a:rPr lang="en-IN" u="sng" dirty="0" err="1"/>
              <a:t>User_detailID</a:t>
            </a:r>
            <a:endParaRPr lang="en-IN" u="sng" dirty="0"/>
          </a:p>
          <a:p>
            <a:r>
              <a:rPr lang="en-IN" u="sng" dirty="0"/>
              <a:t>Active</a:t>
            </a:r>
          </a:p>
          <a:p>
            <a:endParaRPr lang="en-IN" b="1" u="sng" dirty="0"/>
          </a:p>
          <a:p>
            <a:endParaRPr lang="en-IN" b="1" u="sng" dirty="0"/>
          </a:p>
          <a:p>
            <a:endParaRPr lang="en-IN" b="1" u="sng" dirty="0"/>
          </a:p>
        </p:txBody>
      </p:sp>
      <p:sp>
        <p:nvSpPr>
          <p:cNvPr id="15" name="Content Placeholder 8">
            <a:extLst>
              <a:ext uri="{FF2B5EF4-FFF2-40B4-BE49-F238E27FC236}">
                <a16:creationId xmlns:a16="http://schemas.microsoft.com/office/drawing/2014/main" id="{004ED24D-42DB-4AD1-9DE6-A159746F7133}"/>
              </a:ext>
            </a:extLst>
          </p:cNvPr>
          <p:cNvSpPr txBox="1">
            <a:spLocks/>
          </p:cNvSpPr>
          <p:nvPr/>
        </p:nvSpPr>
        <p:spPr>
          <a:xfrm>
            <a:off x="6430420" y="4301072"/>
            <a:ext cx="5181599" cy="2418384"/>
          </a:xfrm>
          <a:prstGeom prst="rect">
            <a:avLst/>
          </a:prstGeom>
          <a:solidFill>
            <a:schemeClr val="bg2"/>
          </a:solidFill>
        </p:spPr>
        <p:style>
          <a:lnRef idx="0">
            <a:scrgbClr r="0" g="0" b="0"/>
          </a:lnRef>
          <a:fillRef idx="0">
            <a:scrgbClr r="0" g="0" b="0"/>
          </a:fillRef>
          <a:effectRef idx="0">
            <a:scrgbClr r="0" g="0" b="0"/>
          </a:effectRef>
          <a:fontRef idx="minor">
            <a:schemeClr val="lt1"/>
          </a:fontRef>
        </p:style>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9pPr>
          </a:lstStyle>
          <a:p>
            <a:pPr marL="0" indent="0">
              <a:buNone/>
            </a:pPr>
            <a:r>
              <a:rPr lang="en-IN" b="1" u="sng" dirty="0"/>
              <a:t>Category</a:t>
            </a:r>
            <a:r>
              <a:rPr lang="en-IN" dirty="0"/>
              <a:t>:</a:t>
            </a:r>
          </a:p>
          <a:p>
            <a:r>
              <a:rPr lang="en-IN" dirty="0"/>
              <a:t>Category Name</a:t>
            </a:r>
          </a:p>
          <a:p>
            <a:r>
              <a:rPr lang="en-IN" dirty="0"/>
              <a:t>Active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6" name="Content Placeholder 8">
            <a:extLst>
              <a:ext uri="{FF2B5EF4-FFF2-40B4-BE49-F238E27FC236}">
                <a16:creationId xmlns:a16="http://schemas.microsoft.com/office/drawing/2014/main" id="{FF40D7D8-2DF1-4AE9-AE3B-C4A991095530}"/>
              </a:ext>
            </a:extLst>
          </p:cNvPr>
          <p:cNvSpPr txBox="1">
            <a:spLocks/>
          </p:cNvSpPr>
          <p:nvPr/>
        </p:nvSpPr>
        <p:spPr>
          <a:xfrm>
            <a:off x="689111" y="4252493"/>
            <a:ext cx="5181599" cy="2418384"/>
          </a:xfrm>
          <a:prstGeom prst="rect">
            <a:avLst/>
          </a:prstGeom>
          <a:solidFill>
            <a:schemeClr val="bg2"/>
          </a:solidFill>
        </p:spPr>
        <p:style>
          <a:lnRef idx="0">
            <a:scrgbClr r="0" g="0" b="0"/>
          </a:lnRef>
          <a:fillRef idx="0">
            <a:scrgbClr r="0" g="0" b="0"/>
          </a:fillRef>
          <a:effectRef idx="0">
            <a:scrgbClr r="0" g="0" b="0"/>
          </a:effectRef>
          <a:fontRef idx="minor">
            <a:schemeClr val="lt1"/>
          </a:fontRef>
        </p:style>
        <p:txBody>
          <a:bodyPr vert="horz" lIns="91440" tIns="45720" rIns="91440" bIns="45720" numCol="2"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9pPr>
          </a:lstStyle>
          <a:p>
            <a:pPr marL="0" indent="0">
              <a:buNone/>
            </a:pPr>
            <a:r>
              <a:rPr lang="en-IN" b="1" u="sng" dirty="0"/>
              <a:t>Purchase</a:t>
            </a:r>
            <a:r>
              <a:rPr lang="en-IN" dirty="0"/>
              <a:t>:</a:t>
            </a:r>
          </a:p>
          <a:p>
            <a:r>
              <a:rPr lang="en-IN" dirty="0" err="1"/>
              <a:t>Pid</a:t>
            </a:r>
            <a:endParaRPr lang="en-IN" dirty="0"/>
          </a:p>
          <a:p>
            <a:r>
              <a:rPr lang="en-IN" dirty="0" err="1"/>
              <a:t>Purches_date</a:t>
            </a:r>
            <a:endParaRPr lang="en-IN" dirty="0"/>
          </a:p>
          <a:p>
            <a:r>
              <a:rPr lang="en-IN" dirty="0" err="1"/>
              <a:t>PurchesPrice</a:t>
            </a:r>
            <a:endParaRPr lang="en-IN" dirty="0"/>
          </a:p>
          <a:p>
            <a:r>
              <a:rPr lang="en-IN" dirty="0"/>
              <a:t>Tax</a:t>
            </a:r>
          </a:p>
          <a:p>
            <a:r>
              <a:rPr lang="en-IN" dirty="0" err="1"/>
              <a:t>Total_cost</a:t>
            </a:r>
            <a:endParaRPr lang="en-IN" dirty="0"/>
          </a:p>
          <a:p>
            <a:r>
              <a:rPr lang="en-IN" dirty="0" err="1"/>
              <a:t>Purches_U_Id</a:t>
            </a:r>
            <a:endParaRPr lang="en-IN" dirty="0"/>
          </a:p>
          <a:p>
            <a:endParaRPr lang="en-IN" dirty="0"/>
          </a:p>
          <a:p>
            <a:r>
              <a:rPr lang="en-IN" dirty="0" err="1"/>
              <a:t>Pquantity</a:t>
            </a:r>
            <a:endParaRPr lang="en-IN" dirty="0"/>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3" name="Slide Number Placeholder 2">
            <a:extLst>
              <a:ext uri="{FF2B5EF4-FFF2-40B4-BE49-F238E27FC236}">
                <a16:creationId xmlns:a16="http://schemas.microsoft.com/office/drawing/2014/main" id="{E9F5436A-6BCF-4678-87BA-D895DB6D448D}"/>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5164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9768-EE99-402B-A9EC-5EECA86D6257}"/>
              </a:ext>
            </a:extLst>
          </p:cNvPr>
          <p:cNvSpPr>
            <a:spLocks noGrp="1"/>
          </p:cNvSpPr>
          <p:nvPr>
            <p:ph type="title"/>
          </p:nvPr>
        </p:nvSpPr>
        <p:spPr>
          <a:xfrm>
            <a:off x="646111" y="452718"/>
            <a:ext cx="9404723" cy="988155"/>
          </a:xfrm>
        </p:spPr>
        <p:txBody>
          <a:bodyPr/>
          <a:lstStyle/>
          <a:p>
            <a:pPr algn="ctr"/>
            <a:r>
              <a:rPr lang="en-IN" b="1" u="sng" dirty="0"/>
              <a:t>Modules details</a:t>
            </a:r>
            <a:endParaRPr lang="en-IN" dirty="0"/>
          </a:p>
        </p:txBody>
      </p:sp>
      <p:sp>
        <p:nvSpPr>
          <p:cNvPr id="3" name="Content Placeholder 2">
            <a:extLst>
              <a:ext uri="{FF2B5EF4-FFF2-40B4-BE49-F238E27FC236}">
                <a16:creationId xmlns:a16="http://schemas.microsoft.com/office/drawing/2014/main" id="{75BA953C-1707-43FC-9F83-A081C368C805}"/>
              </a:ext>
            </a:extLst>
          </p:cNvPr>
          <p:cNvSpPr>
            <a:spLocks noGrp="1"/>
          </p:cNvSpPr>
          <p:nvPr>
            <p:ph idx="1"/>
          </p:nvPr>
        </p:nvSpPr>
        <p:spPr>
          <a:xfrm>
            <a:off x="129309" y="1440873"/>
            <a:ext cx="11942617" cy="5237017"/>
          </a:xfrm>
        </p:spPr>
        <p:txBody>
          <a:bodyPr>
            <a:normAutofit lnSpcReduction="10000"/>
          </a:bodyPr>
          <a:lstStyle/>
          <a:p>
            <a:r>
              <a:rPr lang="en-IN" b="1" dirty="0"/>
              <a:t>def home(request): </a:t>
            </a:r>
            <a:r>
              <a:rPr lang="en-IN" dirty="0"/>
              <a:t>Passes the signed in </a:t>
            </a:r>
            <a:r>
              <a:rPr lang="en-IN" dirty="0" err="1"/>
              <a:t>userdetail,Product</a:t>
            </a:r>
            <a:r>
              <a:rPr lang="en-IN" dirty="0"/>
              <a:t> </a:t>
            </a:r>
            <a:r>
              <a:rPr lang="en-IN" dirty="0" err="1"/>
              <a:t>Catogery</a:t>
            </a:r>
            <a:r>
              <a:rPr lang="en-IN" dirty="0"/>
              <a:t> detail to html page</a:t>
            </a:r>
          </a:p>
          <a:p>
            <a:r>
              <a:rPr lang="en-IN" b="1" dirty="0"/>
              <a:t>def </a:t>
            </a:r>
            <a:r>
              <a:rPr lang="en-IN" b="1" dirty="0" err="1"/>
              <a:t>navcategory</a:t>
            </a:r>
            <a:r>
              <a:rPr lang="en-IN" b="1" dirty="0"/>
              <a:t>(request):</a:t>
            </a:r>
            <a:r>
              <a:rPr lang="en-IN" dirty="0"/>
              <a:t>Passes the respective product detail corresponding </a:t>
            </a:r>
            <a:r>
              <a:rPr lang="en-IN" dirty="0" err="1"/>
              <a:t>catogery</a:t>
            </a:r>
            <a:r>
              <a:rPr lang="en-IN" dirty="0"/>
              <a:t>.</a:t>
            </a:r>
          </a:p>
          <a:p>
            <a:r>
              <a:rPr lang="en-IN" b="1" dirty="0"/>
              <a:t>def </a:t>
            </a:r>
            <a:r>
              <a:rPr lang="en-IN" b="1" dirty="0" err="1"/>
              <a:t>changepassword</a:t>
            </a:r>
            <a:r>
              <a:rPr lang="en-IN" b="1" dirty="0"/>
              <a:t>(</a:t>
            </a:r>
            <a:r>
              <a:rPr lang="en-IN" b="1" dirty="0" err="1"/>
              <a:t>request,pk</a:t>
            </a:r>
            <a:r>
              <a:rPr lang="en-IN" b="1" dirty="0"/>
              <a:t>):</a:t>
            </a:r>
            <a:r>
              <a:rPr lang="en-IN" dirty="0"/>
              <a:t>Allows logged in user to change the password.</a:t>
            </a:r>
          </a:p>
          <a:p>
            <a:r>
              <a:rPr lang="en-IN" b="1" dirty="0"/>
              <a:t>def logout1(request):</a:t>
            </a:r>
            <a:r>
              <a:rPr lang="en-IN" dirty="0"/>
              <a:t>Allows the logged in user to log out and return to the home page.</a:t>
            </a:r>
          </a:p>
          <a:p>
            <a:r>
              <a:rPr lang="en-IN" b="1" dirty="0"/>
              <a:t>def checking(request):</a:t>
            </a:r>
            <a:r>
              <a:rPr lang="en-IN" dirty="0"/>
              <a:t>Check weather the user is logged in before buying a product.</a:t>
            </a:r>
          </a:p>
          <a:p>
            <a:r>
              <a:rPr lang="en-IN" b="1" dirty="0"/>
              <a:t>def login(request):</a:t>
            </a:r>
            <a:r>
              <a:rPr lang="en-IN" dirty="0"/>
              <a:t>Open up a log in page if the user is not blocked by the </a:t>
            </a:r>
            <a:r>
              <a:rPr lang="en-IN" b="1" dirty="0"/>
              <a:t>Admin</a:t>
            </a:r>
            <a:r>
              <a:rPr lang="en-IN" dirty="0"/>
              <a:t>.</a:t>
            </a:r>
          </a:p>
          <a:p>
            <a:r>
              <a:rPr lang="en-IN" b="1" dirty="0"/>
              <a:t>def signup(request):</a:t>
            </a:r>
            <a:r>
              <a:rPr lang="en-IN" dirty="0"/>
              <a:t>Open up sign up page and takes the user details as input for database.</a:t>
            </a:r>
          </a:p>
          <a:p>
            <a:r>
              <a:rPr lang="en-IN" b="1" dirty="0"/>
              <a:t>def </a:t>
            </a:r>
            <a:r>
              <a:rPr lang="en-IN" b="1" dirty="0" err="1"/>
              <a:t>myaccount</a:t>
            </a:r>
            <a:r>
              <a:rPr lang="en-IN" b="1" dirty="0"/>
              <a:t>(</a:t>
            </a:r>
            <a:r>
              <a:rPr lang="en-IN" b="1" dirty="0" err="1"/>
              <a:t>request,pk</a:t>
            </a:r>
            <a:r>
              <a:rPr lang="en-IN" b="1" dirty="0"/>
              <a:t>):</a:t>
            </a:r>
            <a:r>
              <a:rPr lang="en-IN" dirty="0"/>
              <a:t>Pass the data from database to users profile page to display the uploaded product ,purchased product and user details.</a:t>
            </a:r>
          </a:p>
          <a:p>
            <a:r>
              <a:rPr lang="en-IN" b="1" dirty="0"/>
              <a:t>def contact(request):</a:t>
            </a:r>
            <a:r>
              <a:rPr lang="en-IN" dirty="0"/>
              <a:t>Displays the meet the team page.</a:t>
            </a:r>
          </a:p>
          <a:p>
            <a:r>
              <a:rPr lang="en-IN" b="1" dirty="0"/>
              <a:t>def info(request):</a:t>
            </a:r>
            <a:r>
              <a:rPr lang="en-IN" dirty="0"/>
              <a:t>Display the information related to  crops(Crop </a:t>
            </a:r>
            <a:r>
              <a:rPr lang="en-IN" dirty="0" err="1"/>
              <a:t>calender</a:t>
            </a:r>
            <a:r>
              <a:rPr lang="en-IN" dirty="0"/>
              <a:t>).</a:t>
            </a:r>
          </a:p>
          <a:p>
            <a:r>
              <a:rPr lang="en-IN" b="1" dirty="0"/>
              <a:t>def admin1(request):</a:t>
            </a:r>
            <a:r>
              <a:rPr lang="en-IN" dirty="0"/>
              <a:t>Open up the Admin page.</a:t>
            </a:r>
          </a:p>
          <a:p>
            <a:r>
              <a:rPr lang="en-IN" b="1" dirty="0"/>
              <a:t>def product(request):</a:t>
            </a:r>
            <a:r>
              <a:rPr lang="en-IN" dirty="0"/>
              <a:t>Allows the Admin to view the all the uploaded product.</a:t>
            </a:r>
          </a:p>
          <a:p>
            <a:endParaRPr lang="en-IN" dirty="0"/>
          </a:p>
        </p:txBody>
      </p:sp>
      <p:sp>
        <p:nvSpPr>
          <p:cNvPr id="4" name="Slide Number Placeholder 3">
            <a:extLst>
              <a:ext uri="{FF2B5EF4-FFF2-40B4-BE49-F238E27FC236}">
                <a16:creationId xmlns:a16="http://schemas.microsoft.com/office/drawing/2014/main" id="{3ED29435-DBA2-44F5-A726-2CB6AAE3754F}"/>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46669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B5D60-4FF6-459F-9C77-54F85D5DEF1A}"/>
              </a:ext>
            </a:extLst>
          </p:cNvPr>
          <p:cNvSpPr>
            <a:spLocks noGrp="1"/>
          </p:cNvSpPr>
          <p:nvPr>
            <p:ph idx="1"/>
          </p:nvPr>
        </p:nvSpPr>
        <p:spPr>
          <a:xfrm>
            <a:off x="166254" y="960582"/>
            <a:ext cx="11859491" cy="5726545"/>
          </a:xfrm>
        </p:spPr>
        <p:txBody>
          <a:bodyPr/>
          <a:lstStyle/>
          <a:p>
            <a:pPr>
              <a:buFont typeface="Wingdings" panose="05000000000000000000" pitchFamily="2" charset="2"/>
              <a:buChar char="Ø"/>
            </a:pPr>
            <a:r>
              <a:rPr lang="en-IN" b="1" dirty="0"/>
              <a:t>def category(request):</a:t>
            </a:r>
            <a:r>
              <a:rPr lang="en-IN" dirty="0"/>
              <a:t>Displays the all the uploaded category to the admin.</a:t>
            </a:r>
          </a:p>
          <a:p>
            <a:pPr>
              <a:buFont typeface="Wingdings" panose="05000000000000000000" pitchFamily="2" charset="2"/>
              <a:buChar char="Ø"/>
            </a:pPr>
            <a:r>
              <a:rPr lang="en-IN" b="1" dirty="0"/>
              <a:t>def purchase(request):</a:t>
            </a:r>
            <a:r>
              <a:rPr lang="en-IN" dirty="0"/>
              <a:t>Displays the all the purchased  product detail to the admin.</a:t>
            </a:r>
          </a:p>
          <a:p>
            <a:pPr>
              <a:buFont typeface="Wingdings" panose="05000000000000000000" pitchFamily="2" charset="2"/>
              <a:buChar char="Ø"/>
            </a:pPr>
            <a:r>
              <a:rPr lang="en-IN" b="1" dirty="0"/>
              <a:t>def </a:t>
            </a:r>
            <a:r>
              <a:rPr lang="en-IN" b="1" dirty="0" err="1"/>
              <a:t>useractivate</a:t>
            </a:r>
            <a:r>
              <a:rPr lang="en-IN" b="1" dirty="0"/>
              <a:t>(</a:t>
            </a:r>
            <a:r>
              <a:rPr lang="en-IN" b="1" dirty="0" err="1"/>
              <a:t>request,pk</a:t>
            </a:r>
            <a:r>
              <a:rPr lang="en-IN" b="1" dirty="0"/>
              <a:t>):</a:t>
            </a:r>
            <a:r>
              <a:rPr lang="en-IN" dirty="0"/>
              <a:t>Allows the Admin to activate the user (valid user).</a:t>
            </a:r>
          </a:p>
          <a:p>
            <a:pPr>
              <a:buFont typeface="Wingdings" panose="05000000000000000000" pitchFamily="2" charset="2"/>
              <a:buChar char="Ø"/>
            </a:pPr>
            <a:r>
              <a:rPr lang="en-IN" b="1" dirty="0"/>
              <a:t>def </a:t>
            </a:r>
            <a:r>
              <a:rPr lang="en-IN" b="1" dirty="0" err="1"/>
              <a:t>userdeactivate</a:t>
            </a:r>
            <a:r>
              <a:rPr lang="en-IN" b="1" dirty="0"/>
              <a:t>(</a:t>
            </a:r>
            <a:r>
              <a:rPr lang="en-IN" b="1" dirty="0" err="1"/>
              <a:t>request,pk</a:t>
            </a:r>
            <a:r>
              <a:rPr lang="en-IN" b="1" dirty="0"/>
              <a:t>):</a:t>
            </a:r>
            <a:r>
              <a:rPr lang="en-IN" dirty="0"/>
              <a:t>Allows the Admin to deactivate the user(Block user).</a:t>
            </a:r>
          </a:p>
          <a:p>
            <a:pPr>
              <a:buFont typeface="Wingdings" panose="05000000000000000000" pitchFamily="2" charset="2"/>
              <a:buChar char="Ø"/>
            </a:pPr>
            <a:r>
              <a:rPr lang="en-IN" b="1" dirty="0"/>
              <a:t>def </a:t>
            </a:r>
            <a:r>
              <a:rPr lang="en-IN" b="1" dirty="0" err="1"/>
              <a:t>prodactivate</a:t>
            </a:r>
            <a:r>
              <a:rPr lang="en-IN" b="1" dirty="0"/>
              <a:t>(</a:t>
            </a:r>
            <a:r>
              <a:rPr lang="en-IN" b="1" dirty="0" err="1"/>
              <a:t>request,pk</a:t>
            </a:r>
            <a:r>
              <a:rPr lang="en-IN" b="1" dirty="0"/>
              <a:t>):</a:t>
            </a:r>
            <a:r>
              <a:rPr lang="en-IN" dirty="0"/>
              <a:t>Allows the Admin to activate a uploaded product.</a:t>
            </a:r>
          </a:p>
          <a:p>
            <a:pPr>
              <a:buFont typeface="Wingdings" panose="05000000000000000000" pitchFamily="2" charset="2"/>
              <a:buChar char="Ø"/>
            </a:pPr>
            <a:r>
              <a:rPr lang="en-IN" b="1" dirty="0"/>
              <a:t>def </a:t>
            </a:r>
            <a:r>
              <a:rPr lang="en-IN" b="1" dirty="0" err="1"/>
              <a:t>proddeactivate</a:t>
            </a:r>
            <a:r>
              <a:rPr lang="en-IN" b="1" dirty="0"/>
              <a:t>(</a:t>
            </a:r>
            <a:r>
              <a:rPr lang="en-IN" b="1" dirty="0" err="1"/>
              <a:t>request,pk</a:t>
            </a:r>
            <a:r>
              <a:rPr lang="en-IN" b="1" dirty="0"/>
              <a:t>):</a:t>
            </a:r>
            <a:r>
              <a:rPr lang="en-IN" dirty="0"/>
              <a:t>Allows the Admin to deactivate a uploaded product.</a:t>
            </a:r>
          </a:p>
          <a:p>
            <a:pPr>
              <a:buFont typeface="Wingdings" panose="05000000000000000000" pitchFamily="2" charset="2"/>
              <a:buChar char="Ø"/>
            </a:pPr>
            <a:r>
              <a:rPr lang="en-IN" b="1" dirty="0"/>
              <a:t>def </a:t>
            </a:r>
            <a:r>
              <a:rPr lang="en-IN" b="1" dirty="0" err="1"/>
              <a:t>cateactivate</a:t>
            </a:r>
            <a:r>
              <a:rPr lang="en-IN" b="1" dirty="0"/>
              <a:t>(</a:t>
            </a:r>
            <a:r>
              <a:rPr lang="en-IN" b="1" dirty="0" err="1"/>
              <a:t>request,pk</a:t>
            </a:r>
            <a:r>
              <a:rPr lang="en-IN" b="1" dirty="0"/>
              <a:t>):</a:t>
            </a:r>
            <a:r>
              <a:rPr lang="en-IN" dirty="0"/>
              <a:t> Allows the Admin to activate a category of a product.</a:t>
            </a:r>
          </a:p>
          <a:p>
            <a:pPr>
              <a:buFont typeface="Wingdings" panose="05000000000000000000" pitchFamily="2" charset="2"/>
              <a:buChar char="Ø"/>
            </a:pPr>
            <a:r>
              <a:rPr lang="en-IN" b="1" dirty="0"/>
              <a:t>def </a:t>
            </a:r>
            <a:r>
              <a:rPr lang="en-IN" b="1" dirty="0" err="1"/>
              <a:t>catedeactivate</a:t>
            </a:r>
            <a:r>
              <a:rPr lang="en-IN" b="1" dirty="0"/>
              <a:t>(</a:t>
            </a:r>
            <a:r>
              <a:rPr lang="en-IN" b="1" dirty="0" err="1"/>
              <a:t>request,pk</a:t>
            </a:r>
            <a:r>
              <a:rPr lang="en-IN" b="1" dirty="0"/>
              <a:t>):</a:t>
            </a:r>
            <a:r>
              <a:rPr lang="en-IN" dirty="0"/>
              <a:t> Allows the Admin to deactivate a category of a product.</a:t>
            </a:r>
          </a:p>
          <a:p>
            <a:pPr>
              <a:buFont typeface="Wingdings" panose="05000000000000000000" pitchFamily="2" charset="2"/>
              <a:buChar char="Ø"/>
            </a:pPr>
            <a:r>
              <a:rPr lang="en-IN" b="1" dirty="0"/>
              <a:t>def </a:t>
            </a:r>
            <a:r>
              <a:rPr lang="en-IN" b="1" dirty="0" err="1"/>
              <a:t>buynow</a:t>
            </a:r>
            <a:r>
              <a:rPr lang="en-IN" b="1" dirty="0"/>
              <a:t>(request):</a:t>
            </a:r>
            <a:r>
              <a:rPr lang="en-IN" dirty="0"/>
              <a:t>Allow the logged in user to buy a displayed product .</a:t>
            </a:r>
          </a:p>
          <a:p>
            <a:pPr>
              <a:buFont typeface="Wingdings" panose="05000000000000000000" pitchFamily="2" charset="2"/>
              <a:buChar char="Ø"/>
            </a:pPr>
            <a:r>
              <a:rPr lang="en-IN" b="1" dirty="0"/>
              <a:t>def invoice(request):</a:t>
            </a:r>
            <a:r>
              <a:rPr lang="en-IN" dirty="0"/>
              <a:t>Allow the user to pay in order to buy a product. On clicking the Pay now button invoice of the product is displayed and invoice of the product is sent to user with the Farmer’s contact no. and the Delivering address of the product is sent to the Farmer.</a:t>
            </a:r>
          </a:p>
          <a:p>
            <a:pPr>
              <a:buFont typeface="Wingdings" panose="05000000000000000000" pitchFamily="2" charset="2"/>
              <a:buChar char="Ø"/>
            </a:pPr>
            <a:r>
              <a:rPr lang="en-IN" b="1" dirty="0"/>
              <a:t>def search(request):</a:t>
            </a:r>
            <a:r>
              <a:rPr lang="en-IN" dirty="0"/>
              <a:t>Allows the user to search the product available on the website. </a:t>
            </a:r>
            <a:endParaRPr lang="en-IN" b="1" dirty="0"/>
          </a:p>
          <a:p>
            <a:endParaRPr lang="en-IN" dirty="0"/>
          </a:p>
        </p:txBody>
      </p:sp>
      <p:sp>
        <p:nvSpPr>
          <p:cNvPr id="2" name="Slide Number Placeholder 1">
            <a:extLst>
              <a:ext uri="{FF2B5EF4-FFF2-40B4-BE49-F238E27FC236}">
                <a16:creationId xmlns:a16="http://schemas.microsoft.com/office/drawing/2014/main" id="{37CAC0EF-6415-4E70-B8DD-096F4C2A44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65963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ABC5-A498-445B-9BC5-541D4725315A}"/>
              </a:ext>
            </a:extLst>
          </p:cNvPr>
          <p:cNvSpPr>
            <a:spLocks noGrp="1"/>
          </p:cNvSpPr>
          <p:nvPr>
            <p:ph type="title"/>
          </p:nvPr>
        </p:nvSpPr>
        <p:spPr>
          <a:xfrm>
            <a:off x="646111" y="452718"/>
            <a:ext cx="9404723" cy="1015864"/>
          </a:xfrm>
        </p:spPr>
        <p:txBody>
          <a:bodyPr/>
          <a:lstStyle/>
          <a:p>
            <a:pPr algn="ctr"/>
            <a:r>
              <a:rPr lang="en-IN" b="1" u="sng" dirty="0"/>
              <a:t>Coding sample</a:t>
            </a:r>
            <a:endParaRPr lang="en-IN" dirty="0"/>
          </a:p>
        </p:txBody>
      </p:sp>
      <p:sp>
        <p:nvSpPr>
          <p:cNvPr id="3" name="Content Placeholder 2">
            <a:extLst>
              <a:ext uri="{FF2B5EF4-FFF2-40B4-BE49-F238E27FC236}">
                <a16:creationId xmlns:a16="http://schemas.microsoft.com/office/drawing/2014/main" id="{9DEF4037-2002-4A62-AFAE-9333093CEA1B}"/>
              </a:ext>
            </a:extLst>
          </p:cNvPr>
          <p:cNvSpPr>
            <a:spLocks noGrp="1"/>
          </p:cNvSpPr>
          <p:nvPr>
            <p:ph idx="1"/>
          </p:nvPr>
        </p:nvSpPr>
        <p:spPr/>
        <p:txBody>
          <a:bodyPr/>
          <a:lstStyle/>
          <a:p>
            <a:pPr>
              <a:buFont typeface="Wingdings" panose="05000000000000000000" pitchFamily="2" charset="2"/>
              <a:buChar char="Ø"/>
            </a:pPr>
            <a:r>
              <a:rPr lang="en-IN" dirty="0">
                <a:hlinkClick r:id="rId2" action="ppaction://hlinkfile"/>
              </a:rPr>
              <a:t>models.py</a:t>
            </a:r>
            <a:endParaRPr lang="en-IN" dirty="0"/>
          </a:p>
          <a:p>
            <a:pPr>
              <a:buFont typeface="Wingdings" panose="05000000000000000000" pitchFamily="2" charset="2"/>
              <a:buChar char="Ø"/>
            </a:pPr>
            <a:r>
              <a:rPr lang="en-IN" dirty="0">
                <a:hlinkClick r:id="rId3" action="ppaction://hlinkfile"/>
              </a:rPr>
              <a:t>settings.py</a:t>
            </a:r>
            <a:endParaRPr lang="en-IN" dirty="0"/>
          </a:p>
          <a:p>
            <a:pPr>
              <a:buFont typeface="Wingdings" panose="05000000000000000000" pitchFamily="2" charset="2"/>
              <a:buChar char="Ø"/>
            </a:pPr>
            <a:r>
              <a:rPr lang="en-IN" dirty="0">
                <a:hlinkClick r:id="rId4" action="ppaction://hlinkfile"/>
              </a:rPr>
              <a:t>urls.py</a:t>
            </a:r>
            <a:endParaRPr lang="en-IN" dirty="0"/>
          </a:p>
          <a:p>
            <a:pPr>
              <a:buFont typeface="Wingdings" panose="05000000000000000000" pitchFamily="2" charset="2"/>
              <a:buChar char="Ø"/>
            </a:pPr>
            <a:r>
              <a:rPr lang="en-IN" dirty="0">
                <a:hlinkClick r:id="rId5" action="ppaction://hlinkfile"/>
              </a:rPr>
              <a:t>Views.py</a:t>
            </a:r>
            <a:endParaRPr lang="en-IN" dirty="0"/>
          </a:p>
          <a:p>
            <a:pPr>
              <a:buFont typeface="Wingdings" panose="05000000000000000000" pitchFamily="2" charset="2"/>
              <a:buChar char="Ø"/>
            </a:pPr>
            <a:r>
              <a:rPr lang="en-IN" dirty="0">
                <a:hlinkClick r:id="rId6" action="ppaction://hlinkfile"/>
              </a:rPr>
              <a:t>templates</a:t>
            </a:r>
            <a:endParaRPr lang="en-IN" dirty="0"/>
          </a:p>
          <a:p>
            <a:endParaRPr lang="en-IN" dirty="0"/>
          </a:p>
        </p:txBody>
      </p:sp>
      <p:sp>
        <p:nvSpPr>
          <p:cNvPr id="4" name="Slide Number Placeholder 3">
            <a:extLst>
              <a:ext uri="{FF2B5EF4-FFF2-40B4-BE49-F238E27FC236}">
                <a16:creationId xmlns:a16="http://schemas.microsoft.com/office/drawing/2014/main" id="{45C38BDE-82D5-477A-9FFF-610E037E9629}"/>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51169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F8F7-7938-40F6-8D53-87EE401819D8}"/>
              </a:ext>
            </a:extLst>
          </p:cNvPr>
          <p:cNvSpPr>
            <a:spLocks noGrp="1"/>
          </p:cNvSpPr>
          <p:nvPr>
            <p:ph type="title"/>
          </p:nvPr>
        </p:nvSpPr>
        <p:spPr>
          <a:xfrm>
            <a:off x="646111" y="452718"/>
            <a:ext cx="9404723" cy="1015864"/>
          </a:xfrm>
        </p:spPr>
        <p:txBody>
          <a:bodyPr/>
          <a:lstStyle/>
          <a:p>
            <a:pPr algn="ctr"/>
            <a:r>
              <a:rPr lang="en-IN" b="1" u="sng" dirty="0"/>
              <a:t>Output</a:t>
            </a:r>
            <a:endParaRPr lang="en-IN" dirty="0"/>
          </a:p>
        </p:txBody>
      </p:sp>
      <p:sp>
        <p:nvSpPr>
          <p:cNvPr id="3" name="Content Placeholder 2">
            <a:extLst>
              <a:ext uri="{FF2B5EF4-FFF2-40B4-BE49-F238E27FC236}">
                <a16:creationId xmlns:a16="http://schemas.microsoft.com/office/drawing/2014/main" id="{3A5DCDC3-5C2B-41D8-ADC2-7B18D0952474}"/>
              </a:ext>
            </a:extLst>
          </p:cNvPr>
          <p:cNvSpPr>
            <a:spLocks noGrp="1"/>
          </p:cNvSpPr>
          <p:nvPr>
            <p:ph idx="1"/>
          </p:nvPr>
        </p:nvSpPr>
        <p:spPr/>
        <p:txBody>
          <a:bodyPr numCol="2">
            <a:normAutofit/>
          </a:bodyPr>
          <a:lstStyle/>
          <a:p>
            <a:r>
              <a:rPr lang="en-IN" dirty="0">
                <a:hlinkClick r:id="rId2" action="ppaction://hlinkfile"/>
              </a:rPr>
              <a:t>Home</a:t>
            </a:r>
            <a:endParaRPr lang="en-IN" dirty="0"/>
          </a:p>
          <a:p>
            <a:r>
              <a:rPr lang="en-IN" dirty="0">
                <a:hlinkClick r:id="rId3" action="ppaction://hlinkfile"/>
              </a:rPr>
              <a:t>Trending Product</a:t>
            </a:r>
            <a:endParaRPr lang="en-IN" dirty="0"/>
          </a:p>
          <a:p>
            <a:r>
              <a:rPr lang="en-IN" dirty="0">
                <a:hlinkClick r:id="rId4" action="ppaction://hlinkfile"/>
              </a:rPr>
              <a:t>Search result</a:t>
            </a:r>
            <a:endParaRPr lang="en-IN" dirty="0"/>
          </a:p>
          <a:p>
            <a:r>
              <a:rPr lang="en-IN" dirty="0">
                <a:hlinkClick r:id="rId5" action="ppaction://hlinkfile"/>
              </a:rPr>
              <a:t>Admin</a:t>
            </a:r>
            <a:endParaRPr lang="en-IN" dirty="0"/>
          </a:p>
          <a:p>
            <a:r>
              <a:rPr lang="en-IN" dirty="0">
                <a:hlinkClick r:id="rId6" action="ppaction://hlinkfile"/>
              </a:rPr>
              <a:t>Admin product</a:t>
            </a:r>
            <a:endParaRPr lang="en-IN" dirty="0"/>
          </a:p>
          <a:p>
            <a:r>
              <a:rPr lang="en-IN" dirty="0">
                <a:hlinkClick r:id="rId7" action="ppaction://hlinkfile"/>
              </a:rPr>
              <a:t>Admin Category</a:t>
            </a:r>
            <a:endParaRPr lang="en-IN" dirty="0"/>
          </a:p>
          <a:p>
            <a:r>
              <a:rPr lang="en-IN" dirty="0">
                <a:hlinkClick r:id="rId8" action="ppaction://hlinkfile"/>
              </a:rPr>
              <a:t>Admin purchase</a:t>
            </a:r>
            <a:endParaRPr lang="en-IN" dirty="0"/>
          </a:p>
          <a:p>
            <a:r>
              <a:rPr lang="en-IN" dirty="0">
                <a:hlinkClick r:id="rId9" action="ppaction://hlinkfile"/>
              </a:rPr>
              <a:t>Admin user</a:t>
            </a:r>
            <a:endParaRPr lang="en-IN" dirty="0"/>
          </a:p>
          <a:p>
            <a:r>
              <a:rPr lang="en-IN" dirty="0">
                <a:hlinkClick r:id="rId10" action="ppaction://hlinkfile"/>
              </a:rPr>
              <a:t>Meet the team</a:t>
            </a:r>
            <a:endParaRPr lang="en-IN" dirty="0"/>
          </a:p>
          <a:p>
            <a:r>
              <a:rPr lang="en-IN" dirty="0">
                <a:hlinkClick r:id="rId11" action="ppaction://hlinkfile"/>
              </a:rPr>
              <a:t>Sign Up</a:t>
            </a:r>
            <a:endParaRPr lang="en-IN" dirty="0"/>
          </a:p>
          <a:p>
            <a:r>
              <a:rPr lang="en-IN" dirty="0">
                <a:hlinkClick r:id="rId12" action="ppaction://hlinkfile"/>
              </a:rPr>
              <a:t>Product detail</a:t>
            </a:r>
            <a:endParaRPr lang="en-IN" dirty="0"/>
          </a:p>
          <a:p>
            <a:r>
              <a:rPr lang="en-IN" dirty="0">
                <a:hlinkClick r:id="rId13" action="ppaction://hlinkfile"/>
              </a:rPr>
              <a:t>Crop Calendar</a:t>
            </a:r>
            <a:endParaRPr lang="en-IN" dirty="0"/>
          </a:p>
          <a:p>
            <a:r>
              <a:rPr lang="en-IN" dirty="0">
                <a:hlinkClick r:id="rId14" action="ppaction://hlinkfile"/>
              </a:rPr>
              <a:t>Invoice</a:t>
            </a:r>
            <a:endParaRPr lang="en-IN" dirty="0"/>
          </a:p>
          <a:p>
            <a:endParaRPr lang="en-IN" dirty="0"/>
          </a:p>
        </p:txBody>
      </p:sp>
      <p:sp>
        <p:nvSpPr>
          <p:cNvPr id="4" name="Slide Number Placeholder 3">
            <a:extLst>
              <a:ext uri="{FF2B5EF4-FFF2-40B4-BE49-F238E27FC236}">
                <a16:creationId xmlns:a16="http://schemas.microsoft.com/office/drawing/2014/main" id="{6F84306C-A5C8-4E3A-B8FD-8F25AF1E8471}"/>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21064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E5D6-E411-48C6-B73B-C38C645A0D9D}"/>
              </a:ext>
            </a:extLst>
          </p:cNvPr>
          <p:cNvSpPr>
            <a:spLocks noGrp="1"/>
          </p:cNvSpPr>
          <p:nvPr>
            <p:ph type="title"/>
          </p:nvPr>
        </p:nvSpPr>
        <p:spPr>
          <a:xfrm>
            <a:off x="646111" y="452718"/>
            <a:ext cx="9404723" cy="1126700"/>
          </a:xfrm>
        </p:spPr>
        <p:txBody>
          <a:bodyPr/>
          <a:lstStyle/>
          <a:p>
            <a:pPr algn="ctr"/>
            <a:r>
              <a:rPr lang="en-IN" b="1" u="sng" dirty="0"/>
              <a:t>HOME PAGE</a:t>
            </a:r>
          </a:p>
        </p:txBody>
      </p:sp>
      <p:pic>
        <p:nvPicPr>
          <p:cNvPr id="5" name="Content Placeholder 4">
            <a:extLst>
              <a:ext uri="{FF2B5EF4-FFF2-40B4-BE49-F238E27FC236}">
                <a16:creationId xmlns:a16="http://schemas.microsoft.com/office/drawing/2014/main" id="{46FEC4AB-2EA3-4AF7-B5D9-48A671F513BA}"/>
              </a:ext>
            </a:extLst>
          </p:cNvPr>
          <p:cNvPicPr>
            <a:picLocks noGrp="1" noChangeAspect="1"/>
          </p:cNvPicPr>
          <p:nvPr>
            <p:ph idx="1"/>
          </p:nvPr>
        </p:nvPicPr>
        <p:blipFill>
          <a:blip r:embed="rId2"/>
          <a:stretch>
            <a:fillRect/>
          </a:stretch>
        </p:blipFill>
        <p:spPr>
          <a:xfrm>
            <a:off x="120073" y="1468582"/>
            <a:ext cx="11859491" cy="5237018"/>
          </a:xfrm>
        </p:spPr>
      </p:pic>
      <p:sp>
        <p:nvSpPr>
          <p:cNvPr id="3" name="Slide Number Placeholder 2">
            <a:extLst>
              <a:ext uri="{FF2B5EF4-FFF2-40B4-BE49-F238E27FC236}">
                <a16:creationId xmlns:a16="http://schemas.microsoft.com/office/drawing/2014/main" id="{4F374647-CCD7-483E-803E-D3F979542F89}"/>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97783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1134</TotalTime>
  <Words>836</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PowerPoint Presentation</vt:lpstr>
      <vt:lpstr>PowerPoint Presentation</vt:lpstr>
      <vt:lpstr>INTRODUCTION:</vt:lpstr>
      <vt:lpstr>DB DIAGRAM:</vt:lpstr>
      <vt:lpstr>Modules details</vt:lpstr>
      <vt:lpstr>PowerPoint Presentation</vt:lpstr>
      <vt:lpstr>Coding sample</vt:lpstr>
      <vt:lpstr>Output</vt:lpstr>
      <vt:lpstr>HOME PAGE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dc:creator>
  <cp:lastModifiedBy>Ritesh</cp:lastModifiedBy>
  <cp:revision>9</cp:revision>
  <dcterms:created xsi:type="dcterms:W3CDTF">2018-07-10T10:12:10Z</dcterms:created>
  <dcterms:modified xsi:type="dcterms:W3CDTF">2018-07-11T15:28:41Z</dcterms:modified>
</cp:coreProperties>
</file>