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927-2474-7331-18C7-5D7D494E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9709"/>
          </a:xfrm>
        </p:spPr>
        <p:txBody>
          <a:bodyPr anchor="t"/>
          <a:lstStyle/>
          <a:p>
            <a:pPr algn="ctr"/>
            <a:r>
              <a:rPr lang="en-US" sz="4000" dirty="0">
                <a:solidFill>
                  <a:srgbClr val="2683C6"/>
                </a:solidFill>
              </a:rPr>
              <a:t>Presentation On</a:t>
            </a:r>
            <a:br>
              <a:rPr lang="en-US" dirty="0">
                <a:solidFill>
                  <a:srgbClr val="2683C6"/>
                </a:solidFill>
              </a:rPr>
            </a:br>
            <a:r>
              <a:rPr lang="en-US" b="1" dirty="0" err="1">
                <a:solidFill>
                  <a:srgbClr val="2683C6"/>
                </a:solidFill>
              </a:rPr>
              <a:t>WebStore</a:t>
            </a:r>
            <a:r>
              <a:rPr lang="en-US" dirty="0">
                <a:solidFill>
                  <a:srgbClr val="2683C6"/>
                </a:solidFill>
              </a:rPr>
              <a:t> </a:t>
            </a:r>
            <a:r>
              <a:rPr lang="en-US" b="1" dirty="0">
                <a:solidFill>
                  <a:srgbClr val="2683C6"/>
                </a:solidFill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F24-264A-E82B-F4AB-B49B0F2A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571" y="4439478"/>
            <a:ext cx="4303489" cy="131154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Supervisor: </a:t>
            </a:r>
            <a:r>
              <a:rPr lang="en-US" b="1" dirty="0" err="1"/>
              <a:t>SaiMak</a:t>
            </a:r>
            <a:r>
              <a:rPr lang="en-US" b="1" dirty="0"/>
              <a:t> </a:t>
            </a:r>
            <a:r>
              <a:rPr lang="en-US" b="1" dirty="0" err="1"/>
              <a:t>Tavakoli</a:t>
            </a:r>
            <a:endParaRPr lang="en-US" b="1" dirty="0"/>
          </a:p>
          <a:p>
            <a:r>
              <a:rPr lang="en-US" b="1" dirty="0"/>
              <a:t>Course: Software Architecture</a:t>
            </a:r>
          </a:p>
          <a:p>
            <a:r>
              <a:rPr lang="en-US" b="1" dirty="0"/>
              <a:t>Maharishi International University</a:t>
            </a:r>
          </a:p>
          <a:p>
            <a:r>
              <a:rPr lang="en-US" b="1" dirty="0" err="1"/>
              <a:t>FairField</a:t>
            </a:r>
            <a:r>
              <a:rPr lang="en-US" b="1" dirty="0"/>
              <a:t>, Iowa, 52557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83C588-2BE2-41ED-9FAE-26E6FE123D04}"/>
              </a:ext>
            </a:extLst>
          </p:cNvPr>
          <p:cNvSpPr txBox="1">
            <a:spLocks/>
          </p:cNvSpPr>
          <p:nvPr/>
        </p:nvSpPr>
        <p:spPr>
          <a:xfrm>
            <a:off x="1252451" y="4439478"/>
            <a:ext cx="3167149" cy="131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Presentation By:</a:t>
            </a:r>
          </a:p>
          <a:p>
            <a:r>
              <a:rPr lang="en-US" b="1" dirty="0"/>
              <a:t>Ritesh Maharjan</a:t>
            </a:r>
          </a:p>
          <a:p>
            <a:r>
              <a:rPr lang="en-US" b="1" dirty="0"/>
              <a:t>Rajendra Maharjan</a:t>
            </a:r>
          </a:p>
          <a:p>
            <a:r>
              <a:rPr lang="en-US" b="1" dirty="0" err="1"/>
              <a:t>Saugat</a:t>
            </a:r>
            <a:r>
              <a:rPr lang="en-US" b="1" dirty="0"/>
              <a:t> </a:t>
            </a:r>
            <a:r>
              <a:rPr lang="en-US" b="1" dirty="0" err="1"/>
              <a:t>Pageni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0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07C2E7-FEBD-F662-7454-A85FA1E2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81559" cy="6296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B4366-38B3-DACB-3A30-E5A8B9B80E43}"/>
              </a:ext>
            </a:extLst>
          </p:cNvPr>
          <p:cNvSpPr txBox="1"/>
          <p:nvPr/>
        </p:nvSpPr>
        <p:spPr>
          <a:xfrm>
            <a:off x="8452624" y="561684"/>
            <a:ext cx="31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Shopping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6C855-DB00-29F7-4821-E2F579773B73}"/>
              </a:ext>
            </a:extLst>
          </p:cNvPr>
          <p:cNvSpPr txBox="1"/>
          <p:nvPr/>
        </p:nvSpPr>
        <p:spPr>
          <a:xfrm>
            <a:off x="8579644" y="1146459"/>
            <a:ext cx="3007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1409D-0B00-598C-4428-B06EF54FC82B}"/>
              </a:ext>
            </a:extLst>
          </p:cNvPr>
          <p:cNvSpPr txBox="1"/>
          <p:nvPr/>
        </p:nvSpPr>
        <p:spPr>
          <a:xfrm>
            <a:off x="8693944" y="3177784"/>
            <a:ext cx="281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ShoppingCart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22682-8F4B-D2C4-08BD-809BCF32156D}"/>
              </a:ext>
            </a:extLst>
          </p:cNvPr>
          <p:cNvSpPr txBox="1"/>
          <p:nvPr/>
        </p:nvSpPr>
        <p:spPr>
          <a:xfrm>
            <a:off x="8758238" y="4500563"/>
            <a:ext cx="281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36B-8B8B-25F7-689F-48E06C5D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130-AFB8-365C-B18D-CE6DAE34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Eureka Registry Service and it’s failover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API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Balancer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Distributed Tracing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CQRS and Event Sourcing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Kafka Messaging Pattern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3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592C-0C63-4CD6-1FAA-AF84AB5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719F-7D98-D076-D06C-EC3A8196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External configuration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Removes configuration from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Git for maintaining configuration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3FD5C-F36E-7B42-E8E3-62138D7F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26518"/>
            <a:ext cx="2902291" cy="320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10B6-651F-B9DD-0DD2-473A3520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97" y="3126518"/>
            <a:ext cx="6286823" cy="83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0908A-D599-9407-84C5-3364EB31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7" y="4259959"/>
            <a:ext cx="2736991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4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D05C-133B-F32D-A03F-F0B2BFA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Registry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5012-0C6C-C3AC-B994-30D4180B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 a phone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Holds an information of the client and it’s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Clients registers themselves and read from register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Resgistry</a:t>
            </a:r>
            <a:r>
              <a:rPr lang="en-US" dirty="0"/>
              <a:t> server does regular health check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D185-EAFF-EE90-908A-837D1427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78218"/>
            <a:ext cx="6032810" cy="73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1835F-AD26-4126-9550-4547C94E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9241"/>
            <a:ext cx="2470277" cy="1066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24481-5F55-8487-8FE5-18960955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88" y="3678218"/>
            <a:ext cx="3757046" cy="21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5248-4586-0C54-F51C-F22044D4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Eureka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5F43-8EC9-9AF9-6CA1-EFEAD0A5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high availability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FA392-CAC7-46EB-B153-3527F09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4806"/>
            <a:ext cx="5581937" cy="66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26C02-F03B-1F45-B14C-522597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87720"/>
            <a:ext cx="2895749" cy="1168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1F293-3B21-0E91-CCC3-794E3A45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731" y="3555968"/>
            <a:ext cx="3862242" cy="21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3AE9-6A4A-67FB-8429-02E5177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E221-007F-DF99-1D45-CDB22FEA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Offers proxy to redirect or route request to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 as a single endpoint for client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have pre-, post-, error-, and route- filter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D2612-5CF3-46F7-9B61-D57B5272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5133"/>
            <a:ext cx="5899453" cy="647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CB57-A7A8-B888-5F55-53408319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4461"/>
            <a:ext cx="2641736" cy="104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E65A-8698-0F40-6231-E7B8FAE8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33" y="574287"/>
            <a:ext cx="5325035" cy="5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6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10F-1093-D27B-772B-4A34B970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API Gateway –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033C-2B57-0C2B-5A89-F207123E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Eureka server cannot handle the chatty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Resilience help to tackle this via circuit breaker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Configuration for circuit breaker is shown 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BB29A-AE91-3F01-6F2A-5C294100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5054860" cy="219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FAB61-EA8C-6C52-2AC0-CC4EA6CE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95" y="3267066"/>
            <a:ext cx="4102311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0BE-2B38-B93D-F0C1-BF2B843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683C6"/>
                </a:solidFill>
              </a:rPr>
              <a:t>Zipkin</a:t>
            </a:r>
            <a:r>
              <a:rPr lang="en-US" dirty="0">
                <a:solidFill>
                  <a:srgbClr val="2683C6"/>
                </a:solidFill>
              </a:rPr>
              <a:t> and Sleuth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8F55-7264-7FE2-B0F0-4474C7D4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for tracing the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span id and trace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Configuration to placed in services is shown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C16A9-E62B-B18F-1289-BBED2E91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1664"/>
            <a:ext cx="6366603" cy="252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FDD5D-F0C7-6075-FDA2-06A1C30C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35" y="2395465"/>
            <a:ext cx="369589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405E-8A97-2BA1-D4F1-3CB3DEF9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0B0D-9C19-E693-3C67-B61FF183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 to control the traffic to a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By default Round Robin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one service gets down then other one will be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high availability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CEFE6-20D3-CB6D-5D93-92A0D6D3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8" y="3636956"/>
            <a:ext cx="5556536" cy="173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CBDC7-9EFD-BF64-6E64-3A70A1C2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93" y="2131928"/>
            <a:ext cx="5089418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BDD9-35A0-B21B-BE19-3A6B6DC8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CQRS and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253D-53C7-BD0C-E684-6036F4E7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Separated the command and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Cart Server acts as a command service and produces the message to </a:t>
            </a:r>
            <a:r>
              <a:rPr lang="en-US" dirty="0" err="1"/>
              <a:t>kafa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Cart Viewer acts as a query service and consumer the message from </a:t>
            </a:r>
            <a:r>
              <a:rPr lang="en-US" dirty="0" err="1"/>
              <a:t>kafka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4CCA9-0F31-2F19-304B-27039735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45" y="3340217"/>
            <a:ext cx="2724290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15F5-D697-601E-CE40-82A937B7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3E95-93FA-0E12-DB40-3BC40F1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 Class Diagram, Domain Diagram and Component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Customer Service, Product Service, Cart Service, Cart Query Service and Order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</a:t>
            </a:r>
            <a:r>
              <a:rPr lang="en-US" dirty="0" err="1"/>
              <a:t>zipkin</a:t>
            </a:r>
            <a:r>
              <a:rPr lang="en-US" dirty="0"/>
              <a:t>, </a:t>
            </a:r>
            <a:r>
              <a:rPr lang="en-US" dirty="0" err="1"/>
              <a:t>kafka</a:t>
            </a:r>
            <a:r>
              <a:rPr lang="en-US" dirty="0"/>
              <a:t>, zookeeper and </a:t>
            </a:r>
            <a:r>
              <a:rPr lang="en-US" dirty="0" err="1"/>
              <a:t>kafka</a:t>
            </a:r>
            <a:r>
              <a:rPr lang="en-US" dirty="0"/>
              <a:t> magics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Config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Registry Server and failover registry server for fallback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API Gateway with building in Circuit Breaker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the load balancing service for </a:t>
            </a:r>
            <a:r>
              <a:rPr lang="en-US" dirty="0" err="1"/>
              <a:t>ProductService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REST template</a:t>
            </a:r>
          </a:p>
        </p:txBody>
      </p:sp>
    </p:spTree>
    <p:extLst>
      <p:ext uri="{BB962C8B-B14F-4D97-AF65-F5344CB8AC3E}">
        <p14:creationId xmlns:p14="http://schemas.microsoft.com/office/powerpoint/2010/main" val="75716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AE1F-40E8-75DE-8FB6-B657B0C6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23CD-BAA7-A930-A513-B53037C7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1447"/>
            <a:ext cx="10058400" cy="1326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Kafka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had faced challenges in syncing the object between Producer and Consumer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solution, we had used the string message, which is the </a:t>
            </a:r>
            <a:r>
              <a:rPr lang="en-US" dirty="0" err="1"/>
              <a:t>json</a:t>
            </a:r>
            <a:r>
              <a:rPr lang="en-US" dirty="0"/>
              <a:t> format of the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D75A8-AE46-199E-51F5-1AC880031AA4}"/>
              </a:ext>
            </a:extLst>
          </p:cNvPr>
          <p:cNvSpPr txBox="1">
            <a:spLocks/>
          </p:cNvSpPr>
          <p:nvPr/>
        </p:nvSpPr>
        <p:spPr>
          <a:xfrm>
            <a:off x="1066800" y="2869672"/>
            <a:ext cx="10058400" cy="1326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tried to configure the ELK in project but were not able to configure the </a:t>
            </a:r>
            <a:r>
              <a:rPr lang="en-US" dirty="0" err="1"/>
              <a:t>logstash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A58-6F57-CCE8-69D6-74768EB5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Cart Service (Command)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19A-7FC7-EB1A-95BA-379909A2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quantity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Checkout cart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checkout it produces the event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4E93-6BC8-80C8-77AC-5A566A37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4289"/>
            <a:ext cx="5473981" cy="1124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A309-3D6C-0B44-6E67-ED2F4AC7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872" y="1087451"/>
            <a:ext cx="5122127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A4E-1883-3AD3-AB9E-D17315A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Cart Service (Query)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FFCE-121B-E7CB-C597-718C7026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Listen to event produced by Command Cart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Saves and update changes in cart to separate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Handles queries related to view carts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AFB5C-CF0E-77D8-7080-4C1F2CB1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84" y="3429000"/>
            <a:ext cx="5524784" cy="98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368E7-91E8-A383-8FD0-1611DC1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71" y="0"/>
            <a:ext cx="5175515" cy="63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437C-DA8E-3E3F-A30D-52492ABE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Product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6692-5B7B-36AF-060F-130602C3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dirty="0" err="1"/>
              <a:t>prodct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F15F3-0B82-9C00-D132-D00A318E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70212"/>
            <a:ext cx="5543835" cy="146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2CE52-0609-69EF-2B40-1407024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59" y="1892191"/>
            <a:ext cx="5232669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FC84-4D59-B278-E26F-9BF5486F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C53D-3A69-7A9C-7A56-EFD60CCA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Customer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999A0-FB82-A714-B945-5C1A3545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18" y="3335321"/>
            <a:ext cx="3448227" cy="615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48F8B-0C67-E047-DBC1-A25F29AB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38" y="1845734"/>
            <a:ext cx="5486682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1326-CF76-ABBF-2974-8285DE06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83C6"/>
                </a:solidFill>
              </a:rPr>
              <a:t>Order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58FD-833F-2116-A12A-CDCDBFB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to handle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order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E57A1-5FF6-D2E4-0091-C1B127F8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2982"/>
            <a:ext cx="5372376" cy="108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F812F-4069-1A5F-306B-7A6870AE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70" y="1981736"/>
            <a:ext cx="5438215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4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2687-2558-8FEB-E9FD-911C9EB4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9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443607-C4A6-564B-BA51-9FD400F665F2}"/>
              </a:ext>
            </a:extLst>
          </p:cNvPr>
          <p:cNvSpPr txBox="1"/>
          <p:nvPr/>
        </p:nvSpPr>
        <p:spPr>
          <a:xfrm>
            <a:off x="6516914" y="2336800"/>
            <a:ext cx="473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683C6"/>
                </a:solidFill>
              </a:rPr>
              <a:t>Class Diagram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5E15F57-850B-0E76-B544-7FA73193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6914" cy="62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688730-2580-AB38-5A91-5439BFE7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34126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856E0-89EB-D199-B9AC-B2EEA6AE9FB8}"/>
              </a:ext>
            </a:extLst>
          </p:cNvPr>
          <p:cNvSpPr txBox="1"/>
          <p:nvPr/>
        </p:nvSpPr>
        <p:spPr>
          <a:xfrm>
            <a:off x="9151433" y="689789"/>
            <a:ext cx="29885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Domain Diagram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Shopping Cart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C3865-ABEC-EFC8-A999-64B8B909DE35}"/>
              </a:ext>
            </a:extLst>
          </p:cNvPr>
          <p:cNvSpPr txBox="1"/>
          <p:nvPr/>
        </p:nvSpPr>
        <p:spPr>
          <a:xfrm>
            <a:off x="9218342" y="3149600"/>
            <a:ext cx="25201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Value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OrderLine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ShippingMethod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2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100ED-40C9-534E-EC8D-3DB3F2B86687}"/>
              </a:ext>
            </a:extLst>
          </p:cNvPr>
          <p:cNvSpPr txBox="1"/>
          <p:nvPr/>
        </p:nvSpPr>
        <p:spPr>
          <a:xfrm>
            <a:off x="7210729" y="519686"/>
            <a:ext cx="50945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683C6"/>
                </a:solidFill>
              </a:rPr>
              <a:t>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Order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Shopping Cart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Component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ECF9525-82A6-D0FC-5341-54ACB8A9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"/>
            <a:ext cx="6444691" cy="63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15C969-974F-0A2D-DA90-1619CF3B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6" y="79827"/>
            <a:ext cx="7534382" cy="6212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76B84-FFFF-2316-8685-BAACD593398B}"/>
              </a:ext>
            </a:extLst>
          </p:cNvPr>
          <p:cNvSpPr txBox="1"/>
          <p:nvPr/>
        </p:nvSpPr>
        <p:spPr>
          <a:xfrm>
            <a:off x="8375374" y="742122"/>
            <a:ext cx="3319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683C6"/>
                </a:solidFill>
              </a:rPr>
              <a:t>Service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34337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F908EE2-01E2-337A-2313-3ED34974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1" y="89210"/>
            <a:ext cx="7307254" cy="6259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F1C70-6C59-5F57-91FD-753A9AFBD71C}"/>
              </a:ext>
            </a:extLst>
          </p:cNvPr>
          <p:cNvSpPr txBox="1"/>
          <p:nvPr/>
        </p:nvSpPr>
        <p:spPr>
          <a:xfrm>
            <a:off x="8425791" y="433680"/>
            <a:ext cx="3427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683C6"/>
                </a:solidFill>
              </a:rPr>
              <a:t>Customer Service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04EF9-80B8-8D73-5C1B-8E940CAB1CE2}"/>
              </a:ext>
            </a:extLst>
          </p:cNvPr>
          <p:cNvSpPr txBox="1"/>
          <p:nvPr/>
        </p:nvSpPr>
        <p:spPr>
          <a:xfrm>
            <a:off x="8425791" y="2680449"/>
            <a:ext cx="259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5DB02-5C62-8ABA-D88A-805BB3123A67}"/>
              </a:ext>
            </a:extLst>
          </p:cNvPr>
          <p:cNvSpPr txBox="1"/>
          <p:nvPr/>
        </p:nvSpPr>
        <p:spPr>
          <a:xfrm>
            <a:off x="8425791" y="3429000"/>
            <a:ext cx="246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7224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31D881B-7D94-BF7D-26A3-A810B751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" y="0"/>
            <a:ext cx="8809463" cy="6348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FA38A1-65EA-D345-1EE8-29184CD17EE8}"/>
              </a:ext>
            </a:extLst>
          </p:cNvPr>
          <p:cNvSpPr txBox="1"/>
          <p:nvPr/>
        </p:nvSpPr>
        <p:spPr>
          <a:xfrm>
            <a:off x="9079706" y="584966"/>
            <a:ext cx="2896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683C6"/>
                </a:solidFill>
              </a:rPr>
              <a:t>Product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60898-29DA-7D1F-0A1A-DDD92E461A0C}"/>
              </a:ext>
            </a:extLst>
          </p:cNvPr>
          <p:cNvSpPr txBox="1"/>
          <p:nvPr/>
        </p:nvSpPr>
        <p:spPr>
          <a:xfrm>
            <a:off x="9262946" y="2832410"/>
            <a:ext cx="271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Supplier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3D3F4-6560-0B07-9AE0-2FAC957EB19E}"/>
              </a:ext>
            </a:extLst>
          </p:cNvPr>
          <p:cNvSpPr txBox="1"/>
          <p:nvPr/>
        </p:nvSpPr>
        <p:spPr>
          <a:xfrm>
            <a:off x="9262946" y="3969834"/>
            <a:ext cx="2713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C1E4CEF-50C5-ADB9-3FE6-E173A0E5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6" y="339880"/>
            <a:ext cx="6115050" cy="565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6933D-3B45-61A4-B514-7725E5B981F5}"/>
              </a:ext>
            </a:extLst>
          </p:cNvPr>
          <p:cNvSpPr txBox="1"/>
          <p:nvPr/>
        </p:nvSpPr>
        <p:spPr>
          <a:xfrm>
            <a:off x="7293769" y="714375"/>
            <a:ext cx="44005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83C6"/>
                </a:solidFill>
              </a:rPr>
              <a:t>Shopping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Embodied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98090-BCA7-F0CF-7480-B924EB426706}"/>
              </a:ext>
            </a:extLst>
          </p:cNvPr>
          <p:cNvSpPr txBox="1"/>
          <p:nvPr/>
        </p:nvSpPr>
        <p:spPr>
          <a:xfrm>
            <a:off x="7393782" y="3324880"/>
            <a:ext cx="314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ShoppingCart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17634-DEFF-9091-0742-8CBDF74F3D08}"/>
              </a:ext>
            </a:extLst>
          </p:cNvPr>
          <p:cNvSpPr txBox="1"/>
          <p:nvPr/>
        </p:nvSpPr>
        <p:spPr>
          <a:xfrm>
            <a:off x="7600949" y="4579323"/>
            <a:ext cx="242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CartLine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423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608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Presentation On WebStore Application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Patterns Used</vt:lpstr>
      <vt:lpstr>Config Server</vt:lpstr>
      <vt:lpstr>Registry Service</vt:lpstr>
      <vt:lpstr>Eureka Failover</vt:lpstr>
      <vt:lpstr>API Gateway</vt:lpstr>
      <vt:lpstr>API Gateway – Resilience</vt:lpstr>
      <vt:lpstr>Zipkin and Sleuth</vt:lpstr>
      <vt:lpstr>Load Balancer</vt:lpstr>
      <vt:lpstr>CQRS and Event Sourcing</vt:lpstr>
      <vt:lpstr>Challenges</vt:lpstr>
      <vt:lpstr>Cart Service (Command)</vt:lpstr>
      <vt:lpstr>Cart Service (Query)</vt:lpstr>
      <vt:lpstr>Product Service</vt:lpstr>
      <vt:lpstr>Customer Service</vt:lpstr>
      <vt:lpstr>Order 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WebStore Application</dc:title>
  <dc:creator>Ritesh Maharjan</dc:creator>
  <cp:lastModifiedBy>Ritesh Maharjan</cp:lastModifiedBy>
  <cp:revision>1</cp:revision>
  <dcterms:created xsi:type="dcterms:W3CDTF">2022-05-19T01:24:42Z</dcterms:created>
  <dcterms:modified xsi:type="dcterms:W3CDTF">2022-05-19T05:08:54Z</dcterms:modified>
</cp:coreProperties>
</file>