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4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  <p:sldMasterId id="2147484341" r:id="rId6"/>
    <p:sldMasterId id="2147484366" r:id="rId7"/>
    <p:sldMasterId id="2147484389" r:id="rId8"/>
  </p:sldMasterIdLst>
  <p:notesMasterIdLst>
    <p:notesMasterId r:id="rId19"/>
  </p:notesMasterIdLst>
  <p:handoutMasterIdLst>
    <p:handoutMasterId r:id="rId20"/>
  </p:handoutMasterIdLst>
  <p:sldIdLst>
    <p:sldId id="1409" r:id="rId9"/>
    <p:sldId id="1410" r:id="rId10"/>
    <p:sldId id="1411" r:id="rId11"/>
    <p:sldId id="1412" r:id="rId12"/>
    <p:sldId id="1415" r:id="rId13"/>
    <p:sldId id="1454" r:id="rId14"/>
    <p:sldId id="1430" r:id="rId15"/>
    <p:sldId id="1433" r:id="rId16"/>
    <p:sldId id="1455" r:id="rId17"/>
    <p:sldId id="1448" r:id="rId1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FFFFFF"/>
    <a:srgbClr val="BAD80A"/>
    <a:srgbClr val="A80000"/>
    <a:srgbClr val="5C2D91"/>
    <a:srgbClr val="0078D7"/>
    <a:srgbClr val="107C10"/>
    <a:srgbClr val="000000"/>
    <a:srgbClr val="D83B01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15" autoAdjust="0"/>
  </p:normalViewPr>
  <p:slideViewPr>
    <p:cSldViewPr>
      <p:cViewPr varScale="1">
        <p:scale>
          <a:sx n="84" d="100"/>
          <a:sy n="84" d="100"/>
        </p:scale>
        <p:origin x="75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122"/>
    </p:cViewPr>
  </p:sorterViewPr>
  <p:notesViewPr>
    <p:cSldViewPr showGuides="1">
      <p:cViewPr varScale="1">
        <p:scale>
          <a:sx n="81" d="100"/>
          <a:sy n="81" d="100"/>
        </p:scale>
        <p:origin x="3894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32313-E107-4E35-B853-4B6CA06F868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DB0D06-E9AA-4B84-A5D1-E506B437A9F1}">
      <dgm:prSet phldrT="[Text]" custT="1"/>
      <dgm:spPr/>
      <dgm:t>
        <a:bodyPr/>
        <a:lstStyle/>
        <a:p>
          <a:r>
            <a:rPr lang="en-US" sz="1600" b="0" cap="all" baseline="0" dirty="0">
              <a:latin typeface="Gill Sans Light"/>
            </a:rPr>
            <a:t>What is Infrastructure as Code?</a:t>
          </a:r>
        </a:p>
      </dgm:t>
    </dgm:pt>
    <dgm:pt modelId="{DD04E1D7-7DB4-4D8E-A85C-0B638F2C305F}" type="parTrans" cxnId="{323A326E-A57F-4B88-8B1C-F28F34BD1C5E}">
      <dgm:prSet/>
      <dgm:spPr/>
      <dgm:t>
        <a:bodyPr/>
        <a:lstStyle/>
        <a:p>
          <a:endParaRPr lang="en-US" sz="1600"/>
        </a:p>
      </dgm:t>
    </dgm:pt>
    <dgm:pt modelId="{A37A6FC0-FEB4-4D5B-83EC-20B487807D46}" type="sibTrans" cxnId="{323A326E-A57F-4B88-8B1C-F28F34BD1C5E}">
      <dgm:prSet/>
      <dgm:spPr/>
      <dgm:t>
        <a:bodyPr/>
        <a:lstStyle/>
        <a:p>
          <a:endParaRPr lang="en-US" sz="1600"/>
        </a:p>
      </dgm:t>
    </dgm:pt>
    <dgm:pt modelId="{6CF88BC9-5DFF-4DD4-BEAD-B77D82FCC47A}">
      <dgm:prSet phldrT="[Text]" custT="1"/>
      <dgm:spPr/>
      <dgm:t>
        <a:bodyPr/>
        <a:lstStyle/>
        <a:p>
          <a:r>
            <a:rPr lang="en-US" sz="1600" b="0" cap="all" baseline="0" dirty="0">
              <a:latin typeface="Gill Sans Light"/>
            </a:rPr>
            <a:t>Understanding Infrastructure as Code lifecycle</a:t>
          </a:r>
        </a:p>
      </dgm:t>
    </dgm:pt>
    <dgm:pt modelId="{3A41363D-9B80-4E9F-80C3-BD0DF0E8299E}" type="sibTrans" cxnId="{9B8CF851-3535-4E4D-8BEC-29CB591FE0A1}">
      <dgm:prSet/>
      <dgm:spPr/>
      <dgm:t>
        <a:bodyPr/>
        <a:lstStyle/>
        <a:p>
          <a:endParaRPr lang="en-US" sz="1600"/>
        </a:p>
      </dgm:t>
    </dgm:pt>
    <dgm:pt modelId="{83D5E11A-0986-4225-BFBB-894D22AF6CE6}" type="parTrans" cxnId="{9B8CF851-3535-4E4D-8BEC-29CB591FE0A1}">
      <dgm:prSet/>
      <dgm:spPr/>
      <dgm:t>
        <a:bodyPr/>
        <a:lstStyle/>
        <a:p>
          <a:endParaRPr lang="en-US" sz="1600"/>
        </a:p>
      </dgm:t>
    </dgm:pt>
    <dgm:pt modelId="{4B26D6C1-5672-4BD1-92FA-170B7B1862CD}">
      <dgm:prSet phldrT="[Text]" custT="1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en-US" sz="1600" b="0" cap="all" baseline="0" dirty="0">
              <a:latin typeface="Gill Sans Light"/>
            </a:rPr>
            <a:t>What is Operational validation Tests</a:t>
          </a:r>
        </a:p>
      </dgm:t>
    </dgm:pt>
    <dgm:pt modelId="{E2FC53D4-23DC-44FE-A71E-8D3134170E14}" type="sibTrans" cxnId="{B301DD32-5A17-4DEC-8342-35430CA29358}">
      <dgm:prSet/>
      <dgm:spPr/>
      <dgm:t>
        <a:bodyPr/>
        <a:lstStyle/>
        <a:p>
          <a:endParaRPr lang="en-US" sz="1600"/>
        </a:p>
      </dgm:t>
    </dgm:pt>
    <dgm:pt modelId="{DC216AA3-8EB8-4A9D-89A7-D7C7C5F7D74A}" type="parTrans" cxnId="{B301DD32-5A17-4DEC-8342-35430CA29358}">
      <dgm:prSet/>
      <dgm:spPr/>
      <dgm:t>
        <a:bodyPr/>
        <a:lstStyle/>
        <a:p>
          <a:endParaRPr lang="en-US" sz="1600"/>
        </a:p>
      </dgm:t>
    </dgm:pt>
    <dgm:pt modelId="{55223F95-6EC8-46B2-B135-57AF3FEEEFB3}">
      <dgm:prSet phldrT="[Text]" custT="1"/>
      <dgm:spPr/>
      <dgm:t>
        <a:bodyPr/>
        <a:lstStyle/>
        <a:p>
          <a:r>
            <a:rPr lang="en-US" sz="1600" b="0" cap="all" baseline="0" dirty="0">
              <a:latin typeface="Gill Sans Light"/>
            </a:rPr>
            <a:t>Provision environment and deploy application </a:t>
          </a:r>
        </a:p>
      </dgm:t>
    </dgm:pt>
    <dgm:pt modelId="{DA82DCA2-373B-4944-89AE-372B58C486C4}" type="parTrans" cxnId="{A001510E-4F11-4894-A85B-8DE3BC079C94}">
      <dgm:prSet/>
      <dgm:spPr/>
      <dgm:t>
        <a:bodyPr/>
        <a:lstStyle/>
        <a:p>
          <a:endParaRPr lang="en-US"/>
        </a:p>
      </dgm:t>
    </dgm:pt>
    <dgm:pt modelId="{371D3D49-E515-4C86-AFCD-519F27E60EB9}" type="sibTrans" cxnId="{A001510E-4F11-4894-A85B-8DE3BC079C94}">
      <dgm:prSet/>
      <dgm:spPr/>
      <dgm:t>
        <a:bodyPr/>
        <a:lstStyle/>
        <a:p>
          <a:endParaRPr lang="en-US"/>
        </a:p>
      </dgm:t>
    </dgm:pt>
    <dgm:pt modelId="{480113CA-C268-4CA5-8DE1-D0A233A6B69B}">
      <dgm:prSet phldrT="[Text]" custT="1"/>
      <dgm:spPr/>
      <dgm:t>
        <a:bodyPr/>
        <a:lstStyle/>
        <a:p>
          <a:r>
            <a:rPr lang="en-US" sz="1600" b="0" cap="all" baseline="0" dirty="0">
              <a:latin typeface="Gill Sans Light"/>
            </a:rPr>
            <a:t>Operational validation as part of Release pipeline </a:t>
          </a:r>
        </a:p>
      </dgm:t>
    </dgm:pt>
    <dgm:pt modelId="{6D2E9D6D-6D6B-4257-AEB8-A20BC032899B}" type="parTrans" cxnId="{69A2EB2C-A281-407C-92A2-A6D3BC79B0D3}">
      <dgm:prSet/>
      <dgm:spPr/>
      <dgm:t>
        <a:bodyPr/>
        <a:lstStyle/>
        <a:p>
          <a:endParaRPr lang="en-US"/>
        </a:p>
      </dgm:t>
    </dgm:pt>
    <dgm:pt modelId="{89CCD36B-2BA5-4D57-95AC-494EA83513AC}" type="sibTrans" cxnId="{69A2EB2C-A281-407C-92A2-A6D3BC79B0D3}">
      <dgm:prSet/>
      <dgm:spPr/>
      <dgm:t>
        <a:bodyPr/>
        <a:lstStyle/>
        <a:p>
          <a:endParaRPr lang="en-US"/>
        </a:p>
      </dgm:t>
    </dgm:pt>
    <dgm:pt modelId="{F18225CD-2221-4499-AF9A-94E0A73ED569}">
      <dgm:prSet phldrT="[Text]" custT="1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en-US" sz="1600" b="0" cap="all" baseline="0" dirty="0">
              <a:latin typeface="Gill Sans Light"/>
            </a:rPr>
            <a:t>Introduce sample highly available environment and application </a:t>
          </a:r>
        </a:p>
      </dgm:t>
    </dgm:pt>
    <dgm:pt modelId="{3B3FA8C2-EA50-4448-BAC8-0CFE800FEA1C}" type="parTrans" cxnId="{AC9286E1-C52F-4CAC-9957-88123CEBE9C1}">
      <dgm:prSet/>
      <dgm:spPr/>
      <dgm:t>
        <a:bodyPr/>
        <a:lstStyle/>
        <a:p>
          <a:endParaRPr lang="en-US"/>
        </a:p>
      </dgm:t>
    </dgm:pt>
    <dgm:pt modelId="{B9988998-88C8-4A16-9019-F9E4F06C7A61}" type="sibTrans" cxnId="{AC9286E1-C52F-4CAC-9957-88123CEBE9C1}">
      <dgm:prSet/>
      <dgm:spPr/>
      <dgm:t>
        <a:bodyPr/>
        <a:lstStyle/>
        <a:p>
          <a:endParaRPr lang="en-US"/>
        </a:p>
      </dgm:t>
    </dgm:pt>
    <dgm:pt modelId="{D3F85054-8A20-4D2D-8305-FFDA24308DBA}">
      <dgm:prSet phldrT="[Text]" custT="1"/>
      <dgm:spPr/>
      <dgm:t>
        <a:bodyPr/>
        <a:lstStyle/>
        <a:p>
          <a:r>
            <a:rPr lang="en-US" sz="1600" b="0" cap="all" baseline="0" dirty="0">
              <a:latin typeface="Gill Sans Light"/>
            </a:rPr>
            <a:t>Operational validation of provisioned environment </a:t>
          </a:r>
        </a:p>
      </dgm:t>
    </dgm:pt>
    <dgm:pt modelId="{9488879E-DA06-40B8-B49C-649AEA2BFD97}" type="parTrans" cxnId="{8028A6B7-DDDD-4580-BE64-444E5433E2C7}">
      <dgm:prSet/>
      <dgm:spPr/>
      <dgm:t>
        <a:bodyPr/>
        <a:lstStyle/>
        <a:p>
          <a:endParaRPr lang="en-US"/>
        </a:p>
      </dgm:t>
    </dgm:pt>
    <dgm:pt modelId="{9D6ED532-3ACE-4F1A-8AD2-ADAF53B49571}" type="sibTrans" cxnId="{8028A6B7-DDDD-4580-BE64-444E5433E2C7}">
      <dgm:prSet/>
      <dgm:spPr/>
      <dgm:t>
        <a:bodyPr/>
        <a:lstStyle/>
        <a:p>
          <a:endParaRPr lang="en-US"/>
        </a:p>
      </dgm:t>
    </dgm:pt>
    <dgm:pt modelId="{3A4CECF0-377C-4AF4-B179-C0FB2E1B425A}" type="pres">
      <dgm:prSet presAssocID="{27132313-E107-4E35-B853-4B6CA06F868E}" presName="Name0" presStyleCnt="0">
        <dgm:presLayoutVars>
          <dgm:chMax val="7"/>
          <dgm:chPref val="7"/>
          <dgm:dir/>
        </dgm:presLayoutVars>
      </dgm:prSet>
      <dgm:spPr/>
    </dgm:pt>
    <dgm:pt modelId="{02658D17-CDEC-4C2C-AA60-BAC9C3B3ACC6}" type="pres">
      <dgm:prSet presAssocID="{27132313-E107-4E35-B853-4B6CA06F868E}" presName="Name1" presStyleCnt="0"/>
      <dgm:spPr/>
    </dgm:pt>
    <dgm:pt modelId="{F1813580-1A93-40E5-A155-B4375BD7F04F}" type="pres">
      <dgm:prSet presAssocID="{27132313-E107-4E35-B853-4B6CA06F868E}" presName="cycle" presStyleCnt="0"/>
      <dgm:spPr/>
    </dgm:pt>
    <dgm:pt modelId="{418912A9-9D08-4484-AE5C-2DB9FC88BB58}" type="pres">
      <dgm:prSet presAssocID="{27132313-E107-4E35-B853-4B6CA06F868E}" presName="srcNode" presStyleLbl="node1" presStyleIdx="0" presStyleCnt="7"/>
      <dgm:spPr/>
    </dgm:pt>
    <dgm:pt modelId="{E9DD4E32-D06A-47F9-B023-55893571D181}" type="pres">
      <dgm:prSet presAssocID="{27132313-E107-4E35-B853-4B6CA06F868E}" presName="conn" presStyleLbl="parChTrans1D2" presStyleIdx="0" presStyleCnt="1"/>
      <dgm:spPr/>
    </dgm:pt>
    <dgm:pt modelId="{F2AD825C-111D-412C-ADBC-B56EE5A800F0}" type="pres">
      <dgm:prSet presAssocID="{27132313-E107-4E35-B853-4B6CA06F868E}" presName="extraNode" presStyleLbl="node1" presStyleIdx="0" presStyleCnt="7"/>
      <dgm:spPr/>
    </dgm:pt>
    <dgm:pt modelId="{5DCBB73C-3FA5-4A88-88EC-B7A1E08EC8E7}" type="pres">
      <dgm:prSet presAssocID="{27132313-E107-4E35-B853-4B6CA06F868E}" presName="dstNode" presStyleLbl="node1" presStyleIdx="0" presStyleCnt="7"/>
      <dgm:spPr/>
    </dgm:pt>
    <dgm:pt modelId="{5F30E847-773C-4184-9B56-8B5EC2CE4DA6}" type="pres">
      <dgm:prSet presAssocID="{15DB0D06-E9AA-4B84-A5D1-E506B437A9F1}" presName="text_1" presStyleLbl="node1" presStyleIdx="0" presStyleCnt="7">
        <dgm:presLayoutVars>
          <dgm:bulletEnabled val="1"/>
        </dgm:presLayoutVars>
      </dgm:prSet>
      <dgm:spPr/>
    </dgm:pt>
    <dgm:pt modelId="{95F9A846-5104-4438-89ED-06293C6C825A}" type="pres">
      <dgm:prSet presAssocID="{15DB0D06-E9AA-4B84-A5D1-E506B437A9F1}" presName="accent_1" presStyleCnt="0"/>
      <dgm:spPr/>
    </dgm:pt>
    <dgm:pt modelId="{7473960A-63EC-4CFB-AAB7-5A0516BEAAA5}" type="pres">
      <dgm:prSet presAssocID="{15DB0D06-E9AA-4B84-A5D1-E506B437A9F1}" presName="accentRepeatNode" presStyleLbl="solidFgAcc1" presStyleIdx="0" presStyleCnt="7"/>
      <dgm:spPr/>
    </dgm:pt>
    <dgm:pt modelId="{CBEDC5D5-A5A6-44CF-86F2-C3E187A6307B}" type="pres">
      <dgm:prSet presAssocID="{6CF88BC9-5DFF-4DD4-BEAD-B77D82FCC47A}" presName="text_2" presStyleLbl="node1" presStyleIdx="1" presStyleCnt="7">
        <dgm:presLayoutVars>
          <dgm:bulletEnabled val="1"/>
        </dgm:presLayoutVars>
      </dgm:prSet>
      <dgm:spPr/>
    </dgm:pt>
    <dgm:pt modelId="{9969F912-C2D1-4F72-9B44-B6C134185BEC}" type="pres">
      <dgm:prSet presAssocID="{6CF88BC9-5DFF-4DD4-BEAD-B77D82FCC47A}" presName="accent_2" presStyleCnt="0"/>
      <dgm:spPr/>
    </dgm:pt>
    <dgm:pt modelId="{4E3E5E20-5B83-45FF-BEC6-95580212D1C5}" type="pres">
      <dgm:prSet presAssocID="{6CF88BC9-5DFF-4DD4-BEAD-B77D82FCC47A}" presName="accentRepeatNode" presStyleLbl="solidFgAcc1" presStyleIdx="1" presStyleCnt="7"/>
      <dgm:spPr/>
    </dgm:pt>
    <dgm:pt modelId="{6EFC8853-DCF2-4592-8462-5520C60C7557}" type="pres">
      <dgm:prSet presAssocID="{4B26D6C1-5672-4BD1-92FA-170B7B1862CD}" presName="text_3" presStyleLbl="node1" presStyleIdx="2" presStyleCnt="7">
        <dgm:presLayoutVars>
          <dgm:bulletEnabled val="1"/>
        </dgm:presLayoutVars>
      </dgm:prSet>
      <dgm:spPr/>
    </dgm:pt>
    <dgm:pt modelId="{24432437-C2CA-43E4-A875-F6B01124E1CF}" type="pres">
      <dgm:prSet presAssocID="{4B26D6C1-5672-4BD1-92FA-170B7B1862CD}" presName="accent_3" presStyleCnt="0"/>
      <dgm:spPr/>
    </dgm:pt>
    <dgm:pt modelId="{28B44FF5-2957-4006-A1A6-A46046C858E3}" type="pres">
      <dgm:prSet presAssocID="{4B26D6C1-5672-4BD1-92FA-170B7B1862CD}" presName="accentRepeatNode" presStyleLbl="solidFgAcc1" presStyleIdx="2" presStyleCnt="7"/>
      <dgm:spPr/>
    </dgm:pt>
    <dgm:pt modelId="{AD3228F9-AD03-4CF4-AB80-72755C7B22F9}" type="pres">
      <dgm:prSet presAssocID="{F18225CD-2221-4499-AF9A-94E0A73ED569}" presName="text_4" presStyleLbl="node1" presStyleIdx="3" presStyleCnt="7">
        <dgm:presLayoutVars>
          <dgm:bulletEnabled val="1"/>
        </dgm:presLayoutVars>
      </dgm:prSet>
      <dgm:spPr/>
    </dgm:pt>
    <dgm:pt modelId="{18655D88-0FED-40BD-A24E-C67AF9E6D379}" type="pres">
      <dgm:prSet presAssocID="{F18225CD-2221-4499-AF9A-94E0A73ED569}" presName="accent_4" presStyleCnt="0"/>
      <dgm:spPr/>
    </dgm:pt>
    <dgm:pt modelId="{6C72EB8A-1968-40BF-BA60-8B68BAE226E8}" type="pres">
      <dgm:prSet presAssocID="{F18225CD-2221-4499-AF9A-94E0A73ED569}" presName="accentRepeatNode" presStyleLbl="solidFgAcc1" presStyleIdx="3" presStyleCnt="7"/>
      <dgm:spPr/>
    </dgm:pt>
    <dgm:pt modelId="{0238FBFC-12CB-4B9A-8969-633C47CFE04A}" type="pres">
      <dgm:prSet presAssocID="{55223F95-6EC8-46B2-B135-57AF3FEEEFB3}" presName="text_5" presStyleLbl="node1" presStyleIdx="4" presStyleCnt="7">
        <dgm:presLayoutVars>
          <dgm:bulletEnabled val="1"/>
        </dgm:presLayoutVars>
      </dgm:prSet>
      <dgm:spPr/>
    </dgm:pt>
    <dgm:pt modelId="{E8291A70-E678-4ACC-88E1-412930AA4610}" type="pres">
      <dgm:prSet presAssocID="{55223F95-6EC8-46B2-B135-57AF3FEEEFB3}" presName="accent_5" presStyleCnt="0"/>
      <dgm:spPr/>
    </dgm:pt>
    <dgm:pt modelId="{A1A0109C-2FCC-42F8-85B3-C573D3BC6C49}" type="pres">
      <dgm:prSet presAssocID="{55223F95-6EC8-46B2-B135-57AF3FEEEFB3}" presName="accentRepeatNode" presStyleLbl="solidFgAcc1" presStyleIdx="4" presStyleCnt="7"/>
      <dgm:spPr/>
    </dgm:pt>
    <dgm:pt modelId="{A6F56AA4-D9DA-4E65-AC12-7B9334454C19}" type="pres">
      <dgm:prSet presAssocID="{D3F85054-8A20-4D2D-8305-FFDA24308DBA}" presName="text_6" presStyleLbl="node1" presStyleIdx="5" presStyleCnt="7" custLinFactNeighborX="-301">
        <dgm:presLayoutVars>
          <dgm:bulletEnabled val="1"/>
        </dgm:presLayoutVars>
      </dgm:prSet>
      <dgm:spPr/>
    </dgm:pt>
    <dgm:pt modelId="{961B6B8E-D44F-4632-805D-E83DB94ED63D}" type="pres">
      <dgm:prSet presAssocID="{D3F85054-8A20-4D2D-8305-FFDA24308DBA}" presName="accent_6" presStyleCnt="0"/>
      <dgm:spPr/>
    </dgm:pt>
    <dgm:pt modelId="{58EB3F5A-E0DD-4D6C-BCBC-D1F38ED32216}" type="pres">
      <dgm:prSet presAssocID="{D3F85054-8A20-4D2D-8305-FFDA24308DBA}" presName="accentRepeatNode" presStyleLbl="solidFgAcc1" presStyleIdx="5" presStyleCnt="7"/>
      <dgm:spPr/>
    </dgm:pt>
    <dgm:pt modelId="{A1328B6F-7292-4B5A-A6DB-DC1A9EB11F3D}" type="pres">
      <dgm:prSet presAssocID="{480113CA-C268-4CA5-8DE1-D0A233A6B69B}" presName="text_7" presStyleLbl="node1" presStyleIdx="6" presStyleCnt="7">
        <dgm:presLayoutVars>
          <dgm:bulletEnabled val="1"/>
        </dgm:presLayoutVars>
      </dgm:prSet>
      <dgm:spPr/>
    </dgm:pt>
    <dgm:pt modelId="{68F8A13B-D312-41BC-9ECE-60EFDB988782}" type="pres">
      <dgm:prSet presAssocID="{480113CA-C268-4CA5-8DE1-D0A233A6B69B}" presName="accent_7" presStyleCnt="0"/>
      <dgm:spPr/>
    </dgm:pt>
    <dgm:pt modelId="{43038923-8019-4DC3-AAF5-93198AD4F850}" type="pres">
      <dgm:prSet presAssocID="{480113CA-C268-4CA5-8DE1-D0A233A6B69B}" presName="accentRepeatNode" presStyleLbl="solidFgAcc1" presStyleIdx="6" presStyleCnt="7"/>
      <dgm:spPr/>
    </dgm:pt>
  </dgm:ptLst>
  <dgm:cxnLst>
    <dgm:cxn modelId="{A001510E-4F11-4894-A85B-8DE3BC079C94}" srcId="{27132313-E107-4E35-B853-4B6CA06F868E}" destId="{55223F95-6EC8-46B2-B135-57AF3FEEEFB3}" srcOrd="4" destOrd="0" parTransId="{DA82DCA2-373B-4944-89AE-372B58C486C4}" sibTransId="{371D3D49-E515-4C86-AFCD-519F27E60EB9}"/>
    <dgm:cxn modelId="{AC9286E1-C52F-4CAC-9957-88123CEBE9C1}" srcId="{27132313-E107-4E35-B853-4B6CA06F868E}" destId="{F18225CD-2221-4499-AF9A-94E0A73ED569}" srcOrd="3" destOrd="0" parTransId="{3B3FA8C2-EA50-4448-BAC8-0CFE800FEA1C}" sibTransId="{B9988998-88C8-4A16-9019-F9E4F06C7A61}"/>
    <dgm:cxn modelId="{286C57E0-1CEA-4DA3-A0D4-C7278A00F3E3}" type="presOf" srcId="{6CF88BC9-5DFF-4DD4-BEAD-B77D82FCC47A}" destId="{CBEDC5D5-A5A6-44CF-86F2-C3E187A6307B}" srcOrd="0" destOrd="0" presId="urn:microsoft.com/office/officeart/2008/layout/VerticalCurvedList"/>
    <dgm:cxn modelId="{D3CC7E7F-0ADD-4B01-A3CD-EA422EBF07DB}" type="presOf" srcId="{A37A6FC0-FEB4-4D5B-83EC-20B487807D46}" destId="{E9DD4E32-D06A-47F9-B023-55893571D181}" srcOrd="0" destOrd="0" presId="urn:microsoft.com/office/officeart/2008/layout/VerticalCurvedList"/>
    <dgm:cxn modelId="{323A326E-A57F-4B88-8B1C-F28F34BD1C5E}" srcId="{27132313-E107-4E35-B853-4B6CA06F868E}" destId="{15DB0D06-E9AA-4B84-A5D1-E506B437A9F1}" srcOrd="0" destOrd="0" parTransId="{DD04E1D7-7DB4-4D8E-A85C-0B638F2C305F}" sibTransId="{A37A6FC0-FEB4-4D5B-83EC-20B487807D46}"/>
    <dgm:cxn modelId="{D37265C9-79AE-45C5-AD50-C6D167A45A75}" type="presOf" srcId="{55223F95-6EC8-46B2-B135-57AF3FEEEFB3}" destId="{0238FBFC-12CB-4B9A-8969-633C47CFE04A}" srcOrd="0" destOrd="0" presId="urn:microsoft.com/office/officeart/2008/layout/VerticalCurvedList"/>
    <dgm:cxn modelId="{26D94D23-1D8C-4660-ABCD-A84CDAE837CD}" type="presOf" srcId="{27132313-E107-4E35-B853-4B6CA06F868E}" destId="{3A4CECF0-377C-4AF4-B179-C0FB2E1B425A}" srcOrd="0" destOrd="0" presId="urn:microsoft.com/office/officeart/2008/layout/VerticalCurvedList"/>
    <dgm:cxn modelId="{8028A6B7-DDDD-4580-BE64-444E5433E2C7}" srcId="{27132313-E107-4E35-B853-4B6CA06F868E}" destId="{D3F85054-8A20-4D2D-8305-FFDA24308DBA}" srcOrd="5" destOrd="0" parTransId="{9488879E-DA06-40B8-B49C-649AEA2BFD97}" sibTransId="{9D6ED532-3ACE-4F1A-8AD2-ADAF53B49571}"/>
    <dgm:cxn modelId="{EAD46129-5A1C-4D8F-833A-60D4A982D230}" type="presOf" srcId="{4B26D6C1-5672-4BD1-92FA-170B7B1862CD}" destId="{6EFC8853-DCF2-4592-8462-5520C60C7557}" srcOrd="0" destOrd="0" presId="urn:microsoft.com/office/officeart/2008/layout/VerticalCurvedList"/>
    <dgm:cxn modelId="{F3CFE7A3-23A1-4C51-B0AF-5AB72A900914}" type="presOf" srcId="{480113CA-C268-4CA5-8DE1-D0A233A6B69B}" destId="{A1328B6F-7292-4B5A-A6DB-DC1A9EB11F3D}" srcOrd="0" destOrd="0" presId="urn:microsoft.com/office/officeart/2008/layout/VerticalCurvedList"/>
    <dgm:cxn modelId="{D9F8E8E7-121F-4221-BD40-D733AB24803C}" type="presOf" srcId="{D3F85054-8A20-4D2D-8305-FFDA24308DBA}" destId="{A6F56AA4-D9DA-4E65-AC12-7B9334454C19}" srcOrd="0" destOrd="0" presId="urn:microsoft.com/office/officeart/2008/layout/VerticalCurvedList"/>
    <dgm:cxn modelId="{83657945-54FA-48FE-A62E-D4C722383B61}" type="presOf" srcId="{15DB0D06-E9AA-4B84-A5D1-E506B437A9F1}" destId="{5F30E847-773C-4184-9B56-8B5EC2CE4DA6}" srcOrd="0" destOrd="0" presId="urn:microsoft.com/office/officeart/2008/layout/VerticalCurvedList"/>
    <dgm:cxn modelId="{69A2EB2C-A281-407C-92A2-A6D3BC79B0D3}" srcId="{27132313-E107-4E35-B853-4B6CA06F868E}" destId="{480113CA-C268-4CA5-8DE1-D0A233A6B69B}" srcOrd="6" destOrd="0" parTransId="{6D2E9D6D-6D6B-4257-AEB8-A20BC032899B}" sibTransId="{89CCD36B-2BA5-4D57-95AC-494EA83513AC}"/>
    <dgm:cxn modelId="{24663807-2921-41A7-AAE3-A5212FEC9A83}" type="presOf" srcId="{F18225CD-2221-4499-AF9A-94E0A73ED569}" destId="{AD3228F9-AD03-4CF4-AB80-72755C7B22F9}" srcOrd="0" destOrd="0" presId="urn:microsoft.com/office/officeart/2008/layout/VerticalCurvedList"/>
    <dgm:cxn modelId="{B301DD32-5A17-4DEC-8342-35430CA29358}" srcId="{27132313-E107-4E35-B853-4B6CA06F868E}" destId="{4B26D6C1-5672-4BD1-92FA-170B7B1862CD}" srcOrd="2" destOrd="0" parTransId="{DC216AA3-8EB8-4A9D-89A7-D7C7C5F7D74A}" sibTransId="{E2FC53D4-23DC-44FE-A71E-8D3134170E14}"/>
    <dgm:cxn modelId="{9B8CF851-3535-4E4D-8BEC-29CB591FE0A1}" srcId="{27132313-E107-4E35-B853-4B6CA06F868E}" destId="{6CF88BC9-5DFF-4DD4-BEAD-B77D82FCC47A}" srcOrd="1" destOrd="0" parTransId="{83D5E11A-0986-4225-BFBB-894D22AF6CE6}" sibTransId="{3A41363D-9B80-4E9F-80C3-BD0DF0E8299E}"/>
    <dgm:cxn modelId="{1CD4C3C0-5664-4E77-9DD8-1CEFC501C09A}" type="presParOf" srcId="{3A4CECF0-377C-4AF4-B179-C0FB2E1B425A}" destId="{02658D17-CDEC-4C2C-AA60-BAC9C3B3ACC6}" srcOrd="0" destOrd="0" presId="urn:microsoft.com/office/officeart/2008/layout/VerticalCurvedList"/>
    <dgm:cxn modelId="{C8BCFBCD-1554-4C8E-BBBD-B49CDE3D66A1}" type="presParOf" srcId="{02658D17-CDEC-4C2C-AA60-BAC9C3B3ACC6}" destId="{F1813580-1A93-40E5-A155-B4375BD7F04F}" srcOrd="0" destOrd="0" presId="urn:microsoft.com/office/officeart/2008/layout/VerticalCurvedList"/>
    <dgm:cxn modelId="{7739051E-1B1C-4C61-BEAE-E76CAEC05714}" type="presParOf" srcId="{F1813580-1A93-40E5-A155-B4375BD7F04F}" destId="{418912A9-9D08-4484-AE5C-2DB9FC88BB58}" srcOrd="0" destOrd="0" presId="urn:microsoft.com/office/officeart/2008/layout/VerticalCurvedList"/>
    <dgm:cxn modelId="{6203BEAF-71FD-4BFA-8ED9-F48729882B26}" type="presParOf" srcId="{F1813580-1A93-40E5-A155-B4375BD7F04F}" destId="{E9DD4E32-D06A-47F9-B023-55893571D181}" srcOrd="1" destOrd="0" presId="urn:microsoft.com/office/officeart/2008/layout/VerticalCurvedList"/>
    <dgm:cxn modelId="{564190C9-AFF5-4BA3-A445-D923AAB28CCC}" type="presParOf" srcId="{F1813580-1A93-40E5-A155-B4375BD7F04F}" destId="{F2AD825C-111D-412C-ADBC-B56EE5A800F0}" srcOrd="2" destOrd="0" presId="urn:microsoft.com/office/officeart/2008/layout/VerticalCurvedList"/>
    <dgm:cxn modelId="{C77C8CFC-3BAE-4520-B39C-784043EB141B}" type="presParOf" srcId="{F1813580-1A93-40E5-A155-B4375BD7F04F}" destId="{5DCBB73C-3FA5-4A88-88EC-B7A1E08EC8E7}" srcOrd="3" destOrd="0" presId="urn:microsoft.com/office/officeart/2008/layout/VerticalCurvedList"/>
    <dgm:cxn modelId="{281BF920-1841-4915-91A4-EB05C9CCB8F1}" type="presParOf" srcId="{02658D17-CDEC-4C2C-AA60-BAC9C3B3ACC6}" destId="{5F30E847-773C-4184-9B56-8B5EC2CE4DA6}" srcOrd="1" destOrd="0" presId="urn:microsoft.com/office/officeart/2008/layout/VerticalCurvedList"/>
    <dgm:cxn modelId="{32DFB275-F103-431D-BEBA-68F105665B43}" type="presParOf" srcId="{02658D17-CDEC-4C2C-AA60-BAC9C3B3ACC6}" destId="{95F9A846-5104-4438-89ED-06293C6C825A}" srcOrd="2" destOrd="0" presId="urn:microsoft.com/office/officeart/2008/layout/VerticalCurvedList"/>
    <dgm:cxn modelId="{0AD3783A-EE69-4775-8EB4-340345203169}" type="presParOf" srcId="{95F9A846-5104-4438-89ED-06293C6C825A}" destId="{7473960A-63EC-4CFB-AAB7-5A0516BEAAA5}" srcOrd="0" destOrd="0" presId="urn:microsoft.com/office/officeart/2008/layout/VerticalCurvedList"/>
    <dgm:cxn modelId="{D12B9106-2969-4E55-AA29-C95F301B07AE}" type="presParOf" srcId="{02658D17-CDEC-4C2C-AA60-BAC9C3B3ACC6}" destId="{CBEDC5D5-A5A6-44CF-86F2-C3E187A6307B}" srcOrd="3" destOrd="0" presId="urn:microsoft.com/office/officeart/2008/layout/VerticalCurvedList"/>
    <dgm:cxn modelId="{1EAC2918-9109-4EA3-8139-6B98AF3C27EA}" type="presParOf" srcId="{02658D17-CDEC-4C2C-AA60-BAC9C3B3ACC6}" destId="{9969F912-C2D1-4F72-9B44-B6C134185BEC}" srcOrd="4" destOrd="0" presId="urn:microsoft.com/office/officeart/2008/layout/VerticalCurvedList"/>
    <dgm:cxn modelId="{50D98002-4DE8-4C3C-8DEB-7FD8CDB27699}" type="presParOf" srcId="{9969F912-C2D1-4F72-9B44-B6C134185BEC}" destId="{4E3E5E20-5B83-45FF-BEC6-95580212D1C5}" srcOrd="0" destOrd="0" presId="urn:microsoft.com/office/officeart/2008/layout/VerticalCurvedList"/>
    <dgm:cxn modelId="{B2BEA104-A84F-4C14-8792-EFD321F282D8}" type="presParOf" srcId="{02658D17-CDEC-4C2C-AA60-BAC9C3B3ACC6}" destId="{6EFC8853-DCF2-4592-8462-5520C60C7557}" srcOrd="5" destOrd="0" presId="urn:microsoft.com/office/officeart/2008/layout/VerticalCurvedList"/>
    <dgm:cxn modelId="{792DD65A-6E35-4604-BD30-FDC67CD8F4A9}" type="presParOf" srcId="{02658D17-CDEC-4C2C-AA60-BAC9C3B3ACC6}" destId="{24432437-C2CA-43E4-A875-F6B01124E1CF}" srcOrd="6" destOrd="0" presId="urn:microsoft.com/office/officeart/2008/layout/VerticalCurvedList"/>
    <dgm:cxn modelId="{41D51573-8816-4DD6-8CDA-B1A0559AD683}" type="presParOf" srcId="{24432437-C2CA-43E4-A875-F6B01124E1CF}" destId="{28B44FF5-2957-4006-A1A6-A46046C858E3}" srcOrd="0" destOrd="0" presId="urn:microsoft.com/office/officeart/2008/layout/VerticalCurvedList"/>
    <dgm:cxn modelId="{5F84A228-41B9-49D9-8D35-D0794939F6CD}" type="presParOf" srcId="{02658D17-CDEC-4C2C-AA60-BAC9C3B3ACC6}" destId="{AD3228F9-AD03-4CF4-AB80-72755C7B22F9}" srcOrd="7" destOrd="0" presId="urn:microsoft.com/office/officeart/2008/layout/VerticalCurvedList"/>
    <dgm:cxn modelId="{ED01A06E-B800-4D21-B7FF-7B8C882ACFE9}" type="presParOf" srcId="{02658D17-CDEC-4C2C-AA60-BAC9C3B3ACC6}" destId="{18655D88-0FED-40BD-A24E-C67AF9E6D379}" srcOrd="8" destOrd="0" presId="urn:microsoft.com/office/officeart/2008/layout/VerticalCurvedList"/>
    <dgm:cxn modelId="{D1D3FB34-FDA8-40B9-B34D-72A19DF7F08A}" type="presParOf" srcId="{18655D88-0FED-40BD-A24E-C67AF9E6D379}" destId="{6C72EB8A-1968-40BF-BA60-8B68BAE226E8}" srcOrd="0" destOrd="0" presId="urn:microsoft.com/office/officeart/2008/layout/VerticalCurvedList"/>
    <dgm:cxn modelId="{F53C1D0E-5A52-4D7A-A8F0-00E48FF0017B}" type="presParOf" srcId="{02658D17-CDEC-4C2C-AA60-BAC9C3B3ACC6}" destId="{0238FBFC-12CB-4B9A-8969-633C47CFE04A}" srcOrd="9" destOrd="0" presId="urn:microsoft.com/office/officeart/2008/layout/VerticalCurvedList"/>
    <dgm:cxn modelId="{6408E0C4-08DA-4B59-9080-00DFD4D60DFC}" type="presParOf" srcId="{02658D17-CDEC-4C2C-AA60-BAC9C3B3ACC6}" destId="{E8291A70-E678-4ACC-88E1-412930AA4610}" srcOrd="10" destOrd="0" presId="urn:microsoft.com/office/officeart/2008/layout/VerticalCurvedList"/>
    <dgm:cxn modelId="{E1083FEC-74C8-4B3F-963E-B9589A7082B5}" type="presParOf" srcId="{E8291A70-E678-4ACC-88E1-412930AA4610}" destId="{A1A0109C-2FCC-42F8-85B3-C573D3BC6C49}" srcOrd="0" destOrd="0" presId="urn:microsoft.com/office/officeart/2008/layout/VerticalCurvedList"/>
    <dgm:cxn modelId="{2C39CACC-DE47-4638-A853-3E72C393B433}" type="presParOf" srcId="{02658D17-CDEC-4C2C-AA60-BAC9C3B3ACC6}" destId="{A6F56AA4-D9DA-4E65-AC12-7B9334454C19}" srcOrd="11" destOrd="0" presId="urn:microsoft.com/office/officeart/2008/layout/VerticalCurvedList"/>
    <dgm:cxn modelId="{A073EA8D-4C36-4D65-8578-822B90B97870}" type="presParOf" srcId="{02658D17-CDEC-4C2C-AA60-BAC9C3B3ACC6}" destId="{961B6B8E-D44F-4632-805D-E83DB94ED63D}" srcOrd="12" destOrd="0" presId="urn:microsoft.com/office/officeart/2008/layout/VerticalCurvedList"/>
    <dgm:cxn modelId="{0F0E8E68-6E8F-4544-8BF5-8BC627AB5229}" type="presParOf" srcId="{961B6B8E-D44F-4632-805D-E83DB94ED63D}" destId="{58EB3F5A-E0DD-4D6C-BCBC-D1F38ED32216}" srcOrd="0" destOrd="0" presId="urn:microsoft.com/office/officeart/2008/layout/VerticalCurvedList"/>
    <dgm:cxn modelId="{209C5427-4C37-48F6-B1BA-3C4AA2EAFD92}" type="presParOf" srcId="{02658D17-CDEC-4C2C-AA60-BAC9C3B3ACC6}" destId="{A1328B6F-7292-4B5A-A6DB-DC1A9EB11F3D}" srcOrd="13" destOrd="0" presId="urn:microsoft.com/office/officeart/2008/layout/VerticalCurvedList"/>
    <dgm:cxn modelId="{5639A951-28AB-4B24-AFB0-1BB8647835EC}" type="presParOf" srcId="{02658D17-CDEC-4C2C-AA60-BAC9C3B3ACC6}" destId="{68F8A13B-D312-41BC-9ECE-60EFDB988782}" srcOrd="14" destOrd="0" presId="urn:microsoft.com/office/officeart/2008/layout/VerticalCurvedList"/>
    <dgm:cxn modelId="{42E931FD-583F-449A-9DCB-DD6A9A52AA53}" type="presParOf" srcId="{68F8A13B-D312-41BC-9ECE-60EFDB988782}" destId="{43038923-8019-4DC3-AAF5-93198AD4F8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D4E32-D06A-47F9-B023-55893571D181}">
      <dsp:nvSpPr>
        <dsp:cNvPr id="0" name=""/>
        <dsp:cNvSpPr/>
      </dsp:nvSpPr>
      <dsp:spPr>
        <a:xfrm>
          <a:off x="-6243634" y="-955829"/>
          <a:ext cx="7437414" cy="7437414"/>
        </a:xfrm>
        <a:prstGeom prst="blockArc">
          <a:avLst>
            <a:gd name="adj1" fmla="val 18900000"/>
            <a:gd name="adj2" fmla="val 2700000"/>
            <a:gd name="adj3" fmla="val 290"/>
          </a:avLst>
        </a:pr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0E847-773C-4184-9B56-8B5EC2CE4DA6}">
      <dsp:nvSpPr>
        <dsp:cNvPr id="0" name=""/>
        <dsp:cNvSpPr/>
      </dsp:nvSpPr>
      <dsp:spPr>
        <a:xfrm>
          <a:off x="387631" y="251200"/>
          <a:ext cx="11557654" cy="5021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60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all" baseline="0" dirty="0">
              <a:latin typeface="Gill Sans Light"/>
            </a:rPr>
            <a:t>What is Infrastructure as Code?</a:t>
          </a:r>
        </a:p>
      </dsp:txBody>
      <dsp:txXfrm>
        <a:off x="387631" y="251200"/>
        <a:ext cx="11557654" cy="502180"/>
      </dsp:txXfrm>
    </dsp:sp>
    <dsp:sp modelId="{7473960A-63EC-4CFB-AAB7-5A0516BEAAA5}">
      <dsp:nvSpPr>
        <dsp:cNvPr id="0" name=""/>
        <dsp:cNvSpPr/>
      </dsp:nvSpPr>
      <dsp:spPr>
        <a:xfrm>
          <a:off x="73768" y="188428"/>
          <a:ext cx="627725" cy="62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DC5D5-A5A6-44CF-86F2-C3E187A6307B}">
      <dsp:nvSpPr>
        <dsp:cNvPr id="0" name=""/>
        <dsp:cNvSpPr/>
      </dsp:nvSpPr>
      <dsp:spPr>
        <a:xfrm>
          <a:off x="842401" y="1004913"/>
          <a:ext cx="11102884" cy="502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60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all" baseline="0" dirty="0">
              <a:latin typeface="Gill Sans Light"/>
            </a:rPr>
            <a:t>Understanding Infrastructure as Code lifecycle</a:t>
          </a:r>
        </a:p>
      </dsp:txBody>
      <dsp:txXfrm>
        <a:off x="842401" y="1004913"/>
        <a:ext cx="11102884" cy="502180"/>
      </dsp:txXfrm>
    </dsp:sp>
    <dsp:sp modelId="{4E3E5E20-5B83-45FF-BEC6-95580212D1C5}">
      <dsp:nvSpPr>
        <dsp:cNvPr id="0" name=""/>
        <dsp:cNvSpPr/>
      </dsp:nvSpPr>
      <dsp:spPr>
        <a:xfrm>
          <a:off x="528538" y="942141"/>
          <a:ext cx="627725" cy="62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C8853-DCF2-4592-8462-5520C60C7557}">
      <dsp:nvSpPr>
        <dsp:cNvPr id="0" name=""/>
        <dsp:cNvSpPr/>
      </dsp:nvSpPr>
      <dsp:spPr>
        <a:xfrm>
          <a:off x="1091612" y="1758074"/>
          <a:ext cx="10853673" cy="502180"/>
        </a:xfrm>
        <a:prstGeom prst="rect">
          <a:avLst/>
        </a:prstGeom>
        <a:solidFill>
          <a:schemeClr val="tx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60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all" baseline="0" dirty="0">
              <a:latin typeface="Gill Sans Light"/>
            </a:rPr>
            <a:t>What is Operational validation Tests</a:t>
          </a:r>
        </a:p>
      </dsp:txBody>
      <dsp:txXfrm>
        <a:off x="1091612" y="1758074"/>
        <a:ext cx="10853673" cy="502180"/>
      </dsp:txXfrm>
    </dsp:sp>
    <dsp:sp modelId="{28B44FF5-2957-4006-A1A6-A46046C858E3}">
      <dsp:nvSpPr>
        <dsp:cNvPr id="0" name=""/>
        <dsp:cNvSpPr/>
      </dsp:nvSpPr>
      <dsp:spPr>
        <a:xfrm>
          <a:off x="777750" y="1695301"/>
          <a:ext cx="627725" cy="62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228F9-AD03-4CF4-AB80-72755C7B22F9}">
      <dsp:nvSpPr>
        <dsp:cNvPr id="0" name=""/>
        <dsp:cNvSpPr/>
      </dsp:nvSpPr>
      <dsp:spPr>
        <a:xfrm>
          <a:off x="1171183" y="2511787"/>
          <a:ext cx="10774102" cy="502180"/>
        </a:xfrm>
        <a:prstGeom prst="rect">
          <a:avLst/>
        </a:prstGeom>
        <a:solidFill>
          <a:schemeClr val="tx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60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all" baseline="0" dirty="0">
              <a:latin typeface="Gill Sans Light"/>
            </a:rPr>
            <a:t>Introduce sample highly available environment and application </a:t>
          </a:r>
        </a:p>
      </dsp:txBody>
      <dsp:txXfrm>
        <a:off x="1171183" y="2511787"/>
        <a:ext cx="10774102" cy="502180"/>
      </dsp:txXfrm>
    </dsp:sp>
    <dsp:sp modelId="{6C72EB8A-1968-40BF-BA60-8B68BAE226E8}">
      <dsp:nvSpPr>
        <dsp:cNvPr id="0" name=""/>
        <dsp:cNvSpPr/>
      </dsp:nvSpPr>
      <dsp:spPr>
        <a:xfrm>
          <a:off x="857320" y="2449014"/>
          <a:ext cx="627725" cy="62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8FBFC-12CB-4B9A-8969-633C47CFE04A}">
      <dsp:nvSpPr>
        <dsp:cNvPr id="0" name=""/>
        <dsp:cNvSpPr/>
      </dsp:nvSpPr>
      <dsp:spPr>
        <a:xfrm>
          <a:off x="1091612" y="3265500"/>
          <a:ext cx="10853673" cy="5021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60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all" baseline="0" dirty="0">
              <a:latin typeface="Gill Sans Light"/>
            </a:rPr>
            <a:t>Provision environment and deploy application </a:t>
          </a:r>
        </a:p>
      </dsp:txBody>
      <dsp:txXfrm>
        <a:off x="1091612" y="3265500"/>
        <a:ext cx="10853673" cy="502180"/>
      </dsp:txXfrm>
    </dsp:sp>
    <dsp:sp modelId="{A1A0109C-2FCC-42F8-85B3-C573D3BC6C49}">
      <dsp:nvSpPr>
        <dsp:cNvPr id="0" name=""/>
        <dsp:cNvSpPr/>
      </dsp:nvSpPr>
      <dsp:spPr>
        <a:xfrm>
          <a:off x="777750" y="3202727"/>
          <a:ext cx="627725" cy="62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56AA4-D9DA-4E65-AC12-7B9334454C19}">
      <dsp:nvSpPr>
        <dsp:cNvPr id="0" name=""/>
        <dsp:cNvSpPr/>
      </dsp:nvSpPr>
      <dsp:spPr>
        <a:xfrm>
          <a:off x="808981" y="4018660"/>
          <a:ext cx="11102884" cy="5021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60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all" baseline="0" dirty="0">
              <a:latin typeface="Gill Sans Light"/>
            </a:rPr>
            <a:t>Operational validation of provisioned environment </a:t>
          </a:r>
        </a:p>
      </dsp:txBody>
      <dsp:txXfrm>
        <a:off x="808981" y="4018660"/>
        <a:ext cx="11102884" cy="502180"/>
      </dsp:txXfrm>
    </dsp:sp>
    <dsp:sp modelId="{58EB3F5A-E0DD-4D6C-BCBC-D1F38ED32216}">
      <dsp:nvSpPr>
        <dsp:cNvPr id="0" name=""/>
        <dsp:cNvSpPr/>
      </dsp:nvSpPr>
      <dsp:spPr>
        <a:xfrm>
          <a:off x="528538" y="3955888"/>
          <a:ext cx="627725" cy="62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28B6F-7292-4B5A-A6DB-DC1A9EB11F3D}">
      <dsp:nvSpPr>
        <dsp:cNvPr id="0" name=""/>
        <dsp:cNvSpPr/>
      </dsp:nvSpPr>
      <dsp:spPr>
        <a:xfrm>
          <a:off x="387631" y="4772373"/>
          <a:ext cx="11557654" cy="502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60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all" baseline="0" dirty="0">
              <a:latin typeface="Gill Sans Light"/>
            </a:rPr>
            <a:t>Operational validation as part of Release pipeline </a:t>
          </a:r>
        </a:p>
      </dsp:txBody>
      <dsp:txXfrm>
        <a:off x="387631" y="4772373"/>
        <a:ext cx="11557654" cy="502180"/>
      </dsp:txXfrm>
    </dsp:sp>
    <dsp:sp modelId="{43038923-8019-4DC3-AAF5-93198AD4F850}">
      <dsp:nvSpPr>
        <dsp:cNvPr id="0" name=""/>
        <dsp:cNvSpPr/>
      </dsp:nvSpPr>
      <dsp:spPr>
        <a:xfrm>
          <a:off x="73768" y="4709600"/>
          <a:ext cx="627725" cy="62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2/7/2017 9:42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2/7/2017 9:42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845D0-9833-4A91-875F-B4C2D501120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63650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2/7/2017 9:56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2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FACE44-44C0-4DF0-9959-BEC43D53775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024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2/7/2017 9:49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3175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845D0-9833-4A91-875F-B4C2D501120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145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2/7/2017 9:54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82861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2/7/2017 9:54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67742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2/7/2017 9:42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86261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2/7/2017 9:42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24257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2/7/2017 9:56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6829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333038" y="296863"/>
            <a:ext cx="18288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4732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86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857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850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96697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97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97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08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379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/>
          <a:srcRect r="40044"/>
          <a:stretch/>
        </p:blipFill>
        <p:spPr>
          <a:xfrm>
            <a:off x="-246501" y="1965643"/>
            <a:ext cx="4736205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5897245"/>
            <a:ext cx="12435840" cy="109728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0840" y="6294142"/>
            <a:ext cx="1456418" cy="31089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333038" y="296863"/>
            <a:ext cx="18288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783565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65595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5945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238344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707770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6291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31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9251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2357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610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5362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5085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39976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02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650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012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6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04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50837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6959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8100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698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401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478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527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358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755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96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69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8852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7499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7650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5005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86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53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5388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81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01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500" y="1965644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7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2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54455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86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65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663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0011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1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58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91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03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93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70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146283" rIns="182854" bIns="146283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9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99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5595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35116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28948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23523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64923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4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508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476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18897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66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96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1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67869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5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61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2593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5442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83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5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05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24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2530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48631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252518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14159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23" Type="http://schemas.openxmlformats.org/officeDocument/2006/relationships/theme" Target="../theme/theme5.xml"/><Relationship Id="rId10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Relationship Id="rId22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295" r:id="rId2"/>
    <p:sldLayoutId id="2147484240" r:id="rId3"/>
    <p:sldLayoutId id="2147484296" r:id="rId4"/>
    <p:sldLayoutId id="2147484241" r:id="rId5"/>
    <p:sldLayoutId id="2147484297" r:id="rId6"/>
    <p:sldLayoutId id="2147484244" r:id="rId7"/>
    <p:sldLayoutId id="2147484298" r:id="rId8"/>
    <p:sldLayoutId id="2147484245" r:id="rId9"/>
    <p:sldLayoutId id="2147484247" r:id="rId10"/>
    <p:sldLayoutId id="2147484331" r:id="rId11"/>
    <p:sldLayoutId id="2147484249" r:id="rId12"/>
    <p:sldLayoutId id="2147484301" r:id="rId13"/>
    <p:sldLayoutId id="2147484251" r:id="rId14"/>
    <p:sldLayoutId id="2147484252" r:id="rId15"/>
    <p:sldLayoutId id="2147484254" r:id="rId16"/>
    <p:sldLayoutId id="2147484365" r:id="rId17"/>
    <p:sldLayoutId id="2147484257" r:id="rId18"/>
    <p:sldLayoutId id="2147484258" r:id="rId19"/>
    <p:sldLayoutId id="2147484260" r:id="rId20"/>
    <p:sldLayoutId id="2147484299" r:id="rId21"/>
    <p:sldLayoutId id="2147484263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19" name="Group 18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 userDrawn="1"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032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32" r:id="rId8"/>
    <p:sldLayoutId id="2147484333" r:id="rId9"/>
    <p:sldLayoutId id="2147484334" r:id="rId10"/>
    <p:sldLayoutId id="2147484335" r:id="rId11"/>
    <p:sldLayoutId id="2147484336" r:id="rId12"/>
    <p:sldLayoutId id="2147484323" r:id="rId13"/>
    <p:sldLayoutId id="2147484364" r:id="rId14"/>
    <p:sldLayoutId id="2147484324" r:id="rId15"/>
    <p:sldLayoutId id="2147484325" r:id="rId16"/>
    <p:sldLayoutId id="2147484326" r:id="rId17"/>
    <p:sldLayoutId id="2147484327" r:id="rId18"/>
    <p:sldLayoutId id="2147484328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5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  <p:sldLayoutId id="2147484354" r:id="rId12"/>
    <p:sldLayoutId id="2147484355" r:id="rId13"/>
    <p:sldLayoutId id="2147484356" r:id="rId14"/>
    <p:sldLayoutId id="2147484357" r:id="rId15"/>
    <p:sldLayoutId id="2147484358" r:id="rId16"/>
    <p:sldLayoutId id="2147484359" r:id="rId17"/>
    <p:sldLayoutId id="2147484360" r:id="rId18"/>
    <p:sldLayoutId id="2147484361" r:id="rId19"/>
    <p:sldLayoutId id="2147484362" r:id="rId20"/>
    <p:sldLayoutId id="21474843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618964" y="-8395"/>
            <a:ext cx="955641" cy="5775363"/>
            <a:chOff x="12618967" y="-8396"/>
            <a:chExt cx="955641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563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15628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563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74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  <p:sldLayoutId id="2147484378" r:id="rId12"/>
    <p:sldLayoutId id="2147484379" r:id="rId13"/>
    <p:sldLayoutId id="2147484380" r:id="rId14"/>
    <p:sldLayoutId id="2147484381" r:id="rId15"/>
    <p:sldLayoutId id="2147484382" r:id="rId16"/>
    <p:sldLayoutId id="2147484383" r:id="rId17"/>
    <p:sldLayoutId id="2147484384" r:id="rId18"/>
    <p:sldLayoutId id="2147484385" r:id="rId19"/>
    <p:sldLayoutId id="2147484386" r:id="rId20"/>
    <p:sldLayoutId id="2147484387" r:id="rId21"/>
    <p:sldLayoutId id="2147484388" r:id="rId22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5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0" r:id="rId1"/>
    <p:sldLayoutId id="2147484391" r:id="rId2"/>
    <p:sldLayoutId id="2147484392" r:id="rId3"/>
    <p:sldLayoutId id="2147484393" r:id="rId4"/>
    <p:sldLayoutId id="2147484394" r:id="rId5"/>
    <p:sldLayoutId id="2147484395" r:id="rId6"/>
    <p:sldLayoutId id="2147484396" r:id="rId7"/>
    <p:sldLayoutId id="2147484397" r:id="rId8"/>
    <p:sldLayoutId id="2147484398" r:id="rId9"/>
    <p:sldLayoutId id="2147484399" r:id="rId10"/>
    <p:sldLayoutId id="2147484400" r:id="rId11"/>
    <p:sldLayoutId id="2147484401" r:id="rId12"/>
    <p:sldLayoutId id="2147484402" r:id="rId13"/>
    <p:sldLayoutId id="2147484403" r:id="rId14"/>
    <p:sldLayoutId id="2147484404" r:id="rId15"/>
    <p:sldLayoutId id="2147484405" r:id="rId16"/>
    <p:sldLayoutId id="2147484406" r:id="rId17"/>
    <p:sldLayoutId id="2147484407" r:id="rId18"/>
    <p:sldLayoutId id="2147484408" r:id="rId19"/>
    <p:sldLayoutId id="2147484409" r:id="rId20"/>
    <p:sldLayoutId id="2147484410" r:id="rId21"/>
    <p:sldLayoutId id="2147484411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gerduty.com/docs/guides/azure-integration-guide/" TargetMode="External"/><Relationship Id="rId3" Type="http://schemas.openxmlformats.org/officeDocument/2006/relationships/hyperlink" Target="https://github.com/gbowerman/vmssdashboard" TargetMode="External"/><Relationship Id="rId7" Type="http://schemas.openxmlformats.org/officeDocument/2006/relationships/hyperlink" Target="https://azure.microsoft.com/en-us/documentation/articles/insights-autoscale-to-webhook-email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8.xml"/><Relationship Id="rId6" Type="http://schemas.openxmlformats.org/officeDocument/2006/relationships/hyperlink" Target="https://azure.microsoft.com/en-us/documentation/articles/insights-autoscale-best-practices/" TargetMode="External"/><Relationship Id="rId5" Type="http://schemas.openxmlformats.org/officeDocument/2006/relationships/hyperlink" Target="https://azure.microsoft.com/en-us/documentation/articles/virtual-machine-scale-sets-cli-quick-create/" TargetMode="External"/><Relationship Id="rId4" Type="http://schemas.openxmlformats.org/officeDocument/2006/relationships/hyperlink" Target="https://azure.microsoft.com/en-us/documentation/articles/virtual-machines-windows-vmss-powershell-creat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28" y="525462"/>
            <a:ext cx="10210736" cy="1828786"/>
          </a:xfrm>
        </p:spPr>
        <p:txBody>
          <a:bodyPr/>
          <a:lstStyle/>
          <a:p>
            <a:r>
              <a:rPr lang="en-US" dirty="0"/>
              <a:t>Ensure Reliable environments through Operational Validation test on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>
          <a:xfrm>
            <a:off x="278828" y="4183062"/>
            <a:ext cx="7315137" cy="1828007"/>
          </a:xfrm>
        </p:spPr>
        <p:txBody>
          <a:bodyPr/>
          <a:lstStyle/>
          <a:p>
            <a:r>
              <a:rPr lang="en-US" dirty="0"/>
              <a:t>Ritesh Modi</a:t>
            </a:r>
          </a:p>
          <a:p>
            <a:r>
              <a:rPr lang="en-US" dirty="0"/>
              <a:t>Senior Technology Evangelist</a:t>
            </a:r>
          </a:p>
          <a:p>
            <a:r>
              <a:rPr lang="en-US" dirty="0"/>
              <a:t>Microsoft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333038" y="296863"/>
            <a:ext cx="1828800" cy="738664"/>
          </a:xfrm>
        </p:spPr>
        <p:txBody>
          <a:bodyPr/>
          <a:lstStyle/>
          <a:p>
            <a:r>
              <a:rPr lang="en-US" dirty="0" err="1"/>
              <a:t>RootConf</a:t>
            </a:r>
            <a:r>
              <a:rPr lang="en-US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68976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55978" y="6542395"/>
            <a:ext cx="7434284" cy="376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32597"/>
            <a:r>
              <a:rPr lang="en-US" kern="0" dirty="0">
                <a:solidFill>
                  <a:sysClr val="windowText" lastClr="000000"/>
                </a:solidFill>
              </a:rPr>
              <a:t>For </a:t>
            </a:r>
            <a:r>
              <a:rPr lang="en-US" b="1" kern="0" dirty="0">
                <a:solidFill>
                  <a:sysClr val="windowText" lastClr="000000"/>
                </a:solidFill>
              </a:rPr>
              <a:t>VMSS Editor </a:t>
            </a:r>
            <a:r>
              <a:rPr lang="en-US" kern="0" dirty="0">
                <a:solidFill>
                  <a:sysClr val="windowText" lastClr="000000"/>
                </a:solidFill>
              </a:rPr>
              <a:t>see </a:t>
            </a:r>
            <a:r>
              <a:rPr lang="en-US" kern="0" dirty="0">
                <a:solidFill>
                  <a:sysClr val="windowText" lastClr="000000"/>
                </a:solidFill>
                <a:hlinkClick r:id="rId3"/>
              </a:rPr>
              <a:t>https://github.com/gbowerman/vmssdashboard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5482" y="1339290"/>
          <a:ext cx="11885516" cy="3455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758">
                  <a:extLst>
                    <a:ext uri="{9D8B030D-6E8A-4147-A177-3AD203B41FA5}">
                      <a16:colId xmlns:a16="http://schemas.microsoft.com/office/drawing/2014/main" val="152527980"/>
                    </a:ext>
                  </a:extLst>
                </a:gridCol>
                <a:gridCol w="5942758">
                  <a:extLst>
                    <a:ext uri="{9D8B030D-6E8A-4147-A177-3AD203B41FA5}">
                      <a16:colId xmlns:a16="http://schemas.microsoft.com/office/drawing/2014/main" val="3500248357"/>
                    </a:ext>
                  </a:extLst>
                </a:gridCol>
              </a:tblGrid>
              <a:tr h="378222">
                <a:tc>
                  <a:txBody>
                    <a:bodyPr/>
                    <a:lstStyle/>
                    <a:p>
                      <a:r>
                        <a:rPr lang="en-US" sz="1800" dirty="0"/>
                        <a:t>Reference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Link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387445822"/>
                  </a:ext>
                </a:extLst>
              </a:tr>
              <a:tr h="528475">
                <a:tc>
                  <a:txBody>
                    <a:bodyPr/>
                    <a:lstStyle/>
                    <a:p>
                      <a:r>
                        <a:rPr lang="en-US" sz="1600" dirty="0"/>
                        <a:t>Creating Virtual Machine Scale Sets using PowerShell cmdlets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4"/>
                        </a:rPr>
                        <a:t>https://azure.microsoft.com/en-us/documentation/articles/virtual-machines-windows-vmss-powershell-creating/</a:t>
                      </a:r>
                      <a:endParaRPr lang="en-US" sz="1400" dirty="0"/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522901556"/>
                  </a:ext>
                </a:extLst>
              </a:tr>
              <a:tr h="528475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Quickly create a scale set using the Azure CLI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5"/>
                        </a:rPr>
                        <a:t>https://azure.microsoft.com/en-us/documentation/articles/virtual-machine-scale-sets-cli-quick-create/</a:t>
                      </a:r>
                      <a:r>
                        <a:rPr lang="en-US" sz="1400" dirty="0"/>
                        <a:t> 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850457089"/>
                  </a:ext>
                </a:extLst>
              </a:tr>
              <a:tr h="590649">
                <a:tc>
                  <a:txBody>
                    <a:bodyPr/>
                    <a:lstStyle/>
                    <a:p>
                      <a:r>
                        <a:rPr lang="en-US" sz="1600"/>
                        <a:t>Azure</a:t>
                      </a:r>
                      <a:r>
                        <a:rPr lang="en-US" sz="1600" baseline="0"/>
                        <a:t> Autoscale Best Practices</a:t>
                      </a:r>
                      <a:endParaRPr lang="en-US" sz="1600" dirty="0"/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linkClick r:id="rId6"/>
                        </a:rPr>
                        <a:t>https://azure.microsoft.com/en-us/documentation/articles/insights-autoscale-best-practices/</a:t>
                      </a:r>
                      <a:endParaRPr lang="en-US" sz="1600" dirty="0"/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3518414315"/>
                  </a:ext>
                </a:extLst>
              </a:tr>
              <a:tr h="839343">
                <a:tc>
                  <a:txBody>
                    <a:bodyPr/>
                    <a:lstStyle/>
                    <a:p>
                      <a:r>
                        <a:rPr lang="en-US" sz="1600"/>
                        <a:t>Azure Autoscale Emails and Webhooks</a:t>
                      </a:r>
                      <a:endParaRPr lang="en-US" sz="1600" dirty="0"/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linkClick r:id="rId7"/>
                        </a:rPr>
                        <a:t>https://azure.microsoft.com/en-us/documentation/articles/insights-autoscale-to-webhook-email/</a:t>
                      </a:r>
                      <a:endParaRPr lang="en-US" sz="1600" dirty="0"/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2580573362"/>
                  </a:ext>
                </a:extLst>
              </a:tr>
              <a:tr h="590649">
                <a:tc>
                  <a:txBody>
                    <a:bodyPr/>
                    <a:lstStyle/>
                    <a:p>
                      <a:r>
                        <a:rPr lang="en-US" sz="1600"/>
                        <a:t>Integrate Pager Duty with Azure Resources</a:t>
                      </a:r>
                      <a:endParaRPr lang="en-US" sz="1600" dirty="0"/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8"/>
                        </a:rPr>
                        <a:t>https://www.pagerduty.com/docs/guides/azure-integration-guide/</a:t>
                      </a:r>
                      <a:endParaRPr lang="en-US" sz="1600" dirty="0"/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3767953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8583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71689" y="318233"/>
            <a:ext cx="11864467" cy="478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32418">
              <a:defRPr/>
            </a:pPr>
            <a:r>
              <a:rPr lang="en-US" sz="2448" kern="0" cap="all" spc="1020" dirty="0">
                <a:ln w="3175">
                  <a:noFill/>
                </a:ln>
                <a:solidFill>
                  <a:srgbClr val="5B9BD5"/>
                </a:solidFill>
                <a:latin typeface="Gill Sans Light"/>
              </a:rPr>
              <a:t>IN THIS Session</a:t>
            </a:r>
            <a:endParaRPr lang="en-US" sz="612" kern="0" cap="all" spc="1020" dirty="0">
              <a:solidFill>
                <a:srgbClr val="5B9BD5"/>
              </a:solidFill>
              <a:latin typeface="Calibri" panose="020F0502020204030204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9212658"/>
              </p:ext>
            </p:extLst>
          </p:nvPr>
        </p:nvGraphicFramePr>
        <p:xfrm>
          <a:off x="224319" y="983020"/>
          <a:ext cx="12019055" cy="5525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005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125663"/>
            <a:ext cx="11887200" cy="3176254"/>
          </a:xfrm>
        </p:spPr>
        <p:txBody>
          <a:bodyPr/>
          <a:lstStyle/>
          <a:p>
            <a:pPr lvl="0"/>
            <a:r>
              <a:rPr lang="en-US" sz="7200" cap="all" dirty="0">
                <a:latin typeface="Gill Sans Light"/>
              </a:rPr>
              <a:t>What is Infrastructure as Code?</a:t>
            </a:r>
          </a:p>
        </p:txBody>
      </p:sp>
    </p:spTree>
    <p:extLst>
      <p:ext uri="{BB962C8B-B14F-4D97-AF65-F5344CB8AC3E}">
        <p14:creationId xmlns:p14="http://schemas.microsoft.com/office/powerpoint/2010/main" val="22751591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79731" y="2182715"/>
            <a:ext cx="5437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Reusable Automation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6084" y="2863575"/>
            <a:ext cx="559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Source Control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32437" y="3514136"/>
            <a:ext cx="5056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Unit Testing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32437" y="4225295"/>
            <a:ext cx="566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Continuous Deployment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32437" y="5102714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Integration</a:t>
            </a:r>
            <a:r>
              <a:rPr lang="en-US" sz="1800" dirty="0"/>
              <a:t> and </a:t>
            </a:r>
            <a:r>
              <a:rPr lang="en-US" sz="3200" dirty="0"/>
              <a:t>Operations Validation</a:t>
            </a:r>
          </a:p>
        </p:txBody>
      </p:sp>
    </p:spTree>
    <p:extLst>
      <p:ext uri="{BB962C8B-B14F-4D97-AF65-F5344CB8AC3E}">
        <p14:creationId xmlns:p14="http://schemas.microsoft.com/office/powerpoint/2010/main" val="78091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125663"/>
            <a:ext cx="11887200" cy="2178545"/>
          </a:xfrm>
        </p:spPr>
        <p:txBody>
          <a:bodyPr/>
          <a:lstStyle/>
          <a:p>
            <a:r>
              <a:rPr lang="en-US" dirty="0"/>
              <a:t>Understanding Infrastructure as Code lifecycle</a:t>
            </a:r>
          </a:p>
        </p:txBody>
      </p:sp>
    </p:spTree>
    <p:extLst>
      <p:ext uri="{BB962C8B-B14F-4D97-AF65-F5344CB8AC3E}">
        <p14:creationId xmlns:p14="http://schemas.microsoft.com/office/powerpoint/2010/main" val="32186991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125663"/>
            <a:ext cx="11887200" cy="2179058"/>
          </a:xfrm>
        </p:spPr>
        <p:txBody>
          <a:bodyPr/>
          <a:lstStyle/>
          <a:p>
            <a:pPr lvl="0"/>
            <a:r>
              <a:rPr lang="en-US" dirty="0"/>
              <a:t>What is Operational validation Tests</a:t>
            </a:r>
          </a:p>
        </p:txBody>
      </p:sp>
    </p:spTree>
    <p:extLst>
      <p:ext uri="{BB962C8B-B14F-4D97-AF65-F5344CB8AC3E}">
        <p14:creationId xmlns:p14="http://schemas.microsoft.com/office/powerpoint/2010/main" val="40026599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125663"/>
            <a:ext cx="11887200" cy="2178545"/>
          </a:xfrm>
        </p:spPr>
        <p:txBody>
          <a:bodyPr/>
          <a:lstStyle/>
          <a:p>
            <a:r>
              <a:rPr lang="en-US" dirty="0"/>
              <a:t>Sample Application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20996724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 Operations Validation</a:t>
            </a:r>
          </a:p>
        </p:txBody>
      </p:sp>
    </p:spTree>
    <p:extLst>
      <p:ext uri="{BB962C8B-B14F-4D97-AF65-F5344CB8AC3E}">
        <p14:creationId xmlns:p14="http://schemas.microsoft.com/office/powerpoint/2010/main" val="26498130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125663"/>
            <a:ext cx="11887200" cy="2178545"/>
          </a:xfrm>
        </p:spPr>
        <p:txBody>
          <a:bodyPr/>
          <a:lstStyle/>
          <a:p>
            <a:pPr lvl="0"/>
            <a:r>
              <a:rPr lang="en-US" dirty="0"/>
              <a:t>Operational validation as part of Release pipeline </a:t>
            </a:r>
          </a:p>
        </p:txBody>
      </p:sp>
    </p:spTree>
    <p:extLst>
      <p:ext uri="{BB962C8B-B14F-4D97-AF65-F5344CB8AC3E}">
        <p14:creationId xmlns:p14="http://schemas.microsoft.com/office/powerpoint/2010/main" val="3259359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63611EB3-9A97-4D4F-B762-41E80201E286}"/>
    </a:ext>
  </a:extLst>
</a:theme>
</file>

<file path=ppt/theme/theme2.xml><?xml version="1.0" encoding="utf-8"?>
<a:theme xmlns:a="http://schemas.openxmlformats.org/drawingml/2006/main" name="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010D9A64-1D32-41D6-8220-BE29D3027D94}"/>
    </a:ext>
  </a:extLst>
</a:theme>
</file>

<file path=ppt/theme/theme3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792B4888-C2F9-45FC-AD5D-E824DE8783D2}"/>
    </a:ext>
  </a:extLst>
</a:theme>
</file>

<file path=ppt/theme/theme4.xml><?xml version="1.0" encoding="utf-8"?>
<a:theme xmlns:a="http://schemas.openxmlformats.org/drawingml/2006/main" name="2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696F770B-E90D-47BF-847F-20047A5A1635}" vid="{749274AE-43E9-456C-94AA-09BA796CB6B5}"/>
    </a:ext>
  </a:extLst>
</a:theme>
</file>

<file path=ppt/theme/theme5.xml><?xml version="1.0" encoding="utf-8"?>
<a:theme xmlns:a="http://schemas.openxmlformats.org/drawingml/2006/main" name="3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Guy  Bowerman, Neil Gat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2016-09-27T04:00:00+00:00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BRK3283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230e9df3-be65-4c73-a93b-d1236ebd677e"/>
    <ds:schemaRef ds:uri="http://purl.org/dc/terms/"/>
    <ds:schemaRef ds:uri="01c77077-aee4-4b5f-bd4e-9cd40a6fff29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Microsoft_2016_16x9_Template_v02</Template>
  <TotalTime>50</TotalTime>
  <Words>383</Words>
  <Application>Microsoft Office PowerPoint</Application>
  <PresentationFormat>Custom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Consolas</vt:lpstr>
      <vt:lpstr>Gill Sans Light</vt:lpstr>
      <vt:lpstr>Segoe UI</vt:lpstr>
      <vt:lpstr>Segoe UI Light</vt:lpstr>
      <vt:lpstr>Wingdings</vt:lpstr>
      <vt:lpstr>5-50002_Ignite_Breakout_Template</vt:lpstr>
      <vt:lpstr>6-30537_Envision 2016 Concurrent Template_Dark</vt:lpstr>
      <vt:lpstr>1_5-50002_Ignite_Breakout_Template</vt:lpstr>
      <vt:lpstr>2_5-50002_Ignite_Breakout_Template</vt:lpstr>
      <vt:lpstr>3_5-50002_Ignite_Breakout_Template</vt:lpstr>
      <vt:lpstr>Ensure Reliable environments through Operational Validation test on Production</vt:lpstr>
      <vt:lpstr>PowerPoint Presentation</vt:lpstr>
      <vt:lpstr>What is Infrastructure as Code?</vt:lpstr>
      <vt:lpstr>Infrastructure as Code</vt:lpstr>
      <vt:lpstr>Understanding Infrastructure as Code lifecycle</vt:lpstr>
      <vt:lpstr>What is Operational validation Tests</vt:lpstr>
      <vt:lpstr>Sample Application and deployment</vt:lpstr>
      <vt:lpstr>Conduct Operations Validation</vt:lpstr>
      <vt:lpstr>Operational validation as part of Release pipeline </vt:lpstr>
      <vt:lpstr>Next steps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Autoscale your applications with VM Scale Sets</dc:title>
  <dc:subject>&lt;Speech title here&gt;</dc:subject>
  <dc:creator>MS Events 0074</dc:creator>
  <cp:keywords>Microsoft 2016</cp:keywords>
  <dc:description>Template: Mitchell Derrey, Silverfox Productions_x000d_
Formatting: _x000d_
Audience Type:</dc:description>
  <cp:lastModifiedBy>Ritesh Modi</cp:lastModifiedBy>
  <cp:revision>8</cp:revision>
  <dcterms:created xsi:type="dcterms:W3CDTF">2016-09-27T18:52:31Z</dcterms:created>
  <dcterms:modified xsi:type="dcterms:W3CDTF">2017-02-07T16:26:30Z</dcterms:modified>
  <cp:category>Microsoft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Ref">
    <vt:lpwstr>https://api.informationprotection.azure.com/api/72f988bf-86f1-41af-91ab-2d7cd011db47</vt:lpwstr>
  </property>
  <property fmtid="{D5CDD505-2E9C-101B-9397-08002B2CF9AE}" pid="16" name="MSIP_Label_f42aa342-8706-4288-bd11-ebb85995028c_AssignedBy">
    <vt:lpwstr>rimodi@microsoft.com</vt:lpwstr>
  </property>
  <property fmtid="{D5CDD505-2E9C-101B-9397-08002B2CF9AE}" pid="17" name="MSIP_Label_f42aa342-8706-4288-bd11-ebb85995028c_DateCreated">
    <vt:lpwstr>2017-02-07T21:14:01.0392579+05:30</vt:lpwstr>
  </property>
  <property fmtid="{D5CDD505-2E9C-101B-9397-08002B2CF9AE}" pid="18" name="MSIP_Label_f42aa342-8706-4288-bd11-ebb85995028c_Name">
    <vt:lpwstr>General</vt:lpwstr>
  </property>
  <property fmtid="{D5CDD505-2E9C-101B-9397-08002B2CF9AE}" pid="19" name="MSIP_Label_f42aa342-8706-4288-bd11-ebb85995028c_Extended_MSFT_Method">
    <vt:lpwstr>Automatic</vt:lpwstr>
  </property>
  <property fmtid="{D5CDD505-2E9C-101B-9397-08002B2CF9AE}" pid="20" name="Sensitivity">
    <vt:lpwstr>General</vt:lpwstr>
  </property>
</Properties>
</file>