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3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4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310" r:id="rId5"/>
    <p:sldMasterId id="2147484341" r:id="rId6"/>
    <p:sldMasterId id="2147484366" r:id="rId7"/>
    <p:sldMasterId id="2147484389" r:id="rId8"/>
  </p:sldMasterIdLst>
  <p:notesMasterIdLst>
    <p:notesMasterId r:id="rId25"/>
  </p:notesMasterIdLst>
  <p:handoutMasterIdLst>
    <p:handoutMasterId r:id="rId26"/>
  </p:handoutMasterIdLst>
  <p:sldIdLst>
    <p:sldId id="1409" r:id="rId9"/>
    <p:sldId id="1410" r:id="rId10"/>
    <p:sldId id="1411" r:id="rId11"/>
    <p:sldId id="1412" r:id="rId12"/>
    <p:sldId id="1454" r:id="rId13"/>
    <p:sldId id="1456" r:id="rId14"/>
    <p:sldId id="1459" r:id="rId15"/>
    <p:sldId id="1460" r:id="rId16"/>
    <p:sldId id="1457" r:id="rId17"/>
    <p:sldId id="1458" r:id="rId18"/>
    <p:sldId id="1430" r:id="rId19"/>
    <p:sldId id="1463" r:id="rId20"/>
    <p:sldId id="1433" r:id="rId21"/>
    <p:sldId id="1462" r:id="rId22"/>
    <p:sldId id="1455" r:id="rId23"/>
    <p:sldId id="1461" r:id="rId2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FFFFFF"/>
    <a:srgbClr val="BAD80A"/>
    <a:srgbClr val="A80000"/>
    <a:srgbClr val="5C2D91"/>
    <a:srgbClr val="0078D7"/>
    <a:srgbClr val="107C10"/>
    <a:srgbClr val="000000"/>
    <a:srgbClr val="D83B01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15" autoAdjust="0"/>
  </p:normalViewPr>
  <p:slideViewPr>
    <p:cSldViewPr>
      <p:cViewPr varScale="1">
        <p:scale>
          <a:sx n="84" d="100"/>
          <a:sy n="84" d="100"/>
        </p:scale>
        <p:origin x="75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1122"/>
    </p:cViewPr>
  </p:sorterViewPr>
  <p:notesViewPr>
    <p:cSldViewPr showGuides="1">
      <p:cViewPr varScale="1">
        <p:scale>
          <a:sx n="81" d="100"/>
          <a:sy n="81" d="100"/>
        </p:scale>
        <p:origin x="3894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132313-E107-4E35-B853-4B6CA06F868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DB0D06-E9AA-4B84-A5D1-E506B437A9F1}">
      <dgm:prSet phldrT="[Text]" custT="1"/>
      <dgm:spPr/>
      <dgm:t>
        <a:bodyPr/>
        <a:lstStyle/>
        <a:p>
          <a:r>
            <a:rPr lang="en-US" sz="1600" b="0" cap="all" baseline="0" dirty="0">
              <a:latin typeface="Gill Sans Light"/>
            </a:rPr>
            <a:t>What is Infrastructure as Code?</a:t>
          </a:r>
        </a:p>
      </dgm:t>
    </dgm:pt>
    <dgm:pt modelId="{DD04E1D7-7DB4-4D8E-A85C-0B638F2C305F}" type="parTrans" cxnId="{323A326E-A57F-4B88-8B1C-F28F34BD1C5E}">
      <dgm:prSet/>
      <dgm:spPr/>
      <dgm:t>
        <a:bodyPr/>
        <a:lstStyle/>
        <a:p>
          <a:endParaRPr lang="en-US" sz="1600"/>
        </a:p>
      </dgm:t>
    </dgm:pt>
    <dgm:pt modelId="{A37A6FC0-FEB4-4D5B-83EC-20B487807D46}" type="sibTrans" cxnId="{323A326E-A57F-4B88-8B1C-F28F34BD1C5E}">
      <dgm:prSet/>
      <dgm:spPr/>
      <dgm:t>
        <a:bodyPr/>
        <a:lstStyle/>
        <a:p>
          <a:endParaRPr lang="en-US" sz="1600"/>
        </a:p>
      </dgm:t>
    </dgm:pt>
    <dgm:pt modelId="{6CF88BC9-5DFF-4DD4-BEAD-B77D82FCC47A}">
      <dgm:prSet phldrT="[Text]" custT="1"/>
      <dgm:spPr/>
      <dgm:t>
        <a:bodyPr/>
        <a:lstStyle/>
        <a:p>
          <a:r>
            <a:rPr lang="en-US" sz="1600" b="0" cap="all" baseline="0" dirty="0">
              <a:latin typeface="Gill Sans Light"/>
            </a:rPr>
            <a:t>What is Operational validation Tests?</a:t>
          </a:r>
          <a:endParaRPr lang="en-US" sz="1600" b="0" cap="all" baseline="0" dirty="0">
            <a:latin typeface="Gill Sans Light"/>
          </a:endParaRPr>
        </a:p>
      </dgm:t>
    </dgm:pt>
    <dgm:pt modelId="{3A41363D-9B80-4E9F-80C3-BD0DF0E8299E}" type="sibTrans" cxnId="{9B8CF851-3535-4E4D-8BEC-29CB591FE0A1}">
      <dgm:prSet/>
      <dgm:spPr/>
      <dgm:t>
        <a:bodyPr/>
        <a:lstStyle/>
        <a:p>
          <a:endParaRPr lang="en-US" sz="1600"/>
        </a:p>
      </dgm:t>
    </dgm:pt>
    <dgm:pt modelId="{83D5E11A-0986-4225-BFBB-894D22AF6CE6}" type="parTrans" cxnId="{9B8CF851-3535-4E4D-8BEC-29CB591FE0A1}">
      <dgm:prSet/>
      <dgm:spPr/>
      <dgm:t>
        <a:bodyPr/>
        <a:lstStyle/>
        <a:p>
          <a:endParaRPr lang="en-US" sz="1600"/>
        </a:p>
      </dgm:t>
    </dgm:pt>
    <dgm:pt modelId="{4B26D6C1-5672-4BD1-92FA-170B7B1862CD}">
      <dgm:prSet phldrT="[Text]" custT="1"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r>
            <a:rPr lang="en-US" sz="1600" b="0" cap="all" baseline="0" dirty="0">
              <a:latin typeface="Gill Sans Light"/>
            </a:rPr>
            <a:t>Why Operational validation Tests?</a:t>
          </a:r>
        </a:p>
      </dgm:t>
    </dgm:pt>
    <dgm:pt modelId="{E2FC53D4-23DC-44FE-A71E-8D3134170E14}" type="sibTrans" cxnId="{B301DD32-5A17-4DEC-8342-35430CA29358}">
      <dgm:prSet/>
      <dgm:spPr/>
      <dgm:t>
        <a:bodyPr/>
        <a:lstStyle/>
        <a:p>
          <a:endParaRPr lang="en-US" sz="1600"/>
        </a:p>
      </dgm:t>
    </dgm:pt>
    <dgm:pt modelId="{DC216AA3-8EB8-4A9D-89A7-D7C7C5F7D74A}" type="parTrans" cxnId="{B301DD32-5A17-4DEC-8342-35430CA29358}">
      <dgm:prSet/>
      <dgm:spPr/>
      <dgm:t>
        <a:bodyPr/>
        <a:lstStyle/>
        <a:p>
          <a:endParaRPr lang="en-US" sz="1600"/>
        </a:p>
      </dgm:t>
    </dgm:pt>
    <dgm:pt modelId="{55223F95-6EC8-46B2-B135-57AF3FEEEFB3}">
      <dgm:prSet phldrT="[Text]" custT="1"/>
      <dgm:spPr/>
      <dgm:t>
        <a:bodyPr/>
        <a:lstStyle/>
        <a:p>
          <a:r>
            <a:rPr lang="en-US" sz="1600" b="0" cap="all" baseline="0" dirty="0">
              <a:latin typeface="Gill Sans Light"/>
            </a:rPr>
            <a:t>Conduct Operational validation</a:t>
          </a:r>
        </a:p>
      </dgm:t>
    </dgm:pt>
    <dgm:pt modelId="{DA82DCA2-373B-4944-89AE-372B58C486C4}" type="parTrans" cxnId="{A001510E-4F11-4894-A85B-8DE3BC079C94}">
      <dgm:prSet/>
      <dgm:spPr/>
      <dgm:t>
        <a:bodyPr/>
        <a:lstStyle/>
        <a:p>
          <a:endParaRPr lang="en-US"/>
        </a:p>
      </dgm:t>
    </dgm:pt>
    <dgm:pt modelId="{371D3D49-E515-4C86-AFCD-519F27E60EB9}" type="sibTrans" cxnId="{A001510E-4F11-4894-A85B-8DE3BC079C94}">
      <dgm:prSet/>
      <dgm:spPr/>
      <dgm:t>
        <a:bodyPr/>
        <a:lstStyle/>
        <a:p>
          <a:endParaRPr lang="en-US"/>
        </a:p>
      </dgm:t>
    </dgm:pt>
    <dgm:pt modelId="{480113CA-C268-4CA5-8DE1-D0A233A6B69B}">
      <dgm:prSet phldrT="[Text]" custT="1"/>
      <dgm:spPr/>
    </dgm:pt>
    <dgm:pt modelId="{6D2E9D6D-6D6B-4257-AEB8-A20BC032899B}" type="parTrans" cxnId="{69A2EB2C-A281-407C-92A2-A6D3BC79B0D3}">
      <dgm:prSet/>
      <dgm:spPr/>
      <dgm:t>
        <a:bodyPr/>
        <a:lstStyle/>
        <a:p>
          <a:endParaRPr lang="en-US"/>
        </a:p>
      </dgm:t>
    </dgm:pt>
    <dgm:pt modelId="{89CCD36B-2BA5-4D57-95AC-494EA83513AC}" type="sibTrans" cxnId="{69A2EB2C-A281-407C-92A2-A6D3BC79B0D3}">
      <dgm:prSet/>
      <dgm:spPr/>
      <dgm:t>
        <a:bodyPr/>
        <a:lstStyle/>
        <a:p>
          <a:endParaRPr lang="en-US"/>
        </a:p>
      </dgm:t>
    </dgm:pt>
    <dgm:pt modelId="{F18225CD-2221-4499-AF9A-94E0A73ED569}">
      <dgm:prSet phldrT="[Text]" custT="1"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r>
            <a:rPr lang="en-US" sz="1600" b="0" cap="all" baseline="0" dirty="0">
              <a:latin typeface="Gill Sans Light"/>
            </a:rPr>
            <a:t>Tools for conducting Operations validation</a:t>
          </a:r>
          <a:endParaRPr lang="en-US" sz="1600" b="0" cap="all" baseline="0" dirty="0">
            <a:latin typeface="Gill Sans Light"/>
          </a:endParaRPr>
        </a:p>
      </dgm:t>
    </dgm:pt>
    <dgm:pt modelId="{3B3FA8C2-EA50-4448-BAC8-0CFE800FEA1C}" type="parTrans" cxnId="{AC9286E1-C52F-4CAC-9957-88123CEBE9C1}">
      <dgm:prSet/>
      <dgm:spPr/>
      <dgm:t>
        <a:bodyPr/>
        <a:lstStyle/>
        <a:p>
          <a:endParaRPr lang="en-US"/>
        </a:p>
      </dgm:t>
    </dgm:pt>
    <dgm:pt modelId="{B9988998-88C8-4A16-9019-F9E4F06C7A61}" type="sibTrans" cxnId="{AC9286E1-C52F-4CAC-9957-88123CEBE9C1}">
      <dgm:prSet/>
      <dgm:spPr/>
      <dgm:t>
        <a:bodyPr/>
        <a:lstStyle/>
        <a:p>
          <a:endParaRPr lang="en-US"/>
        </a:p>
      </dgm:t>
    </dgm:pt>
    <dgm:pt modelId="{D3F85054-8A20-4D2D-8305-FFDA24308DBA}">
      <dgm:prSet phldrT="[Text]" custT="1"/>
      <dgm:spPr/>
      <dgm:t>
        <a:bodyPr/>
        <a:lstStyle/>
        <a:p>
          <a:r>
            <a:rPr lang="en-US" sz="1600" b="0" cap="all" baseline="0" dirty="0">
              <a:latin typeface="Gill Sans Light"/>
            </a:rPr>
            <a:t>Operational validation as part of release pipeline</a:t>
          </a:r>
        </a:p>
      </dgm:t>
    </dgm:pt>
    <dgm:pt modelId="{9488879E-DA06-40B8-B49C-649AEA2BFD97}" type="parTrans" cxnId="{8028A6B7-DDDD-4580-BE64-444E5433E2C7}">
      <dgm:prSet/>
      <dgm:spPr/>
      <dgm:t>
        <a:bodyPr/>
        <a:lstStyle/>
        <a:p>
          <a:endParaRPr lang="en-US"/>
        </a:p>
      </dgm:t>
    </dgm:pt>
    <dgm:pt modelId="{9D6ED532-3ACE-4F1A-8AD2-ADAF53B49571}" type="sibTrans" cxnId="{8028A6B7-DDDD-4580-BE64-444E5433E2C7}">
      <dgm:prSet/>
      <dgm:spPr/>
      <dgm:t>
        <a:bodyPr/>
        <a:lstStyle/>
        <a:p>
          <a:endParaRPr lang="en-US"/>
        </a:p>
      </dgm:t>
    </dgm:pt>
    <dgm:pt modelId="{0C462EB6-0E3E-41D0-83D9-A8DACD53F066}">
      <dgm:prSet phldrT="[Text]" custT="1"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r>
            <a:rPr lang="en-US" sz="1600" b="0" cap="all" baseline="0" dirty="0">
              <a:latin typeface="Gill Sans Light"/>
            </a:rPr>
            <a:t>sample Operational validation script</a:t>
          </a:r>
          <a:endParaRPr lang="en-US" sz="1600" b="0" cap="all" baseline="0" dirty="0">
            <a:latin typeface="Gill Sans Light"/>
          </a:endParaRPr>
        </a:p>
      </dgm:t>
    </dgm:pt>
    <dgm:pt modelId="{82C6CE5C-12AE-41DA-9648-53EBDA8B9910}" type="parTrans" cxnId="{28D2C6FA-3595-43A4-BB64-00B3BFDE5C50}">
      <dgm:prSet/>
      <dgm:spPr/>
      <dgm:t>
        <a:bodyPr/>
        <a:lstStyle/>
        <a:p>
          <a:endParaRPr lang="en-US"/>
        </a:p>
      </dgm:t>
    </dgm:pt>
    <dgm:pt modelId="{3CF54E18-F565-4F15-8751-F24EB9E1D497}" type="sibTrans" cxnId="{28D2C6FA-3595-43A4-BB64-00B3BFDE5C50}">
      <dgm:prSet/>
      <dgm:spPr/>
      <dgm:t>
        <a:bodyPr/>
        <a:lstStyle/>
        <a:p>
          <a:endParaRPr lang="en-US"/>
        </a:p>
      </dgm:t>
    </dgm:pt>
    <dgm:pt modelId="{3A4CECF0-377C-4AF4-B179-C0FB2E1B425A}" type="pres">
      <dgm:prSet presAssocID="{27132313-E107-4E35-B853-4B6CA06F868E}" presName="Name0" presStyleCnt="0">
        <dgm:presLayoutVars>
          <dgm:chMax val="7"/>
          <dgm:chPref val="7"/>
          <dgm:dir/>
        </dgm:presLayoutVars>
      </dgm:prSet>
      <dgm:spPr/>
    </dgm:pt>
    <dgm:pt modelId="{02658D17-CDEC-4C2C-AA60-BAC9C3B3ACC6}" type="pres">
      <dgm:prSet presAssocID="{27132313-E107-4E35-B853-4B6CA06F868E}" presName="Name1" presStyleCnt="0"/>
      <dgm:spPr/>
    </dgm:pt>
    <dgm:pt modelId="{F1813580-1A93-40E5-A155-B4375BD7F04F}" type="pres">
      <dgm:prSet presAssocID="{27132313-E107-4E35-B853-4B6CA06F868E}" presName="cycle" presStyleCnt="0"/>
      <dgm:spPr/>
    </dgm:pt>
    <dgm:pt modelId="{418912A9-9D08-4484-AE5C-2DB9FC88BB58}" type="pres">
      <dgm:prSet presAssocID="{27132313-E107-4E35-B853-4B6CA06F868E}" presName="srcNode" presStyleLbl="node1" presStyleIdx="0" presStyleCnt="7"/>
      <dgm:spPr/>
    </dgm:pt>
    <dgm:pt modelId="{E9DD4E32-D06A-47F9-B023-55893571D181}" type="pres">
      <dgm:prSet presAssocID="{27132313-E107-4E35-B853-4B6CA06F868E}" presName="conn" presStyleLbl="parChTrans1D2" presStyleIdx="0" presStyleCnt="1"/>
      <dgm:spPr/>
    </dgm:pt>
    <dgm:pt modelId="{F2AD825C-111D-412C-ADBC-B56EE5A800F0}" type="pres">
      <dgm:prSet presAssocID="{27132313-E107-4E35-B853-4B6CA06F868E}" presName="extraNode" presStyleLbl="node1" presStyleIdx="0" presStyleCnt="7"/>
      <dgm:spPr/>
    </dgm:pt>
    <dgm:pt modelId="{5DCBB73C-3FA5-4A88-88EC-B7A1E08EC8E7}" type="pres">
      <dgm:prSet presAssocID="{27132313-E107-4E35-B853-4B6CA06F868E}" presName="dstNode" presStyleLbl="node1" presStyleIdx="0" presStyleCnt="7"/>
      <dgm:spPr/>
    </dgm:pt>
    <dgm:pt modelId="{5F30E847-773C-4184-9B56-8B5EC2CE4DA6}" type="pres">
      <dgm:prSet presAssocID="{15DB0D06-E9AA-4B84-A5D1-E506B437A9F1}" presName="text_1" presStyleLbl="node1" presStyleIdx="0" presStyleCnt="7">
        <dgm:presLayoutVars>
          <dgm:bulletEnabled val="1"/>
        </dgm:presLayoutVars>
      </dgm:prSet>
      <dgm:spPr/>
    </dgm:pt>
    <dgm:pt modelId="{95F9A846-5104-4438-89ED-06293C6C825A}" type="pres">
      <dgm:prSet presAssocID="{15DB0D06-E9AA-4B84-A5D1-E506B437A9F1}" presName="accent_1" presStyleCnt="0"/>
      <dgm:spPr/>
    </dgm:pt>
    <dgm:pt modelId="{7473960A-63EC-4CFB-AAB7-5A0516BEAAA5}" type="pres">
      <dgm:prSet presAssocID="{15DB0D06-E9AA-4B84-A5D1-E506B437A9F1}" presName="accentRepeatNode" presStyleLbl="solidFgAcc1" presStyleIdx="0" presStyleCnt="7"/>
      <dgm:spPr/>
    </dgm:pt>
    <dgm:pt modelId="{CBEDC5D5-A5A6-44CF-86F2-C3E187A6307B}" type="pres">
      <dgm:prSet presAssocID="{6CF88BC9-5DFF-4DD4-BEAD-B77D82FCC47A}" presName="text_2" presStyleLbl="node1" presStyleIdx="1" presStyleCnt="7">
        <dgm:presLayoutVars>
          <dgm:bulletEnabled val="1"/>
        </dgm:presLayoutVars>
      </dgm:prSet>
      <dgm:spPr/>
    </dgm:pt>
    <dgm:pt modelId="{9969F912-C2D1-4F72-9B44-B6C134185BEC}" type="pres">
      <dgm:prSet presAssocID="{6CF88BC9-5DFF-4DD4-BEAD-B77D82FCC47A}" presName="accent_2" presStyleCnt="0"/>
      <dgm:spPr/>
    </dgm:pt>
    <dgm:pt modelId="{4E3E5E20-5B83-45FF-BEC6-95580212D1C5}" type="pres">
      <dgm:prSet presAssocID="{6CF88BC9-5DFF-4DD4-BEAD-B77D82FCC47A}" presName="accentRepeatNode" presStyleLbl="solidFgAcc1" presStyleIdx="1" presStyleCnt="7"/>
      <dgm:spPr/>
    </dgm:pt>
    <dgm:pt modelId="{6EFC8853-DCF2-4592-8462-5520C60C7557}" type="pres">
      <dgm:prSet presAssocID="{4B26D6C1-5672-4BD1-92FA-170B7B1862CD}" presName="text_3" presStyleLbl="node1" presStyleIdx="2" presStyleCnt="7">
        <dgm:presLayoutVars>
          <dgm:bulletEnabled val="1"/>
        </dgm:presLayoutVars>
      </dgm:prSet>
      <dgm:spPr/>
    </dgm:pt>
    <dgm:pt modelId="{24432437-C2CA-43E4-A875-F6B01124E1CF}" type="pres">
      <dgm:prSet presAssocID="{4B26D6C1-5672-4BD1-92FA-170B7B1862CD}" presName="accent_3" presStyleCnt="0"/>
      <dgm:spPr/>
    </dgm:pt>
    <dgm:pt modelId="{28B44FF5-2957-4006-A1A6-A46046C858E3}" type="pres">
      <dgm:prSet presAssocID="{4B26D6C1-5672-4BD1-92FA-170B7B1862CD}" presName="accentRepeatNode" presStyleLbl="solidFgAcc1" presStyleIdx="2" presStyleCnt="7"/>
      <dgm:spPr/>
    </dgm:pt>
    <dgm:pt modelId="{AD3228F9-AD03-4CF4-AB80-72755C7B22F9}" type="pres">
      <dgm:prSet presAssocID="{F18225CD-2221-4499-AF9A-94E0A73ED569}" presName="text_4" presStyleLbl="node1" presStyleIdx="3" presStyleCnt="7">
        <dgm:presLayoutVars>
          <dgm:bulletEnabled val="1"/>
        </dgm:presLayoutVars>
      </dgm:prSet>
      <dgm:spPr/>
    </dgm:pt>
    <dgm:pt modelId="{18655D88-0FED-40BD-A24E-C67AF9E6D379}" type="pres">
      <dgm:prSet presAssocID="{F18225CD-2221-4499-AF9A-94E0A73ED569}" presName="accent_4" presStyleCnt="0"/>
      <dgm:spPr/>
    </dgm:pt>
    <dgm:pt modelId="{6C72EB8A-1968-40BF-BA60-8B68BAE226E8}" type="pres">
      <dgm:prSet presAssocID="{F18225CD-2221-4499-AF9A-94E0A73ED569}" presName="accentRepeatNode" presStyleLbl="solidFgAcc1" presStyleIdx="3" presStyleCnt="7"/>
      <dgm:spPr/>
    </dgm:pt>
    <dgm:pt modelId="{054FA043-5EF6-4DB1-ACC5-F92D64C70FE2}" type="pres">
      <dgm:prSet presAssocID="{0C462EB6-0E3E-41D0-83D9-A8DACD53F066}" presName="text_5" presStyleLbl="node1" presStyleIdx="4" presStyleCnt="7">
        <dgm:presLayoutVars>
          <dgm:bulletEnabled val="1"/>
        </dgm:presLayoutVars>
      </dgm:prSet>
      <dgm:spPr/>
    </dgm:pt>
    <dgm:pt modelId="{9F58D7D2-45C9-4257-A6DA-1B73905C6E94}" type="pres">
      <dgm:prSet presAssocID="{0C462EB6-0E3E-41D0-83D9-A8DACD53F066}" presName="accent_5" presStyleCnt="0"/>
      <dgm:spPr/>
    </dgm:pt>
    <dgm:pt modelId="{3ED675D9-63AC-48C4-840A-9F89A058672F}" type="pres">
      <dgm:prSet presAssocID="{0C462EB6-0E3E-41D0-83D9-A8DACD53F066}" presName="accentRepeatNode" presStyleLbl="solidFgAcc1" presStyleIdx="4" presStyleCnt="7"/>
      <dgm:spPr/>
    </dgm:pt>
    <dgm:pt modelId="{EB67D276-CCB4-4586-97E2-0E0043BC4EED}" type="pres">
      <dgm:prSet presAssocID="{55223F95-6EC8-46B2-B135-57AF3FEEEFB3}" presName="text_6" presStyleLbl="node1" presStyleIdx="5" presStyleCnt="7">
        <dgm:presLayoutVars>
          <dgm:bulletEnabled val="1"/>
        </dgm:presLayoutVars>
      </dgm:prSet>
      <dgm:spPr/>
    </dgm:pt>
    <dgm:pt modelId="{70C46C03-85FC-4E74-A888-110969B1536D}" type="pres">
      <dgm:prSet presAssocID="{55223F95-6EC8-46B2-B135-57AF3FEEEFB3}" presName="accent_6" presStyleCnt="0"/>
      <dgm:spPr/>
    </dgm:pt>
    <dgm:pt modelId="{A1A0109C-2FCC-42F8-85B3-C573D3BC6C49}" type="pres">
      <dgm:prSet presAssocID="{55223F95-6EC8-46B2-B135-57AF3FEEEFB3}" presName="accentRepeatNode" presStyleLbl="solidFgAcc1" presStyleIdx="5" presStyleCnt="7"/>
      <dgm:spPr/>
    </dgm:pt>
    <dgm:pt modelId="{6C104D64-1520-4342-8F2C-2AE797776F54}" type="pres">
      <dgm:prSet presAssocID="{D3F85054-8A20-4D2D-8305-FFDA24308DBA}" presName="text_7" presStyleLbl="node1" presStyleIdx="6" presStyleCnt="7">
        <dgm:presLayoutVars>
          <dgm:bulletEnabled val="1"/>
        </dgm:presLayoutVars>
      </dgm:prSet>
      <dgm:spPr/>
    </dgm:pt>
    <dgm:pt modelId="{D0D7CA6B-F3A3-4A54-B42F-9699E0E330A5}" type="pres">
      <dgm:prSet presAssocID="{D3F85054-8A20-4D2D-8305-FFDA24308DBA}" presName="accent_7" presStyleCnt="0"/>
      <dgm:spPr/>
    </dgm:pt>
    <dgm:pt modelId="{58EB3F5A-E0DD-4D6C-BCBC-D1F38ED32216}" type="pres">
      <dgm:prSet presAssocID="{D3F85054-8A20-4D2D-8305-FFDA24308DBA}" presName="accentRepeatNode" presStyleLbl="solidFgAcc1" presStyleIdx="6" presStyleCnt="7"/>
      <dgm:spPr/>
    </dgm:pt>
  </dgm:ptLst>
  <dgm:cxnLst>
    <dgm:cxn modelId="{A001510E-4F11-4894-A85B-8DE3BC079C94}" srcId="{27132313-E107-4E35-B853-4B6CA06F868E}" destId="{55223F95-6EC8-46B2-B135-57AF3FEEEFB3}" srcOrd="5" destOrd="0" parTransId="{DA82DCA2-373B-4944-89AE-372B58C486C4}" sibTransId="{371D3D49-E515-4C86-AFCD-519F27E60EB9}"/>
    <dgm:cxn modelId="{AC9286E1-C52F-4CAC-9957-88123CEBE9C1}" srcId="{27132313-E107-4E35-B853-4B6CA06F868E}" destId="{F18225CD-2221-4499-AF9A-94E0A73ED569}" srcOrd="3" destOrd="0" parTransId="{3B3FA8C2-EA50-4448-BAC8-0CFE800FEA1C}" sibTransId="{B9988998-88C8-4A16-9019-F9E4F06C7A61}"/>
    <dgm:cxn modelId="{442E632C-D807-40FD-B519-004BF4FF5C4F}" type="presOf" srcId="{0C462EB6-0E3E-41D0-83D9-A8DACD53F066}" destId="{054FA043-5EF6-4DB1-ACC5-F92D64C70FE2}" srcOrd="0" destOrd="0" presId="urn:microsoft.com/office/officeart/2008/layout/VerticalCurvedList"/>
    <dgm:cxn modelId="{286C57E0-1CEA-4DA3-A0D4-C7278A00F3E3}" type="presOf" srcId="{6CF88BC9-5DFF-4DD4-BEAD-B77D82FCC47A}" destId="{CBEDC5D5-A5A6-44CF-86F2-C3E187A6307B}" srcOrd="0" destOrd="0" presId="urn:microsoft.com/office/officeart/2008/layout/VerticalCurvedList"/>
    <dgm:cxn modelId="{D3CC7E7F-0ADD-4B01-A3CD-EA422EBF07DB}" type="presOf" srcId="{A37A6FC0-FEB4-4D5B-83EC-20B487807D46}" destId="{E9DD4E32-D06A-47F9-B023-55893571D181}" srcOrd="0" destOrd="0" presId="urn:microsoft.com/office/officeart/2008/layout/VerticalCurvedList"/>
    <dgm:cxn modelId="{323A326E-A57F-4B88-8B1C-F28F34BD1C5E}" srcId="{27132313-E107-4E35-B853-4B6CA06F868E}" destId="{15DB0D06-E9AA-4B84-A5D1-E506B437A9F1}" srcOrd="0" destOrd="0" parTransId="{DD04E1D7-7DB4-4D8E-A85C-0B638F2C305F}" sibTransId="{A37A6FC0-FEB4-4D5B-83EC-20B487807D46}"/>
    <dgm:cxn modelId="{9542F20C-5AF0-473C-A3CF-85ABF034B409}" type="presOf" srcId="{55223F95-6EC8-46B2-B135-57AF3FEEEFB3}" destId="{EB67D276-CCB4-4586-97E2-0E0043BC4EED}" srcOrd="0" destOrd="0" presId="urn:microsoft.com/office/officeart/2008/layout/VerticalCurvedList"/>
    <dgm:cxn modelId="{26D94D23-1D8C-4660-ABCD-A84CDAE837CD}" type="presOf" srcId="{27132313-E107-4E35-B853-4B6CA06F868E}" destId="{3A4CECF0-377C-4AF4-B179-C0FB2E1B425A}" srcOrd="0" destOrd="0" presId="urn:microsoft.com/office/officeart/2008/layout/VerticalCurvedList"/>
    <dgm:cxn modelId="{8028A6B7-DDDD-4580-BE64-444E5433E2C7}" srcId="{27132313-E107-4E35-B853-4B6CA06F868E}" destId="{D3F85054-8A20-4D2D-8305-FFDA24308DBA}" srcOrd="6" destOrd="0" parTransId="{9488879E-DA06-40B8-B49C-649AEA2BFD97}" sibTransId="{9D6ED532-3ACE-4F1A-8AD2-ADAF53B49571}"/>
    <dgm:cxn modelId="{EAD46129-5A1C-4D8F-833A-60D4A982D230}" type="presOf" srcId="{4B26D6C1-5672-4BD1-92FA-170B7B1862CD}" destId="{6EFC8853-DCF2-4592-8462-5520C60C7557}" srcOrd="0" destOrd="0" presId="urn:microsoft.com/office/officeart/2008/layout/VerticalCurvedList"/>
    <dgm:cxn modelId="{83657945-54FA-48FE-A62E-D4C722383B61}" type="presOf" srcId="{15DB0D06-E9AA-4B84-A5D1-E506B437A9F1}" destId="{5F30E847-773C-4184-9B56-8B5EC2CE4DA6}" srcOrd="0" destOrd="0" presId="urn:microsoft.com/office/officeart/2008/layout/VerticalCurvedList"/>
    <dgm:cxn modelId="{69A2EB2C-A281-407C-92A2-A6D3BC79B0D3}" srcId="{27132313-E107-4E35-B853-4B6CA06F868E}" destId="{480113CA-C268-4CA5-8DE1-D0A233A6B69B}" srcOrd="7" destOrd="0" parTransId="{6D2E9D6D-6D6B-4257-AEB8-A20BC032899B}" sibTransId="{89CCD36B-2BA5-4D57-95AC-494EA83513AC}"/>
    <dgm:cxn modelId="{90068939-A57F-4390-9419-B4B434399E73}" type="presOf" srcId="{D3F85054-8A20-4D2D-8305-FFDA24308DBA}" destId="{6C104D64-1520-4342-8F2C-2AE797776F54}" srcOrd="0" destOrd="0" presId="urn:microsoft.com/office/officeart/2008/layout/VerticalCurvedList"/>
    <dgm:cxn modelId="{24663807-2921-41A7-AAE3-A5212FEC9A83}" type="presOf" srcId="{F18225CD-2221-4499-AF9A-94E0A73ED569}" destId="{AD3228F9-AD03-4CF4-AB80-72755C7B22F9}" srcOrd="0" destOrd="0" presId="urn:microsoft.com/office/officeart/2008/layout/VerticalCurvedList"/>
    <dgm:cxn modelId="{B301DD32-5A17-4DEC-8342-35430CA29358}" srcId="{27132313-E107-4E35-B853-4B6CA06F868E}" destId="{4B26D6C1-5672-4BD1-92FA-170B7B1862CD}" srcOrd="2" destOrd="0" parTransId="{DC216AA3-8EB8-4A9D-89A7-D7C7C5F7D74A}" sibTransId="{E2FC53D4-23DC-44FE-A71E-8D3134170E14}"/>
    <dgm:cxn modelId="{9B8CF851-3535-4E4D-8BEC-29CB591FE0A1}" srcId="{27132313-E107-4E35-B853-4B6CA06F868E}" destId="{6CF88BC9-5DFF-4DD4-BEAD-B77D82FCC47A}" srcOrd="1" destOrd="0" parTransId="{83D5E11A-0986-4225-BFBB-894D22AF6CE6}" sibTransId="{3A41363D-9B80-4E9F-80C3-BD0DF0E8299E}"/>
    <dgm:cxn modelId="{28D2C6FA-3595-43A4-BB64-00B3BFDE5C50}" srcId="{27132313-E107-4E35-B853-4B6CA06F868E}" destId="{0C462EB6-0E3E-41D0-83D9-A8DACD53F066}" srcOrd="4" destOrd="0" parTransId="{82C6CE5C-12AE-41DA-9648-53EBDA8B9910}" sibTransId="{3CF54E18-F565-4F15-8751-F24EB9E1D497}"/>
    <dgm:cxn modelId="{1CD4C3C0-5664-4E77-9DD8-1CEFC501C09A}" type="presParOf" srcId="{3A4CECF0-377C-4AF4-B179-C0FB2E1B425A}" destId="{02658D17-CDEC-4C2C-AA60-BAC9C3B3ACC6}" srcOrd="0" destOrd="0" presId="urn:microsoft.com/office/officeart/2008/layout/VerticalCurvedList"/>
    <dgm:cxn modelId="{C8BCFBCD-1554-4C8E-BBBD-B49CDE3D66A1}" type="presParOf" srcId="{02658D17-CDEC-4C2C-AA60-BAC9C3B3ACC6}" destId="{F1813580-1A93-40E5-A155-B4375BD7F04F}" srcOrd="0" destOrd="0" presId="urn:microsoft.com/office/officeart/2008/layout/VerticalCurvedList"/>
    <dgm:cxn modelId="{7739051E-1B1C-4C61-BEAE-E76CAEC05714}" type="presParOf" srcId="{F1813580-1A93-40E5-A155-B4375BD7F04F}" destId="{418912A9-9D08-4484-AE5C-2DB9FC88BB58}" srcOrd="0" destOrd="0" presId="urn:microsoft.com/office/officeart/2008/layout/VerticalCurvedList"/>
    <dgm:cxn modelId="{6203BEAF-71FD-4BFA-8ED9-F48729882B26}" type="presParOf" srcId="{F1813580-1A93-40E5-A155-B4375BD7F04F}" destId="{E9DD4E32-D06A-47F9-B023-55893571D181}" srcOrd="1" destOrd="0" presId="urn:microsoft.com/office/officeart/2008/layout/VerticalCurvedList"/>
    <dgm:cxn modelId="{564190C9-AFF5-4BA3-A445-D923AAB28CCC}" type="presParOf" srcId="{F1813580-1A93-40E5-A155-B4375BD7F04F}" destId="{F2AD825C-111D-412C-ADBC-B56EE5A800F0}" srcOrd="2" destOrd="0" presId="urn:microsoft.com/office/officeart/2008/layout/VerticalCurvedList"/>
    <dgm:cxn modelId="{C77C8CFC-3BAE-4520-B39C-784043EB141B}" type="presParOf" srcId="{F1813580-1A93-40E5-A155-B4375BD7F04F}" destId="{5DCBB73C-3FA5-4A88-88EC-B7A1E08EC8E7}" srcOrd="3" destOrd="0" presId="urn:microsoft.com/office/officeart/2008/layout/VerticalCurvedList"/>
    <dgm:cxn modelId="{281BF920-1841-4915-91A4-EB05C9CCB8F1}" type="presParOf" srcId="{02658D17-CDEC-4C2C-AA60-BAC9C3B3ACC6}" destId="{5F30E847-773C-4184-9B56-8B5EC2CE4DA6}" srcOrd="1" destOrd="0" presId="urn:microsoft.com/office/officeart/2008/layout/VerticalCurvedList"/>
    <dgm:cxn modelId="{32DFB275-F103-431D-BEBA-68F105665B43}" type="presParOf" srcId="{02658D17-CDEC-4C2C-AA60-BAC9C3B3ACC6}" destId="{95F9A846-5104-4438-89ED-06293C6C825A}" srcOrd="2" destOrd="0" presId="urn:microsoft.com/office/officeart/2008/layout/VerticalCurvedList"/>
    <dgm:cxn modelId="{0AD3783A-EE69-4775-8EB4-340345203169}" type="presParOf" srcId="{95F9A846-5104-4438-89ED-06293C6C825A}" destId="{7473960A-63EC-4CFB-AAB7-5A0516BEAAA5}" srcOrd="0" destOrd="0" presId="urn:microsoft.com/office/officeart/2008/layout/VerticalCurvedList"/>
    <dgm:cxn modelId="{D12B9106-2969-4E55-AA29-C95F301B07AE}" type="presParOf" srcId="{02658D17-CDEC-4C2C-AA60-BAC9C3B3ACC6}" destId="{CBEDC5D5-A5A6-44CF-86F2-C3E187A6307B}" srcOrd="3" destOrd="0" presId="urn:microsoft.com/office/officeart/2008/layout/VerticalCurvedList"/>
    <dgm:cxn modelId="{1EAC2918-9109-4EA3-8139-6B98AF3C27EA}" type="presParOf" srcId="{02658D17-CDEC-4C2C-AA60-BAC9C3B3ACC6}" destId="{9969F912-C2D1-4F72-9B44-B6C134185BEC}" srcOrd="4" destOrd="0" presId="urn:microsoft.com/office/officeart/2008/layout/VerticalCurvedList"/>
    <dgm:cxn modelId="{50D98002-4DE8-4C3C-8DEB-7FD8CDB27699}" type="presParOf" srcId="{9969F912-C2D1-4F72-9B44-B6C134185BEC}" destId="{4E3E5E20-5B83-45FF-BEC6-95580212D1C5}" srcOrd="0" destOrd="0" presId="urn:microsoft.com/office/officeart/2008/layout/VerticalCurvedList"/>
    <dgm:cxn modelId="{B2BEA104-A84F-4C14-8792-EFD321F282D8}" type="presParOf" srcId="{02658D17-CDEC-4C2C-AA60-BAC9C3B3ACC6}" destId="{6EFC8853-DCF2-4592-8462-5520C60C7557}" srcOrd="5" destOrd="0" presId="urn:microsoft.com/office/officeart/2008/layout/VerticalCurvedList"/>
    <dgm:cxn modelId="{792DD65A-6E35-4604-BD30-FDC67CD8F4A9}" type="presParOf" srcId="{02658D17-CDEC-4C2C-AA60-BAC9C3B3ACC6}" destId="{24432437-C2CA-43E4-A875-F6B01124E1CF}" srcOrd="6" destOrd="0" presId="urn:microsoft.com/office/officeart/2008/layout/VerticalCurvedList"/>
    <dgm:cxn modelId="{41D51573-8816-4DD6-8CDA-B1A0559AD683}" type="presParOf" srcId="{24432437-C2CA-43E4-A875-F6B01124E1CF}" destId="{28B44FF5-2957-4006-A1A6-A46046C858E3}" srcOrd="0" destOrd="0" presId="urn:microsoft.com/office/officeart/2008/layout/VerticalCurvedList"/>
    <dgm:cxn modelId="{5F84A228-41B9-49D9-8D35-D0794939F6CD}" type="presParOf" srcId="{02658D17-CDEC-4C2C-AA60-BAC9C3B3ACC6}" destId="{AD3228F9-AD03-4CF4-AB80-72755C7B22F9}" srcOrd="7" destOrd="0" presId="urn:microsoft.com/office/officeart/2008/layout/VerticalCurvedList"/>
    <dgm:cxn modelId="{ED01A06E-B800-4D21-B7FF-7B8C882ACFE9}" type="presParOf" srcId="{02658D17-CDEC-4C2C-AA60-BAC9C3B3ACC6}" destId="{18655D88-0FED-40BD-A24E-C67AF9E6D379}" srcOrd="8" destOrd="0" presId="urn:microsoft.com/office/officeart/2008/layout/VerticalCurvedList"/>
    <dgm:cxn modelId="{D1D3FB34-FDA8-40B9-B34D-72A19DF7F08A}" type="presParOf" srcId="{18655D88-0FED-40BD-A24E-C67AF9E6D379}" destId="{6C72EB8A-1968-40BF-BA60-8B68BAE226E8}" srcOrd="0" destOrd="0" presId="urn:microsoft.com/office/officeart/2008/layout/VerticalCurvedList"/>
    <dgm:cxn modelId="{D72CCAA3-773F-4934-A47A-7DD592B6B6C0}" type="presParOf" srcId="{02658D17-CDEC-4C2C-AA60-BAC9C3B3ACC6}" destId="{054FA043-5EF6-4DB1-ACC5-F92D64C70FE2}" srcOrd="9" destOrd="0" presId="urn:microsoft.com/office/officeart/2008/layout/VerticalCurvedList"/>
    <dgm:cxn modelId="{8D566A98-DDE5-4539-9D36-AAA82558A22E}" type="presParOf" srcId="{02658D17-CDEC-4C2C-AA60-BAC9C3B3ACC6}" destId="{9F58D7D2-45C9-4257-A6DA-1B73905C6E94}" srcOrd="10" destOrd="0" presId="urn:microsoft.com/office/officeart/2008/layout/VerticalCurvedList"/>
    <dgm:cxn modelId="{ECFB8152-952A-40B3-BEB5-CEACF7DCB9F3}" type="presParOf" srcId="{9F58D7D2-45C9-4257-A6DA-1B73905C6E94}" destId="{3ED675D9-63AC-48C4-840A-9F89A058672F}" srcOrd="0" destOrd="0" presId="urn:microsoft.com/office/officeart/2008/layout/VerticalCurvedList"/>
    <dgm:cxn modelId="{3AC737B2-F22C-432B-B373-66F2A65F4E1A}" type="presParOf" srcId="{02658D17-CDEC-4C2C-AA60-BAC9C3B3ACC6}" destId="{EB67D276-CCB4-4586-97E2-0E0043BC4EED}" srcOrd="11" destOrd="0" presId="urn:microsoft.com/office/officeart/2008/layout/VerticalCurvedList"/>
    <dgm:cxn modelId="{224DBE28-FA53-4567-8ECA-9160E3360D6A}" type="presParOf" srcId="{02658D17-CDEC-4C2C-AA60-BAC9C3B3ACC6}" destId="{70C46C03-85FC-4E74-A888-110969B1536D}" srcOrd="12" destOrd="0" presId="urn:microsoft.com/office/officeart/2008/layout/VerticalCurvedList"/>
    <dgm:cxn modelId="{78FA8C0A-223A-46CF-8BC5-D979CB0CF4FE}" type="presParOf" srcId="{70C46C03-85FC-4E74-A888-110969B1536D}" destId="{A1A0109C-2FCC-42F8-85B3-C573D3BC6C49}" srcOrd="0" destOrd="0" presId="urn:microsoft.com/office/officeart/2008/layout/VerticalCurvedList"/>
    <dgm:cxn modelId="{A94FD8EA-B113-457A-87A2-0DF5ADF8F21E}" type="presParOf" srcId="{02658D17-CDEC-4C2C-AA60-BAC9C3B3ACC6}" destId="{6C104D64-1520-4342-8F2C-2AE797776F54}" srcOrd="13" destOrd="0" presId="urn:microsoft.com/office/officeart/2008/layout/VerticalCurvedList"/>
    <dgm:cxn modelId="{A3924505-FA8A-4B79-8A00-DCBC39C4BB2D}" type="presParOf" srcId="{02658D17-CDEC-4C2C-AA60-BAC9C3B3ACC6}" destId="{D0D7CA6B-F3A3-4A54-B42F-9699E0E330A5}" srcOrd="14" destOrd="0" presId="urn:microsoft.com/office/officeart/2008/layout/VerticalCurvedList"/>
    <dgm:cxn modelId="{C136B767-1841-4EC3-AE1C-0FC9764D6A0D}" type="presParOf" srcId="{D0D7CA6B-F3A3-4A54-B42F-9699E0E330A5}" destId="{58EB3F5A-E0DD-4D6C-BCBC-D1F38ED3221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D4E32-D06A-47F9-B023-55893571D181}">
      <dsp:nvSpPr>
        <dsp:cNvPr id="0" name=""/>
        <dsp:cNvSpPr/>
      </dsp:nvSpPr>
      <dsp:spPr>
        <a:xfrm>
          <a:off x="-6243634" y="-955829"/>
          <a:ext cx="7437414" cy="7437414"/>
        </a:xfrm>
        <a:prstGeom prst="blockArc">
          <a:avLst>
            <a:gd name="adj1" fmla="val 18900000"/>
            <a:gd name="adj2" fmla="val 2700000"/>
            <a:gd name="adj3" fmla="val 290"/>
          </a:avLst>
        </a:prstGeom>
        <a:noFill/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30E847-773C-4184-9B56-8B5EC2CE4DA6}">
      <dsp:nvSpPr>
        <dsp:cNvPr id="0" name=""/>
        <dsp:cNvSpPr/>
      </dsp:nvSpPr>
      <dsp:spPr>
        <a:xfrm>
          <a:off x="387631" y="251200"/>
          <a:ext cx="11557654" cy="5021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60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cap="all" baseline="0" dirty="0">
              <a:latin typeface="Gill Sans Light"/>
            </a:rPr>
            <a:t>What is Infrastructure as Code?</a:t>
          </a:r>
        </a:p>
      </dsp:txBody>
      <dsp:txXfrm>
        <a:off x="387631" y="251200"/>
        <a:ext cx="11557654" cy="502180"/>
      </dsp:txXfrm>
    </dsp:sp>
    <dsp:sp modelId="{7473960A-63EC-4CFB-AAB7-5A0516BEAAA5}">
      <dsp:nvSpPr>
        <dsp:cNvPr id="0" name=""/>
        <dsp:cNvSpPr/>
      </dsp:nvSpPr>
      <dsp:spPr>
        <a:xfrm>
          <a:off x="73768" y="188428"/>
          <a:ext cx="627725" cy="6277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DC5D5-A5A6-44CF-86F2-C3E187A6307B}">
      <dsp:nvSpPr>
        <dsp:cNvPr id="0" name=""/>
        <dsp:cNvSpPr/>
      </dsp:nvSpPr>
      <dsp:spPr>
        <a:xfrm>
          <a:off x="842401" y="1004913"/>
          <a:ext cx="11102884" cy="502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60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cap="all" baseline="0" dirty="0">
              <a:latin typeface="Gill Sans Light"/>
            </a:rPr>
            <a:t>What is Operational validation Tests?</a:t>
          </a:r>
          <a:endParaRPr lang="en-US" sz="1600" b="0" kern="1200" cap="all" baseline="0" dirty="0">
            <a:latin typeface="Gill Sans Light"/>
          </a:endParaRPr>
        </a:p>
      </dsp:txBody>
      <dsp:txXfrm>
        <a:off x="842401" y="1004913"/>
        <a:ext cx="11102884" cy="502180"/>
      </dsp:txXfrm>
    </dsp:sp>
    <dsp:sp modelId="{4E3E5E20-5B83-45FF-BEC6-95580212D1C5}">
      <dsp:nvSpPr>
        <dsp:cNvPr id="0" name=""/>
        <dsp:cNvSpPr/>
      </dsp:nvSpPr>
      <dsp:spPr>
        <a:xfrm>
          <a:off x="528538" y="942141"/>
          <a:ext cx="627725" cy="6277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C8853-DCF2-4592-8462-5520C60C7557}">
      <dsp:nvSpPr>
        <dsp:cNvPr id="0" name=""/>
        <dsp:cNvSpPr/>
      </dsp:nvSpPr>
      <dsp:spPr>
        <a:xfrm>
          <a:off x="1091612" y="1758074"/>
          <a:ext cx="10853673" cy="502180"/>
        </a:xfrm>
        <a:prstGeom prst="rect">
          <a:avLst/>
        </a:prstGeom>
        <a:solidFill>
          <a:schemeClr val="tx1">
            <a:lumMod val="60000"/>
            <a:lumOff val="4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60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cap="all" baseline="0" dirty="0">
              <a:latin typeface="Gill Sans Light"/>
            </a:rPr>
            <a:t>Why Operational validation Tests?</a:t>
          </a:r>
        </a:p>
      </dsp:txBody>
      <dsp:txXfrm>
        <a:off x="1091612" y="1758074"/>
        <a:ext cx="10853673" cy="502180"/>
      </dsp:txXfrm>
    </dsp:sp>
    <dsp:sp modelId="{28B44FF5-2957-4006-A1A6-A46046C858E3}">
      <dsp:nvSpPr>
        <dsp:cNvPr id="0" name=""/>
        <dsp:cNvSpPr/>
      </dsp:nvSpPr>
      <dsp:spPr>
        <a:xfrm>
          <a:off x="777750" y="1695301"/>
          <a:ext cx="627725" cy="6277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3228F9-AD03-4CF4-AB80-72755C7B22F9}">
      <dsp:nvSpPr>
        <dsp:cNvPr id="0" name=""/>
        <dsp:cNvSpPr/>
      </dsp:nvSpPr>
      <dsp:spPr>
        <a:xfrm>
          <a:off x="1171183" y="2511787"/>
          <a:ext cx="10774102" cy="502180"/>
        </a:xfrm>
        <a:prstGeom prst="rect">
          <a:avLst/>
        </a:prstGeom>
        <a:solidFill>
          <a:schemeClr val="tx1">
            <a:lumMod val="60000"/>
            <a:lumOff val="4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60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cap="all" baseline="0" dirty="0">
              <a:latin typeface="Gill Sans Light"/>
            </a:rPr>
            <a:t>Tools for conducting Operations validation</a:t>
          </a:r>
          <a:endParaRPr lang="en-US" sz="1600" b="0" kern="1200" cap="all" baseline="0" dirty="0">
            <a:latin typeface="Gill Sans Light"/>
          </a:endParaRPr>
        </a:p>
      </dsp:txBody>
      <dsp:txXfrm>
        <a:off x="1171183" y="2511787"/>
        <a:ext cx="10774102" cy="502180"/>
      </dsp:txXfrm>
    </dsp:sp>
    <dsp:sp modelId="{6C72EB8A-1968-40BF-BA60-8B68BAE226E8}">
      <dsp:nvSpPr>
        <dsp:cNvPr id="0" name=""/>
        <dsp:cNvSpPr/>
      </dsp:nvSpPr>
      <dsp:spPr>
        <a:xfrm>
          <a:off x="857320" y="2449014"/>
          <a:ext cx="627725" cy="6277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4FA043-5EF6-4DB1-ACC5-F92D64C70FE2}">
      <dsp:nvSpPr>
        <dsp:cNvPr id="0" name=""/>
        <dsp:cNvSpPr/>
      </dsp:nvSpPr>
      <dsp:spPr>
        <a:xfrm>
          <a:off x="1091612" y="3265500"/>
          <a:ext cx="10853673" cy="502180"/>
        </a:xfrm>
        <a:prstGeom prst="rect">
          <a:avLst/>
        </a:prstGeom>
        <a:solidFill>
          <a:schemeClr val="tx1">
            <a:lumMod val="60000"/>
            <a:lumOff val="4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60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cap="all" baseline="0" dirty="0">
              <a:latin typeface="Gill Sans Light"/>
            </a:rPr>
            <a:t>sample Operational validation script</a:t>
          </a:r>
          <a:endParaRPr lang="en-US" sz="1600" b="0" kern="1200" cap="all" baseline="0" dirty="0">
            <a:latin typeface="Gill Sans Light"/>
          </a:endParaRPr>
        </a:p>
      </dsp:txBody>
      <dsp:txXfrm>
        <a:off x="1091612" y="3265500"/>
        <a:ext cx="10853673" cy="502180"/>
      </dsp:txXfrm>
    </dsp:sp>
    <dsp:sp modelId="{3ED675D9-63AC-48C4-840A-9F89A058672F}">
      <dsp:nvSpPr>
        <dsp:cNvPr id="0" name=""/>
        <dsp:cNvSpPr/>
      </dsp:nvSpPr>
      <dsp:spPr>
        <a:xfrm>
          <a:off x="777750" y="3202727"/>
          <a:ext cx="627725" cy="6277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67D276-CCB4-4586-97E2-0E0043BC4EED}">
      <dsp:nvSpPr>
        <dsp:cNvPr id="0" name=""/>
        <dsp:cNvSpPr/>
      </dsp:nvSpPr>
      <dsp:spPr>
        <a:xfrm>
          <a:off x="842401" y="4018660"/>
          <a:ext cx="11102884" cy="5021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60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cap="all" baseline="0" dirty="0">
              <a:latin typeface="Gill Sans Light"/>
            </a:rPr>
            <a:t>Conduct Operational validation</a:t>
          </a:r>
        </a:p>
      </dsp:txBody>
      <dsp:txXfrm>
        <a:off x="842401" y="4018660"/>
        <a:ext cx="11102884" cy="502180"/>
      </dsp:txXfrm>
    </dsp:sp>
    <dsp:sp modelId="{A1A0109C-2FCC-42F8-85B3-C573D3BC6C49}">
      <dsp:nvSpPr>
        <dsp:cNvPr id="0" name=""/>
        <dsp:cNvSpPr/>
      </dsp:nvSpPr>
      <dsp:spPr>
        <a:xfrm>
          <a:off x="528538" y="3955888"/>
          <a:ext cx="627725" cy="6277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104D64-1520-4342-8F2C-2AE797776F54}">
      <dsp:nvSpPr>
        <dsp:cNvPr id="0" name=""/>
        <dsp:cNvSpPr/>
      </dsp:nvSpPr>
      <dsp:spPr>
        <a:xfrm>
          <a:off x="387631" y="4772373"/>
          <a:ext cx="11557654" cy="502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60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cap="all" baseline="0" dirty="0">
              <a:latin typeface="Gill Sans Light"/>
            </a:rPr>
            <a:t>Operational validation as part of release pipeline</a:t>
          </a:r>
        </a:p>
      </dsp:txBody>
      <dsp:txXfrm>
        <a:off x="387631" y="4772373"/>
        <a:ext cx="11557654" cy="502180"/>
      </dsp:txXfrm>
    </dsp:sp>
    <dsp:sp modelId="{58EB3F5A-E0DD-4D6C-BCBC-D1F38ED32216}">
      <dsp:nvSpPr>
        <dsp:cNvPr id="0" name=""/>
        <dsp:cNvSpPr/>
      </dsp:nvSpPr>
      <dsp:spPr>
        <a:xfrm>
          <a:off x="73768" y="4709600"/>
          <a:ext cx="627725" cy="6277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2/10/2017 9:52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2/10/2017 9:52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845D0-9833-4A91-875F-B4C2D501120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63650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2/10/2017 9:52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76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10C09F-FCA1-48C8-B40D-42E1045D109E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2/10/2017 9:52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86261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2/10/2017 9:52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521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10C09F-FCA1-48C8-B40D-42E1045D109E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2/10/2017 9:52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24257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2/10/2017 9:52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838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10C09F-FCA1-48C8-B40D-42E1045D109E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2/10/2017 9:52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68296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2/10/2017 9:52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70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FACE44-44C0-4DF0-9959-BEC43D53775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1024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10C09F-FCA1-48C8-B40D-42E1045D109E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2/10/2017 9:52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31750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845D0-9833-4A91-875F-B4C2D501120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91458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10C09F-FCA1-48C8-B40D-42E1045D109E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2/10/2017 9:52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67742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2/10/2017 9:52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8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10C09F-FCA1-48C8-B40D-42E1045D109E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2/10/2017 9:52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70447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2/10/2017 9:52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760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10C09F-FCA1-48C8-B40D-42E1045D109E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2/10/2017 9:52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24697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333038" y="296863"/>
            <a:ext cx="1828800" cy="461665"/>
          </a:xfrm>
        </p:spPr>
        <p:txBody>
          <a:bodyPr/>
          <a:lstStyle>
            <a:lvl1pPr marL="0" indent="0" algn="r">
              <a:buNone/>
              <a:defRPr sz="2000">
                <a:latin typeface="+mn-lt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4732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786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9857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7850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196697"/>
      </p:ext>
    </p:extLst>
  </p:cSld>
  <p:clrMapOvr>
    <a:masterClrMapping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97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97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080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2379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/>
          <a:srcRect r="40044"/>
          <a:stretch/>
        </p:blipFill>
        <p:spPr>
          <a:xfrm>
            <a:off x="-246501" y="1965643"/>
            <a:ext cx="4736205" cy="214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4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5897245"/>
            <a:ext cx="12435840" cy="109728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0840" y="6294142"/>
            <a:ext cx="1456418" cy="31089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333038" y="296863"/>
            <a:ext cx="1828800" cy="461665"/>
          </a:xfrm>
        </p:spPr>
        <p:txBody>
          <a:bodyPr/>
          <a:lstStyle>
            <a:lvl1pPr marL="0" indent="0" algn="r">
              <a:buNone/>
              <a:defRPr sz="2000">
                <a:latin typeface="+mn-lt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1783565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065595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359454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238344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707770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66291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5331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292519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23570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26104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53626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50853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4399769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029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650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0129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56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404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350837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6959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8100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6698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3401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478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5276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3588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6755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9964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6698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88525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674993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21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76505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5005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2860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9538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53885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81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01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6500" y="1965644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1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75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1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1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2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754455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86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65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5663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0011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61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58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91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103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93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70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54" tIns="146283" rIns="182854" bIns="146283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9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199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5595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35116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28948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23523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64923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9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344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508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476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8"/>
            <a:ext cx="11887199" cy="1995931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118897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66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96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12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67869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055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261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2593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5442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034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83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5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05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624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2530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848631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252518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14159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1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65.xml"/><Relationship Id="rId21" Type="http://schemas.openxmlformats.org/officeDocument/2006/relationships/slideLayout" Target="../slideLayouts/slideLayout83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78.xml"/><Relationship Id="rId20" Type="http://schemas.openxmlformats.org/officeDocument/2006/relationships/slideLayout" Target="../slideLayouts/slideLayout82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7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81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Relationship Id="rId22" Type="http://schemas.openxmlformats.org/officeDocument/2006/relationships/slideLayout" Target="../slideLayouts/slideLayout8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slideLayout" Target="../slideLayouts/slideLayout97.xml"/><Relationship Id="rId18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87.xml"/><Relationship Id="rId21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17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86.xml"/><Relationship Id="rId16" Type="http://schemas.openxmlformats.org/officeDocument/2006/relationships/slideLayout" Target="../slideLayouts/slideLayout100.xml"/><Relationship Id="rId20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5" Type="http://schemas.openxmlformats.org/officeDocument/2006/relationships/slideLayout" Target="../slideLayouts/slideLayout99.xml"/><Relationship Id="rId23" Type="http://schemas.openxmlformats.org/officeDocument/2006/relationships/theme" Target="../theme/theme5.xml"/><Relationship Id="rId10" Type="http://schemas.openxmlformats.org/officeDocument/2006/relationships/slideLayout" Target="../slideLayouts/slideLayout94.xml"/><Relationship Id="rId19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slideLayout" Target="../slideLayouts/slideLayout98.xml"/><Relationship Id="rId22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295" r:id="rId2"/>
    <p:sldLayoutId id="2147484240" r:id="rId3"/>
    <p:sldLayoutId id="2147484296" r:id="rId4"/>
    <p:sldLayoutId id="2147484241" r:id="rId5"/>
    <p:sldLayoutId id="2147484297" r:id="rId6"/>
    <p:sldLayoutId id="2147484244" r:id="rId7"/>
    <p:sldLayoutId id="2147484298" r:id="rId8"/>
    <p:sldLayoutId id="2147484245" r:id="rId9"/>
    <p:sldLayoutId id="2147484247" r:id="rId10"/>
    <p:sldLayoutId id="2147484331" r:id="rId11"/>
    <p:sldLayoutId id="2147484249" r:id="rId12"/>
    <p:sldLayoutId id="2147484301" r:id="rId13"/>
    <p:sldLayoutId id="2147484251" r:id="rId14"/>
    <p:sldLayoutId id="2147484252" r:id="rId15"/>
    <p:sldLayoutId id="2147484254" r:id="rId16"/>
    <p:sldLayoutId id="2147484365" r:id="rId17"/>
    <p:sldLayoutId id="2147484257" r:id="rId18"/>
    <p:sldLayoutId id="2147484258" r:id="rId19"/>
    <p:sldLayoutId id="2147484260" r:id="rId20"/>
    <p:sldLayoutId id="2147484299" r:id="rId21"/>
    <p:sldLayoutId id="2147484263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19" name="Group 18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25" name="Rectangle 24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" name="Rectangle 25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27" name="Rectangle 26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28" name="Rectangle 27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29" name="Rectangle 28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  <p:sp>
            <p:nvSpPr>
              <p:cNvPr id="30" name="Rectangle 29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0" name="TextBox 19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21" name="TextBox 20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BAD80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Green </a:t>
              </a:r>
            </a:p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0" kern="1200" baseline="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R:168 G:216 B:10</a:t>
              </a:r>
            </a:p>
          </p:txBody>
        </p:sp>
        <p:sp>
          <p:nvSpPr>
            <p:cNvPr id="31" name="Rectangle 30"/>
            <p:cNvSpPr/>
            <p:nvPr userDrawn="1"/>
          </p:nvSpPr>
          <p:spPr bwMode="auto">
            <a:xfrm rot="5400000">
              <a:off x="12328888" y="4270558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Rectangle 31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90329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9" r:id="rId1"/>
    <p:sldLayoutId id="214748434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32" r:id="rId8"/>
    <p:sldLayoutId id="2147484333" r:id="rId9"/>
    <p:sldLayoutId id="2147484334" r:id="rId10"/>
    <p:sldLayoutId id="2147484335" r:id="rId11"/>
    <p:sldLayoutId id="2147484336" r:id="rId12"/>
    <p:sldLayoutId id="2147484323" r:id="rId13"/>
    <p:sldLayoutId id="2147484364" r:id="rId14"/>
    <p:sldLayoutId id="2147484324" r:id="rId15"/>
    <p:sldLayoutId id="2147484325" r:id="rId16"/>
    <p:sldLayoutId id="2147484326" r:id="rId17"/>
    <p:sldLayoutId id="2147484327" r:id="rId18"/>
    <p:sldLayoutId id="2147484328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255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3" r:id="rId1"/>
    <p:sldLayoutId id="2147484344" r:id="rId2"/>
    <p:sldLayoutId id="2147484345" r:id="rId3"/>
    <p:sldLayoutId id="2147484346" r:id="rId4"/>
    <p:sldLayoutId id="2147484347" r:id="rId5"/>
    <p:sldLayoutId id="2147484348" r:id="rId6"/>
    <p:sldLayoutId id="2147484349" r:id="rId7"/>
    <p:sldLayoutId id="2147484350" r:id="rId8"/>
    <p:sldLayoutId id="2147484351" r:id="rId9"/>
    <p:sldLayoutId id="2147484352" r:id="rId10"/>
    <p:sldLayoutId id="2147484353" r:id="rId11"/>
    <p:sldLayoutId id="2147484354" r:id="rId12"/>
    <p:sldLayoutId id="2147484355" r:id="rId13"/>
    <p:sldLayoutId id="2147484356" r:id="rId14"/>
    <p:sldLayoutId id="2147484357" r:id="rId15"/>
    <p:sldLayoutId id="2147484358" r:id="rId16"/>
    <p:sldLayoutId id="2147484359" r:id="rId17"/>
    <p:sldLayoutId id="2147484360" r:id="rId18"/>
    <p:sldLayoutId id="2147484361" r:id="rId19"/>
    <p:sldLayoutId id="2147484362" r:id="rId20"/>
    <p:sldLayoutId id="21474843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618964" y="-8395"/>
            <a:ext cx="955641" cy="5775363"/>
            <a:chOff x="12618967" y="-8396"/>
            <a:chExt cx="955641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563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15628" y="4227340"/>
              <a:ext cx="2709380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563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293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293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293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374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7" r:id="rId1"/>
    <p:sldLayoutId id="2147484368" r:id="rId2"/>
    <p:sldLayoutId id="2147484369" r:id="rId3"/>
    <p:sldLayoutId id="2147484370" r:id="rId4"/>
    <p:sldLayoutId id="2147484371" r:id="rId5"/>
    <p:sldLayoutId id="2147484372" r:id="rId6"/>
    <p:sldLayoutId id="2147484373" r:id="rId7"/>
    <p:sldLayoutId id="2147484374" r:id="rId8"/>
    <p:sldLayoutId id="2147484375" r:id="rId9"/>
    <p:sldLayoutId id="2147484376" r:id="rId10"/>
    <p:sldLayoutId id="2147484377" r:id="rId11"/>
    <p:sldLayoutId id="2147484378" r:id="rId12"/>
    <p:sldLayoutId id="2147484379" r:id="rId13"/>
    <p:sldLayoutId id="2147484380" r:id="rId14"/>
    <p:sldLayoutId id="2147484381" r:id="rId15"/>
    <p:sldLayoutId id="2147484382" r:id="rId16"/>
    <p:sldLayoutId id="2147484383" r:id="rId17"/>
    <p:sldLayoutId id="2147484384" r:id="rId18"/>
    <p:sldLayoutId id="2147484385" r:id="rId19"/>
    <p:sldLayoutId id="2147484386" r:id="rId20"/>
    <p:sldLayoutId id="2147484387" r:id="rId21"/>
    <p:sldLayoutId id="2147484388" r:id="rId22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45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0" r:id="rId1"/>
    <p:sldLayoutId id="2147484391" r:id="rId2"/>
    <p:sldLayoutId id="2147484392" r:id="rId3"/>
    <p:sldLayoutId id="2147484393" r:id="rId4"/>
    <p:sldLayoutId id="2147484394" r:id="rId5"/>
    <p:sldLayoutId id="2147484395" r:id="rId6"/>
    <p:sldLayoutId id="2147484396" r:id="rId7"/>
    <p:sldLayoutId id="2147484397" r:id="rId8"/>
    <p:sldLayoutId id="2147484398" r:id="rId9"/>
    <p:sldLayoutId id="2147484399" r:id="rId10"/>
    <p:sldLayoutId id="2147484400" r:id="rId11"/>
    <p:sldLayoutId id="2147484401" r:id="rId12"/>
    <p:sldLayoutId id="2147484402" r:id="rId13"/>
    <p:sldLayoutId id="2147484403" r:id="rId14"/>
    <p:sldLayoutId id="2147484404" r:id="rId15"/>
    <p:sldLayoutId id="2147484405" r:id="rId16"/>
    <p:sldLayoutId id="2147484406" r:id="rId17"/>
    <p:sldLayoutId id="2147484407" r:id="rId18"/>
    <p:sldLayoutId id="2147484408" r:id="rId19"/>
    <p:sldLayoutId id="2147484409" r:id="rId20"/>
    <p:sldLayoutId id="2147484410" r:id="rId21"/>
    <p:sldLayoutId id="2147484411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828" y="525462"/>
            <a:ext cx="10210736" cy="1828786"/>
          </a:xfrm>
        </p:spPr>
        <p:txBody>
          <a:bodyPr/>
          <a:lstStyle/>
          <a:p>
            <a:r>
              <a:rPr lang="en-US" dirty="0"/>
              <a:t>Ensure Reliable environments through Operational Validation test on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2"/>
          </p:nvPr>
        </p:nvSpPr>
        <p:spPr>
          <a:xfrm>
            <a:off x="278828" y="4183062"/>
            <a:ext cx="7315137" cy="1828007"/>
          </a:xfrm>
        </p:spPr>
        <p:txBody>
          <a:bodyPr/>
          <a:lstStyle/>
          <a:p>
            <a:r>
              <a:rPr lang="en-US" dirty="0"/>
              <a:t>Ritesh Modi</a:t>
            </a:r>
          </a:p>
          <a:p>
            <a:r>
              <a:rPr lang="en-US" dirty="0"/>
              <a:t>Senior Technology Evangelist</a:t>
            </a:r>
          </a:p>
          <a:p>
            <a:r>
              <a:rPr lang="en-US" dirty="0"/>
              <a:t>Microsoft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0333038" y="296863"/>
            <a:ext cx="1828800" cy="738664"/>
          </a:xfrm>
        </p:spPr>
        <p:txBody>
          <a:bodyPr/>
          <a:lstStyle/>
          <a:p>
            <a:r>
              <a:rPr lang="en-US" dirty="0" err="1"/>
              <a:t>RootConf</a:t>
            </a:r>
            <a:r>
              <a:rPr lang="en-US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168976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449262"/>
            <a:ext cx="11887200" cy="6205032"/>
          </a:xfrm>
        </p:spPr>
        <p:txBody>
          <a:bodyPr/>
          <a:lstStyle/>
          <a:p>
            <a:r>
              <a:rPr lang="en-US" sz="2800" dirty="0"/>
              <a:t>Any Continuous Deployment Orchestration and release pipeline tool </a:t>
            </a:r>
          </a:p>
          <a:p>
            <a:pPr lvl="1"/>
            <a:r>
              <a:rPr lang="en-US" sz="2001" dirty="0"/>
              <a:t>Jenkins</a:t>
            </a:r>
          </a:p>
          <a:p>
            <a:pPr lvl="1"/>
            <a:r>
              <a:rPr lang="en-US" sz="2001" dirty="0"/>
              <a:t>Visual Studio Team Services</a:t>
            </a:r>
            <a:endParaRPr lang="en-US" sz="3600" dirty="0"/>
          </a:p>
          <a:p>
            <a:endParaRPr lang="en-US" sz="2800" dirty="0"/>
          </a:p>
          <a:p>
            <a:r>
              <a:rPr lang="en-US" sz="2800" dirty="0"/>
              <a:t>PowerShell - PowerShell is a task automation and configuration management framework </a:t>
            </a:r>
          </a:p>
          <a:p>
            <a:endParaRPr lang="en-US" sz="2800" dirty="0"/>
          </a:p>
          <a:p>
            <a:r>
              <a:rPr lang="en-US" sz="2800" dirty="0"/>
              <a:t>Pester – BDD (behavior driven development) based test runner for PowerShell. Pester provides a framework for running Unit, Integration and Operations Validation Tests </a:t>
            </a:r>
          </a:p>
          <a:p>
            <a:endParaRPr lang="en-US" sz="2800" dirty="0"/>
          </a:p>
          <a:p>
            <a:r>
              <a:rPr lang="en-US" sz="2800" dirty="0"/>
              <a:t>Git - version control system (VCS) for tracking changes to test cases</a:t>
            </a:r>
          </a:p>
          <a:p>
            <a:endParaRPr lang="en-US" sz="2800" dirty="0"/>
          </a:p>
          <a:p>
            <a:r>
              <a:rPr lang="en-US" sz="2800" dirty="0"/>
              <a:t>Operations Validation framework – framework to conduct Ops Validation</a:t>
            </a:r>
          </a:p>
        </p:txBody>
      </p:sp>
    </p:spTree>
    <p:extLst>
      <p:ext uri="{BB962C8B-B14F-4D97-AF65-F5344CB8AC3E}">
        <p14:creationId xmlns:p14="http://schemas.microsoft.com/office/powerpoint/2010/main" val="220685159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125663"/>
            <a:ext cx="11887200" cy="2178545"/>
          </a:xfrm>
        </p:spPr>
        <p:txBody>
          <a:bodyPr/>
          <a:lstStyle/>
          <a:p>
            <a:r>
              <a:rPr lang="en-US" dirty="0"/>
              <a:t>Sample Operation validation script</a:t>
            </a:r>
          </a:p>
        </p:txBody>
      </p:sp>
    </p:spTree>
    <p:extLst>
      <p:ext uri="{BB962C8B-B14F-4D97-AF65-F5344CB8AC3E}">
        <p14:creationId xmlns:p14="http://schemas.microsoft.com/office/powerpoint/2010/main" val="209967249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2" y="1820862"/>
            <a:ext cx="7984495" cy="3429000"/>
          </a:xfrm>
          <a:prstGeom prst="rect">
            <a:avLst/>
          </a:prstGeom>
        </p:spPr>
      </p:pic>
      <p:sp>
        <p:nvSpPr>
          <p:cNvPr id="6" name="Text Placeholder 3"/>
          <p:cNvSpPr txBox="1">
            <a:spLocks/>
          </p:cNvSpPr>
          <p:nvPr/>
        </p:nvSpPr>
        <p:spPr>
          <a:xfrm>
            <a:off x="8047037" y="449262"/>
            <a:ext cx="4114802" cy="5635729"/>
          </a:xfrm>
          <a:prstGeom prst="rect">
            <a:avLst/>
          </a:prstGeom>
        </p:spPr>
        <p:txBody>
          <a:bodyPr/>
          <a:lstStyle>
            <a:lvl1pPr marL="342834" marR="0" indent="-342834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88" marR="0" indent="-241253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46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03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58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548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30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 – ‘Describe’ creates a logical grouping of test cases.</a:t>
            </a:r>
          </a:p>
          <a:p>
            <a:endParaRPr lang="en-US" sz="2800" dirty="0"/>
          </a:p>
          <a:p>
            <a:r>
              <a:rPr lang="en-US" sz="2800" dirty="0"/>
              <a:t>B – ‘Context’ provides logical grouping of test cases based on resource state and behavior</a:t>
            </a:r>
          </a:p>
          <a:p>
            <a:endParaRPr lang="en-US" sz="2800" dirty="0"/>
          </a:p>
          <a:p>
            <a:r>
              <a:rPr lang="en-US" sz="2800" dirty="0"/>
              <a:t>C- ‘It’ validates the result of a test inside describe and context block</a:t>
            </a:r>
            <a:endParaRPr lang="en-US" sz="36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985860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 Operations Validation</a:t>
            </a:r>
          </a:p>
        </p:txBody>
      </p:sp>
    </p:spTree>
    <p:extLst>
      <p:ext uri="{BB962C8B-B14F-4D97-AF65-F5344CB8AC3E}">
        <p14:creationId xmlns:p14="http://schemas.microsoft.com/office/powerpoint/2010/main" val="264981302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637" y="830262"/>
            <a:ext cx="10287000" cy="567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72596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125663"/>
            <a:ext cx="11887200" cy="2178545"/>
          </a:xfrm>
        </p:spPr>
        <p:txBody>
          <a:bodyPr/>
          <a:lstStyle/>
          <a:p>
            <a:pPr lvl="0"/>
            <a:r>
              <a:rPr lang="en-US" dirty="0"/>
              <a:t>Operational validation as part of Release pipeline </a:t>
            </a:r>
          </a:p>
        </p:txBody>
      </p:sp>
    </p:spTree>
    <p:extLst>
      <p:ext uri="{BB962C8B-B14F-4D97-AF65-F5344CB8AC3E}">
        <p14:creationId xmlns:p14="http://schemas.microsoft.com/office/powerpoint/2010/main" val="32593596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Thank you</a:t>
            </a:r>
          </a:p>
        </p:txBody>
      </p:sp>
    </p:spTree>
    <p:extLst>
      <p:ext uri="{BB962C8B-B14F-4D97-AF65-F5344CB8AC3E}">
        <p14:creationId xmlns:p14="http://schemas.microsoft.com/office/powerpoint/2010/main" val="9501630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71689" y="318233"/>
            <a:ext cx="11864467" cy="478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32418">
              <a:defRPr/>
            </a:pPr>
            <a:r>
              <a:rPr lang="en-US" sz="2448" kern="0" cap="all" spc="1020" dirty="0">
                <a:ln w="3175">
                  <a:noFill/>
                </a:ln>
                <a:solidFill>
                  <a:srgbClr val="5B9BD5"/>
                </a:solidFill>
                <a:latin typeface="Gill Sans Light"/>
              </a:rPr>
              <a:t>IN THIS Session</a:t>
            </a:r>
            <a:endParaRPr lang="en-US" sz="612" kern="0" cap="all" spc="1020" dirty="0">
              <a:solidFill>
                <a:srgbClr val="5B9BD5"/>
              </a:solidFill>
              <a:latin typeface="Calibri" panose="020F0502020204030204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54538674"/>
              </p:ext>
            </p:extLst>
          </p:nvPr>
        </p:nvGraphicFramePr>
        <p:xfrm>
          <a:off x="224319" y="983020"/>
          <a:ext cx="12019055" cy="5525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005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125663"/>
            <a:ext cx="11887200" cy="3176254"/>
          </a:xfrm>
        </p:spPr>
        <p:txBody>
          <a:bodyPr/>
          <a:lstStyle/>
          <a:p>
            <a:pPr lvl="0"/>
            <a:r>
              <a:rPr lang="en-US" sz="7200" cap="all" dirty="0">
                <a:latin typeface="Gill Sans Light"/>
              </a:rPr>
              <a:t>What is Infrastructure as Code?</a:t>
            </a:r>
          </a:p>
        </p:txBody>
      </p:sp>
    </p:spTree>
    <p:extLst>
      <p:ext uri="{BB962C8B-B14F-4D97-AF65-F5344CB8AC3E}">
        <p14:creationId xmlns:p14="http://schemas.microsoft.com/office/powerpoint/2010/main" val="227515914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79731" y="2182715"/>
            <a:ext cx="5437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Reusable Automation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06084" y="2863575"/>
            <a:ext cx="559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Source Control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32437" y="3514136"/>
            <a:ext cx="5056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Unit Testing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32437" y="4225295"/>
            <a:ext cx="5666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Continuous Deployment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32437" y="5102714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Integration</a:t>
            </a:r>
            <a:r>
              <a:rPr lang="en-US" sz="1800" dirty="0"/>
              <a:t> and </a:t>
            </a:r>
            <a:r>
              <a:rPr lang="en-US" sz="3200" dirty="0"/>
              <a:t>Operations Validation</a:t>
            </a:r>
          </a:p>
        </p:txBody>
      </p:sp>
    </p:spTree>
    <p:extLst>
      <p:ext uri="{BB962C8B-B14F-4D97-AF65-F5344CB8AC3E}">
        <p14:creationId xmlns:p14="http://schemas.microsoft.com/office/powerpoint/2010/main" val="780915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125663"/>
            <a:ext cx="11887200" cy="2179058"/>
          </a:xfrm>
        </p:spPr>
        <p:txBody>
          <a:bodyPr/>
          <a:lstStyle/>
          <a:p>
            <a:pPr lvl="0"/>
            <a:r>
              <a:rPr lang="en-US" dirty="0"/>
              <a:t>What is Operational validation Tests</a:t>
            </a:r>
          </a:p>
        </p:txBody>
      </p:sp>
    </p:spTree>
    <p:extLst>
      <p:ext uri="{BB962C8B-B14F-4D97-AF65-F5344CB8AC3E}">
        <p14:creationId xmlns:p14="http://schemas.microsoft.com/office/powerpoint/2010/main" val="400265995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296862"/>
            <a:ext cx="11887200" cy="6863417"/>
          </a:xfrm>
        </p:spPr>
        <p:txBody>
          <a:bodyPr/>
          <a:lstStyle/>
          <a:p>
            <a:r>
              <a:rPr lang="en-US" sz="2800" dirty="0"/>
              <a:t>Perform end-to-end validation of system operations for applications consisting of multiple tiers.</a:t>
            </a:r>
          </a:p>
          <a:p>
            <a:endParaRPr lang="en-US" sz="2800" dirty="0"/>
          </a:p>
          <a:p>
            <a:r>
              <a:rPr lang="en-US" sz="2800" dirty="0"/>
              <a:t>Ensure application and environments are working according to what they are supposed to do.</a:t>
            </a:r>
          </a:p>
          <a:p>
            <a:endParaRPr lang="en-US" sz="2800" dirty="0"/>
          </a:p>
          <a:p>
            <a:r>
              <a:rPr lang="en-US" sz="2800" dirty="0"/>
              <a:t>It includes every component including directory services and network connectivity.</a:t>
            </a:r>
          </a:p>
          <a:p>
            <a:endParaRPr lang="en-US" sz="2800" dirty="0"/>
          </a:p>
          <a:p>
            <a:r>
              <a:rPr lang="en-US" sz="2800" dirty="0"/>
              <a:t>Means to ensure high reliability for environments and applications</a:t>
            </a:r>
          </a:p>
          <a:p>
            <a:endParaRPr lang="en-US" sz="2800" dirty="0"/>
          </a:p>
          <a:p>
            <a:r>
              <a:rPr lang="en-US" sz="2800" dirty="0"/>
              <a:t>Executed continuously and before every release and change to system and environments</a:t>
            </a:r>
          </a:p>
          <a:p>
            <a:endParaRPr lang="en-US" sz="2800" dirty="0"/>
          </a:p>
          <a:p>
            <a:r>
              <a:rPr lang="en-US" sz="2800" dirty="0"/>
              <a:t>Performed on production environment</a:t>
            </a:r>
          </a:p>
        </p:txBody>
      </p:sp>
    </p:spTree>
    <p:extLst>
      <p:ext uri="{BB962C8B-B14F-4D97-AF65-F5344CB8AC3E}">
        <p14:creationId xmlns:p14="http://schemas.microsoft.com/office/powerpoint/2010/main" val="4286225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125663"/>
            <a:ext cx="11887200" cy="2179058"/>
          </a:xfrm>
        </p:spPr>
        <p:txBody>
          <a:bodyPr/>
          <a:lstStyle/>
          <a:p>
            <a:pPr lvl="0"/>
            <a:r>
              <a:rPr lang="en-US" dirty="0"/>
              <a:t>Why Operational validation Tests</a:t>
            </a:r>
          </a:p>
        </p:txBody>
      </p:sp>
    </p:spTree>
    <p:extLst>
      <p:ext uri="{BB962C8B-B14F-4D97-AF65-F5344CB8AC3E}">
        <p14:creationId xmlns:p14="http://schemas.microsoft.com/office/powerpoint/2010/main" val="320144246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220663"/>
            <a:ext cx="11887200" cy="6765185"/>
          </a:xfrm>
        </p:spPr>
        <p:txBody>
          <a:bodyPr/>
          <a:lstStyle/>
          <a:p>
            <a:r>
              <a:rPr lang="en-US" sz="2800" dirty="0"/>
              <a:t>Gain insights into production environment on continuous basis</a:t>
            </a:r>
          </a:p>
          <a:p>
            <a:pPr lvl="1"/>
            <a:r>
              <a:rPr lang="en-US" sz="2001" dirty="0"/>
              <a:t>Configuration meets industry, organization and engagement standards</a:t>
            </a:r>
          </a:p>
          <a:p>
            <a:pPr lvl="1"/>
            <a:r>
              <a:rPr lang="en-US" sz="2001" dirty="0"/>
              <a:t>Environments are in desired configuration</a:t>
            </a:r>
          </a:p>
          <a:p>
            <a:endParaRPr lang="en-US" sz="2800" dirty="0"/>
          </a:p>
          <a:p>
            <a:r>
              <a:rPr lang="en-US" sz="2800" dirty="0"/>
              <a:t>Stack and Pop up an drifts and deviation</a:t>
            </a:r>
          </a:p>
          <a:p>
            <a:endParaRPr lang="en-US" sz="2800" dirty="0"/>
          </a:p>
          <a:p>
            <a:r>
              <a:rPr lang="en-US" sz="2800" dirty="0"/>
              <a:t>Environments and applications operating properly after upgrades and maintenance.</a:t>
            </a:r>
          </a:p>
          <a:p>
            <a:endParaRPr lang="en-US" sz="2800" dirty="0"/>
          </a:p>
          <a:p>
            <a:r>
              <a:rPr lang="en-US" sz="2800" dirty="0"/>
              <a:t>Brings high fidelity, cadence and confidence to overall deployment on production</a:t>
            </a:r>
          </a:p>
          <a:p>
            <a:endParaRPr lang="en-US" sz="2800" dirty="0"/>
          </a:p>
          <a:p>
            <a:r>
              <a:rPr lang="en-US" sz="2800" dirty="0"/>
              <a:t>Fixing issues before going live on production</a:t>
            </a:r>
          </a:p>
          <a:p>
            <a:endParaRPr lang="en-US" sz="2800" dirty="0"/>
          </a:p>
          <a:p>
            <a:r>
              <a:rPr lang="en-US" sz="2800" dirty="0"/>
              <a:t>Improves Reliability and helps in conducting advance tests like A/B testing</a:t>
            </a:r>
          </a:p>
        </p:txBody>
      </p:sp>
    </p:spTree>
    <p:extLst>
      <p:ext uri="{BB962C8B-B14F-4D97-AF65-F5344CB8AC3E}">
        <p14:creationId xmlns:p14="http://schemas.microsoft.com/office/powerpoint/2010/main" val="383484592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125663"/>
            <a:ext cx="11887200" cy="2178545"/>
          </a:xfrm>
        </p:spPr>
        <p:txBody>
          <a:bodyPr/>
          <a:lstStyle/>
          <a:p>
            <a:r>
              <a:rPr lang="en-US" dirty="0"/>
              <a:t>Tools for conducting Operation Validation</a:t>
            </a:r>
          </a:p>
        </p:txBody>
      </p:sp>
    </p:spTree>
    <p:extLst>
      <p:ext uri="{BB962C8B-B14F-4D97-AF65-F5344CB8AC3E}">
        <p14:creationId xmlns:p14="http://schemas.microsoft.com/office/powerpoint/2010/main" val="9776030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6_16x9_Template_v02.potx" id="{6D265718-F71C-45FC-85DF-CBD805DB0B02}" vid="{63611EB3-9A97-4D4F-B762-41E80201E286}"/>
    </a:ext>
  </a:extLst>
</a:theme>
</file>

<file path=ppt/theme/theme2.xml><?xml version="1.0" encoding="utf-8"?>
<a:theme xmlns:a="http://schemas.openxmlformats.org/drawingml/2006/main" name="6-30537_Envision 2016 Concurrent Template_Dark">
  <a:themeElements>
    <a:clrScheme name="Ignite Dark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D2D2D2"/>
      </a:accent3>
      <a:accent4>
        <a:srgbClr val="FFB900"/>
      </a:accent4>
      <a:accent5>
        <a:srgbClr val="FF8C00"/>
      </a:accent5>
      <a:accent6>
        <a:srgbClr val="00BCF2"/>
      </a:accent6>
      <a:hlink>
        <a:srgbClr val="0078D7"/>
      </a:hlink>
      <a:folHlink>
        <a:srgbClr val="0078D7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6_16x9_Template_v02.potx" id="{6D265718-F71C-45FC-85DF-CBD805DB0B02}" vid="{010D9A64-1D32-41D6-8220-BE29D3027D94}"/>
    </a:ext>
  </a:extLst>
</a:theme>
</file>

<file path=ppt/theme/theme3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6_16x9_Template_v02.potx" id="{6D265718-F71C-45FC-85DF-CBD805DB0B02}" vid="{792B4888-C2F9-45FC-AD5D-E824DE8783D2}"/>
    </a:ext>
  </a:extLst>
</a:theme>
</file>

<file path=ppt/theme/theme4.xml><?xml version="1.0" encoding="utf-8"?>
<a:theme xmlns:a="http://schemas.openxmlformats.org/drawingml/2006/main" name="2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696F770B-E90D-47BF-847F-20047A5A1635}" vid="{749274AE-43E9-456C-94AA-09BA796CB6B5}"/>
    </a:ext>
  </a:extLst>
</a:theme>
</file>

<file path=ppt/theme/theme5.xml><?xml version="1.0" encoding="utf-8"?>
<a:theme xmlns:a="http://schemas.openxmlformats.org/drawingml/2006/main" name="3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Guy  Bowerman, Neil Gat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2016-09-27T04:00:00+00:00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BRK3283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01c77077-aee4-4b5f-bd4e-9cd40a6fff29"/>
    <ds:schemaRef ds:uri="8ff673fc-3231-4e3a-893b-6d7f7cd32766"/>
    <ds:schemaRef ds:uri="http://schemas.microsoft.com/sharepoint/v3"/>
    <ds:schemaRef ds:uri="230e9df3-be65-4c73-a93b-d1236ebd677e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Microsoft_2016_16x9_Template_v02</Template>
  <TotalTime>114</TotalTime>
  <Words>766</Words>
  <Application>Microsoft Office PowerPoint</Application>
  <PresentationFormat>Custom</PresentationFormat>
  <Paragraphs>115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Calibri</vt:lpstr>
      <vt:lpstr>Consolas</vt:lpstr>
      <vt:lpstr>Gill Sans Light</vt:lpstr>
      <vt:lpstr>Segoe UI</vt:lpstr>
      <vt:lpstr>Segoe UI Light</vt:lpstr>
      <vt:lpstr>Wingdings</vt:lpstr>
      <vt:lpstr>5-50002_Ignite_Breakout_Template</vt:lpstr>
      <vt:lpstr>6-30537_Envision 2016 Concurrent Template_Dark</vt:lpstr>
      <vt:lpstr>1_5-50002_Ignite_Breakout_Template</vt:lpstr>
      <vt:lpstr>2_5-50002_Ignite_Breakout_Template</vt:lpstr>
      <vt:lpstr>3_5-50002_Ignite_Breakout_Template</vt:lpstr>
      <vt:lpstr>Ensure Reliable environments through Operational Validation test on Production</vt:lpstr>
      <vt:lpstr>PowerPoint Presentation</vt:lpstr>
      <vt:lpstr>What is Infrastructure as Code?</vt:lpstr>
      <vt:lpstr>Infrastructure as Code</vt:lpstr>
      <vt:lpstr>What is Operational validation Tests</vt:lpstr>
      <vt:lpstr>PowerPoint Presentation</vt:lpstr>
      <vt:lpstr>Why Operational validation Tests</vt:lpstr>
      <vt:lpstr>PowerPoint Presentation</vt:lpstr>
      <vt:lpstr>Tools for conducting Operation Validation</vt:lpstr>
      <vt:lpstr>PowerPoint Presentation</vt:lpstr>
      <vt:lpstr>Sample Operation validation script</vt:lpstr>
      <vt:lpstr>PowerPoint Presentation</vt:lpstr>
      <vt:lpstr>Conduct Operations Validation</vt:lpstr>
      <vt:lpstr>PowerPoint Presentation</vt:lpstr>
      <vt:lpstr>Operational validation as part of Release pipeline </vt:lpstr>
      <vt:lpstr>Questions and Thank you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Autoscale your applications with VM Scale Sets</dc:title>
  <dc:subject>&lt;Speech title here&gt;</dc:subject>
  <dc:creator>MS Events 0074</dc:creator>
  <cp:keywords>Microsoft 2016</cp:keywords>
  <dc:description>Template: Mitchell Derrey, Silverfox Productions_x000d_
Formatting: _x000d_
Audience Type:</dc:description>
  <cp:lastModifiedBy>Ritesh Modi</cp:lastModifiedBy>
  <cp:revision>16</cp:revision>
  <dcterms:created xsi:type="dcterms:W3CDTF">2016-09-27T18:52:31Z</dcterms:created>
  <dcterms:modified xsi:type="dcterms:W3CDTF">2017-02-10T04:26:01Z</dcterms:modified>
  <cp:category>Microsoft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  <property fmtid="{D5CDD505-2E9C-101B-9397-08002B2CF9AE}" pid="14" name="MSIP_Label_f42aa342-8706-4288-bd11-ebb85995028c_Enabled">
    <vt:lpwstr>True</vt:lpwstr>
  </property>
  <property fmtid="{D5CDD505-2E9C-101B-9397-08002B2CF9AE}" pid="15" name="MSIP_Label_f42aa342-8706-4288-bd11-ebb85995028c_Ref">
    <vt:lpwstr>https://api.informationprotection.azure.com/api/72f988bf-86f1-41af-91ab-2d7cd011db47</vt:lpwstr>
  </property>
  <property fmtid="{D5CDD505-2E9C-101B-9397-08002B2CF9AE}" pid="16" name="MSIP_Label_f42aa342-8706-4288-bd11-ebb85995028c_AssignedBy">
    <vt:lpwstr>rimodi@microsoft.com</vt:lpwstr>
  </property>
  <property fmtid="{D5CDD505-2E9C-101B-9397-08002B2CF9AE}" pid="17" name="MSIP_Label_f42aa342-8706-4288-bd11-ebb85995028c_DateCreated">
    <vt:lpwstr>2017-02-07T21:14:01.0392579+05:30</vt:lpwstr>
  </property>
  <property fmtid="{D5CDD505-2E9C-101B-9397-08002B2CF9AE}" pid="18" name="MSIP_Label_f42aa342-8706-4288-bd11-ebb85995028c_Name">
    <vt:lpwstr>General</vt:lpwstr>
  </property>
  <property fmtid="{D5CDD505-2E9C-101B-9397-08002B2CF9AE}" pid="19" name="MSIP_Label_f42aa342-8706-4288-bd11-ebb85995028c_Extended_MSFT_Method">
    <vt:lpwstr>Automatic</vt:lpwstr>
  </property>
  <property fmtid="{D5CDD505-2E9C-101B-9397-08002B2CF9AE}" pid="20" name="Sensitivity">
    <vt:lpwstr>General</vt:lpwstr>
  </property>
</Properties>
</file>