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Black Ops One"/>
      <p:regular r:id="rId18"/>
    </p:embeddedFont>
    <p:embeddedFont>
      <p:font typeface="Darker Grotesque Medium"/>
      <p:regular r:id="rId19"/>
      <p:bold r:id="rId20"/>
    </p:embeddedFont>
    <p:embeddedFont>
      <p:font typeface="Anaheim"/>
      <p:regular r:id="rId21"/>
    </p:embeddedFont>
    <p:embeddedFont>
      <p:font typeface="Bebas Neue"/>
      <p:regular r:id="rId22"/>
    </p:embeddedFont>
    <p:embeddedFont>
      <p:font typeface="NanumMyeongjo ExtraBold"/>
      <p:bold r:id="rId23"/>
    </p:embeddedFont>
    <p:embeddedFont>
      <p:font typeface="Darker Grotesque"/>
      <p:regular r:id="rId24"/>
      <p:bold r:id="rId25"/>
    </p:embeddedFont>
    <p:embeddedFont>
      <p:font typeface="Syne"/>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A/wHgnKdXF7eYRR0Sca4aBVb5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arkerGrotesqueMedium-bold.fntdata"/><Relationship Id="rId22" Type="http://schemas.openxmlformats.org/officeDocument/2006/relationships/font" Target="fonts/BebasNeue-regular.fntdata"/><Relationship Id="rId21" Type="http://schemas.openxmlformats.org/officeDocument/2006/relationships/font" Target="fonts/Anaheim-regular.fntdata"/><Relationship Id="rId24" Type="http://schemas.openxmlformats.org/officeDocument/2006/relationships/font" Target="fonts/DarkerGrotesque-regular.fntdata"/><Relationship Id="rId23" Type="http://schemas.openxmlformats.org/officeDocument/2006/relationships/font" Target="fonts/NanumMyeongjoExtra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yne-regular.fntdata"/><Relationship Id="rId25" Type="http://schemas.openxmlformats.org/officeDocument/2006/relationships/font" Target="fonts/DarkerGrotesque-bold.fntdata"/><Relationship Id="rId28" Type="http://customschemas.google.com/relationships/presentationmetadata" Target="metadata"/><Relationship Id="rId27" Type="http://schemas.openxmlformats.org/officeDocument/2006/relationships/font" Target="fonts/Syn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DarkerGrotesqueMedium-regular.fntdata"/><Relationship Id="rId18" Type="http://schemas.openxmlformats.org/officeDocument/2006/relationships/font" Target="fonts/BlackOps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aabb4fa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baabb4fa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8.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2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2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8.png"/><Relationship Id="rId4" Type="http://schemas.openxmlformats.org/officeDocument/2006/relationships/image" Target="../media/image1.png"/><Relationship Id="rId9" Type="http://schemas.openxmlformats.org/officeDocument/2006/relationships/hyperlink" Target="http://bit.ly/2TtBDfr"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hyperlink" Target="https://bit.ly/3A1uf1Q" TargetMode="External"/><Relationship Id="rId8" Type="http://schemas.openxmlformats.org/officeDocument/2006/relationships/hyperlink" Target="http://bit.ly/2TyoMs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8.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15"/>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0" name="Google Shape;10;p15"/>
          <p:cNvPicPr preferRelativeResize="0"/>
          <p:nvPr/>
        </p:nvPicPr>
        <p:blipFill rotWithShape="1">
          <a:blip r:embed="rId3">
            <a:alphaModFix/>
          </a:blip>
          <a:srcRect b="0" l="0" r="0" t="0"/>
          <a:stretch/>
        </p:blipFill>
        <p:spPr>
          <a:xfrm>
            <a:off x="-4" y="0"/>
            <a:ext cx="2214682" cy="1610100"/>
          </a:xfrm>
          <a:prstGeom prst="rect">
            <a:avLst/>
          </a:prstGeom>
          <a:noFill/>
          <a:ln>
            <a:noFill/>
          </a:ln>
        </p:spPr>
      </p:pic>
      <p:pic>
        <p:nvPicPr>
          <p:cNvPr id="11" name="Google Shape;11;p15"/>
          <p:cNvPicPr preferRelativeResize="0"/>
          <p:nvPr/>
        </p:nvPicPr>
        <p:blipFill rotWithShape="1">
          <a:blip r:embed="rId4">
            <a:alphaModFix/>
          </a:blip>
          <a:srcRect b="0" l="0" r="0" t="0"/>
          <a:stretch/>
        </p:blipFill>
        <p:spPr>
          <a:xfrm>
            <a:off x="6412400" y="0"/>
            <a:ext cx="2731600" cy="1564250"/>
          </a:xfrm>
          <a:prstGeom prst="rect">
            <a:avLst/>
          </a:prstGeom>
          <a:noFill/>
          <a:ln>
            <a:noFill/>
          </a:ln>
        </p:spPr>
      </p:pic>
      <p:pic>
        <p:nvPicPr>
          <p:cNvPr id="12" name="Google Shape;12;p15"/>
          <p:cNvPicPr preferRelativeResize="0"/>
          <p:nvPr/>
        </p:nvPicPr>
        <p:blipFill rotWithShape="1">
          <a:blip r:embed="rId5">
            <a:alphaModFix/>
          </a:blip>
          <a:srcRect b="0" l="0" r="0" t="0"/>
          <a:stretch/>
        </p:blipFill>
        <p:spPr>
          <a:xfrm>
            <a:off x="0" y="3839000"/>
            <a:ext cx="2286350" cy="1304500"/>
          </a:xfrm>
          <a:prstGeom prst="rect">
            <a:avLst/>
          </a:prstGeom>
          <a:noFill/>
          <a:ln>
            <a:noFill/>
          </a:ln>
        </p:spPr>
      </p:pic>
      <p:pic>
        <p:nvPicPr>
          <p:cNvPr id="13" name="Google Shape;13;p15"/>
          <p:cNvPicPr preferRelativeResize="0"/>
          <p:nvPr/>
        </p:nvPicPr>
        <p:blipFill rotWithShape="1">
          <a:blip r:embed="rId6">
            <a:alphaModFix/>
          </a:blip>
          <a:srcRect b="0" l="0" r="0" t="0"/>
          <a:stretch/>
        </p:blipFill>
        <p:spPr>
          <a:xfrm flipH="1" rot="10800000">
            <a:off x="5106178" y="4340275"/>
            <a:ext cx="4037825" cy="803225"/>
          </a:xfrm>
          <a:prstGeom prst="rect">
            <a:avLst/>
          </a:prstGeom>
          <a:noFill/>
          <a:ln>
            <a:noFill/>
          </a:ln>
        </p:spPr>
      </p:pic>
      <p:sp>
        <p:nvSpPr>
          <p:cNvPr id="14" name="Google Shape;14;p15"/>
          <p:cNvSpPr txBox="1"/>
          <p:nvPr>
            <p:ph idx="1" type="subTitle"/>
          </p:nvPr>
        </p:nvSpPr>
        <p:spPr>
          <a:xfrm rot="-5400000">
            <a:off x="7500550" y="1230675"/>
            <a:ext cx="2571600" cy="47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 name="Google Shape;15;p15"/>
          <p:cNvSpPr txBox="1"/>
          <p:nvPr>
            <p:ph type="ctrTitle"/>
          </p:nvPr>
        </p:nvSpPr>
        <p:spPr>
          <a:xfrm>
            <a:off x="713225" y="2066625"/>
            <a:ext cx="5671200" cy="1610100"/>
          </a:xfrm>
          <a:prstGeom prst="rect">
            <a:avLst/>
          </a:prstGeom>
          <a:noFill/>
          <a:ln>
            <a:noFill/>
          </a:ln>
        </p:spPr>
        <p:txBody>
          <a:bodyPr anchorCtr="0" anchor="b" bIns="91425" lIns="91425" spcFirstLastPara="1" rIns="91425" wrap="square" tIns="91425">
            <a:noAutofit/>
          </a:bodyPr>
          <a:lstStyle>
            <a:lvl1pPr lvl="0" algn="l">
              <a:lnSpc>
                <a:spcPct val="75000"/>
              </a:lnSpc>
              <a:spcBef>
                <a:spcPts val="0"/>
              </a:spcBef>
              <a:spcAft>
                <a:spcPts val="0"/>
              </a:spcAft>
              <a:buClr>
                <a:srgbClr val="191919"/>
              </a:buClr>
              <a:buSzPts val="5200"/>
              <a:buNone/>
              <a:defRPr sz="6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6" name="Google Shape;16;p15"/>
          <p:cNvSpPr txBox="1"/>
          <p:nvPr>
            <p:ph idx="2" type="subTitle"/>
          </p:nvPr>
        </p:nvSpPr>
        <p:spPr>
          <a:xfrm>
            <a:off x="713225" y="3788025"/>
            <a:ext cx="56712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pic>
        <p:nvPicPr>
          <p:cNvPr id="74" name="Google Shape;74;p24"/>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75" name="Google Shape;75;p24"/>
          <p:cNvPicPr preferRelativeResize="0"/>
          <p:nvPr/>
        </p:nvPicPr>
        <p:blipFill rotWithShape="1">
          <a:blip r:embed="rId3">
            <a:alphaModFix/>
          </a:blip>
          <a:srcRect b="0" l="0" r="27927" t="40440"/>
          <a:stretch/>
        </p:blipFill>
        <p:spPr>
          <a:xfrm flipH="1">
            <a:off x="0" y="0"/>
            <a:ext cx="2409550" cy="1140250"/>
          </a:xfrm>
          <a:prstGeom prst="rect">
            <a:avLst/>
          </a:prstGeom>
          <a:noFill/>
          <a:ln>
            <a:noFill/>
          </a:ln>
        </p:spPr>
      </p:pic>
      <p:pic>
        <p:nvPicPr>
          <p:cNvPr id="76" name="Google Shape;76;p24"/>
          <p:cNvPicPr preferRelativeResize="0"/>
          <p:nvPr/>
        </p:nvPicPr>
        <p:blipFill rotWithShape="1">
          <a:blip r:embed="rId4">
            <a:alphaModFix/>
          </a:blip>
          <a:srcRect b="0" l="0" r="0" t="0"/>
          <a:stretch/>
        </p:blipFill>
        <p:spPr>
          <a:xfrm rot="10800000">
            <a:off x="6698225" y="-6550"/>
            <a:ext cx="2475750" cy="1412600"/>
          </a:xfrm>
          <a:prstGeom prst="rect">
            <a:avLst/>
          </a:prstGeom>
          <a:noFill/>
          <a:ln>
            <a:noFill/>
          </a:ln>
        </p:spPr>
      </p:pic>
      <p:pic>
        <p:nvPicPr>
          <p:cNvPr id="77" name="Google Shape;77;p24"/>
          <p:cNvPicPr preferRelativeResize="0"/>
          <p:nvPr/>
        </p:nvPicPr>
        <p:blipFill rotWithShape="1">
          <a:blip r:embed="rId5">
            <a:alphaModFix/>
          </a:blip>
          <a:srcRect b="0" l="0" r="0" t="58752"/>
          <a:stretch/>
        </p:blipFill>
        <p:spPr>
          <a:xfrm rot="10800000">
            <a:off x="485500" y="4487425"/>
            <a:ext cx="7191375" cy="675750"/>
          </a:xfrm>
          <a:prstGeom prst="rect">
            <a:avLst/>
          </a:prstGeom>
          <a:noFill/>
          <a:ln>
            <a:noFill/>
          </a:ln>
        </p:spPr>
      </p:pic>
      <p:sp>
        <p:nvSpPr>
          <p:cNvPr id="78" name="Google Shape;78;p24"/>
          <p:cNvSpPr txBox="1"/>
          <p:nvPr>
            <p:ph idx="1" type="subTitle"/>
          </p:nvPr>
        </p:nvSpPr>
        <p:spPr>
          <a:xfrm>
            <a:off x="4909646" y="2768247"/>
            <a:ext cx="2685000" cy="163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 name="Google Shape;79;p24"/>
          <p:cNvSpPr txBox="1"/>
          <p:nvPr>
            <p:ph idx="2" type="subTitle"/>
          </p:nvPr>
        </p:nvSpPr>
        <p:spPr>
          <a:xfrm>
            <a:off x="1549363" y="2768247"/>
            <a:ext cx="2685000" cy="163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24"/>
          <p:cNvSpPr txBox="1"/>
          <p:nvPr>
            <p:ph idx="3" type="subTitle"/>
          </p:nvPr>
        </p:nvSpPr>
        <p:spPr>
          <a:xfrm>
            <a:off x="1549363" y="2367146"/>
            <a:ext cx="2685000" cy="46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1" name="Google Shape;81;p24"/>
          <p:cNvSpPr txBox="1"/>
          <p:nvPr>
            <p:ph idx="4" type="subTitle"/>
          </p:nvPr>
        </p:nvSpPr>
        <p:spPr>
          <a:xfrm>
            <a:off x="4909646" y="2367146"/>
            <a:ext cx="2685000" cy="46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2" name="Google Shape;82;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pic>
        <p:nvPicPr>
          <p:cNvPr id="84" name="Google Shape;84;p25"/>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85" name="Google Shape;85;p25"/>
          <p:cNvPicPr preferRelativeResize="0"/>
          <p:nvPr/>
        </p:nvPicPr>
        <p:blipFill rotWithShape="1">
          <a:blip r:embed="rId3">
            <a:alphaModFix/>
          </a:blip>
          <a:srcRect b="0" l="20842" r="0" t="11728"/>
          <a:stretch/>
        </p:blipFill>
        <p:spPr>
          <a:xfrm flipH="1">
            <a:off x="5419425" y="0"/>
            <a:ext cx="3724575" cy="3019575"/>
          </a:xfrm>
          <a:prstGeom prst="rect">
            <a:avLst/>
          </a:prstGeom>
          <a:noFill/>
          <a:ln>
            <a:noFill/>
          </a:ln>
        </p:spPr>
      </p:pic>
      <p:pic>
        <p:nvPicPr>
          <p:cNvPr id="86" name="Google Shape;86;p25"/>
          <p:cNvPicPr preferRelativeResize="0"/>
          <p:nvPr/>
        </p:nvPicPr>
        <p:blipFill rotWithShape="1">
          <a:blip r:embed="rId4">
            <a:alphaModFix/>
          </a:blip>
          <a:srcRect b="17925" l="7791" r="0" t="0"/>
          <a:stretch/>
        </p:blipFill>
        <p:spPr>
          <a:xfrm>
            <a:off x="0" y="2957650"/>
            <a:ext cx="4303675" cy="2185850"/>
          </a:xfrm>
          <a:prstGeom prst="rect">
            <a:avLst/>
          </a:prstGeom>
          <a:noFill/>
          <a:ln>
            <a:noFill/>
          </a:ln>
        </p:spPr>
      </p:pic>
      <p:pic>
        <p:nvPicPr>
          <p:cNvPr id="87" name="Google Shape;87;p25"/>
          <p:cNvPicPr preferRelativeResize="0"/>
          <p:nvPr/>
        </p:nvPicPr>
        <p:blipFill rotWithShape="1">
          <a:blip r:embed="rId5">
            <a:alphaModFix/>
          </a:blip>
          <a:srcRect b="28952" l="0" r="28047" t="0"/>
          <a:stretch/>
        </p:blipFill>
        <p:spPr>
          <a:xfrm>
            <a:off x="7704725" y="3586145"/>
            <a:ext cx="1439275" cy="1563300"/>
          </a:xfrm>
          <a:prstGeom prst="rect">
            <a:avLst/>
          </a:prstGeom>
          <a:noFill/>
          <a:ln>
            <a:noFill/>
          </a:ln>
        </p:spPr>
      </p:pic>
      <p:pic>
        <p:nvPicPr>
          <p:cNvPr id="88" name="Google Shape;88;p25"/>
          <p:cNvPicPr preferRelativeResize="0"/>
          <p:nvPr/>
        </p:nvPicPr>
        <p:blipFill rotWithShape="1">
          <a:blip r:embed="rId5">
            <a:alphaModFix/>
          </a:blip>
          <a:srcRect b="0" l="0" r="45088" t="0"/>
          <a:stretch/>
        </p:blipFill>
        <p:spPr>
          <a:xfrm rot="10800000">
            <a:off x="-15675" y="0"/>
            <a:ext cx="1098375" cy="2200275"/>
          </a:xfrm>
          <a:prstGeom prst="rect">
            <a:avLst/>
          </a:prstGeom>
          <a:noFill/>
          <a:ln>
            <a:noFill/>
          </a:ln>
        </p:spPr>
      </p:pic>
      <p:sp>
        <p:nvSpPr>
          <p:cNvPr id="89" name="Google Shape;89;p25"/>
          <p:cNvSpPr txBox="1"/>
          <p:nvPr>
            <p:ph type="title"/>
          </p:nvPr>
        </p:nvSpPr>
        <p:spPr>
          <a:xfrm>
            <a:off x="811975" y="667475"/>
            <a:ext cx="3491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90" name="Google Shape;90;p25"/>
          <p:cNvSpPr txBox="1"/>
          <p:nvPr>
            <p:ph idx="1" type="subTitle"/>
          </p:nvPr>
        </p:nvSpPr>
        <p:spPr>
          <a:xfrm>
            <a:off x="811975" y="1364200"/>
            <a:ext cx="34917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91" name="Google Shape;91;p25"/>
          <p:cNvSpPr/>
          <p:nvPr>
            <p:ph idx="2" type="pic"/>
          </p:nvPr>
        </p:nvSpPr>
        <p:spPr>
          <a:xfrm>
            <a:off x="4827750" y="539550"/>
            <a:ext cx="3355500" cy="4064400"/>
          </a:xfrm>
          <a:prstGeom prst="roundRect">
            <a:avLst>
              <a:gd fmla="val 16667" name="adj"/>
            </a:avLst>
          </a:prstGeom>
          <a:noFill/>
          <a:ln>
            <a:noFill/>
          </a:ln>
          <a:effectLst>
            <a:outerShdw blurRad="57150" rotWithShape="0" algn="bl" dir="5400000" dist="19050">
              <a:schemeClr val="dk2">
                <a:alpha val="49411"/>
              </a:schemeClr>
            </a:outerShdw>
          </a:effectLst>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pic>
        <p:nvPicPr>
          <p:cNvPr id="93" name="Google Shape;93;p26"/>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94" name="Google Shape;94;p26"/>
          <p:cNvPicPr preferRelativeResize="0"/>
          <p:nvPr/>
        </p:nvPicPr>
        <p:blipFill rotWithShape="1">
          <a:blip r:embed="rId2">
            <a:alphaModFix/>
          </a:blip>
          <a:srcRect b="0" l="0" r="0" t="0"/>
          <a:stretch/>
        </p:blipFill>
        <p:spPr>
          <a:xfrm>
            <a:off x="13" y="0"/>
            <a:ext cx="9143976" cy="5143500"/>
          </a:xfrm>
          <a:prstGeom prst="rect">
            <a:avLst/>
          </a:prstGeom>
          <a:noFill/>
          <a:ln>
            <a:noFill/>
          </a:ln>
        </p:spPr>
      </p:pic>
      <p:sp>
        <p:nvSpPr>
          <p:cNvPr id="95" name="Google Shape;95;p26"/>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96" name="Google Shape;96;p26"/>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pic>
        <p:nvPicPr>
          <p:cNvPr id="97" name="Google Shape;97;p26"/>
          <p:cNvPicPr preferRelativeResize="0"/>
          <p:nvPr/>
        </p:nvPicPr>
        <p:blipFill rotWithShape="1">
          <a:blip r:embed="rId3">
            <a:alphaModFix/>
          </a:blip>
          <a:srcRect b="0" l="0" r="0" t="0"/>
          <a:stretch/>
        </p:blipFill>
        <p:spPr>
          <a:xfrm flipH="1">
            <a:off x="6698225" y="3750575"/>
            <a:ext cx="2475750" cy="1412600"/>
          </a:xfrm>
          <a:prstGeom prst="rect">
            <a:avLst/>
          </a:prstGeom>
          <a:noFill/>
          <a:ln>
            <a:noFill/>
          </a:ln>
        </p:spPr>
      </p:pic>
      <p:pic>
        <p:nvPicPr>
          <p:cNvPr id="98" name="Google Shape;98;p26"/>
          <p:cNvPicPr preferRelativeResize="0"/>
          <p:nvPr/>
        </p:nvPicPr>
        <p:blipFill rotWithShape="1">
          <a:blip r:embed="rId4">
            <a:alphaModFix/>
          </a:blip>
          <a:srcRect b="0" l="0" r="0" t="58752"/>
          <a:stretch/>
        </p:blipFill>
        <p:spPr>
          <a:xfrm flipH="1">
            <a:off x="485500" y="-6550"/>
            <a:ext cx="7191375" cy="675750"/>
          </a:xfrm>
          <a:prstGeom prst="rect">
            <a:avLst/>
          </a:prstGeom>
          <a:noFill/>
          <a:ln>
            <a:noFill/>
          </a:ln>
        </p:spPr>
      </p:pic>
      <p:pic>
        <p:nvPicPr>
          <p:cNvPr id="99" name="Google Shape;99;p26"/>
          <p:cNvPicPr preferRelativeResize="0"/>
          <p:nvPr/>
        </p:nvPicPr>
        <p:blipFill rotWithShape="1">
          <a:blip r:embed="rId5">
            <a:alphaModFix/>
          </a:blip>
          <a:srcRect b="0" l="0" r="0" t="0"/>
          <a:stretch/>
        </p:blipFill>
        <p:spPr>
          <a:xfrm flipH="1">
            <a:off x="13" y="2943213"/>
            <a:ext cx="3438525" cy="22002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27"/>
          <p:cNvSpPr/>
          <p:nvPr>
            <p:ph idx="2" type="pic"/>
          </p:nvPr>
        </p:nvSpPr>
        <p:spPr>
          <a:xfrm>
            <a:off x="-50" y="0"/>
            <a:ext cx="9144000" cy="5143500"/>
          </a:xfrm>
          <a:prstGeom prst="rect">
            <a:avLst/>
          </a:prstGeom>
          <a:noFill/>
          <a:ln>
            <a:noFill/>
          </a:ln>
        </p:spPr>
      </p:sp>
      <p:sp>
        <p:nvSpPr>
          <p:cNvPr id="102" name="Google Shape;102;p27"/>
          <p:cNvSpPr txBox="1"/>
          <p:nvPr>
            <p:ph type="title"/>
          </p:nvPr>
        </p:nvSpPr>
        <p:spPr>
          <a:xfrm>
            <a:off x="5801475" y="3594075"/>
            <a:ext cx="2629500" cy="1009800"/>
          </a:xfrm>
          <a:prstGeom prst="rect">
            <a:avLst/>
          </a:prstGeom>
          <a:solidFill>
            <a:schemeClr val="lt1"/>
          </a:solid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sz="24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4" name="Shape 104"/>
        <p:cNvGrpSpPr/>
        <p:nvPr/>
      </p:nvGrpSpPr>
      <p:grpSpPr>
        <a:xfrm>
          <a:off x="0" y="0"/>
          <a:ext cx="0" cy="0"/>
          <a:chOff x="0" y="0"/>
          <a:chExt cx="0" cy="0"/>
        </a:xfrm>
      </p:grpSpPr>
      <p:pic>
        <p:nvPicPr>
          <p:cNvPr id="105" name="Google Shape;105;p29"/>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06" name="Google Shape;106;p29"/>
          <p:cNvPicPr preferRelativeResize="0"/>
          <p:nvPr/>
        </p:nvPicPr>
        <p:blipFill rotWithShape="1">
          <a:blip r:embed="rId3">
            <a:alphaModFix/>
          </a:blip>
          <a:srcRect b="0" l="0" r="0" t="0"/>
          <a:stretch/>
        </p:blipFill>
        <p:spPr>
          <a:xfrm flipH="1" rot="10800000">
            <a:off x="0" y="0"/>
            <a:ext cx="2328000" cy="1328300"/>
          </a:xfrm>
          <a:prstGeom prst="rect">
            <a:avLst/>
          </a:prstGeom>
          <a:noFill/>
          <a:ln>
            <a:noFill/>
          </a:ln>
        </p:spPr>
      </p:pic>
      <p:pic>
        <p:nvPicPr>
          <p:cNvPr id="107" name="Google Shape;107;p29"/>
          <p:cNvPicPr preferRelativeResize="0"/>
          <p:nvPr/>
        </p:nvPicPr>
        <p:blipFill rotWithShape="1">
          <a:blip r:embed="rId4">
            <a:alphaModFix/>
          </a:blip>
          <a:srcRect b="0" l="0" r="0" t="0"/>
          <a:stretch/>
        </p:blipFill>
        <p:spPr>
          <a:xfrm>
            <a:off x="7689450" y="3536625"/>
            <a:ext cx="1482650" cy="1630900"/>
          </a:xfrm>
          <a:prstGeom prst="rect">
            <a:avLst/>
          </a:prstGeom>
          <a:noFill/>
          <a:ln>
            <a:noFill/>
          </a:ln>
        </p:spPr>
      </p:pic>
      <p:pic>
        <p:nvPicPr>
          <p:cNvPr id="108" name="Google Shape;108;p29"/>
          <p:cNvPicPr preferRelativeResize="0"/>
          <p:nvPr/>
        </p:nvPicPr>
        <p:blipFill rotWithShape="1">
          <a:blip r:embed="rId5">
            <a:alphaModFix/>
          </a:blip>
          <a:srcRect b="0" l="0" r="0" t="60586"/>
          <a:stretch/>
        </p:blipFill>
        <p:spPr>
          <a:xfrm rot="10800000">
            <a:off x="-403875" y="4513525"/>
            <a:ext cx="7191375" cy="645700"/>
          </a:xfrm>
          <a:prstGeom prst="rect">
            <a:avLst/>
          </a:prstGeom>
          <a:noFill/>
          <a:ln>
            <a:noFill/>
          </a:ln>
        </p:spPr>
      </p:pic>
      <p:pic>
        <p:nvPicPr>
          <p:cNvPr id="109" name="Google Shape;109;p29"/>
          <p:cNvPicPr preferRelativeResize="0"/>
          <p:nvPr/>
        </p:nvPicPr>
        <p:blipFill rotWithShape="1">
          <a:blip r:embed="rId3">
            <a:alphaModFix/>
          </a:blip>
          <a:srcRect b="14045" l="33275" r="0" t="0"/>
          <a:stretch/>
        </p:blipFill>
        <p:spPr>
          <a:xfrm rot="10800000">
            <a:off x="7061325" y="-13975"/>
            <a:ext cx="2103650" cy="1546175"/>
          </a:xfrm>
          <a:prstGeom prst="rect">
            <a:avLst/>
          </a:prstGeom>
          <a:noFill/>
          <a:ln>
            <a:noFill/>
          </a:ln>
        </p:spPr>
      </p:pic>
      <p:sp>
        <p:nvSpPr>
          <p:cNvPr id="110" name="Google Shape;110;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1" name="Google Shape;111;p29"/>
          <p:cNvSpPr txBox="1"/>
          <p:nvPr>
            <p:ph idx="2" type="title"/>
          </p:nvPr>
        </p:nvSpPr>
        <p:spPr>
          <a:xfrm>
            <a:off x="1505400" y="140468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2" name="Google Shape;112;p29"/>
          <p:cNvSpPr txBox="1"/>
          <p:nvPr>
            <p:ph idx="3" type="title"/>
          </p:nvPr>
        </p:nvSpPr>
        <p:spPr>
          <a:xfrm>
            <a:off x="1505400" y="299049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3" name="Google Shape;113;p29"/>
          <p:cNvSpPr txBox="1"/>
          <p:nvPr>
            <p:ph idx="4" type="title"/>
          </p:nvPr>
        </p:nvSpPr>
        <p:spPr>
          <a:xfrm>
            <a:off x="4204650" y="140468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4" name="Google Shape;114;p29"/>
          <p:cNvSpPr txBox="1"/>
          <p:nvPr>
            <p:ph idx="5" type="title"/>
          </p:nvPr>
        </p:nvSpPr>
        <p:spPr>
          <a:xfrm>
            <a:off x="4204675" y="299049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5" name="Google Shape;115;p29"/>
          <p:cNvSpPr txBox="1"/>
          <p:nvPr>
            <p:ph idx="6" type="title"/>
          </p:nvPr>
        </p:nvSpPr>
        <p:spPr>
          <a:xfrm>
            <a:off x="6903900" y="140468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6" name="Google Shape;116;p29"/>
          <p:cNvSpPr txBox="1"/>
          <p:nvPr>
            <p:ph idx="7" type="title"/>
          </p:nvPr>
        </p:nvSpPr>
        <p:spPr>
          <a:xfrm>
            <a:off x="6903950" y="299049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7" name="Google Shape;117;p29"/>
          <p:cNvSpPr txBox="1"/>
          <p:nvPr>
            <p:ph idx="1" type="subTitle"/>
          </p:nvPr>
        </p:nvSpPr>
        <p:spPr>
          <a:xfrm>
            <a:off x="720000" y="1950875"/>
            <a:ext cx="23055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29"/>
          <p:cNvSpPr txBox="1"/>
          <p:nvPr>
            <p:ph idx="8" type="subTitle"/>
          </p:nvPr>
        </p:nvSpPr>
        <p:spPr>
          <a:xfrm>
            <a:off x="3419275" y="1950875"/>
            <a:ext cx="23055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9" name="Google Shape;119;p29"/>
          <p:cNvSpPr txBox="1"/>
          <p:nvPr>
            <p:ph idx="9" type="subTitle"/>
          </p:nvPr>
        </p:nvSpPr>
        <p:spPr>
          <a:xfrm>
            <a:off x="6118550" y="1950875"/>
            <a:ext cx="23055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0" name="Google Shape;120;p29"/>
          <p:cNvSpPr txBox="1"/>
          <p:nvPr>
            <p:ph idx="13" type="subTitle"/>
          </p:nvPr>
        </p:nvSpPr>
        <p:spPr>
          <a:xfrm>
            <a:off x="720000" y="3536625"/>
            <a:ext cx="23055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 name="Google Shape;121;p29"/>
          <p:cNvSpPr txBox="1"/>
          <p:nvPr>
            <p:ph idx="14" type="subTitle"/>
          </p:nvPr>
        </p:nvSpPr>
        <p:spPr>
          <a:xfrm>
            <a:off x="3419275" y="3536625"/>
            <a:ext cx="23055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2" name="Google Shape;122;p29"/>
          <p:cNvSpPr txBox="1"/>
          <p:nvPr>
            <p:ph idx="15" type="subTitle"/>
          </p:nvPr>
        </p:nvSpPr>
        <p:spPr>
          <a:xfrm>
            <a:off x="6118550" y="3536625"/>
            <a:ext cx="2305500" cy="78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23" name="Shape 123"/>
        <p:cNvGrpSpPr/>
        <p:nvPr/>
      </p:nvGrpSpPr>
      <p:grpSpPr>
        <a:xfrm>
          <a:off x="0" y="0"/>
          <a:ext cx="0" cy="0"/>
          <a:chOff x="0" y="0"/>
          <a:chExt cx="0" cy="0"/>
        </a:xfrm>
      </p:grpSpPr>
      <p:pic>
        <p:nvPicPr>
          <p:cNvPr id="124" name="Google Shape;124;p30"/>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25" name="Google Shape;125;p30"/>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26" name="Google Shape;126;p30"/>
          <p:cNvPicPr preferRelativeResize="0"/>
          <p:nvPr/>
        </p:nvPicPr>
        <p:blipFill rotWithShape="1">
          <a:blip r:embed="rId3">
            <a:alphaModFix/>
          </a:blip>
          <a:srcRect b="32961" l="3884" r="10549" t="0"/>
          <a:stretch/>
        </p:blipFill>
        <p:spPr>
          <a:xfrm flipH="1" rot="10800000">
            <a:off x="-13124" y="-13125"/>
            <a:ext cx="2714025" cy="1213225"/>
          </a:xfrm>
          <a:prstGeom prst="rect">
            <a:avLst/>
          </a:prstGeom>
          <a:noFill/>
          <a:ln>
            <a:noFill/>
          </a:ln>
        </p:spPr>
      </p:pic>
      <p:pic>
        <p:nvPicPr>
          <p:cNvPr id="127" name="Google Shape;127;p30"/>
          <p:cNvPicPr preferRelativeResize="0"/>
          <p:nvPr/>
        </p:nvPicPr>
        <p:blipFill rotWithShape="1">
          <a:blip r:embed="rId3">
            <a:alphaModFix/>
          </a:blip>
          <a:srcRect b="20191" l="5546" r="4846" t="12770"/>
          <a:stretch/>
        </p:blipFill>
        <p:spPr>
          <a:xfrm rot="10800000">
            <a:off x="6304726" y="-13125"/>
            <a:ext cx="2842200" cy="1213225"/>
          </a:xfrm>
          <a:prstGeom prst="rect">
            <a:avLst/>
          </a:prstGeom>
          <a:noFill/>
          <a:ln>
            <a:noFill/>
          </a:ln>
        </p:spPr>
      </p:pic>
      <p:pic>
        <p:nvPicPr>
          <p:cNvPr id="128" name="Google Shape;128;p30"/>
          <p:cNvPicPr preferRelativeResize="0"/>
          <p:nvPr/>
        </p:nvPicPr>
        <p:blipFill rotWithShape="1">
          <a:blip r:embed="rId4">
            <a:alphaModFix/>
          </a:blip>
          <a:srcRect b="0" l="0" r="0" t="44604"/>
          <a:stretch/>
        </p:blipFill>
        <p:spPr>
          <a:xfrm flipH="1" rot="10800000">
            <a:off x="193426" y="4636819"/>
            <a:ext cx="3028950" cy="532925"/>
          </a:xfrm>
          <a:prstGeom prst="rect">
            <a:avLst/>
          </a:prstGeom>
          <a:noFill/>
          <a:ln>
            <a:noFill/>
          </a:ln>
        </p:spPr>
      </p:pic>
      <p:pic>
        <p:nvPicPr>
          <p:cNvPr id="129" name="Google Shape;129;p30"/>
          <p:cNvPicPr preferRelativeResize="0"/>
          <p:nvPr/>
        </p:nvPicPr>
        <p:blipFill rotWithShape="1">
          <a:blip r:embed="rId5">
            <a:alphaModFix/>
          </a:blip>
          <a:srcRect b="0" l="0" r="2419" t="60414"/>
          <a:stretch/>
        </p:blipFill>
        <p:spPr>
          <a:xfrm flipH="1" rot="10800000">
            <a:off x="4592401" y="4735250"/>
            <a:ext cx="4559624" cy="421375"/>
          </a:xfrm>
          <a:prstGeom prst="rect">
            <a:avLst/>
          </a:prstGeom>
          <a:noFill/>
          <a:ln>
            <a:noFill/>
          </a:ln>
        </p:spPr>
      </p:pic>
      <p:sp>
        <p:nvSpPr>
          <p:cNvPr id="130" name="Google Shape;130;p30"/>
          <p:cNvSpPr txBox="1"/>
          <p:nvPr>
            <p:ph type="title"/>
          </p:nvPr>
        </p:nvSpPr>
        <p:spPr>
          <a:xfrm>
            <a:off x="713225" y="589725"/>
            <a:ext cx="2402100" cy="11466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31" name="Google Shape;131;p30"/>
          <p:cNvSpPr txBox="1"/>
          <p:nvPr>
            <p:ph idx="1" type="subTitle"/>
          </p:nvPr>
        </p:nvSpPr>
        <p:spPr>
          <a:xfrm>
            <a:off x="713225" y="1686100"/>
            <a:ext cx="24021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32" name="Shape 132"/>
        <p:cNvGrpSpPr/>
        <p:nvPr/>
      </p:nvGrpSpPr>
      <p:grpSpPr>
        <a:xfrm>
          <a:off x="0" y="0"/>
          <a:ext cx="0" cy="0"/>
          <a:chOff x="0" y="0"/>
          <a:chExt cx="0" cy="0"/>
        </a:xfrm>
      </p:grpSpPr>
      <p:pic>
        <p:nvPicPr>
          <p:cNvPr id="133" name="Google Shape;133;p31"/>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34" name="Google Shape;134;p31"/>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35" name="Google Shape;135;p31"/>
          <p:cNvPicPr preferRelativeResize="0"/>
          <p:nvPr/>
        </p:nvPicPr>
        <p:blipFill rotWithShape="1">
          <a:blip r:embed="rId3">
            <a:alphaModFix/>
          </a:blip>
          <a:srcRect b="32961" l="3884" r="10549" t="0"/>
          <a:stretch/>
        </p:blipFill>
        <p:spPr>
          <a:xfrm rot="10800000">
            <a:off x="6438000" y="-13125"/>
            <a:ext cx="2714025" cy="1213225"/>
          </a:xfrm>
          <a:prstGeom prst="rect">
            <a:avLst/>
          </a:prstGeom>
          <a:noFill/>
          <a:ln>
            <a:noFill/>
          </a:ln>
        </p:spPr>
      </p:pic>
      <p:pic>
        <p:nvPicPr>
          <p:cNvPr id="136" name="Google Shape;136;p31"/>
          <p:cNvPicPr preferRelativeResize="0"/>
          <p:nvPr/>
        </p:nvPicPr>
        <p:blipFill rotWithShape="1">
          <a:blip r:embed="rId3">
            <a:alphaModFix/>
          </a:blip>
          <a:srcRect b="20191" l="5546" r="4846" t="12770"/>
          <a:stretch/>
        </p:blipFill>
        <p:spPr>
          <a:xfrm flipH="1" rot="10800000">
            <a:off x="-8025" y="-13125"/>
            <a:ext cx="2842200" cy="1213225"/>
          </a:xfrm>
          <a:prstGeom prst="rect">
            <a:avLst/>
          </a:prstGeom>
          <a:noFill/>
          <a:ln>
            <a:noFill/>
          </a:ln>
        </p:spPr>
      </p:pic>
      <p:pic>
        <p:nvPicPr>
          <p:cNvPr id="137" name="Google Shape;137;p31"/>
          <p:cNvPicPr preferRelativeResize="0"/>
          <p:nvPr/>
        </p:nvPicPr>
        <p:blipFill rotWithShape="1">
          <a:blip r:embed="rId4">
            <a:alphaModFix/>
          </a:blip>
          <a:srcRect b="0" l="0" r="0" t="44604"/>
          <a:stretch/>
        </p:blipFill>
        <p:spPr>
          <a:xfrm rot="10800000">
            <a:off x="5916525" y="4636819"/>
            <a:ext cx="3028950" cy="532925"/>
          </a:xfrm>
          <a:prstGeom prst="rect">
            <a:avLst/>
          </a:prstGeom>
          <a:noFill/>
          <a:ln>
            <a:noFill/>
          </a:ln>
        </p:spPr>
      </p:pic>
      <p:pic>
        <p:nvPicPr>
          <p:cNvPr id="138" name="Google Shape;138;p31"/>
          <p:cNvPicPr preferRelativeResize="0"/>
          <p:nvPr/>
        </p:nvPicPr>
        <p:blipFill rotWithShape="1">
          <a:blip r:embed="rId5">
            <a:alphaModFix/>
          </a:blip>
          <a:srcRect b="0" l="0" r="2419" t="60414"/>
          <a:stretch/>
        </p:blipFill>
        <p:spPr>
          <a:xfrm rot="10800000">
            <a:off x="-13124" y="4735250"/>
            <a:ext cx="4559624" cy="421375"/>
          </a:xfrm>
          <a:prstGeom prst="rect">
            <a:avLst/>
          </a:prstGeom>
          <a:noFill/>
          <a:ln>
            <a:noFill/>
          </a:ln>
        </p:spPr>
      </p:pic>
      <p:sp>
        <p:nvSpPr>
          <p:cNvPr id="139" name="Google Shape;139;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40" name="Google Shape;140;p31"/>
          <p:cNvSpPr txBox="1"/>
          <p:nvPr>
            <p:ph idx="1" type="subTitle"/>
          </p:nvPr>
        </p:nvSpPr>
        <p:spPr>
          <a:xfrm>
            <a:off x="720000" y="1171188"/>
            <a:ext cx="7704000" cy="112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41" name="Shape 141"/>
        <p:cNvGrpSpPr/>
        <p:nvPr/>
      </p:nvGrpSpPr>
      <p:grpSpPr>
        <a:xfrm>
          <a:off x="0" y="0"/>
          <a:ext cx="0" cy="0"/>
          <a:chOff x="0" y="0"/>
          <a:chExt cx="0" cy="0"/>
        </a:xfrm>
      </p:grpSpPr>
      <p:pic>
        <p:nvPicPr>
          <p:cNvPr id="142" name="Google Shape;142;p32"/>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43" name="Google Shape;143;p32"/>
          <p:cNvPicPr preferRelativeResize="0"/>
          <p:nvPr/>
        </p:nvPicPr>
        <p:blipFill rotWithShape="1">
          <a:blip r:embed="rId3">
            <a:alphaModFix/>
          </a:blip>
          <a:srcRect b="0" l="0" r="0" t="47193"/>
          <a:stretch/>
        </p:blipFill>
        <p:spPr>
          <a:xfrm>
            <a:off x="4475025" y="-6"/>
            <a:ext cx="4800300" cy="504250"/>
          </a:xfrm>
          <a:prstGeom prst="rect">
            <a:avLst/>
          </a:prstGeom>
          <a:noFill/>
          <a:ln>
            <a:noFill/>
          </a:ln>
        </p:spPr>
      </p:pic>
      <p:pic>
        <p:nvPicPr>
          <p:cNvPr id="144" name="Google Shape;144;p32"/>
          <p:cNvPicPr preferRelativeResize="0"/>
          <p:nvPr/>
        </p:nvPicPr>
        <p:blipFill rotWithShape="1">
          <a:blip r:embed="rId4">
            <a:alphaModFix/>
          </a:blip>
          <a:srcRect b="25428" l="0" r="7577" t="0"/>
          <a:stretch/>
        </p:blipFill>
        <p:spPr>
          <a:xfrm rot="10800000">
            <a:off x="-19675" y="0"/>
            <a:ext cx="2482675" cy="1281850"/>
          </a:xfrm>
          <a:prstGeom prst="rect">
            <a:avLst/>
          </a:prstGeom>
          <a:noFill/>
          <a:ln>
            <a:noFill/>
          </a:ln>
        </p:spPr>
      </p:pic>
      <p:pic>
        <p:nvPicPr>
          <p:cNvPr id="145" name="Google Shape;145;p32"/>
          <p:cNvPicPr preferRelativeResize="0"/>
          <p:nvPr/>
        </p:nvPicPr>
        <p:blipFill rotWithShape="1">
          <a:blip r:embed="rId4">
            <a:alphaModFix/>
          </a:blip>
          <a:srcRect b="30767" l="0" r="32189" t="0"/>
          <a:stretch/>
        </p:blipFill>
        <p:spPr>
          <a:xfrm>
            <a:off x="6557900" y="3486750"/>
            <a:ext cx="2586100" cy="1689550"/>
          </a:xfrm>
          <a:prstGeom prst="rect">
            <a:avLst/>
          </a:prstGeom>
          <a:noFill/>
          <a:ln>
            <a:noFill/>
          </a:ln>
        </p:spPr>
      </p:pic>
      <p:sp>
        <p:nvSpPr>
          <p:cNvPr id="146" name="Google Shape;146;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pic>
        <p:nvPicPr>
          <p:cNvPr id="147" name="Google Shape;147;p32"/>
          <p:cNvPicPr preferRelativeResize="0"/>
          <p:nvPr/>
        </p:nvPicPr>
        <p:blipFill rotWithShape="1">
          <a:blip r:embed="rId5">
            <a:alphaModFix/>
          </a:blip>
          <a:srcRect b="0" l="0" r="0" t="0"/>
          <a:stretch/>
        </p:blipFill>
        <p:spPr>
          <a:xfrm flipH="1" rot="10800000">
            <a:off x="25" y="3762350"/>
            <a:ext cx="1899750" cy="1381150"/>
          </a:xfrm>
          <a:prstGeom prst="rect">
            <a:avLst/>
          </a:prstGeom>
          <a:noFill/>
          <a:ln>
            <a:noFill/>
          </a:ln>
        </p:spPr>
      </p:pic>
      <p:sp>
        <p:nvSpPr>
          <p:cNvPr id="148" name="Google Shape;148;p32"/>
          <p:cNvSpPr txBox="1"/>
          <p:nvPr>
            <p:ph idx="1" type="subTitle"/>
          </p:nvPr>
        </p:nvSpPr>
        <p:spPr>
          <a:xfrm>
            <a:off x="720000" y="1287625"/>
            <a:ext cx="3789000" cy="324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100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49" name="Google Shape;149;p32"/>
          <p:cNvSpPr txBox="1"/>
          <p:nvPr>
            <p:ph idx="2" type="subTitle"/>
          </p:nvPr>
        </p:nvSpPr>
        <p:spPr>
          <a:xfrm>
            <a:off x="4635000" y="1287625"/>
            <a:ext cx="3789000" cy="324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0" name="Shape 150"/>
        <p:cNvGrpSpPr/>
        <p:nvPr/>
      </p:nvGrpSpPr>
      <p:grpSpPr>
        <a:xfrm>
          <a:off x="0" y="0"/>
          <a:ext cx="0" cy="0"/>
          <a:chOff x="0" y="0"/>
          <a:chExt cx="0" cy="0"/>
        </a:xfrm>
      </p:grpSpPr>
      <p:pic>
        <p:nvPicPr>
          <p:cNvPr id="151" name="Google Shape;151;p33"/>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52" name="Google Shape;152;p33"/>
          <p:cNvPicPr preferRelativeResize="0"/>
          <p:nvPr/>
        </p:nvPicPr>
        <p:blipFill rotWithShape="1">
          <a:blip r:embed="rId3">
            <a:alphaModFix/>
          </a:blip>
          <a:srcRect b="11845" l="37556" r="0" t="0"/>
          <a:stretch/>
        </p:blipFill>
        <p:spPr>
          <a:xfrm>
            <a:off x="0" y="2719100"/>
            <a:ext cx="3058525" cy="2463775"/>
          </a:xfrm>
          <a:prstGeom prst="rect">
            <a:avLst/>
          </a:prstGeom>
          <a:noFill/>
          <a:ln>
            <a:noFill/>
          </a:ln>
        </p:spPr>
      </p:pic>
      <p:pic>
        <p:nvPicPr>
          <p:cNvPr id="153" name="Google Shape;153;p33"/>
          <p:cNvPicPr preferRelativeResize="0"/>
          <p:nvPr/>
        </p:nvPicPr>
        <p:blipFill rotWithShape="1">
          <a:blip r:embed="rId4">
            <a:alphaModFix/>
          </a:blip>
          <a:srcRect b="0" l="0" r="0" t="0"/>
          <a:stretch/>
        </p:blipFill>
        <p:spPr>
          <a:xfrm flipH="1" rot="10800000">
            <a:off x="7052450" y="0"/>
            <a:ext cx="2091550" cy="1338350"/>
          </a:xfrm>
          <a:prstGeom prst="rect">
            <a:avLst/>
          </a:prstGeom>
          <a:noFill/>
          <a:ln>
            <a:noFill/>
          </a:ln>
        </p:spPr>
      </p:pic>
      <p:pic>
        <p:nvPicPr>
          <p:cNvPr id="154" name="Google Shape;154;p33"/>
          <p:cNvPicPr preferRelativeResize="0"/>
          <p:nvPr/>
        </p:nvPicPr>
        <p:blipFill rotWithShape="1">
          <a:blip r:embed="rId5">
            <a:alphaModFix/>
          </a:blip>
          <a:srcRect b="0" l="0" r="0" t="23629"/>
          <a:stretch/>
        </p:blipFill>
        <p:spPr>
          <a:xfrm>
            <a:off x="29575" y="4272"/>
            <a:ext cx="3028950" cy="734700"/>
          </a:xfrm>
          <a:prstGeom prst="rect">
            <a:avLst/>
          </a:prstGeom>
          <a:noFill/>
          <a:ln>
            <a:noFill/>
          </a:ln>
        </p:spPr>
      </p:pic>
      <p:pic>
        <p:nvPicPr>
          <p:cNvPr id="155" name="Google Shape;155;p33"/>
          <p:cNvPicPr preferRelativeResize="0"/>
          <p:nvPr/>
        </p:nvPicPr>
        <p:blipFill rotWithShape="1">
          <a:blip r:embed="rId6">
            <a:alphaModFix/>
          </a:blip>
          <a:srcRect b="0" l="0" r="0" t="23547"/>
          <a:stretch/>
        </p:blipFill>
        <p:spPr>
          <a:xfrm flipH="1" rot="10800000">
            <a:off x="7006650" y="4220900"/>
            <a:ext cx="2137350" cy="935725"/>
          </a:xfrm>
          <a:prstGeom prst="rect">
            <a:avLst/>
          </a:prstGeom>
          <a:noFill/>
          <a:ln>
            <a:noFill/>
          </a:ln>
        </p:spPr>
      </p:pic>
      <p:sp>
        <p:nvSpPr>
          <p:cNvPr id="156" name="Google Shape;156;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57" name="Google Shape;157;p33"/>
          <p:cNvSpPr txBox="1"/>
          <p:nvPr>
            <p:ph idx="1" type="subTitle"/>
          </p:nvPr>
        </p:nvSpPr>
        <p:spPr>
          <a:xfrm>
            <a:off x="719975" y="2769332"/>
            <a:ext cx="2305500" cy="150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8" name="Google Shape;158;p33"/>
          <p:cNvSpPr txBox="1"/>
          <p:nvPr>
            <p:ph idx="2" type="subTitle"/>
          </p:nvPr>
        </p:nvSpPr>
        <p:spPr>
          <a:xfrm>
            <a:off x="3419250" y="2769332"/>
            <a:ext cx="2305500" cy="150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9" name="Google Shape;159;p33"/>
          <p:cNvSpPr txBox="1"/>
          <p:nvPr>
            <p:ph idx="3" type="subTitle"/>
          </p:nvPr>
        </p:nvSpPr>
        <p:spPr>
          <a:xfrm>
            <a:off x="6118439" y="2769332"/>
            <a:ext cx="2305500" cy="150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0" name="Google Shape;160;p33"/>
          <p:cNvSpPr txBox="1"/>
          <p:nvPr>
            <p:ph idx="4" type="subTitle"/>
          </p:nvPr>
        </p:nvSpPr>
        <p:spPr>
          <a:xfrm>
            <a:off x="719975" y="2307550"/>
            <a:ext cx="23055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1" name="Google Shape;161;p33"/>
          <p:cNvSpPr txBox="1"/>
          <p:nvPr>
            <p:ph idx="5" type="subTitle"/>
          </p:nvPr>
        </p:nvSpPr>
        <p:spPr>
          <a:xfrm>
            <a:off x="3419250" y="2307550"/>
            <a:ext cx="23055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2" name="Google Shape;162;p33"/>
          <p:cNvSpPr txBox="1"/>
          <p:nvPr>
            <p:ph idx="6" type="subTitle"/>
          </p:nvPr>
        </p:nvSpPr>
        <p:spPr>
          <a:xfrm>
            <a:off x="6118439" y="2307550"/>
            <a:ext cx="23055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 name="Shape 17"/>
        <p:cNvGrpSpPr/>
        <p:nvPr/>
      </p:nvGrpSpPr>
      <p:grpSpPr>
        <a:xfrm>
          <a:off x="0" y="0"/>
          <a:ext cx="0" cy="0"/>
          <a:chOff x="0" y="0"/>
          <a:chExt cx="0" cy="0"/>
        </a:xfrm>
      </p:grpSpPr>
      <p:pic>
        <p:nvPicPr>
          <p:cNvPr id="18" name="Google Shape;18;p16"/>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9" name="Google Shape;19;p16"/>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20" name="Google Shape;20;p16"/>
          <p:cNvPicPr preferRelativeResize="0"/>
          <p:nvPr/>
        </p:nvPicPr>
        <p:blipFill rotWithShape="1">
          <a:blip r:embed="rId3">
            <a:alphaModFix/>
          </a:blip>
          <a:srcRect b="0" l="20842" r="0" t="11728"/>
          <a:stretch/>
        </p:blipFill>
        <p:spPr>
          <a:xfrm>
            <a:off x="-15685" y="-41712"/>
            <a:ext cx="2696194" cy="2185850"/>
          </a:xfrm>
          <a:prstGeom prst="rect">
            <a:avLst/>
          </a:prstGeom>
          <a:noFill/>
          <a:ln>
            <a:noFill/>
          </a:ln>
        </p:spPr>
      </p:pic>
      <p:pic>
        <p:nvPicPr>
          <p:cNvPr id="21" name="Google Shape;21;p16"/>
          <p:cNvPicPr preferRelativeResize="0"/>
          <p:nvPr/>
        </p:nvPicPr>
        <p:blipFill rotWithShape="1">
          <a:blip r:embed="rId4">
            <a:alphaModFix/>
          </a:blip>
          <a:srcRect b="17925" l="7791" r="0" t="0"/>
          <a:stretch/>
        </p:blipFill>
        <p:spPr>
          <a:xfrm flipH="1">
            <a:off x="4824650" y="2957650"/>
            <a:ext cx="4303675" cy="2185850"/>
          </a:xfrm>
          <a:prstGeom prst="rect">
            <a:avLst/>
          </a:prstGeom>
          <a:noFill/>
          <a:ln>
            <a:noFill/>
          </a:ln>
        </p:spPr>
      </p:pic>
      <p:pic>
        <p:nvPicPr>
          <p:cNvPr id="22" name="Google Shape;22;p16"/>
          <p:cNvPicPr preferRelativeResize="0"/>
          <p:nvPr/>
        </p:nvPicPr>
        <p:blipFill rotWithShape="1">
          <a:blip r:embed="rId5">
            <a:alphaModFix/>
          </a:blip>
          <a:srcRect b="28952" l="0" r="28047" t="0"/>
          <a:stretch/>
        </p:blipFill>
        <p:spPr>
          <a:xfrm flipH="1">
            <a:off x="-15675" y="3586145"/>
            <a:ext cx="1439275" cy="1563300"/>
          </a:xfrm>
          <a:prstGeom prst="rect">
            <a:avLst/>
          </a:prstGeom>
          <a:noFill/>
          <a:ln>
            <a:noFill/>
          </a:ln>
        </p:spPr>
      </p:pic>
      <p:pic>
        <p:nvPicPr>
          <p:cNvPr id="23" name="Google Shape;23;p16"/>
          <p:cNvPicPr preferRelativeResize="0"/>
          <p:nvPr/>
        </p:nvPicPr>
        <p:blipFill rotWithShape="1">
          <a:blip r:embed="rId5">
            <a:alphaModFix/>
          </a:blip>
          <a:srcRect b="0" l="0" r="45088" t="0"/>
          <a:stretch/>
        </p:blipFill>
        <p:spPr>
          <a:xfrm flipH="1" rot="10800000">
            <a:off x="8045625" y="0"/>
            <a:ext cx="1098375" cy="2200275"/>
          </a:xfrm>
          <a:prstGeom prst="rect">
            <a:avLst/>
          </a:prstGeom>
          <a:noFill/>
          <a:ln>
            <a:noFill/>
          </a:ln>
        </p:spPr>
      </p:pic>
      <p:sp>
        <p:nvSpPr>
          <p:cNvPr id="24" name="Google Shape;24;p16"/>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3" name="Shape 163"/>
        <p:cNvGrpSpPr/>
        <p:nvPr/>
      </p:nvGrpSpPr>
      <p:grpSpPr>
        <a:xfrm>
          <a:off x="0" y="0"/>
          <a:ext cx="0" cy="0"/>
          <a:chOff x="0" y="0"/>
          <a:chExt cx="0" cy="0"/>
        </a:xfrm>
      </p:grpSpPr>
      <p:pic>
        <p:nvPicPr>
          <p:cNvPr id="164" name="Google Shape;164;p34"/>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65" name="Google Shape;165;p34"/>
          <p:cNvPicPr preferRelativeResize="0"/>
          <p:nvPr/>
        </p:nvPicPr>
        <p:blipFill rotWithShape="1">
          <a:blip r:embed="rId3">
            <a:alphaModFix/>
          </a:blip>
          <a:srcRect b="0" l="0" r="0" t="47193"/>
          <a:stretch/>
        </p:blipFill>
        <p:spPr>
          <a:xfrm>
            <a:off x="4475025" y="-6"/>
            <a:ext cx="4800300" cy="504250"/>
          </a:xfrm>
          <a:prstGeom prst="rect">
            <a:avLst/>
          </a:prstGeom>
          <a:noFill/>
          <a:ln>
            <a:noFill/>
          </a:ln>
        </p:spPr>
      </p:pic>
      <p:pic>
        <p:nvPicPr>
          <p:cNvPr id="166" name="Google Shape;166;p34"/>
          <p:cNvPicPr preferRelativeResize="0"/>
          <p:nvPr/>
        </p:nvPicPr>
        <p:blipFill rotWithShape="1">
          <a:blip r:embed="rId4">
            <a:alphaModFix/>
          </a:blip>
          <a:srcRect b="25428" l="0" r="7577" t="0"/>
          <a:stretch/>
        </p:blipFill>
        <p:spPr>
          <a:xfrm rot="10800000">
            <a:off x="-19675" y="0"/>
            <a:ext cx="2482675" cy="1281850"/>
          </a:xfrm>
          <a:prstGeom prst="rect">
            <a:avLst/>
          </a:prstGeom>
          <a:noFill/>
          <a:ln>
            <a:noFill/>
          </a:ln>
        </p:spPr>
      </p:pic>
      <p:pic>
        <p:nvPicPr>
          <p:cNvPr id="167" name="Google Shape;167;p34"/>
          <p:cNvPicPr preferRelativeResize="0"/>
          <p:nvPr/>
        </p:nvPicPr>
        <p:blipFill rotWithShape="1">
          <a:blip r:embed="rId4">
            <a:alphaModFix/>
          </a:blip>
          <a:srcRect b="30767" l="0" r="32189" t="0"/>
          <a:stretch/>
        </p:blipFill>
        <p:spPr>
          <a:xfrm>
            <a:off x="6557900" y="3486750"/>
            <a:ext cx="2586100" cy="1689550"/>
          </a:xfrm>
          <a:prstGeom prst="rect">
            <a:avLst/>
          </a:prstGeom>
          <a:noFill/>
          <a:ln>
            <a:noFill/>
          </a:ln>
        </p:spPr>
      </p:pic>
      <p:pic>
        <p:nvPicPr>
          <p:cNvPr id="168" name="Google Shape;168;p34"/>
          <p:cNvPicPr preferRelativeResize="0"/>
          <p:nvPr/>
        </p:nvPicPr>
        <p:blipFill rotWithShape="1">
          <a:blip r:embed="rId5">
            <a:alphaModFix/>
          </a:blip>
          <a:srcRect b="0" l="0" r="0" t="43239"/>
          <a:stretch/>
        </p:blipFill>
        <p:spPr>
          <a:xfrm rot="10800000">
            <a:off x="229900" y="4597449"/>
            <a:ext cx="3028950" cy="546050"/>
          </a:xfrm>
          <a:prstGeom prst="rect">
            <a:avLst/>
          </a:prstGeom>
          <a:noFill/>
          <a:ln>
            <a:noFill/>
          </a:ln>
        </p:spPr>
      </p:pic>
      <p:sp>
        <p:nvSpPr>
          <p:cNvPr id="169" name="Google Shape;169;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70" name="Google Shape;170;p34"/>
          <p:cNvSpPr txBox="1"/>
          <p:nvPr>
            <p:ph idx="1" type="subTitle"/>
          </p:nvPr>
        </p:nvSpPr>
        <p:spPr>
          <a:xfrm>
            <a:off x="1634224" y="17489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1" name="Google Shape;171;p34"/>
          <p:cNvSpPr txBox="1"/>
          <p:nvPr>
            <p:ph idx="2" type="subTitle"/>
          </p:nvPr>
        </p:nvSpPr>
        <p:spPr>
          <a:xfrm>
            <a:off x="5580373" y="17489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2" name="Google Shape;172;p34"/>
          <p:cNvSpPr txBox="1"/>
          <p:nvPr>
            <p:ph idx="3" type="subTitle"/>
          </p:nvPr>
        </p:nvSpPr>
        <p:spPr>
          <a:xfrm>
            <a:off x="1634224" y="34094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3" name="Google Shape;173;p34"/>
          <p:cNvSpPr txBox="1"/>
          <p:nvPr>
            <p:ph idx="4" type="subTitle"/>
          </p:nvPr>
        </p:nvSpPr>
        <p:spPr>
          <a:xfrm>
            <a:off x="5580373" y="34094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4" name="Google Shape;174;p34"/>
          <p:cNvSpPr txBox="1"/>
          <p:nvPr>
            <p:ph idx="5" type="subTitle"/>
          </p:nvPr>
        </p:nvSpPr>
        <p:spPr>
          <a:xfrm>
            <a:off x="1634225" y="1419626"/>
            <a:ext cx="2811000" cy="40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5" name="Google Shape;175;p34"/>
          <p:cNvSpPr txBox="1"/>
          <p:nvPr>
            <p:ph idx="6" type="subTitle"/>
          </p:nvPr>
        </p:nvSpPr>
        <p:spPr>
          <a:xfrm>
            <a:off x="1634225" y="3080251"/>
            <a:ext cx="2811000" cy="40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6" name="Google Shape;176;p34"/>
          <p:cNvSpPr txBox="1"/>
          <p:nvPr>
            <p:ph idx="7" type="subTitle"/>
          </p:nvPr>
        </p:nvSpPr>
        <p:spPr>
          <a:xfrm>
            <a:off x="5580347" y="1419626"/>
            <a:ext cx="2811000" cy="40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7" name="Google Shape;177;p34"/>
          <p:cNvSpPr txBox="1"/>
          <p:nvPr>
            <p:ph idx="8" type="subTitle"/>
          </p:nvPr>
        </p:nvSpPr>
        <p:spPr>
          <a:xfrm>
            <a:off x="5580347" y="3080251"/>
            <a:ext cx="2811000" cy="40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8" name="Shape 178"/>
        <p:cNvGrpSpPr/>
        <p:nvPr/>
      </p:nvGrpSpPr>
      <p:grpSpPr>
        <a:xfrm>
          <a:off x="0" y="0"/>
          <a:ext cx="0" cy="0"/>
          <a:chOff x="0" y="0"/>
          <a:chExt cx="0" cy="0"/>
        </a:xfrm>
      </p:grpSpPr>
      <p:pic>
        <p:nvPicPr>
          <p:cNvPr id="179" name="Google Shape;179;p35"/>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80" name="Google Shape;180;p35"/>
          <p:cNvPicPr preferRelativeResize="0"/>
          <p:nvPr/>
        </p:nvPicPr>
        <p:blipFill rotWithShape="1">
          <a:blip r:embed="rId3">
            <a:alphaModFix/>
          </a:blip>
          <a:srcRect b="32961" l="3884" r="10549" t="0"/>
          <a:stretch/>
        </p:blipFill>
        <p:spPr>
          <a:xfrm rot="10800000">
            <a:off x="6438000" y="-13125"/>
            <a:ext cx="2714025" cy="1213225"/>
          </a:xfrm>
          <a:prstGeom prst="rect">
            <a:avLst/>
          </a:prstGeom>
          <a:noFill/>
          <a:ln>
            <a:noFill/>
          </a:ln>
        </p:spPr>
      </p:pic>
      <p:pic>
        <p:nvPicPr>
          <p:cNvPr id="181" name="Google Shape;181;p35"/>
          <p:cNvPicPr preferRelativeResize="0"/>
          <p:nvPr/>
        </p:nvPicPr>
        <p:blipFill rotWithShape="1">
          <a:blip r:embed="rId3">
            <a:alphaModFix/>
          </a:blip>
          <a:srcRect b="20191" l="5546" r="4846" t="12770"/>
          <a:stretch/>
        </p:blipFill>
        <p:spPr>
          <a:xfrm flipH="1" rot="10800000">
            <a:off x="-8025" y="-13125"/>
            <a:ext cx="2842200" cy="1213225"/>
          </a:xfrm>
          <a:prstGeom prst="rect">
            <a:avLst/>
          </a:prstGeom>
          <a:noFill/>
          <a:ln>
            <a:noFill/>
          </a:ln>
        </p:spPr>
      </p:pic>
      <p:pic>
        <p:nvPicPr>
          <p:cNvPr id="182" name="Google Shape;182;p35"/>
          <p:cNvPicPr preferRelativeResize="0"/>
          <p:nvPr/>
        </p:nvPicPr>
        <p:blipFill rotWithShape="1">
          <a:blip r:embed="rId4">
            <a:alphaModFix/>
          </a:blip>
          <a:srcRect b="0" l="0" r="0" t="44604"/>
          <a:stretch/>
        </p:blipFill>
        <p:spPr>
          <a:xfrm rot="10800000">
            <a:off x="5916525" y="4636819"/>
            <a:ext cx="3028950" cy="532925"/>
          </a:xfrm>
          <a:prstGeom prst="rect">
            <a:avLst/>
          </a:prstGeom>
          <a:noFill/>
          <a:ln>
            <a:noFill/>
          </a:ln>
        </p:spPr>
      </p:pic>
      <p:pic>
        <p:nvPicPr>
          <p:cNvPr id="183" name="Google Shape;183;p35"/>
          <p:cNvPicPr preferRelativeResize="0"/>
          <p:nvPr/>
        </p:nvPicPr>
        <p:blipFill rotWithShape="1">
          <a:blip r:embed="rId5">
            <a:alphaModFix/>
          </a:blip>
          <a:srcRect b="0" l="0" r="2419" t="60414"/>
          <a:stretch/>
        </p:blipFill>
        <p:spPr>
          <a:xfrm rot="10800000">
            <a:off x="-13124" y="4735250"/>
            <a:ext cx="4559624" cy="421375"/>
          </a:xfrm>
          <a:prstGeom prst="rect">
            <a:avLst/>
          </a:prstGeom>
          <a:noFill/>
          <a:ln>
            <a:noFill/>
          </a:ln>
        </p:spPr>
      </p:pic>
      <p:sp>
        <p:nvSpPr>
          <p:cNvPr id="184" name="Google Shape;184;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85" name="Google Shape;185;p35"/>
          <p:cNvSpPr txBox="1"/>
          <p:nvPr>
            <p:ph idx="1" type="subTitle"/>
          </p:nvPr>
        </p:nvSpPr>
        <p:spPr>
          <a:xfrm>
            <a:off x="720000"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6" name="Google Shape;186;p35"/>
          <p:cNvSpPr txBox="1"/>
          <p:nvPr>
            <p:ph idx="2" type="subTitle"/>
          </p:nvPr>
        </p:nvSpPr>
        <p:spPr>
          <a:xfrm>
            <a:off x="3579000"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7" name="Google Shape;187;p35"/>
          <p:cNvSpPr txBox="1"/>
          <p:nvPr>
            <p:ph idx="3" type="subTitle"/>
          </p:nvPr>
        </p:nvSpPr>
        <p:spPr>
          <a:xfrm>
            <a:off x="720000" y="344045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8" name="Google Shape;188;p35"/>
          <p:cNvSpPr txBox="1"/>
          <p:nvPr>
            <p:ph idx="4" type="subTitle"/>
          </p:nvPr>
        </p:nvSpPr>
        <p:spPr>
          <a:xfrm>
            <a:off x="3579000" y="344045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9" name="Google Shape;189;p35"/>
          <p:cNvSpPr txBox="1"/>
          <p:nvPr>
            <p:ph idx="5" type="subTitle"/>
          </p:nvPr>
        </p:nvSpPr>
        <p:spPr>
          <a:xfrm>
            <a:off x="6437997"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0" name="Google Shape;190;p35"/>
          <p:cNvSpPr txBox="1"/>
          <p:nvPr>
            <p:ph idx="6" type="subTitle"/>
          </p:nvPr>
        </p:nvSpPr>
        <p:spPr>
          <a:xfrm>
            <a:off x="6437997" y="344045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1" name="Google Shape;191;p35"/>
          <p:cNvSpPr txBox="1"/>
          <p:nvPr>
            <p:ph idx="7" type="subTitle"/>
          </p:nvPr>
        </p:nvSpPr>
        <p:spPr>
          <a:xfrm>
            <a:off x="720000" y="1405914"/>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2" name="Google Shape;192;p35"/>
          <p:cNvSpPr txBox="1"/>
          <p:nvPr>
            <p:ph idx="8" type="subTitle"/>
          </p:nvPr>
        </p:nvSpPr>
        <p:spPr>
          <a:xfrm>
            <a:off x="3579000" y="1405914"/>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 name="Google Shape;193;p35"/>
          <p:cNvSpPr txBox="1"/>
          <p:nvPr>
            <p:ph idx="9" type="subTitle"/>
          </p:nvPr>
        </p:nvSpPr>
        <p:spPr>
          <a:xfrm>
            <a:off x="6438000" y="1405914"/>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4" name="Google Shape;194;p35"/>
          <p:cNvSpPr txBox="1"/>
          <p:nvPr>
            <p:ph idx="13" type="subTitle"/>
          </p:nvPr>
        </p:nvSpPr>
        <p:spPr>
          <a:xfrm>
            <a:off x="720000" y="3132989"/>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 name="Google Shape;195;p35"/>
          <p:cNvSpPr txBox="1"/>
          <p:nvPr>
            <p:ph idx="14" type="subTitle"/>
          </p:nvPr>
        </p:nvSpPr>
        <p:spPr>
          <a:xfrm>
            <a:off x="3579000" y="3132989"/>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6" name="Google Shape;196;p35"/>
          <p:cNvSpPr txBox="1"/>
          <p:nvPr>
            <p:ph idx="15" type="subTitle"/>
          </p:nvPr>
        </p:nvSpPr>
        <p:spPr>
          <a:xfrm>
            <a:off x="6438000" y="3132989"/>
            <a:ext cx="1986000" cy="37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97" name="Shape 197"/>
        <p:cNvGrpSpPr/>
        <p:nvPr/>
      </p:nvGrpSpPr>
      <p:grpSpPr>
        <a:xfrm>
          <a:off x="0" y="0"/>
          <a:ext cx="0" cy="0"/>
          <a:chOff x="0" y="0"/>
          <a:chExt cx="0" cy="0"/>
        </a:xfrm>
      </p:grpSpPr>
      <p:pic>
        <p:nvPicPr>
          <p:cNvPr id="198" name="Google Shape;198;p36"/>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199" name="Google Shape;199;p36"/>
          <p:cNvPicPr preferRelativeResize="0"/>
          <p:nvPr/>
        </p:nvPicPr>
        <p:blipFill rotWithShape="1">
          <a:blip r:embed="rId3">
            <a:alphaModFix/>
          </a:blip>
          <a:srcRect b="0" l="0" r="0" t="0"/>
          <a:stretch/>
        </p:blipFill>
        <p:spPr>
          <a:xfrm flipH="1">
            <a:off x="-12" y="2943213"/>
            <a:ext cx="3438525" cy="2200275"/>
          </a:xfrm>
          <a:prstGeom prst="rect">
            <a:avLst/>
          </a:prstGeom>
          <a:noFill/>
          <a:ln>
            <a:noFill/>
          </a:ln>
        </p:spPr>
      </p:pic>
      <p:pic>
        <p:nvPicPr>
          <p:cNvPr id="200" name="Google Shape;200;p36"/>
          <p:cNvPicPr preferRelativeResize="0"/>
          <p:nvPr/>
        </p:nvPicPr>
        <p:blipFill rotWithShape="1">
          <a:blip r:embed="rId4">
            <a:alphaModFix/>
          </a:blip>
          <a:srcRect b="0" l="0" r="0" t="0"/>
          <a:stretch/>
        </p:blipFill>
        <p:spPr>
          <a:xfrm rot="10800000">
            <a:off x="6820150" y="0"/>
            <a:ext cx="2323850" cy="1325900"/>
          </a:xfrm>
          <a:prstGeom prst="rect">
            <a:avLst/>
          </a:prstGeom>
          <a:noFill/>
          <a:ln>
            <a:noFill/>
          </a:ln>
        </p:spPr>
      </p:pic>
      <p:pic>
        <p:nvPicPr>
          <p:cNvPr id="201" name="Google Shape;201;p36"/>
          <p:cNvPicPr preferRelativeResize="0"/>
          <p:nvPr/>
        </p:nvPicPr>
        <p:blipFill rotWithShape="1">
          <a:blip r:embed="rId5">
            <a:alphaModFix/>
          </a:blip>
          <a:srcRect b="0" l="0" r="0" t="0"/>
          <a:stretch/>
        </p:blipFill>
        <p:spPr>
          <a:xfrm>
            <a:off x="0" y="0"/>
            <a:ext cx="1602250" cy="1164850"/>
          </a:xfrm>
          <a:prstGeom prst="rect">
            <a:avLst/>
          </a:prstGeom>
          <a:noFill/>
          <a:ln>
            <a:noFill/>
          </a:ln>
        </p:spPr>
      </p:pic>
      <p:pic>
        <p:nvPicPr>
          <p:cNvPr id="202" name="Google Shape;202;p36"/>
          <p:cNvPicPr preferRelativeResize="0"/>
          <p:nvPr/>
        </p:nvPicPr>
        <p:blipFill rotWithShape="1">
          <a:blip r:embed="rId3">
            <a:alphaModFix/>
          </a:blip>
          <a:srcRect b="0" l="0" r="0" t="0"/>
          <a:stretch/>
        </p:blipFill>
        <p:spPr>
          <a:xfrm>
            <a:off x="7323603" y="3978650"/>
            <a:ext cx="1820393" cy="1164850"/>
          </a:xfrm>
          <a:prstGeom prst="rect">
            <a:avLst/>
          </a:prstGeom>
          <a:noFill/>
          <a:ln>
            <a:noFill/>
          </a:ln>
        </p:spPr>
      </p:pic>
      <p:sp>
        <p:nvSpPr>
          <p:cNvPr id="203" name="Google Shape;203;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204" name="Shape 204"/>
        <p:cNvGrpSpPr/>
        <p:nvPr/>
      </p:nvGrpSpPr>
      <p:grpSpPr>
        <a:xfrm>
          <a:off x="0" y="0"/>
          <a:ext cx="0" cy="0"/>
          <a:chOff x="0" y="0"/>
          <a:chExt cx="0" cy="0"/>
        </a:xfrm>
      </p:grpSpPr>
      <p:pic>
        <p:nvPicPr>
          <p:cNvPr id="205" name="Google Shape;205;p37"/>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206" name="Google Shape;206;p37"/>
          <p:cNvPicPr preferRelativeResize="0"/>
          <p:nvPr/>
        </p:nvPicPr>
        <p:blipFill rotWithShape="1">
          <a:blip r:embed="rId3">
            <a:alphaModFix/>
          </a:blip>
          <a:srcRect b="0" l="0" r="0" t="0"/>
          <a:stretch/>
        </p:blipFill>
        <p:spPr>
          <a:xfrm rot="10800000">
            <a:off x="7037600" y="0"/>
            <a:ext cx="2106400" cy="1201850"/>
          </a:xfrm>
          <a:prstGeom prst="rect">
            <a:avLst/>
          </a:prstGeom>
          <a:noFill/>
          <a:ln>
            <a:noFill/>
          </a:ln>
        </p:spPr>
      </p:pic>
      <p:pic>
        <p:nvPicPr>
          <p:cNvPr id="207" name="Google Shape;207;p37"/>
          <p:cNvPicPr preferRelativeResize="0"/>
          <p:nvPr/>
        </p:nvPicPr>
        <p:blipFill rotWithShape="1">
          <a:blip r:embed="rId4">
            <a:alphaModFix/>
          </a:blip>
          <a:srcRect b="0" l="0" r="0" t="0"/>
          <a:stretch/>
        </p:blipFill>
        <p:spPr>
          <a:xfrm flipH="1">
            <a:off x="7125" y="3724500"/>
            <a:ext cx="1282450" cy="1410700"/>
          </a:xfrm>
          <a:prstGeom prst="rect">
            <a:avLst/>
          </a:prstGeom>
          <a:noFill/>
          <a:ln>
            <a:noFill/>
          </a:ln>
        </p:spPr>
      </p:pic>
      <p:pic>
        <p:nvPicPr>
          <p:cNvPr id="208" name="Google Shape;208;p37"/>
          <p:cNvPicPr preferRelativeResize="0"/>
          <p:nvPr/>
        </p:nvPicPr>
        <p:blipFill rotWithShape="1">
          <a:blip r:embed="rId5">
            <a:alphaModFix/>
          </a:blip>
          <a:srcRect b="0" l="0" r="0" t="60586"/>
          <a:stretch/>
        </p:blipFill>
        <p:spPr>
          <a:xfrm flipH="1" rot="10800000">
            <a:off x="2718800" y="4604000"/>
            <a:ext cx="6652075" cy="597300"/>
          </a:xfrm>
          <a:prstGeom prst="rect">
            <a:avLst/>
          </a:prstGeom>
          <a:noFill/>
          <a:ln>
            <a:noFill/>
          </a:ln>
        </p:spPr>
      </p:pic>
      <p:pic>
        <p:nvPicPr>
          <p:cNvPr id="209" name="Google Shape;209;p37"/>
          <p:cNvPicPr preferRelativeResize="0"/>
          <p:nvPr/>
        </p:nvPicPr>
        <p:blipFill rotWithShape="1">
          <a:blip r:embed="rId3">
            <a:alphaModFix/>
          </a:blip>
          <a:srcRect b="14045" l="33275" r="0" t="0"/>
          <a:stretch/>
        </p:blipFill>
        <p:spPr>
          <a:xfrm flipH="1" rot="10800000">
            <a:off x="25" y="1737"/>
            <a:ext cx="1985400" cy="1459275"/>
          </a:xfrm>
          <a:prstGeom prst="rect">
            <a:avLst/>
          </a:prstGeom>
          <a:noFill/>
          <a:ln>
            <a:noFill/>
          </a:ln>
        </p:spPr>
      </p:pic>
      <p:sp>
        <p:nvSpPr>
          <p:cNvPr id="210" name="Google Shape;210;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1" name="Shape 211"/>
        <p:cNvGrpSpPr/>
        <p:nvPr/>
      </p:nvGrpSpPr>
      <p:grpSpPr>
        <a:xfrm>
          <a:off x="0" y="0"/>
          <a:ext cx="0" cy="0"/>
          <a:chOff x="0" y="0"/>
          <a:chExt cx="0" cy="0"/>
        </a:xfrm>
      </p:grpSpPr>
      <p:pic>
        <p:nvPicPr>
          <p:cNvPr id="212" name="Google Shape;212;p38"/>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213" name="Google Shape;213;p38"/>
          <p:cNvPicPr preferRelativeResize="0"/>
          <p:nvPr/>
        </p:nvPicPr>
        <p:blipFill rotWithShape="1">
          <a:blip r:embed="rId3">
            <a:alphaModFix/>
          </a:blip>
          <a:srcRect b="0" l="0" r="0" t="0"/>
          <a:stretch/>
        </p:blipFill>
        <p:spPr>
          <a:xfrm flipH="1" rot="10800000">
            <a:off x="-4" y="3533400"/>
            <a:ext cx="2214682" cy="1610100"/>
          </a:xfrm>
          <a:prstGeom prst="rect">
            <a:avLst/>
          </a:prstGeom>
          <a:noFill/>
          <a:ln>
            <a:noFill/>
          </a:ln>
        </p:spPr>
      </p:pic>
      <p:pic>
        <p:nvPicPr>
          <p:cNvPr id="214" name="Google Shape;214;p38"/>
          <p:cNvPicPr preferRelativeResize="0"/>
          <p:nvPr/>
        </p:nvPicPr>
        <p:blipFill rotWithShape="1">
          <a:blip r:embed="rId4">
            <a:alphaModFix/>
          </a:blip>
          <a:srcRect b="0" l="0" r="0" t="0"/>
          <a:stretch/>
        </p:blipFill>
        <p:spPr>
          <a:xfrm flipH="1" rot="10800000">
            <a:off x="6614950" y="3695250"/>
            <a:ext cx="2529050" cy="1448250"/>
          </a:xfrm>
          <a:prstGeom prst="rect">
            <a:avLst/>
          </a:prstGeom>
          <a:noFill/>
          <a:ln>
            <a:noFill/>
          </a:ln>
        </p:spPr>
      </p:pic>
      <p:pic>
        <p:nvPicPr>
          <p:cNvPr id="215" name="Google Shape;215;p38"/>
          <p:cNvPicPr preferRelativeResize="0"/>
          <p:nvPr/>
        </p:nvPicPr>
        <p:blipFill rotWithShape="1">
          <a:blip r:embed="rId5">
            <a:alphaModFix/>
          </a:blip>
          <a:srcRect b="0" l="0" r="0" t="0"/>
          <a:stretch/>
        </p:blipFill>
        <p:spPr>
          <a:xfrm flipH="1" rot="10800000">
            <a:off x="0" y="0"/>
            <a:ext cx="2286350" cy="1304500"/>
          </a:xfrm>
          <a:prstGeom prst="rect">
            <a:avLst/>
          </a:prstGeom>
          <a:noFill/>
          <a:ln>
            <a:noFill/>
          </a:ln>
        </p:spPr>
      </p:pic>
      <p:pic>
        <p:nvPicPr>
          <p:cNvPr id="216" name="Google Shape;216;p38"/>
          <p:cNvPicPr preferRelativeResize="0"/>
          <p:nvPr/>
        </p:nvPicPr>
        <p:blipFill rotWithShape="1">
          <a:blip r:embed="rId6">
            <a:alphaModFix/>
          </a:blip>
          <a:srcRect b="0" l="0" r="0" t="0"/>
          <a:stretch/>
        </p:blipFill>
        <p:spPr>
          <a:xfrm>
            <a:off x="5106178" y="0"/>
            <a:ext cx="4037825" cy="803225"/>
          </a:xfrm>
          <a:prstGeom prst="rect">
            <a:avLst/>
          </a:prstGeom>
          <a:noFill/>
          <a:ln>
            <a:noFill/>
          </a:ln>
        </p:spPr>
      </p:pic>
      <p:sp>
        <p:nvSpPr>
          <p:cNvPr id="217" name="Google Shape;217;p38"/>
          <p:cNvSpPr txBox="1"/>
          <p:nvPr>
            <p:ph type="title"/>
          </p:nvPr>
        </p:nvSpPr>
        <p:spPr>
          <a:xfrm>
            <a:off x="2347938" y="540000"/>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7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18" name="Google Shape;218;p38"/>
          <p:cNvSpPr txBox="1"/>
          <p:nvPr>
            <p:ph idx="1" type="subTitle"/>
          </p:nvPr>
        </p:nvSpPr>
        <p:spPr>
          <a:xfrm>
            <a:off x="2347900" y="1598700"/>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9" name="Google Shape;219;p38"/>
          <p:cNvSpPr txBox="1"/>
          <p:nvPr/>
        </p:nvSpPr>
        <p:spPr>
          <a:xfrm>
            <a:off x="2347950" y="3633471"/>
            <a:ext cx="44481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dk2"/>
                </a:solidFill>
                <a:latin typeface="Syne"/>
                <a:ea typeface="Syne"/>
                <a:cs typeface="Syne"/>
                <a:sym typeface="Syne"/>
              </a:rPr>
              <a:t>CREDITS: This presentation template was created by </a:t>
            </a:r>
            <a:r>
              <a:rPr b="1" i="0" lang="en" sz="1000" u="sng" cap="none" strike="noStrike">
                <a:solidFill>
                  <a:schemeClr val="dk2"/>
                </a:solidFill>
                <a:latin typeface="Syne"/>
                <a:ea typeface="Syne"/>
                <a:cs typeface="Syne"/>
                <a:sym typeface="Syne"/>
                <a:hlinkClick r:id="rId7">
                  <a:extLst>
                    <a:ext uri="{A12FA001-AC4F-418D-AE19-62706E023703}">
                      <ahyp:hlinkClr val="tx"/>
                    </a:ext>
                  </a:extLst>
                </a:hlinkClick>
              </a:rPr>
              <a:t>Slidesgo</a:t>
            </a:r>
            <a:r>
              <a:rPr b="0" i="0" lang="en" sz="1000" u="none" cap="none" strike="noStrike">
                <a:solidFill>
                  <a:schemeClr val="dk2"/>
                </a:solidFill>
                <a:latin typeface="Syne"/>
                <a:ea typeface="Syne"/>
                <a:cs typeface="Syne"/>
                <a:sym typeface="Syne"/>
              </a:rPr>
              <a:t>, and includes icons by </a:t>
            </a:r>
            <a:r>
              <a:rPr b="1" i="0" lang="en" sz="1000" u="sng" cap="none" strike="noStrike">
                <a:solidFill>
                  <a:schemeClr val="dk2"/>
                </a:solidFill>
                <a:latin typeface="Syne"/>
                <a:ea typeface="Syne"/>
                <a:cs typeface="Syne"/>
                <a:sym typeface="Syne"/>
                <a:hlinkClick r:id="rId8">
                  <a:extLst>
                    <a:ext uri="{A12FA001-AC4F-418D-AE19-62706E023703}">
                      <ahyp:hlinkClr val="tx"/>
                    </a:ext>
                  </a:extLst>
                </a:hlinkClick>
              </a:rPr>
              <a:t>Flaticon</a:t>
            </a:r>
            <a:r>
              <a:rPr b="0" i="0" lang="en" sz="1000" u="none" cap="none" strike="noStrike">
                <a:solidFill>
                  <a:schemeClr val="dk2"/>
                </a:solidFill>
                <a:latin typeface="Syne"/>
                <a:ea typeface="Syne"/>
                <a:cs typeface="Syne"/>
                <a:sym typeface="Syne"/>
              </a:rPr>
              <a:t>, and infographics &amp; images by </a:t>
            </a:r>
            <a:r>
              <a:rPr b="1" i="0" lang="en" sz="1000" u="sng" cap="none" strike="noStrike">
                <a:solidFill>
                  <a:schemeClr val="dk2"/>
                </a:solidFill>
                <a:latin typeface="Syne"/>
                <a:ea typeface="Syne"/>
                <a:cs typeface="Syne"/>
                <a:sym typeface="Syne"/>
                <a:hlinkClick r:id="rId9">
                  <a:extLst>
                    <a:ext uri="{A12FA001-AC4F-418D-AE19-62706E023703}">
                      <ahyp:hlinkClr val="tx"/>
                    </a:ext>
                  </a:extLst>
                </a:hlinkClick>
              </a:rPr>
              <a:t>Freepik</a:t>
            </a:r>
            <a:r>
              <a:rPr b="1" i="0" lang="en" sz="1000" u="sng" cap="none" strike="noStrike">
                <a:solidFill>
                  <a:schemeClr val="dk2"/>
                </a:solidFill>
                <a:latin typeface="Syne"/>
                <a:ea typeface="Syne"/>
                <a:cs typeface="Syne"/>
                <a:sym typeface="Syne"/>
              </a:rPr>
              <a:t> </a:t>
            </a:r>
            <a:endParaRPr b="1" i="0" sz="1000" u="sng" cap="none" strike="noStrike">
              <a:solidFill>
                <a:schemeClr val="dk2"/>
              </a:solidFill>
              <a:latin typeface="Syne"/>
              <a:ea typeface="Syne"/>
              <a:cs typeface="Syne"/>
              <a:sym typeface="Syn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0" name="Shape 220"/>
        <p:cNvGrpSpPr/>
        <p:nvPr/>
      </p:nvGrpSpPr>
      <p:grpSpPr>
        <a:xfrm>
          <a:off x="0" y="0"/>
          <a:ext cx="0" cy="0"/>
          <a:chOff x="0" y="0"/>
          <a:chExt cx="0" cy="0"/>
        </a:xfrm>
      </p:grpSpPr>
      <p:pic>
        <p:nvPicPr>
          <p:cNvPr id="221" name="Google Shape;221;p39"/>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222" name="Google Shape;222;p39"/>
          <p:cNvPicPr preferRelativeResize="0"/>
          <p:nvPr/>
        </p:nvPicPr>
        <p:blipFill rotWithShape="1">
          <a:blip r:embed="rId3">
            <a:alphaModFix/>
          </a:blip>
          <a:srcRect b="0" l="0" r="0" t="0"/>
          <a:stretch/>
        </p:blipFill>
        <p:spPr>
          <a:xfrm>
            <a:off x="25" y="0"/>
            <a:ext cx="1679950" cy="1221350"/>
          </a:xfrm>
          <a:prstGeom prst="rect">
            <a:avLst/>
          </a:prstGeom>
          <a:noFill/>
          <a:ln>
            <a:noFill/>
          </a:ln>
        </p:spPr>
      </p:pic>
      <p:pic>
        <p:nvPicPr>
          <p:cNvPr id="223" name="Google Shape;223;p39"/>
          <p:cNvPicPr preferRelativeResize="0"/>
          <p:nvPr/>
        </p:nvPicPr>
        <p:blipFill rotWithShape="1">
          <a:blip r:embed="rId3">
            <a:alphaModFix/>
          </a:blip>
          <a:srcRect b="0" l="0" r="0" t="0"/>
          <a:stretch/>
        </p:blipFill>
        <p:spPr>
          <a:xfrm flipH="1">
            <a:off x="7464050" y="0"/>
            <a:ext cx="1679950" cy="1221350"/>
          </a:xfrm>
          <a:prstGeom prst="rect">
            <a:avLst/>
          </a:prstGeom>
          <a:noFill/>
          <a:ln>
            <a:noFill/>
          </a:ln>
        </p:spPr>
      </p:pic>
      <p:pic>
        <p:nvPicPr>
          <p:cNvPr id="224" name="Google Shape;224;p39"/>
          <p:cNvPicPr preferRelativeResize="0"/>
          <p:nvPr/>
        </p:nvPicPr>
        <p:blipFill rotWithShape="1">
          <a:blip r:embed="rId3">
            <a:alphaModFix/>
          </a:blip>
          <a:srcRect b="0" l="0" r="0" t="0"/>
          <a:stretch/>
        </p:blipFill>
        <p:spPr>
          <a:xfrm flipH="1" rot="10800000">
            <a:off x="25" y="3922150"/>
            <a:ext cx="1679950" cy="1221350"/>
          </a:xfrm>
          <a:prstGeom prst="rect">
            <a:avLst/>
          </a:prstGeom>
          <a:noFill/>
          <a:ln>
            <a:noFill/>
          </a:ln>
        </p:spPr>
      </p:pic>
      <p:pic>
        <p:nvPicPr>
          <p:cNvPr id="225" name="Google Shape;225;p39"/>
          <p:cNvPicPr preferRelativeResize="0"/>
          <p:nvPr/>
        </p:nvPicPr>
        <p:blipFill rotWithShape="1">
          <a:blip r:embed="rId3">
            <a:alphaModFix/>
          </a:blip>
          <a:srcRect b="0" l="0" r="0" t="0"/>
          <a:stretch/>
        </p:blipFill>
        <p:spPr>
          <a:xfrm rot="10800000">
            <a:off x="7464050" y="3922150"/>
            <a:ext cx="1679950" cy="12213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 name="Shape 25"/>
        <p:cNvGrpSpPr/>
        <p:nvPr/>
      </p:nvGrpSpPr>
      <p:grpSpPr>
        <a:xfrm>
          <a:off x="0" y="0"/>
          <a:ext cx="0" cy="0"/>
          <a:chOff x="0" y="0"/>
          <a:chExt cx="0" cy="0"/>
        </a:xfrm>
      </p:grpSpPr>
      <p:pic>
        <p:nvPicPr>
          <p:cNvPr id="26" name="Google Shape;26;p17"/>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27" name="Google Shape;27;p17"/>
          <p:cNvPicPr preferRelativeResize="0"/>
          <p:nvPr/>
        </p:nvPicPr>
        <p:blipFill rotWithShape="1">
          <a:blip r:embed="rId3">
            <a:alphaModFix/>
          </a:blip>
          <a:srcRect b="0" l="0" r="0" t="37630"/>
          <a:stretch/>
        </p:blipFill>
        <p:spPr>
          <a:xfrm rot="5400000">
            <a:off x="6193025" y="2201150"/>
            <a:ext cx="5216701" cy="741200"/>
          </a:xfrm>
          <a:prstGeom prst="rect">
            <a:avLst/>
          </a:prstGeom>
          <a:noFill/>
          <a:ln>
            <a:noFill/>
          </a:ln>
        </p:spPr>
      </p:pic>
      <p:pic>
        <p:nvPicPr>
          <p:cNvPr id="28" name="Google Shape;28;p17"/>
          <p:cNvPicPr preferRelativeResize="0"/>
          <p:nvPr/>
        </p:nvPicPr>
        <p:blipFill rotWithShape="1">
          <a:blip r:embed="rId3">
            <a:alphaModFix/>
          </a:blip>
          <a:srcRect b="0" l="0" r="0" t="37630"/>
          <a:stretch/>
        </p:blipFill>
        <p:spPr>
          <a:xfrm rot="-5400000">
            <a:off x="-2237750" y="2201150"/>
            <a:ext cx="5216701" cy="741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31" name="Google Shape;31;p18"/>
          <p:cNvPicPr preferRelativeResize="0"/>
          <p:nvPr/>
        </p:nvPicPr>
        <p:blipFill rotWithShape="1">
          <a:blip r:embed="rId3">
            <a:alphaModFix/>
          </a:blip>
          <a:srcRect b="0" l="12126" r="0" t="44839"/>
          <a:stretch/>
        </p:blipFill>
        <p:spPr>
          <a:xfrm>
            <a:off x="0" y="0"/>
            <a:ext cx="6319050" cy="903675"/>
          </a:xfrm>
          <a:prstGeom prst="rect">
            <a:avLst/>
          </a:prstGeom>
          <a:noFill/>
          <a:ln>
            <a:noFill/>
          </a:ln>
        </p:spPr>
      </p:pic>
      <p:pic>
        <p:nvPicPr>
          <p:cNvPr id="32" name="Google Shape;32;p18"/>
          <p:cNvPicPr preferRelativeResize="0"/>
          <p:nvPr/>
        </p:nvPicPr>
        <p:blipFill rotWithShape="1">
          <a:blip r:embed="rId3">
            <a:alphaModFix/>
          </a:blip>
          <a:srcRect b="-12449" l="18503" r="18814" t="57289"/>
          <a:stretch/>
        </p:blipFill>
        <p:spPr>
          <a:xfrm rot="10799999">
            <a:off x="4644324" y="4239826"/>
            <a:ext cx="4507526" cy="903673"/>
          </a:xfrm>
          <a:prstGeom prst="rect">
            <a:avLst/>
          </a:prstGeom>
          <a:noFill/>
          <a:ln>
            <a:noFill/>
          </a:ln>
        </p:spPr>
      </p:pic>
      <p:pic>
        <p:nvPicPr>
          <p:cNvPr id="33" name="Google Shape;33;p18"/>
          <p:cNvPicPr preferRelativeResize="0"/>
          <p:nvPr/>
        </p:nvPicPr>
        <p:blipFill rotWithShape="1">
          <a:blip r:embed="rId4">
            <a:alphaModFix/>
          </a:blip>
          <a:srcRect b="0" l="0" r="0" t="0"/>
          <a:stretch/>
        </p:blipFill>
        <p:spPr>
          <a:xfrm>
            <a:off x="0" y="3881050"/>
            <a:ext cx="2212600" cy="1262450"/>
          </a:xfrm>
          <a:prstGeom prst="rect">
            <a:avLst/>
          </a:prstGeom>
          <a:noFill/>
          <a:ln>
            <a:noFill/>
          </a:ln>
        </p:spPr>
      </p:pic>
      <p:sp>
        <p:nvSpPr>
          <p:cNvPr id="34" name="Google Shape;34;p18"/>
          <p:cNvSpPr txBox="1"/>
          <p:nvPr>
            <p:ph type="title"/>
          </p:nvPr>
        </p:nvSpPr>
        <p:spPr>
          <a:xfrm>
            <a:off x="4681800" y="1805650"/>
            <a:ext cx="3525300" cy="1377300"/>
          </a:xfrm>
          <a:prstGeom prst="rect">
            <a:avLst/>
          </a:prstGeom>
          <a:noFill/>
          <a:ln>
            <a:noFill/>
          </a:ln>
        </p:spPr>
        <p:txBody>
          <a:bodyPr anchorCtr="0" anchor="t" bIns="91425" lIns="91425" spcFirstLastPara="1" rIns="91425" wrap="square" tIns="91425">
            <a:noAutofit/>
          </a:bodyPr>
          <a:lstStyle>
            <a:lvl1pPr lvl="0" algn="r">
              <a:lnSpc>
                <a:spcPct val="85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18"/>
          <p:cNvSpPr txBox="1"/>
          <p:nvPr>
            <p:ph idx="2" type="title"/>
          </p:nvPr>
        </p:nvSpPr>
        <p:spPr>
          <a:xfrm>
            <a:off x="6922925" y="739550"/>
            <a:ext cx="1450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0" sz="50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6" name="Google Shape;36;p18"/>
          <p:cNvSpPr/>
          <p:nvPr>
            <p:ph idx="3" type="pic"/>
          </p:nvPr>
        </p:nvSpPr>
        <p:spPr>
          <a:xfrm>
            <a:off x="1140324" y="539550"/>
            <a:ext cx="3355500" cy="4064400"/>
          </a:xfrm>
          <a:prstGeom prst="roundRect">
            <a:avLst>
              <a:gd fmla="val 16667" name="adj"/>
            </a:avLst>
          </a:prstGeom>
          <a:noFill/>
          <a:ln>
            <a:noFill/>
          </a:ln>
          <a:effectLst>
            <a:outerShdw blurRad="57150" rotWithShape="0" algn="bl" dir="5400000" dist="19050">
              <a:schemeClr val="dk2">
                <a:alpha val="49411"/>
              </a:scheme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pic>
        <p:nvPicPr>
          <p:cNvPr id="38" name="Google Shape;38;p19"/>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39" name="Google Shape;39;p19"/>
          <p:cNvPicPr preferRelativeResize="0"/>
          <p:nvPr/>
        </p:nvPicPr>
        <p:blipFill rotWithShape="1">
          <a:blip r:embed="rId3">
            <a:alphaModFix/>
          </a:blip>
          <a:srcRect b="0" l="0" r="0" t="0"/>
          <a:stretch/>
        </p:blipFill>
        <p:spPr>
          <a:xfrm flipH="1">
            <a:off x="-8" y="0"/>
            <a:ext cx="1769490" cy="1013300"/>
          </a:xfrm>
          <a:prstGeom prst="rect">
            <a:avLst/>
          </a:prstGeom>
          <a:noFill/>
          <a:ln>
            <a:noFill/>
          </a:ln>
        </p:spPr>
      </p:pic>
      <p:pic>
        <p:nvPicPr>
          <p:cNvPr id="40" name="Google Shape;40;p19"/>
          <p:cNvPicPr preferRelativeResize="0"/>
          <p:nvPr/>
        </p:nvPicPr>
        <p:blipFill rotWithShape="1">
          <a:blip r:embed="rId4">
            <a:alphaModFix/>
          </a:blip>
          <a:srcRect b="21893" l="0" r="25024" t="0"/>
          <a:stretch/>
        </p:blipFill>
        <p:spPr>
          <a:xfrm>
            <a:off x="6566050" y="3446325"/>
            <a:ext cx="2577950" cy="1718550"/>
          </a:xfrm>
          <a:prstGeom prst="rect">
            <a:avLst/>
          </a:prstGeom>
          <a:noFill/>
          <a:ln>
            <a:noFill/>
          </a:ln>
        </p:spPr>
      </p:pic>
      <p:pic>
        <p:nvPicPr>
          <p:cNvPr id="41" name="Google Shape;41;p19"/>
          <p:cNvPicPr preferRelativeResize="0"/>
          <p:nvPr/>
        </p:nvPicPr>
        <p:blipFill rotWithShape="1">
          <a:blip r:embed="rId5">
            <a:alphaModFix/>
          </a:blip>
          <a:srcRect b="0" l="0" r="4716" t="55142"/>
          <a:stretch/>
        </p:blipFill>
        <p:spPr>
          <a:xfrm>
            <a:off x="5313975" y="0"/>
            <a:ext cx="3830025" cy="572700"/>
          </a:xfrm>
          <a:prstGeom prst="rect">
            <a:avLst/>
          </a:prstGeom>
          <a:noFill/>
          <a:ln>
            <a:noFill/>
          </a:ln>
        </p:spPr>
      </p:pic>
      <p:pic>
        <p:nvPicPr>
          <p:cNvPr id="42" name="Google Shape;42;p19"/>
          <p:cNvPicPr preferRelativeResize="0"/>
          <p:nvPr/>
        </p:nvPicPr>
        <p:blipFill rotWithShape="1">
          <a:blip r:embed="rId4">
            <a:alphaModFix/>
          </a:blip>
          <a:srcRect b="0" l="0" r="0" t="0"/>
          <a:stretch/>
        </p:blipFill>
        <p:spPr>
          <a:xfrm flipH="1">
            <a:off x="0" y="3928050"/>
            <a:ext cx="1932900" cy="1236825"/>
          </a:xfrm>
          <a:prstGeom prst="rect">
            <a:avLst/>
          </a:prstGeom>
          <a:noFill/>
          <a:ln>
            <a:noFill/>
          </a:ln>
        </p:spPr>
      </p:pic>
      <p:sp>
        <p:nvSpPr>
          <p:cNvPr id="43" name="Google Shape;43;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44" name="Shape 44"/>
        <p:cNvGrpSpPr/>
        <p:nvPr/>
      </p:nvGrpSpPr>
      <p:grpSpPr>
        <a:xfrm>
          <a:off x="0" y="0"/>
          <a:ext cx="0" cy="0"/>
          <a:chOff x="0" y="0"/>
          <a:chExt cx="0" cy="0"/>
        </a:xfrm>
      </p:grpSpPr>
      <p:pic>
        <p:nvPicPr>
          <p:cNvPr id="45" name="Google Shape;45;p20"/>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46" name="Google Shape;46;p20"/>
          <p:cNvPicPr preferRelativeResize="0"/>
          <p:nvPr/>
        </p:nvPicPr>
        <p:blipFill rotWithShape="1">
          <a:blip r:embed="rId3">
            <a:alphaModFix/>
          </a:blip>
          <a:srcRect b="8817" l="0" r="22045" t="0"/>
          <a:stretch/>
        </p:blipFill>
        <p:spPr>
          <a:xfrm rot="-5400000">
            <a:off x="7375813" y="-243138"/>
            <a:ext cx="1559300" cy="2006225"/>
          </a:xfrm>
          <a:prstGeom prst="rect">
            <a:avLst/>
          </a:prstGeom>
          <a:noFill/>
          <a:ln>
            <a:noFill/>
          </a:ln>
        </p:spPr>
      </p:pic>
      <p:pic>
        <p:nvPicPr>
          <p:cNvPr id="47" name="Google Shape;47;p20"/>
          <p:cNvPicPr preferRelativeResize="0"/>
          <p:nvPr/>
        </p:nvPicPr>
        <p:blipFill rotWithShape="1">
          <a:blip r:embed="rId3">
            <a:alphaModFix/>
          </a:blip>
          <a:srcRect b="40162" l="0" r="27452" t="0"/>
          <a:stretch/>
        </p:blipFill>
        <p:spPr>
          <a:xfrm flipH="1">
            <a:off x="0" y="3334100"/>
            <a:ext cx="1994400" cy="1809400"/>
          </a:xfrm>
          <a:prstGeom prst="rect">
            <a:avLst/>
          </a:prstGeom>
          <a:noFill/>
          <a:ln>
            <a:noFill/>
          </a:ln>
        </p:spPr>
      </p:pic>
      <p:pic>
        <p:nvPicPr>
          <p:cNvPr id="48" name="Google Shape;48;p20"/>
          <p:cNvPicPr preferRelativeResize="0"/>
          <p:nvPr/>
        </p:nvPicPr>
        <p:blipFill rotWithShape="1">
          <a:blip r:embed="rId4">
            <a:alphaModFix/>
          </a:blip>
          <a:srcRect b="0" l="0" r="0" t="0"/>
          <a:stretch/>
        </p:blipFill>
        <p:spPr>
          <a:xfrm>
            <a:off x="-268975" y="-165350"/>
            <a:ext cx="3543300" cy="704850"/>
          </a:xfrm>
          <a:prstGeom prst="rect">
            <a:avLst/>
          </a:prstGeom>
          <a:noFill/>
          <a:ln>
            <a:noFill/>
          </a:ln>
        </p:spPr>
      </p:pic>
      <p:pic>
        <p:nvPicPr>
          <p:cNvPr id="49" name="Google Shape;49;p20"/>
          <p:cNvPicPr preferRelativeResize="0"/>
          <p:nvPr/>
        </p:nvPicPr>
        <p:blipFill rotWithShape="1">
          <a:blip r:embed="rId5">
            <a:alphaModFix/>
          </a:blip>
          <a:srcRect b="0" l="0" r="0" t="0"/>
          <a:stretch/>
        </p:blipFill>
        <p:spPr>
          <a:xfrm rot="10800000">
            <a:off x="6847775" y="4781100"/>
            <a:ext cx="2310800" cy="733950"/>
          </a:xfrm>
          <a:prstGeom prst="rect">
            <a:avLst/>
          </a:prstGeom>
          <a:noFill/>
          <a:ln>
            <a:noFill/>
          </a:ln>
        </p:spPr>
      </p:pic>
      <p:sp>
        <p:nvSpPr>
          <p:cNvPr id="50" name="Google Shape;50;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51" name="Shape 51"/>
        <p:cNvGrpSpPr/>
        <p:nvPr/>
      </p:nvGrpSpPr>
      <p:grpSpPr>
        <a:xfrm>
          <a:off x="0" y="0"/>
          <a:ext cx="0" cy="0"/>
          <a:chOff x="0" y="0"/>
          <a:chExt cx="0" cy="0"/>
        </a:xfrm>
      </p:grpSpPr>
      <p:pic>
        <p:nvPicPr>
          <p:cNvPr id="52" name="Google Shape;52;p21"/>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53" name="Google Shape;53;p21"/>
          <p:cNvPicPr preferRelativeResize="0"/>
          <p:nvPr/>
        </p:nvPicPr>
        <p:blipFill rotWithShape="1">
          <a:blip r:embed="rId3">
            <a:alphaModFix/>
          </a:blip>
          <a:srcRect b="11845" l="37556" r="0" t="0"/>
          <a:stretch/>
        </p:blipFill>
        <p:spPr>
          <a:xfrm flipH="1">
            <a:off x="6696733" y="3172125"/>
            <a:ext cx="2447260" cy="1971375"/>
          </a:xfrm>
          <a:prstGeom prst="rect">
            <a:avLst/>
          </a:prstGeom>
          <a:noFill/>
          <a:ln>
            <a:noFill/>
          </a:ln>
        </p:spPr>
      </p:pic>
      <p:pic>
        <p:nvPicPr>
          <p:cNvPr id="54" name="Google Shape;54;p21"/>
          <p:cNvPicPr preferRelativeResize="0"/>
          <p:nvPr/>
        </p:nvPicPr>
        <p:blipFill rotWithShape="1">
          <a:blip r:embed="rId4">
            <a:alphaModFix/>
          </a:blip>
          <a:srcRect b="0" l="0" r="0" t="0"/>
          <a:stretch/>
        </p:blipFill>
        <p:spPr>
          <a:xfrm rot="10800000">
            <a:off x="0" y="0"/>
            <a:ext cx="2091550" cy="1338350"/>
          </a:xfrm>
          <a:prstGeom prst="rect">
            <a:avLst/>
          </a:prstGeom>
          <a:noFill/>
          <a:ln>
            <a:noFill/>
          </a:ln>
        </p:spPr>
      </p:pic>
      <p:pic>
        <p:nvPicPr>
          <p:cNvPr id="55" name="Google Shape;55;p21"/>
          <p:cNvPicPr preferRelativeResize="0"/>
          <p:nvPr/>
        </p:nvPicPr>
        <p:blipFill rotWithShape="1">
          <a:blip r:embed="rId5">
            <a:alphaModFix/>
          </a:blip>
          <a:srcRect b="0" l="0" r="0" t="23629"/>
          <a:stretch/>
        </p:blipFill>
        <p:spPr>
          <a:xfrm flipH="1">
            <a:off x="6085475" y="4272"/>
            <a:ext cx="3028950" cy="734700"/>
          </a:xfrm>
          <a:prstGeom prst="rect">
            <a:avLst/>
          </a:prstGeom>
          <a:noFill/>
          <a:ln>
            <a:noFill/>
          </a:ln>
        </p:spPr>
      </p:pic>
      <p:pic>
        <p:nvPicPr>
          <p:cNvPr id="56" name="Google Shape;56;p21"/>
          <p:cNvPicPr preferRelativeResize="0"/>
          <p:nvPr/>
        </p:nvPicPr>
        <p:blipFill rotWithShape="1">
          <a:blip r:embed="rId6">
            <a:alphaModFix/>
          </a:blip>
          <a:srcRect b="0" l="0" r="0" t="23547"/>
          <a:stretch/>
        </p:blipFill>
        <p:spPr>
          <a:xfrm rot="10800000">
            <a:off x="0" y="4469950"/>
            <a:ext cx="1628450" cy="712925"/>
          </a:xfrm>
          <a:prstGeom prst="rect">
            <a:avLst/>
          </a:prstGeom>
          <a:noFill/>
          <a:ln>
            <a:noFill/>
          </a:ln>
        </p:spPr>
      </p:pic>
      <p:sp>
        <p:nvSpPr>
          <p:cNvPr id="57" name="Google Shape;57;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pic>
        <p:nvPicPr>
          <p:cNvPr id="59" name="Google Shape;59;p22"/>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60" name="Google Shape;60;p22"/>
          <p:cNvPicPr preferRelativeResize="0"/>
          <p:nvPr/>
        </p:nvPicPr>
        <p:blipFill rotWithShape="1">
          <a:blip r:embed="rId3">
            <a:alphaModFix/>
          </a:blip>
          <a:srcRect b="0" l="33368" r="0" t="23212"/>
          <a:stretch/>
        </p:blipFill>
        <p:spPr>
          <a:xfrm>
            <a:off x="0" y="0"/>
            <a:ext cx="2716075" cy="2275575"/>
          </a:xfrm>
          <a:prstGeom prst="rect">
            <a:avLst/>
          </a:prstGeom>
          <a:noFill/>
          <a:ln>
            <a:noFill/>
          </a:ln>
        </p:spPr>
      </p:pic>
      <p:pic>
        <p:nvPicPr>
          <p:cNvPr id="61" name="Google Shape;61;p22"/>
          <p:cNvPicPr preferRelativeResize="0"/>
          <p:nvPr/>
        </p:nvPicPr>
        <p:blipFill rotWithShape="1">
          <a:blip r:embed="rId3">
            <a:alphaModFix/>
          </a:blip>
          <a:srcRect b="0" l="37980" r="0" t="39846"/>
          <a:stretch/>
        </p:blipFill>
        <p:spPr>
          <a:xfrm rot="-10799999">
            <a:off x="6630575" y="3380525"/>
            <a:ext cx="2528000" cy="1782649"/>
          </a:xfrm>
          <a:prstGeom prst="rect">
            <a:avLst/>
          </a:prstGeom>
          <a:noFill/>
          <a:ln>
            <a:noFill/>
          </a:ln>
        </p:spPr>
      </p:pic>
      <p:pic>
        <p:nvPicPr>
          <p:cNvPr id="62" name="Google Shape;62;p22"/>
          <p:cNvPicPr preferRelativeResize="0"/>
          <p:nvPr/>
        </p:nvPicPr>
        <p:blipFill rotWithShape="1">
          <a:blip r:embed="rId4">
            <a:alphaModFix/>
          </a:blip>
          <a:srcRect b="22013" l="10578" r="0" t="0"/>
          <a:stretch/>
        </p:blipFill>
        <p:spPr>
          <a:xfrm>
            <a:off x="0" y="3315375"/>
            <a:ext cx="3673925" cy="1828125"/>
          </a:xfrm>
          <a:prstGeom prst="rect">
            <a:avLst/>
          </a:prstGeom>
          <a:noFill/>
          <a:ln>
            <a:noFill/>
          </a:ln>
        </p:spPr>
      </p:pic>
      <p:pic>
        <p:nvPicPr>
          <p:cNvPr id="63" name="Google Shape;63;p22"/>
          <p:cNvPicPr preferRelativeResize="0"/>
          <p:nvPr/>
        </p:nvPicPr>
        <p:blipFill rotWithShape="1">
          <a:blip r:embed="rId4">
            <a:alphaModFix/>
          </a:blip>
          <a:srcRect b="4382" l="14092" r="-3514" t="17632"/>
          <a:stretch/>
        </p:blipFill>
        <p:spPr>
          <a:xfrm rot="10800000">
            <a:off x="5470075" y="0"/>
            <a:ext cx="3673925" cy="1828125"/>
          </a:xfrm>
          <a:prstGeom prst="rect">
            <a:avLst/>
          </a:prstGeom>
          <a:noFill/>
          <a:ln>
            <a:noFill/>
          </a:ln>
        </p:spPr>
      </p:pic>
      <p:sp>
        <p:nvSpPr>
          <p:cNvPr id="64" name="Google Shape;64;p22"/>
          <p:cNvSpPr txBox="1"/>
          <p:nvPr>
            <p:ph hasCustomPrompt="1" type="title"/>
          </p:nvPr>
        </p:nvSpPr>
        <p:spPr>
          <a:xfrm>
            <a:off x="1592775" y="1671125"/>
            <a:ext cx="5958600" cy="117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65" name="Google Shape;65;p22"/>
          <p:cNvSpPr txBox="1"/>
          <p:nvPr>
            <p:ph idx="1" type="subTitle"/>
          </p:nvPr>
        </p:nvSpPr>
        <p:spPr>
          <a:xfrm>
            <a:off x="1592775" y="2975276"/>
            <a:ext cx="59586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pic>
        <p:nvPicPr>
          <p:cNvPr id="67" name="Google Shape;67;p23"/>
          <p:cNvPicPr preferRelativeResize="0"/>
          <p:nvPr/>
        </p:nvPicPr>
        <p:blipFill rotWithShape="1">
          <a:blip r:embed="rId2">
            <a:alphaModFix/>
          </a:blip>
          <a:srcRect b="0" l="0" r="0" t="0"/>
          <a:stretch/>
        </p:blipFill>
        <p:spPr>
          <a:xfrm>
            <a:off x="13" y="0"/>
            <a:ext cx="9143976" cy="5143500"/>
          </a:xfrm>
          <a:prstGeom prst="rect">
            <a:avLst/>
          </a:prstGeom>
          <a:noFill/>
          <a:ln>
            <a:noFill/>
          </a:ln>
        </p:spPr>
      </p:pic>
      <p:pic>
        <p:nvPicPr>
          <p:cNvPr id="68" name="Google Shape;68;p23"/>
          <p:cNvPicPr preferRelativeResize="0"/>
          <p:nvPr/>
        </p:nvPicPr>
        <p:blipFill rotWithShape="1">
          <a:blip r:embed="rId3">
            <a:alphaModFix/>
          </a:blip>
          <a:srcRect b="0" l="0" r="0" t="0"/>
          <a:stretch/>
        </p:blipFill>
        <p:spPr>
          <a:xfrm flipH="1">
            <a:off x="0" y="0"/>
            <a:ext cx="2293350" cy="1313300"/>
          </a:xfrm>
          <a:prstGeom prst="rect">
            <a:avLst/>
          </a:prstGeom>
          <a:noFill/>
          <a:ln>
            <a:noFill/>
          </a:ln>
        </p:spPr>
      </p:pic>
      <p:pic>
        <p:nvPicPr>
          <p:cNvPr id="69" name="Google Shape;69;p23"/>
          <p:cNvPicPr preferRelativeResize="0"/>
          <p:nvPr/>
        </p:nvPicPr>
        <p:blipFill rotWithShape="1">
          <a:blip r:embed="rId4">
            <a:alphaModFix/>
          </a:blip>
          <a:srcRect b="0" l="0" r="0" t="0"/>
          <a:stretch/>
        </p:blipFill>
        <p:spPr>
          <a:xfrm>
            <a:off x="6850650" y="4"/>
            <a:ext cx="2293350" cy="728391"/>
          </a:xfrm>
          <a:prstGeom prst="rect">
            <a:avLst/>
          </a:prstGeom>
          <a:noFill/>
          <a:ln>
            <a:noFill/>
          </a:ln>
        </p:spPr>
      </p:pic>
      <p:pic>
        <p:nvPicPr>
          <p:cNvPr id="70" name="Google Shape;70;p23"/>
          <p:cNvPicPr preferRelativeResize="0"/>
          <p:nvPr/>
        </p:nvPicPr>
        <p:blipFill rotWithShape="1">
          <a:blip r:embed="rId5">
            <a:alphaModFix/>
          </a:blip>
          <a:srcRect b="0" l="0" r="0" t="0"/>
          <a:stretch/>
        </p:blipFill>
        <p:spPr>
          <a:xfrm rot="10800000">
            <a:off x="1984603" y="4684350"/>
            <a:ext cx="4558094" cy="1038400"/>
          </a:xfrm>
          <a:prstGeom prst="rect">
            <a:avLst/>
          </a:prstGeom>
          <a:noFill/>
          <a:ln>
            <a:noFill/>
          </a:ln>
        </p:spPr>
      </p:pic>
      <p:sp>
        <p:nvSpPr>
          <p:cNvPr id="71" name="Google Shape;71;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2" name="Google Shape;72;p23"/>
          <p:cNvSpPr txBox="1"/>
          <p:nvPr>
            <p:ph idx="1" type="body"/>
          </p:nvPr>
        </p:nvSpPr>
        <p:spPr>
          <a:xfrm>
            <a:off x="720000" y="1139550"/>
            <a:ext cx="7704000" cy="4191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Darker Grotesque"/>
              <a:buNone/>
              <a:defRPr b="1" i="0" sz="3500" u="none" cap="none" strike="noStrike">
                <a:solidFill>
                  <a:schemeClr val="dk1"/>
                </a:solidFill>
                <a:latin typeface="Darker Grotesque"/>
                <a:ea typeface="Darker Grotesque"/>
                <a:cs typeface="Darker Grotesque"/>
                <a:sym typeface="Darker Grotesque"/>
              </a:defRPr>
            </a:lvl1pPr>
            <a:lvl2pPr lvl="1" marR="0" rtl="0" algn="ctr">
              <a:lnSpc>
                <a:spcPct val="100000"/>
              </a:lnSpc>
              <a:spcBef>
                <a:spcPts val="0"/>
              </a:spcBef>
              <a:spcAft>
                <a:spcPts val="0"/>
              </a:spcAft>
              <a:buClr>
                <a:schemeClr val="dk1"/>
              </a:buClr>
              <a:buSzPts val="3500"/>
              <a:buFont typeface="Darker Grotesque"/>
              <a:buNone/>
              <a:defRPr b="1" i="0" sz="3500" u="none" cap="none" strike="noStrike">
                <a:solidFill>
                  <a:schemeClr val="dk1"/>
                </a:solidFill>
                <a:latin typeface="Darker Grotesque"/>
                <a:ea typeface="Darker Grotesque"/>
                <a:cs typeface="Darker Grotesque"/>
                <a:sym typeface="Darker Grotesque"/>
              </a:defRPr>
            </a:lvl2pPr>
            <a:lvl3pPr lvl="2" marR="0" rtl="0" algn="ctr">
              <a:lnSpc>
                <a:spcPct val="100000"/>
              </a:lnSpc>
              <a:spcBef>
                <a:spcPts val="0"/>
              </a:spcBef>
              <a:spcAft>
                <a:spcPts val="0"/>
              </a:spcAft>
              <a:buClr>
                <a:schemeClr val="dk1"/>
              </a:buClr>
              <a:buSzPts val="3500"/>
              <a:buFont typeface="Darker Grotesque"/>
              <a:buNone/>
              <a:defRPr b="1" i="0" sz="3500" u="none" cap="none" strike="noStrike">
                <a:solidFill>
                  <a:schemeClr val="dk1"/>
                </a:solidFill>
                <a:latin typeface="Darker Grotesque"/>
                <a:ea typeface="Darker Grotesque"/>
                <a:cs typeface="Darker Grotesque"/>
                <a:sym typeface="Darker Grotesque"/>
              </a:defRPr>
            </a:lvl3pPr>
            <a:lvl4pPr lvl="3" marR="0" rtl="0" algn="ctr">
              <a:lnSpc>
                <a:spcPct val="100000"/>
              </a:lnSpc>
              <a:spcBef>
                <a:spcPts val="0"/>
              </a:spcBef>
              <a:spcAft>
                <a:spcPts val="0"/>
              </a:spcAft>
              <a:buClr>
                <a:schemeClr val="dk1"/>
              </a:buClr>
              <a:buSzPts val="3500"/>
              <a:buFont typeface="Darker Grotesque"/>
              <a:buNone/>
              <a:defRPr b="1" i="0" sz="3500" u="none" cap="none" strike="noStrike">
                <a:solidFill>
                  <a:schemeClr val="dk1"/>
                </a:solidFill>
                <a:latin typeface="Darker Grotesque"/>
                <a:ea typeface="Darker Grotesque"/>
                <a:cs typeface="Darker Grotesque"/>
                <a:sym typeface="Darker Grotesque"/>
              </a:defRPr>
            </a:lvl4pPr>
            <a:lvl5pPr lvl="4" marR="0" rtl="0" algn="ctr">
              <a:lnSpc>
                <a:spcPct val="100000"/>
              </a:lnSpc>
              <a:spcBef>
                <a:spcPts val="0"/>
              </a:spcBef>
              <a:spcAft>
                <a:spcPts val="0"/>
              </a:spcAft>
              <a:buClr>
                <a:schemeClr val="dk1"/>
              </a:buClr>
              <a:buSzPts val="3500"/>
              <a:buFont typeface="Darker Grotesque"/>
              <a:buNone/>
              <a:defRPr b="1" i="0" sz="3500" u="none" cap="none" strike="noStrike">
                <a:solidFill>
                  <a:schemeClr val="dk1"/>
                </a:solidFill>
                <a:latin typeface="Darker Grotesque"/>
                <a:ea typeface="Darker Grotesque"/>
                <a:cs typeface="Darker Grotesque"/>
                <a:sym typeface="Darker Grotesque"/>
              </a:defRPr>
            </a:lvl5pPr>
            <a:lvl6pPr lvl="5" marR="0" rtl="0" algn="ctr">
              <a:lnSpc>
                <a:spcPct val="100000"/>
              </a:lnSpc>
              <a:spcBef>
                <a:spcPts val="0"/>
              </a:spcBef>
              <a:spcAft>
                <a:spcPts val="0"/>
              </a:spcAft>
              <a:buClr>
                <a:schemeClr val="dk1"/>
              </a:buClr>
              <a:buSzPts val="3500"/>
              <a:buFont typeface="Darker Grotesque"/>
              <a:buNone/>
              <a:defRPr b="1" i="0" sz="3500" u="none" cap="none" strike="noStrike">
                <a:solidFill>
                  <a:schemeClr val="dk1"/>
                </a:solidFill>
                <a:latin typeface="Darker Grotesque"/>
                <a:ea typeface="Darker Grotesque"/>
                <a:cs typeface="Darker Grotesque"/>
                <a:sym typeface="Darker Grotesque"/>
              </a:defRPr>
            </a:lvl6pPr>
            <a:lvl7pPr lvl="6" marR="0" rtl="0" algn="ctr">
              <a:lnSpc>
                <a:spcPct val="100000"/>
              </a:lnSpc>
              <a:spcBef>
                <a:spcPts val="0"/>
              </a:spcBef>
              <a:spcAft>
                <a:spcPts val="0"/>
              </a:spcAft>
              <a:buClr>
                <a:schemeClr val="dk1"/>
              </a:buClr>
              <a:buSzPts val="3500"/>
              <a:buFont typeface="Darker Grotesque"/>
              <a:buNone/>
              <a:defRPr b="1" i="0" sz="3500" u="none" cap="none" strike="noStrike">
                <a:solidFill>
                  <a:schemeClr val="dk1"/>
                </a:solidFill>
                <a:latin typeface="Darker Grotesque"/>
                <a:ea typeface="Darker Grotesque"/>
                <a:cs typeface="Darker Grotesque"/>
                <a:sym typeface="Darker Grotesque"/>
              </a:defRPr>
            </a:lvl7pPr>
            <a:lvl8pPr lvl="7" marR="0" rtl="0" algn="ctr">
              <a:lnSpc>
                <a:spcPct val="100000"/>
              </a:lnSpc>
              <a:spcBef>
                <a:spcPts val="0"/>
              </a:spcBef>
              <a:spcAft>
                <a:spcPts val="0"/>
              </a:spcAft>
              <a:buClr>
                <a:schemeClr val="dk1"/>
              </a:buClr>
              <a:buSzPts val="3500"/>
              <a:buFont typeface="Darker Grotesque"/>
              <a:buNone/>
              <a:defRPr b="1" i="0" sz="3500" u="none" cap="none" strike="noStrike">
                <a:solidFill>
                  <a:schemeClr val="dk1"/>
                </a:solidFill>
                <a:latin typeface="Darker Grotesque"/>
                <a:ea typeface="Darker Grotesque"/>
                <a:cs typeface="Darker Grotesque"/>
                <a:sym typeface="Darker Grotesque"/>
              </a:defRPr>
            </a:lvl8pPr>
            <a:lvl9pPr lvl="8" marR="0" rtl="0" algn="ctr">
              <a:lnSpc>
                <a:spcPct val="100000"/>
              </a:lnSpc>
              <a:spcBef>
                <a:spcPts val="0"/>
              </a:spcBef>
              <a:spcAft>
                <a:spcPts val="0"/>
              </a:spcAft>
              <a:buClr>
                <a:schemeClr val="dk1"/>
              </a:buClr>
              <a:buSzPts val="3500"/>
              <a:buFont typeface="Darker Grotesque"/>
              <a:buNone/>
              <a:defRPr b="1" i="0" sz="3500" u="none" cap="none" strike="noStrike">
                <a:solidFill>
                  <a:schemeClr val="dk1"/>
                </a:solidFill>
                <a:latin typeface="Darker Grotesque"/>
                <a:ea typeface="Darker Grotesque"/>
                <a:cs typeface="Darker Grotesque"/>
                <a:sym typeface="Darker Grotesque"/>
              </a:defRPr>
            </a:lvl9pPr>
          </a:lstStyle>
          <a:p/>
        </p:txBody>
      </p:sp>
      <p:sp>
        <p:nvSpPr>
          <p:cNvPr id="7" name="Google Shape;7;p14"/>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2"/>
              </a:buClr>
              <a:buSzPts val="1200"/>
              <a:buFont typeface="Syne"/>
              <a:buChar char="●"/>
              <a:defRPr b="0" i="0" sz="1200" u="none" cap="none" strike="noStrike">
                <a:solidFill>
                  <a:schemeClr val="dk2"/>
                </a:solidFill>
                <a:latin typeface="Syne"/>
                <a:ea typeface="Syne"/>
                <a:cs typeface="Syne"/>
                <a:sym typeface="Syne"/>
              </a:defRPr>
            </a:lvl1pPr>
            <a:lvl2pPr indent="-304800" lvl="1" marL="914400" marR="0" rtl="0" algn="l">
              <a:lnSpc>
                <a:spcPct val="100000"/>
              </a:lnSpc>
              <a:spcBef>
                <a:spcPts val="0"/>
              </a:spcBef>
              <a:spcAft>
                <a:spcPts val="0"/>
              </a:spcAft>
              <a:buClr>
                <a:schemeClr val="dk2"/>
              </a:buClr>
              <a:buSzPts val="1200"/>
              <a:buFont typeface="Syne"/>
              <a:buChar char="○"/>
              <a:defRPr b="0" i="0" sz="1200" u="none" cap="none" strike="noStrike">
                <a:solidFill>
                  <a:schemeClr val="dk2"/>
                </a:solidFill>
                <a:latin typeface="Syne"/>
                <a:ea typeface="Syne"/>
                <a:cs typeface="Syne"/>
                <a:sym typeface="Syne"/>
              </a:defRPr>
            </a:lvl2pPr>
            <a:lvl3pPr indent="-304800" lvl="2" marL="1371600" marR="0" rtl="0" algn="l">
              <a:lnSpc>
                <a:spcPct val="100000"/>
              </a:lnSpc>
              <a:spcBef>
                <a:spcPts val="0"/>
              </a:spcBef>
              <a:spcAft>
                <a:spcPts val="0"/>
              </a:spcAft>
              <a:buClr>
                <a:schemeClr val="dk2"/>
              </a:buClr>
              <a:buSzPts val="1200"/>
              <a:buFont typeface="Syne"/>
              <a:buChar char="■"/>
              <a:defRPr b="0" i="0" sz="1200" u="none" cap="none" strike="noStrike">
                <a:solidFill>
                  <a:schemeClr val="dk2"/>
                </a:solidFill>
                <a:latin typeface="Syne"/>
                <a:ea typeface="Syne"/>
                <a:cs typeface="Syne"/>
                <a:sym typeface="Syne"/>
              </a:defRPr>
            </a:lvl3pPr>
            <a:lvl4pPr indent="-304800" lvl="3" marL="1828800" marR="0" rtl="0" algn="l">
              <a:lnSpc>
                <a:spcPct val="100000"/>
              </a:lnSpc>
              <a:spcBef>
                <a:spcPts val="0"/>
              </a:spcBef>
              <a:spcAft>
                <a:spcPts val="0"/>
              </a:spcAft>
              <a:buClr>
                <a:schemeClr val="dk2"/>
              </a:buClr>
              <a:buSzPts val="1200"/>
              <a:buFont typeface="Syne"/>
              <a:buChar char="●"/>
              <a:defRPr b="0" i="0" sz="1200" u="none" cap="none" strike="noStrike">
                <a:solidFill>
                  <a:schemeClr val="dk2"/>
                </a:solidFill>
                <a:latin typeface="Syne"/>
                <a:ea typeface="Syne"/>
                <a:cs typeface="Syne"/>
                <a:sym typeface="Syne"/>
              </a:defRPr>
            </a:lvl4pPr>
            <a:lvl5pPr indent="-304800" lvl="4" marL="2286000" marR="0" rtl="0" algn="l">
              <a:lnSpc>
                <a:spcPct val="100000"/>
              </a:lnSpc>
              <a:spcBef>
                <a:spcPts val="0"/>
              </a:spcBef>
              <a:spcAft>
                <a:spcPts val="0"/>
              </a:spcAft>
              <a:buClr>
                <a:schemeClr val="dk2"/>
              </a:buClr>
              <a:buSzPts val="1200"/>
              <a:buFont typeface="Syne"/>
              <a:buChar char="○"/>
              <a:defRPr b="0" i="0" sz="1200" u="none" cap="none" strike="noStrike">
                <a:solidFill>
                  <a:schemeClr val="dk2"/>
                </a:solidFill>
                <a:latin typeface="Syne"/>
                <a:ea typeface="Syne"/>
                <a:cs typeface="Syne"/>
                <a:sym typeface="Syne"/>
              </a:defRPr>
            </a:lvl5pPr>
            <a:lvl6pPr indent="-304800" lvl="5" marL="2743200" marR="0" rtl="0" algn="l">
              <a:lnSpc>
                <a:spcPct val="100000"/>
              </a:lnSpc>
              <a:spcBef>
                <a:spcPts val="0"/>
              </a:spcBef>
              <a:spcAft>
                <a:spcPts val="0"/>
              </a:spcAft>
              <a:buClr>
                <a:schemeClr val="dk2"/>
              </a:buClr>
              <a:buSzPts val="1200"/>
              <a:buFont typeface="Syne"/>
              <a:buChar char="■"/>
              <a:defRPr b="0" i="0" sz="1200" u="none" cap="none" strike="noStrike">
                <a:solidFill>
                  <a:schemeClr val="dk2"/>
                </a:solidFill>
                <a:latin typeface="Syne"/>
                <a:ea typeface="Syne"/>
                <a:cs typeface="Syne"/>
                <a:sym typeface="Syne"/>
              </a:defRPr>
            </a:lvl6pPr>
            <a:lvl7pPr indent="-304800" lvl="6" marL="3200400" marR="0" rtl="0" algn="l">
              <a:lnSpc>
                <a:spcPct val="100000"/>
              </a:lnSpc>
              <a:spcBef>
                <a:spcPts val="0"/>
              </a:spcBef>
              <a:spcAft>
                <a:spcPts val="0"/>
              </a:spcAft>
              <a:buClr>
                <a:schemeClr val="dk2"/>
              </a:buClr>
              <a:buSzPts val="1200"/>
              <a:buFont typeface="Syne"/>
              <a:buChar char="●"/>
              <a:defRPr b="0" i="0" sz="1200" u="none" cap="none" strike="noStrike">
                <a:solidFill>
                  <a:schemeClr val="dk2"/>
                </a:solidFill>
                <a:latin typeface="Syne"/>
                <a:ea typeface="Syne"/>
                <a:cs typeface="Syne"/>
                <a:sym typeface="Syne"/>
              </a:defRPr>
            </a:lvl7pPr>
            <a:lvl8pPr indent="-304800" lvl="7" marL="3657600" marR="0" rtl="0" algn="l">
              <a:lnSpc>
                <a:spcPct val="100000"/>
              </a:lnSpc>
              <a:spcBef>
                <a:spcPts val="0"/>
              </a:spcBef>
              <a:spcAft>
                <a:spcPts val="0"/>
              </a:spcAft>
              <a:buClr>
                <a:schemeClr val="dk2"/>
              </a:buClr>
              <a:buSzPts val="1200"/>
              <a:buFont typeface="Syne"/>
              <a:buChar char="○"/>
              <a:defRPr b="0" i="0" sz="1200" u="none" cap="none" strike="noStrike">
                <a:solidFill>
                  <a:schemeClr val="dk2"/>
                </a:solidFill>
                <a:latin typeface="Syne"/>
                <a:ea typeface="Syne"/>
                <a:cs typeface="Syne"/>
                <a:sym typeface="Syne"/>
              </a:defRPr>
            </a:lvl8pPr>
            <a:lvl9pPr indent="-304800" lvl="8" marL="4114800" marR="0" rtl="0" algn="l">
              <a:lnSpc>
                <a:spcPct val="100000"/>
              </a:lnSpc>
              <a:spcBef>
                <a:spcPts val="0"/>
              </a:spcBef>
              <a:spcAft>
                <a:spcPts val="0"/>
              </a:spcAft>
              <a:buClr>
                <a:schemeClr val="dk2"/>
              </a:buClr>
              <a:buSzPts val="1200"/>
              <a:buFont typeface="Syne"/>
              <a:buChar char="■"/>
              <a:defRPr b="0" i="0" sz="1200" u="none" cap="none" strike="noStrike">
                <a:solidFill>
                  <a:schemeClr val="dk2"/>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9.png"/><Relationship Id="rId5" Type="http://schemas.openxmlformats.org/officeDocument/2006/relationships/image" Target="../media/image21.png"/><Relationship Id="rId6" Type="http://schemas.openxmlformats.org/officeDocument/2006/relationships/hyperlink" Target="https://github.com/ShreyashSarage/IoT-enabled-e-Farming-and-Monitoring-System.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hyperlink" Target="https://en.wikipedia.org/wiki/System_on_a_chip" TargetMode="External"/><Relationship Id="rId5" Type="http://schemas.openxmlformats.org/officeDocument/2006/relationships/hyperlink" Target="https://en.wikipedia.org/wiki/Microcontroller" TargetMode="External"/><Relationship Id="rId6" Type="http://schemas.openxmlformats.org/officeDocument/2006/relationships/hyperlink" Target="https://en.wikipedia.org/wiki/Microcontroll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
          <p:cNvSpPr txBox="1"/>
          <p:nvPr>
            <p:ph type="ctrTitle"/>
          </p:nvPr>
        </p:nvSpPr>
        <p:spPr>
          <a:xfrm>
            <a:off x="1333975" y="2060825"/>
            <a:ext cx="7011300" cy="1449000"/>
          </a:xfrm>
          <a:prstGeom prst="rect">
            <a:avLst/>
          </a:prstGeom>
          <a:noFill/>
          <a:ln>
            <a:noFill/>
          </a:ln>
        </p:spPr>
        <p:txBody>
          <a:bodyPr anchorCtr="0" anchor="b" bIns="91425" lIns="91425" spcFirstLastPara="1" rIns="91425" wrap="square" tIns="91425">
            <a:noAutofit/>
          </a:bodyPr>
          <a:lstStyle/>
          <a:p>
            <a:pPr indent="0" lvl="0" marL="0" rtl="0" algn="ctr">
              <a:lnSpc>
                <a:spcPct val="75000"/>
              </a:lnSpc>
              <a:spcBef>
                <a:spcPts val="0"/>
              </a:spcBef>
              <a:spcAft>
                <a:spcPts val="0"/>
              </a:spcAft>
              <a:buSzPts val="5200"/>
              <a:buNone/>
            </a:pPr>
            <a:r>
              <a:rPr lang="en" sz="4600"/>
              <a:t>IoT Enabled e-Farming And Monitoring System</a:t>
            </a:r>
            <a:endParaRPr sz="4600"/>
          </a:p>
        </p:txBody>
      </p:sp>
      <p:sp>
        <p:nvSpPr>
          <p:cNvPr id="231" name="Google Shape;231;p1"/>
          <p:cNvSpPr txBox="1"/>
          <p:nvPr>
            <p:ph idx="2" type="subTitle"/>
          </p:nvPr>
        </p:nvSpPr>
        <p:spPr>
          <a:xfrm>
            <a:off x="1878275" y="3715775"/>
            <a:ext cx="5729400" cy="47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b="1" lang="en" sz="2200" u="sng"/>
              <a:t>PG-Diploma in Internet of Things</a:t>
            </a:r>
            <a:endParaRPr b="1" sz="2200" u="sng">
              <a:solidFill>
                <a:schemeClr val="dk2"/>
              </a:solidFill>
            </a:endParaRPr>
          </a:p>
        </p:txBody>
      </p:sp>
      <p:sp>
        <p:nvSpPr>
          <p:cNvPr id="232" name="Google Shape;232;p1"/>
          <p:cNvSpPr txBox="1"/>
          <p:nvPr/>
        </p:nvSpPr>
        <p:spPr>
          <a:xfrm>
            <a:off x="3257050" y="960775"/>
            <a:ext cx="3863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Syne"/>
              <a:ea typeface="Syne"/>
              <a:cs typeface="Syne"/>
              <a:sym typeface="Syne"/>
            </a:endParaRPr>
          </a:p>
        </p:txBody>
      </p:sp>
      <p:pic>
        <p:nvPicPr>
          <p:cNvPr id="233" name="Google Shape;233;p1"/>
          <p:cNvPicPr preferRelativeResize="0"/>
          <p:nvPr/>
        </p:nvPicPr>
        <p:blipFill rotWithShape="1">
          <a:blip r:embed="rId3">
            <a:alphaModFix/>
          </a:blip>
          <a:srcRect b="0" l="0" r="0" t="0"/>
          <a:stretch/>
        </p:blipFill>
        <p:spPr>
          <a:xfrm>
            <a:off x="2840470" y="429525"/>
            <a:ext cx="3565000" cy="1272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1"/>
          <p:cNvSpPr txBox="1"/>
          <p:nvPr/>
        </p:nvSpPr>
        <p:spPr>
          <a:xfrm>
            <a:off x="2044200" y="825825"/>
            <a:ext cx="505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sng" cap="none" strike="noStrike">
                <a:solidFill>
                  <a:schemeClr val="dk2"/>
                </a:solidFill>
                <a:latin typeface="Syne"/>
                <a:ea typeface="Syne"/>
                <a:cs typeface="Syne"/>
                <a:sym typeface="Syne"/>
              </a:rPr>
              <a:t>Advantages</a:t>
            </a:r>
            <a:endParaRPr b="1" i="0" sz="2000" u="sng" cap="none" strike="noStrike">
              <a:solidFill>
                <a:schemeClr val="dk2"/>
              </a:solidFill>
              <a:latin typeface="Syne"/>
              <a:ea typeface="Syne"/>
              <a:cs typeface="Syne"/>
              <a:sym typeface="Syne"/>
            </a:endParaRPr>
          </a:p>
        </p:txBody>
      </p:sp>
      <p:sp>
        <p:nvSpPr>
          <p:cNvPr id="295" name="Google Shape;295;p11"/>
          <p:cNvSpPr txBox="1"/>
          <p:nvPr/>
        </p:nvSpPr>
        <p:spPr>
          <a:xfrm>
            <a:off x="1739650" y="1399100"/>
            <a:ext cx="5055600" cy="25191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200000"/>
              </a:lnSpc>
              <a:spcBef>
                <a:spcPts val="0"/>
              </a:spcBef>
              <a:spcAft>
                <a:spcPts val="0"/>
              </a:spcAft>
              <a:buClr>
                <a:schemeClr val="dk2"/>
              </a:buClr>
              <a:buSzPts val="1600"/>
              <a:buFont typeface="Syne"/>
              <a:buChar char="●"/>
            </a:pPr>
            <a:r>
              <a:rPr b="0" i="0" lang="en" sz="1600" u="none" cap="none" strike="noStrike">
                <a:solidFill>
                  <a:schemeClr val="dk2"/>
                </a:solidFill>
                <a:latin typeface="Syne"/>
                <a:ea typeface="Syne"/>
                <a:cs typeface="Syne"/>
                <a:sym typeface="Syne"/>
              </a:rPr>
              <a:t>Durability.</a:t>
            </a:r>
            <a:endParaRPr b="0" i="0" sz="1600" u="none" cap="none" strike="noStrike">
              <a:solidFill>
                <a:schemeClr val="dk2"/>
              </a:solidFill>
              <a:latin typeface="Syne"/>
              <a:ea typeface="Syne"/>
              <a:cs typeface="Syne"/>
              <a:sym typeface="Syne"/>
            </a:endParaRPr>
          </a:p>
          <a:p>
            <a:pPr indent="-330200" lvl="0" marL="457200" marR="0" rtl="0" algn="l">
              <a:lnSpc>
                <a:spcPct val="200000"/>
              </a:lnSpc>
              <a:spcBef>
                <a:spcPts val="0"/>
              </a:spcBef>
              <a:spcAft>
                <a:spcPts val="0"/>
              </a:spcAft>
              <a:buClr>
                <a:schemeClr val="dk2"/>
              </a:buClr>
              <a:buSzPts val="1600"/>
              <a:buFont typeface="Syne"/>
              <a:buChar char="●"/>
            </a:pPr>
            <a:r>
              <a:rPr b="0" i="0" lang="en" sz="1600" u="none" cap="none" strike="noStrike">
                <a:solidFill>
                  <a:schemeClr val="dk2"/>
                </a:solidFill>
                <a:latin typeface="Syne"/>
                <a:ea typeface="Syne"/>
                <a:cs typeface="Syne"/>
                <a:sym typeface="Syne"/>
              </a:rPr>
              <a:t>Reliability.</a:t>
            </a:r>
            <a:endParaRPr b="0" i="0" sz="1600" u="none" cap="none" strike="noStrike">
              <a:solidFill>
                <a:schemeClr val="dk2"/>
              </a:solidFill>
              <a:latin typeface="Syne"/>
              <a:ea typeface="Syne"/>
              <a:cs typeface="Syne"/>
              <a:sym typeface="Syne"/>
            </a:endParaRPr>
          </a:p>
          <a:p>
            <a:pPr indent="-330200" lvl="0" marL="457200" marR="0" rtl="0" algn="l">
              <a:lnSpc>
                <a:spcPct val="200000"/>
              </a:lnSpc>
              <a:spcBef>
                <a:spcPts val="0"/>
              </a:spcBef>
              <a:spcAft>
                <a:spcPts val="0"/>
              </a:spcAft>
              <a:buClr>
                <a:schemeClr val="dk2"/>
              </a:buClr>
              <a:buSzPts val="1600"/>
              <a:buFont typeface="Syne"/>
              <a:buChar char="●"/>
            </a:pPr>
            <a:r>
              <a:rPr b="0" i="0" lang="en" sz="1600" u="none" cap="none" strike="noStrike">
                <a:solidFill>
                  <a:schemeClr val="dk2"/>
                </a:solidFill>
                <a:latin typeface="Syne"/>
                <a:ea typeface="Syne"/>
                <a:cs typeface="Syne"/>
                <a:sym typeface="Syne"/>
              </a:rPr>
              <a:t>Cost Efficiency.</a:t>
            </a:r>
            <a:endParaRPr b="0" i="0" sz="1600" u="none" cap="none" strike="noStrike">
              <a:solidFill>
                <a:schemeClr val="dk2"/>
              </a:solidFill>
              <a:latin typeface="Syne"/>
              <a:ea typeface="Syne"/>
              <a:cs typeface="Syne"/>
              <a:sym typeface="Syne"/>
            </a:endParaRPr>
          </a:p>
          <a:p>
            <a:pPr indent="-330200" lvl="0" marL="457200" marR="0" rtl="0" algn="l">
              <a:lnSpc>
                <a:spcPct val="200000"/>
              </a:lnSpc>
              <a:spcBef>
                <a:spcPts val="0"/>
              </a:spcBef>
              <a:spcAft>
                <a:spcPts val="0"/>
              </a:spcAft>
              <a:buClr>
                <a:schemeClr val="dk2"/>
              </a:buClr>
              <a:buSzPts val="1600"/>
              <a:buFont typeface="Syne"/>
              <a:buChar char="●"/>
            </a:pPr>
            <a:r>
              <a:rPr b="0" i="0" lang="en" sz="1600" u="none" cap="none" strike="noStrike">
                <a:solidFill>
                  <a:schemeClr val="dk2"/>
                </a:solidFill>
                <a:latin typeface="Syne"/>
                <a:ea typeface="Syne"/>
                <a:cs typeface="Syne"/>
                <a:sym typeface="Syne"/>
              </a:rPr>
              <a:t>Energy Efficiency.</a:t>
            </a:r>
            <a:endParaRPr b="0" i="0" sz="1600" u="none" cap="none" strike="noStrike">
              <a:solidFill>
                <a:schemeClr val="dk2"/>
              </a:solidFill>
              <a:latin typeface="Syne"/>
              <a:ea typeface="Syne"/>
              <a:cs typeface="Syne"/>
              <a:sym typeface="Syne"/>
            </a:endParaRPr>
          </a:p>
          <a:p>
            <a:pPr indent="-330200" lvl="0" marL="457200" marR="0" rtl="0" algn="l">
              <a:lnSpc>
                <a:spcPct val="200000"/>
              </a:lnSpc>
              <a:spcBef>
                <a:spcPts val="0"/>
              </a:spcBef>
              <a:spcAft>
                <a:spcPts val="0"/>
              </a:spcAft>
              <a:buClr>
                <a:schemeClr val="dk2"/>
              </a:buClr>
              <a:buSzPts val="1600"/>
              <a:buFont typeface="Syne"/>
              <a:buChar char="●"/>
            </a:pPr>
            <a:r>
              <a:rPr b="0" i="0" lang="en" sz="1600" u="none" cap="none" strike="noStrike">
                <a:solidFill>
                  <a:schemeClr val="dk2"/>
                </a:solidFill>
                <a:latin typeface="Syne"/>
                <a:ea typeface="Syne"/>
                <a:cs typeface="Syne"/>
                <a:sym typeface="Syne"/>
              </a:rPr>
              <a:t>Ability to Process &amp; Compute Real-time Data.</a:t>
            </a:r>
            <a:endParaRPr b="0" i="0" sz="1600" u="none" cap="none" strike="noStrike">
              <a:solidFill>
                <a:schemeClr val="dk2"/>
              </a:solidFill>
              <a:latin typeface="Syne"/>
              <a:ea typeface="Syne"/>
              <a:cs typeface="Syne"/>
              <a:sym typeface="Sy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2"/>
          <p:cNvSpPr txBox="1"/>
          <p:nvPr/>
        </p:nvSpPr>
        <p:spPr>
          <a:xfrm>
            <a:off x="1831675" y="274750"/>
            <a:ext cx="505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sng" cap="none" strike="noStrike">
                <a:solidFill>
                  <a:schemeClr val="dk2"/>
                </a:solidFill>
                <a:latin typeface="Syne"/>
                <a:ea typeface="Syne"/>
                <a:cs typeface="Syne"/>
                <a:sym typeface="Syne"/>
              </a:rPr>
              <a:t>Conclusion</a:t>
            </a:r>
            <a:endParaRPr b="1" i="0" sz="2000" u="sng" cap="none" strike="noStrike">
              <a:solidFill>
                <a:schemeClr val="dk2"/>
              </a:solidFill>
              <a:latin typeface="Syne"/>
              <a:ea typeface="Syne"/>
              <a:cs typeface="Syne"/>
              <a:sym typeface="Syne"/>
            </a:endParaRPr>
          </a:p>
        </p:txBody>
      </p:sp>
      <p:sp>
        <p:nvSpPr>
          <p:cNvPr id="301" name="Google Shape;301;p12"/>
          <p:cNvSpPr txBox="1"/>
          <p:nvPr/>
        </p:nvSpPr>
        <p:spPr>
          <a:xfrm>
            <a:off x="1467575" y="1767750"/>
            <a:ext cx="5055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Syne"/>
              <a:ea typeface="Syne"/>
              <a:cs typeface="Syne"/>
              <a:sym typeface="Syne"/>
            </a:endParaRPr>
          </a:p>
        </p:txBody>
      </p:sp>
      <p:sp>
        <p:nvSpPr>
          <p:cNvPr id="302" name="Google Shape;302;p12"/>
          <p:cNvSpPr txBox="1"/>
          <p:nvPr/>
        </p:nvSpPr>
        <p:spPr>
          <a:xfrm>
            <a:off x="1578700" y="827550"/>
            <a:ext cx="5055600" cy="2791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 conclusion, the IoT Enabled E-Farming and Monitoring System stands at the intersection of cutting-edge technologies and agricultural practices, promising transformative benefits for farmers. By seamlessly integrating sensors, communication protocols, the system enables real-time data collection, analysis, and remote control, empowering farmers with actionable insights and efficient resource management. As we advance in hardware, software, and user interface design, ensuring security, scalability, and sustainability remains pivotal. Collaborative efforts, user training, and continuous innovation will play key roles in realizing the full potential of the technology, ultimately fostering a more resilient and productive future for agricultural.</a:t>
            </a:r>
            <a:endParaRPr b="0" i="0" sz="1400" u="none" cap="none" strike="noStrike">
              <a:solidFill>
                <a:srgbClr val="000000"/>
              </a:solidFill>
              <a:latin typeface="Arial"/>
              <a:ea typeface="Arial"/>
              <a:cs typeface="Arial"/>
              <a:sym typeface="Arial"/>
            </a:endParaRPr>
          </a:p>
          <a:p>
            <a:pPr indent="457200" lvl="0" marL="0" marR="0" rtl="0" algn="just">
              <a:lnSpc>
                <a:spcPct val="115000"/>
              </a:lnSpc>
              <a:spcBef>
                <a:spcPts val="0"/>
              </a:spcBef>
              <a:spcAft>
                <a:spcPts val="0"/>
              </a:spcAft>
              <a:buClr>
                <a:srgbClr val="000000"/>
              </a:buClr>
              <a:buSzPts val="935"/>
              <a:buFont typeface="Arial"/>
              <a:buNone/>
            </a:pPr>
            <a:r>
              <a:t/>
            </a:r>
            <a:endParaRPr b="0" i="0" sz="119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935"/>
              <a:buFont typeface="Arial"/>
              <a:buNone/>
            </a:pPr>
            <a:r>
              <a:t/>
            </a:r>
            <a:endParaRPr b="0" i="0" sz="920" u="none" cap="none" strike="noStrike">
              <a:solidFill>
                <a:schemeClr val="dk2"/>
              </a:solidFill>
              <a:latin typeface="Syne"/>
              <a:ea typeface="Syne"/>
              <a:cs typeface="Syne"/>
              <a:sym typeface="Sy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3"/>
          <p:cNvSpPr txBox="1"/>
          <p:nvPr>
            <p:ph type="title"/>
          </p:nvPr>
        </p:nvSpPr>
        <p:spPr>
          <a:xfrm>
            <a:off x="1679975" y="913150"/>
            <a:ext cx="5958600" cy="117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
              <a:t>Thank You	</a:t>
            </a:r>
            <a:endParaRPr/>
          </a:p>
        </p:txBody>
      </p:sp>
      <p:sp>
        <p:nvSpPr>
          <p:cNvPr id="308" name="Google Shape;308;p13"/>
          <p:cNvSpPr txBox="1"/>
          <p:nvPr>
            <p:ph idx="1" type="subTitle"/>
          </p:nvPr>
        </p:nvSpPr>
        <p:spPr>
          <a:xfrm>
            <a:off x="1592700" y="2049601"/>
            <a:ext cx="5958600" cy="49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b="1" lang="en"/>
              <a:t>Regards Team</a:t>
            </a:r>
            <a:endParaRPr b="1"/>
          </a:p>
          <a:p>
            <a:pPr indent="0" lvl="0" marL="0" rtl="0" algn="ctr">
              <a:lnSpc>
                <a:spcPct val="100000"/>
              </a:lnSpc>
              <a:spcBef>
                <a:spcPts val="0"/>
              </a:spcBef>
              <a:spcAft>
                <a:spcPts val="0"/>
              </a:spcAft>
              <a:buSzPts val="1600"/>
              <a:buNone/>
            </a:pPr>
            <a:r>
              <a:rPr b="1" lang="en">
                <a:latin typeface="Black Ops One"/>
                <a:ea typeface="Black Ops One"/>
                <a:cs typeface="Black Ops One"/>
                <a:sym typeface="Black Ops One"/>
              </a:rPr>
              <a:t>IoT Enabled e-Farming And Monitoring System.</a:t>
            </a:r>
            <a:endParaRPr b="1">
              <a:latin typeface="Black Ops One"/>
              <a:ea typeface="Black Ops One"/>
              <a:cs typeface="Black Ops One"/>
              <a:sym typeface="Black Ops One"/>
            </a:endParaRPr>
          </a:p>
          <a:p>
            <a:pPr indent="0" lvl="0" marL="0" rtl="0" algn="ctr">
              <a:lnSpc>
                <a:spcPct val="100000"/>
              </a:lnSpc>
              <a:spcBef>
                <a:spcPts val="0"/>
              </a:spcBef>
              <a:spcAft>
                <a:spcPts val="0"/>
              </a:spcAft>
              <a:buSzPts val="1600"/>
              <a:buNone/>
            </a:pPr>
            <a:r>
              <a:t/>
            </a:r>
            <a:endParaRPr b="1"/>
          </a:p>
          <a:p>
            <a:pPr indent="0" lvl="0" marL="0" rtl="0" algn="ctr">
              <a:lnSpc>
                <a:spcPct val="100000"/>
              </a:lnSpc>
              <a:spcBef>
                <a:spcPts val="0"/>
              </a:spcBef>
              <a:spcAft>
                <a:spcPts val="0"/>
              </a:spcAft>
              <a:buSzPts val="1600"/>
              <a:buNone/>
            </a:pPr>
            <a:r>
              <a:rPr b="1" lang="en" sz="1800"/>
              <a:t>C-DAC, ACT’S (Pune)</a:t>
            </a:r>
            <a:endParaRPr b="1" sz="1800"/>
          </a:p>
        </p:txBody>
      </p:sp>
      <p:sp>
        <p:nvSpPr>
          <p:cNvPr id="309" name="Google Shape;309;p13"/>
          <p:cNvSpPr txBox="1"/>
          <p:nvPr/>
        </p:nvSpPr>
        <p:spPr>
          <a:xfrm>
            <a:off x="2599700" y="3403950"/>
            <a:ext cx="3863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Syne"/>
              <a:ea typeface="Syne"/>
              <a:cs typeface="Syne"/>
              <a:sym typeface="Syne"/>
            </a:endParaRPr>
          </a:p>
        </p:txBody>
      </p:sp>
      <p:sp>
        <p:nvSpPr>
          <p:cNvPr id="310" name="Google Shape;310;p13"/>
          <p:cNvSpPr txBox="1"/>
          <p:nvPr/>
        </p:nvSpPr>
        <p:spPr>
          <a:xfrm>
            <a:off x="2599700" y="3256400"/>
            <a:ext cx="3863700" cy="14931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NanumMyeongjo ExtraBold"/>
                <a:ea typeface="NanumMyeongjo ExtraBold"/>
                <a:cs typeface="NanumMyeongjo ExtraBold"/>
                <a:sym typeface="NanumMyeongjo ExtraBold"/>
              </a:rPr>
              <a:t>“If you think that the internet has changed your life, think again. The Internet of Things is about to change it all over again!” — Brendan O’Brien</a:t>
            </a:r>
            <a:endParaRPr b="0" i="0" sz="1400" u="none" cap="none" strike="noStrike">
              <a:solidFill>
                <a:schemeClr val="dk2"/>
              </a:solidFill>
              <a:latin typeface="NanumMyeongjo ExtraBold"/>
              <a:ea typeface="NanumMyeongjo ExtraBold"/>
              <a:cs typeface="NanumMyeongjo ExtraBold"/>
              <a:sym typeface="NanumMyeongj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baabb4fa28_0_0"/>
          <p:cNvSpPr txBox="1"/>
          <p:nvPr/>
        </p:nvSpPr>
        <p:spPr>
          <a:xfrm>
            <a:off x="1727325" y="1226850"/>
            <a:ext cx="5913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Syne"/>
              <a:ea typeface="Syne"/>
              <a:cs typeface="Syne"/>
              <a:sym typeface="Syne"/>
            </a:endParaRPr>
          </a:p>
        </p:txBody>
      </p:sp>
      <p:pic>
        <p:nvPicPr>
          <p:cNvPr id="316" name="Google Shape;316;g2baabb4fa28_0_0"/>
          <p:cNvPicPr preferRelativeResize="0"/>
          <p:nvPr/>
        </p:nvPicPr>
        <p:blipFill rotWithShape="1">
          <a:blip r:embed="rId3">
            <a:alphaModFix/>
          </a:blip>
          <a:srcRect b="0" l="0" r="0" t="0"/>
          <a:stretch/>
        </p:blipFill>
        <p:spPr>
          <a:xfrm>
            <a:off x="1404900" y="742450"/>
            <a:ext cx="5913600" cy="3973197"/>
          </a:xfrm>
          <a:prstGeom prst="rect">
            <a:avLst/>
          </a:prstGeom>
          <a:noFill/>
          <a:ln>
            <a:noFill/>
          </a:ln>
        </p:spPr>
      </p:pic>
      <p:pic>
        <p:nvPicPr>
          <p:cNvPr id="317" name="Google Shape;317;g2baabb4fa28_0_0"/>
          <p:cNvPicPr preferRelativeResize="0"/>
          <p:nvPr/>
        </p:nvPicPr>
        <p:blipFill rotWithShape="1">
          <a:blip r:embed="rId4">
            <a:alphaModFix/>
          </a:blip>
          <a:srcRect b="0" l="0" r="0" t="0"/>
          <a:stretch/>
        </p:blipFill>
        <p:spPr>
          <a:xfrm>
            <a:off x="4037200" y="1461138"/>
            <a:ext cx="2628325" cy="2535825"/>
          </a:xfrm>
          <a:prstGeom prst="rect">
            <a:avLst/>
          </a:prstGeom>
          <a:noFill/>
          <a:ln>
            <a:noFill/>
          </a:ln>
        </p:spPr>
      </p:pic>
      <p:pic>
        <p:nvPicPr>
          <p:cNvPr id="318" name="Google Shape;318;g2baabb4fa28_0_0"/>
          <p:cNvPicPr preferRelativeResize="0"/>
          <p:nvPr/>
        </p:nvPicPr>
        <p:blipFill rotWithShape="1">
          <a:blip r:embed="rId5">
            <a:alphaModFix/>
          </a:blip>
          <a:srcRect b="0" l="0" r="0" t="0"/>
          <a:stretch/>
        </p:blipFill>
        <p:spPr>
          <a:xfrm>
            <a:off x="2659699" y="572274"/>
            <a:ext cx="369300" cy="369300"/>
          </a:xfrm>
          <a:prstGeom prst="rect">
            <a:avLst/>
          </a:prstGeom>
          <a:noFill/>
          <a:ln>
            <a:noFill/>
          </a:ln>
        </p:spPr>
      </p:pic>
      <p:sp>
        <p:nvSpPr>
          <p:cNvPr id="319" name="Google Shape;319;g2baabb4fa28_0_0"/>
          <p:cNvSpPr txBox="1"/>
          <p:nvPr/>
        </p:nvSpPr>
        <p:spPr>
          <a:xfrm>
            <a:off x="3166750" y="512250"/>
            <a:ext cx="35418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sng" cap="none" strike="noStrike">
                <a:solidFill>
                  <a:schemeClr val="hlink"/>
                </a:solidFill>
                <a:latin typeface="Syne"/>
                <a:ea typeface="Syne"/>
                <a:cs typeface="Syne"/>
                <a:sym typeface="Syne"/>
                <a:hlinkClick r:id="rId6"/>
              </a:rPr>
              <a:t>Visit us for more info</a:t>
            </a:r>
            <a:endParaRPr b="0" i="0" sz="2400" u="none" cap="none" strike="noStrike">
              <a:solidFill>
                <a:schemeClr val="dk2"/>
              </a:solidFill>
              <a:latin typeface="Syne"/>
              <a:ea typeface="Syne"/>
              <a:cs typeface="Syne"/>
              <a:sym typeface="Sy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
          <p:cNvSpPr txBox="1"/>
          <p:nvPr>
            <p:ph type="title"/>
          </p:nvPr>
        </p:nvSpPr>
        <p:spPr>
          <a:xfrm>
            <a:off x="2317950" y="929075"/>
            <a:ext cx="4508100" cy="11628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00"/>
              <a:buNone/>
            </a:pPr>
            <a:r>
              <a:rPr lang="en" sz="5000" u="sng"/>
              <a:t>Team Members</a:t>
            </a:r>
            <a:endParaRPr sz="5000" u="sng"/>
          </a:p>
        </p:txBody>
      </p:sp>
      <p:sp>
        <p:nvSpPr>
          <p:cNvPr id="239" name="Google Shape;239;p2"/>
          <p:cNvSpPr txBox="1"/>
          <p:nvPr/>
        </p:nvSpPr>
        <p:spPr>
          <a:xfrm>
            <a:off x="1620475" y="2161425"/>
            <a:ext cx="6117900" cy="24474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50000"/>
              </a:lnSpc>
              <a:spcBef>
                <a:spcPts val="0"/>
              </a:spcBef>
              <a:spcAft>
                <a:spcPts val="0"/>
              </a:spcAft>
              <a:buClr>
                <a:schemeClr val="dk2"/>
              </a:buClr>
              <a:buSzPts val="2100"/>
              <a:buFont typeface="Syne"/>
              <a:buAutoNum type="arabicPeriod"/>
            </a:pPr>
            <a:r>
              <a:rPr b="0" i="0" lang="en" sz="2100" u="none" cap="none" strike="noStrike">
                <a:solidFill>
                  <a:schemeClr val="dk2"/>
                </a:solidFill>
                <a:latin typeface="Syne"/>
                <a:ea typeface="Syne"/>
                <a:cs typeface="Syne"/>
                <a:sym typeface="Syne"/>
              </a:rPr>
              <a:t>Aniket Rajigare</a:t>
            </a:r>
            <a:endParaRPr b="0" i="0" sz="2100" u="none" cap="none" strike="noStrike">
              <a:solidFill>
                <a:schemeClr val="dk2"/>
              </a:solidFill>
              <a:latin typeface="Syne"/>
              <a:ea typeface="Syne"/>
              <a:cs typeface="Syne"/>
              <a:sym typeface="Syne"/>
            </a:endParaRPr>
          </a:p>
          <a:p>
            <a:pPr indent="-361950" lvl="0" marL="457200" marR="0" rtl="0" algn="l">
              <a:lnSpc>
                <a:spcPct val="150000"/>
              </a:lnSpc>
              <a:spcBef>
                <a:spcPts val="0"/>
              </a:spcBef>
              <a:spcAft>
                <a:spcPts val="0"/>
              </a:spcAft>
              <a:buClr>
                <a:schemeClr val="dk2"/>
              </a:buClr>
              <a:buSzPts val="2100"/>
              <a:buFont typeface="Syne"/>
              <a:buAutoNum type="arabicPeriod"/>
            </a:pPr>
            <a:r>
              <a:rPr b="0" i="0" lang="en" sz="2100" u="none" cap="none" strike="noStrike">
                <a:solidFill>
                  <a:schemeClr val="dk2"/>
                </a:solidFill>
                <a:latin typeface="Syne"/>
                <a:ea typeface="Syne"/>
                <a:cs typeface="Syne"/>
                <a:sym typeface="Syne"/>
              </a:rPr>
              <a:t>Nandan A</a:t>
            </a:r>
            <a:endParaRPr b="0" i="0" sz="2100" u="none" cap="none" strike="noStrike">
              <a:solidFill>
                <a:schemeClr val="dk2"/>
              </a:solidFill>
              <a:latin typeface="Syne"/>
              <a:ea typeface="Syne"/>
              <a:cs typeface="Syne"/>
              <a:sym typeface="Syne"/>
            </a:endParaRPr>
          </a:p>
          <a:p>
            <a:pPr indent="-361950" lvl="0" marL="457200" marR="0" rtl="0" algn="l">
              <a:lnSpc>
                <a:spcPct val="150000"/>
              </a:lnSpc>
              <a:spcBef>
                <a:spcPts val="0"/>
              </a:spcBef>
              <a:spcAft>
                <a:spcPts val="0"/>
              </a:spcAft>
              <a:buClr>
                <a:schemeClr val="dk2"/>
              </a:buClr>
              <a:buSzPts val="2100"/>
              <a:buFont typeface="Syne"/>
              <a:buAutoNum type="arabicPeriod"/>
            </a:pPr>
            <a:r>
              <a:rPr b="0" i="0" lang="en" sz="2100" u="none" cap="none" strike="noStrike">
                <a:solidFill>
                  <a:schemeClr val="dk2"/>
                </a:solidFill>
                <a:latin typeface="Syne"/>
                <a:ea typeface="Syne"/>
                <a:cs typeface="Syne"/>
                <a:sym typeface="Syne"/>
              </a:rPr>
              <a:t>Ritesh Nagare</a:t>
            </a:r>
            <a:endParaRPr b="0" i="0" sz="2100" u="none" cap="none" strike="noStrike">
              <a:solidFill>
                <a:schemeClr val="dk2"/>
              </a:solidFill>
              <a:latin typeface="Syne"/>
              <a:ea typeface="Syne"/>
              <a:cs typeface="Syne"/>
              <a:sym typeface="Syne"/>
            </a:endParaRPr>
          </a:p>
          <a:p>
            <a:pPr indent="-361950" lvl="0" marL="457200" marR="0" rtl="0" algn="l">
              <a:lnSpc>
                <a:spcPct val="150000"/>
              </a:lnSpc>
              <a:spcBef>
                <a:spcPts val="0"/>
              </a:spcBef>
              <a:spcAft>
                <a:spcPts val="0"/>
              </a:spcAft>
              <a:buClr>
                <a:schemeClr val="dk2"/>
              </a:buClr>
              <a:buSzPts val="2100"/>
              <a:buFont typeface="Syne"/>
              <a:buAutoNum type="arabicPeriod"/>
            </a:pPr>
            <a:r>
              <a:rPr b="0" i="0" lang="en" sz="2100" u="none" cap="none" strike="noStrike">
                <a:solidFill>
                  <a:schemeClr val="dk2"/>
                </a:solidFill>
                <a:latin typeface="Syne"/>
                <a:ea typeface="Syne"/>
                <a:cs typeface="Syne"/>
                <a:sym typeface="Syne"/>
              </a:rPr>
              <a:t>Shreyash Sarage</a:t>
            </a:r>
            <a:endParaRPr b="0" i="0" sz="2100" u="none" cap="none" strike="noStrike">
              <a:solidFill>
                <a:schemeClr val="dk2"/>
              </a:solidFill>
              <a:latin typeface="Syne"/>
              <a:ea typeface="Syne"/>
              <a:cs typeface="Syne"/>
              <a:sym typeface="Syne"/>
            </a:endParaRPr>
          </a:p>
          <a:p>
            <a:pPr indent="-361950" lvl="0" marL="457200" marR="0" rtl="0" algn="l">
              <a:lnSpc>
                <a:spcPct val="150000"/>
              </a:lnSpc>
              <a:spcBef>
                <a:spcPts val="0"/>
              </a:spcBef>
              <a:spcAft>
                <a:spcPts val="0"/>
              </a:spcAft>
              <a:buClr>
                <a:schemeClr val="dk2"/>
              </a:buClr>
              <a:buSzPts val="2100"/>
              <a:buFont typeface="Syne"/>
              <a:buAutoNum type="arabicPeriod"/>
            </a:pPr>
            <a:r>
              <a:rPr b="0" i="0" lang="en" sz="2100" u="none" cap="none" strike="noStrike">
                <a:solidFill>
                  <a:schemeClr val="dk2"/>
                </a:solidFill>
                <a:latin typeface="Syne"/>
                <a:ea typeface="Syne"/>
                <a:cs typeface="Syne"/>
                <a:sym typeface="Syne"/>
              </a:rPr>
              <a:t>Siddhesh Nandurkar</a:t>
            </a:r>
            <a:endParaRPr b="0" i="0" sz="2100" u="none" cap="none" strike="noStrike">
              <a:solidFill>
                <a:schemeClr val="dk2"/>
              </a:solidFill>
              <a:latin typeface="Syne"/>
              <a:ea typeface="Syne"/>
              <a:cs typeface="Syne"/>
              <a:sym typeface="Sy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
          <p:cNvSpPr txBox="1"/>
          <p:nvPr>
            <p:ph idx="4294967295" type="title"/>
          </p:nvPr>
        </p:nvSpPr>
        <p:spPr>
          <a:xfrm>
            <a:off x="596375" y="4570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u="sng"/>
              <a:t>Introduction</a:t>
            </a:r>
            <a:endParaRPr u="sng"/>
          </a:p>
        </p:txBody>
      </p:sp>
      <p:sp>
        <p:nvSpPr>
          <p:cNvPr id="245" name="Google Shape;245;p3"/>
          <p:cNvSpPr txBox="1"/>
          <p:nvPr/>
        </p:nvSpPr>
        <p:spPr>
          <a:xfrm>
            <a:off x="929350" y="1258675"/>
            <a:ext cx="7504500" cy="36951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Syne"/>
              <a:ea typeface="Syne"/>
              <a:cs typeface="Syne"/>
              <a:sym typeface="Syne"/>
            </a:endParaRPr>
          </a:p>
        </p:txBody>
      </p:sp>
      <p:sp>
        <p:nvSpPr>
          <p:cNvPr id="246" name="Google Shape;246;p3"/>
          <p:cNvSpPr txBox="1"/>
          <p:nvPr/>
        </p:nvSpPr>
        <p:spPr>
          <a:xfrm>
            <a:off x="803200" y="1029775"/>
            <a:ext cx="7604400" cy="35895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 sz="1200" u="none" cap="none" strike="noStrike">
                <a:solidFill>
                  <a:schemeClr val="dk2"/>
                </a:solidFill>
                <a:latin typeface="Syne"/>
                <a:ea typeface="Syne"/>
                <a:cs typeface="Syne"/>
                <a:sym typeface="Syne"/>
              </a:rPr>
              <a:t>	 	 	 	</a:t>
            </a:r>
            <a:endParaRPr b="0" i="0" sz="1200" u="none" cap="none" strike="noStrike">
              <a:solidFill>
                <a:schemeClr val="dk2"/>
              </a:solidFill>
              <a:latin typeface="Syne"/>
              <a:ea typeface="Syne"/>
              <a:cs typeface="Syne"/>
              <a:sym typeface="Syne"/>
            </a:endParaRPr>
          </a:p>
          <a:p>
            <a:pPr indent="-313901" lvl="0" marL="457200" marR="0" rtl="0" algn="just">
              <a:lnSpc>
                <a:spcPct val="100000"/>
              </a:lnSpc>
              <a:spcBef>
                <a:spcPts val="1300"/>
              </a:spcBef>
              <a:spcAft>
                <a:spcPts val="0"/>
              </a:spcAft>
              <a:buClr>
                <a:schemeClr val="dk2"/>
              </a:buClr>
              <a:buSzPct val="100000"/>
              <a:buFont typeface="Syne"/>
              <a:buChar char="●"/>
            </a:pPr>
            <a:r>
              <a:rPr b="0" i="0" lang="en" sz="1452" u="none" cap="none" strike="noStrike">
                <a:solidFill>
                  <a:schemeClr val="dk2"/>
                </a:solidFill>
                <a:latin typeface="Syne"/>
                <a:ea typeface="Syne"/>
                <a:cs typeface="Syne"/>
                <a:sym typeface="Syne"/>
              </a:rPr>
              <a:t>The Internet of Things (IoT) is a rapidly growing technology that is transforming various industries, including agriculture. IoT-enabled e-farming and monitoring systems are smart farming solutions that leverage IoT technology to automate and optimize farming operations. </a:t>
            </a:r>
            <a:endParaRPr b="0" i="0" sz="1452" u="none" cap="none" strike="noStrike">
              <a:solidFill>
                <a:schemeClr val="dk2"/>
              </a:solidFill>
              <a:latin typeface="Syne"/>
              <a:ea typeface="Syne"/>
              <a:cs typeface="Syne"/>
              <a:sym typeface="Syne"/>
            </a:endParaRPr>
          </a:p>
          <a:p>
            <a:pPr indent="0" lvl="0" marL="457200" marR="0" rtl="0" algn="just">
              <a:lnSpc>
                <a:spcPct val="100000"/>
              </a:lnSpc>
              <a:spcBef>
                <a:spcPts val="1300"/>
              </a:spcBef>
              <a:spcAft>
                <a:spcPts val="0"/>
              </a:spcAft>
              <a:buClr>
                <a:srgbClr val="000000"/>
              </a:buClr>
              <a:buSzPct val="100000"/>
              <a:buFont typeface="Arial"/>
              <a:buNone/>
            </a:pPr>
            <a:r>
              <a:t/>
            </a:r>
            <a:endParaRPr b="0" i="0" sz="1452" u="none" cap="none" strike="noStrike">
              <a:solidFill>
                <a:schemeClr val="dk2"/>
              </a:solidFill>
              <a:latin typeface="Syne"/>
              <a:ea typeface="Syne"/>
              <a:cs typeface="Syne"/>
              <a:sym typeface="Syne"/>
            </a:endParaRPr>
          </a:p>
          <a:p>
            <a:pPr indent="-313901" lvl="0" marL="457200" marR="0" rtl="0" algn="just">
              <a:lnSpc>
                <a:spcPct val="100000"/>
              </a:lnSpc>
              <a:spcBef>
                <a:spcPts val="1300"/>
              </a:spcBef>
              <a:spcAft>
                <a:spcPts val="0"/>
              </a:spcAft>
              <a:buClr>
                <a:schemeClr val="dk2"/>
              </a:buClr>
              <a:buSzPct val="100000"/>
              <a:buFont typeface="Syne"/>
              <a:buChar char="●"/>
            </a:pPr>
            <a:r>
              <a:rPr b="0" i="0" lang="en" sz="1452" u="none" cap="none" strike="noStrike">
                <a:solidFill>
                  <a:schemeClr val="dk2"/>
                </a:solidFill>
                <a:latin typeface="Syne"/>
                <a:ea typeface="Syne"/>
                <a:cs typeface="Syne"/>
                <a:sym typeface="Syne"/>
              </a:rPr>
              <a:t>These systems consist of sensors, gateways, and database that enable real-time monitoring and control of various environmental parameters, such as temperature, humidity and soil moisture.</a:t>
            </a:r>
            <a:endParaRPr b="0" i="0" sz="1452" u="none" cap="none" strike="noStrike">
              <a:solidFill>
                <a:schemeClr val="dk2"/>
              </a:solidFill>
              <a:latin typeface="Syne"/>
              <a:ea typeface="Syne"/>
              <a:cs typeface="Syne"/>
              <a:sym typeface="Syne"/>
            </a:endParaRPr>
          </a:p>
          <a:p>
            <a:pPr indent="0" lvl="0" marL="457200" marR="0" rtl="0" algn="just">
              <a:lnSpc>
                <a:spcPct val="100000"/>
              </a:lnSpc>
              <a:spcBef>
                <a:spcPts val="1300"/>
              </a:spcBef>
              <a:spcAft>
                <a:spcPts val="0"/>
              </a:spcAft>
              <a:buClr>
                <a:srgbClr val="000000"/>
              </a:buClr>
              <a:buSzPct val="100000"/>
              <a:buFont typeface="Arial"/>
              <a:buNone/>
            </a:pPr>
            <a:r>
              <a:t/>
            </a:r>
            <a:endParaRPr b="0" i="0" sz="1452" u="none" cap="none" strike="noStrike">
              <a:solidFill>
                <a:schemeClr val="dk2"/>
              </a:solidFill>
              <a:latin typeface="Syne"/>
              <a:ea typeface="Syne"/>
              <a:cs typeface="Syne"/>
              <a:sym typeface="Syne"/>
            </a:endParaRPr>
          </a:p>
          <a:p>
            <a:pPr indent="-313901" lvl="0" marL="457200" marR="0" rtl="0" algn="just">
              <a:lnSpc>
                <a:spcPct val="100000"/>
              </a:lnSpc>
              <a:spcBef>
                <a:spcPts val="1300"/>
              </a:spcBef>
              <a:spcAft>
                <a:spcPts val="0"/>
              </a:spcAft>
              <a:buClr>
                <a:schemeClr val="dk2"/>
              </a:buClr>
              <a:buSzPct val="100000"/>
              <a:buFont typeface="Syne"/>
              <a:buChar char="●"/>
            </a:pPr>
            <a:r>
              <a:rPr b="0" i="0" lang="en" sz="1452" u="none" cap="none" strike="noStrike">
                <a:solidFill>
                  <a:schemeClr val="dk2"/>
                </a:solidFill>
                <a:latin typeface="Syne"/>
                <a:ea typeface="Syne"/>
                <a:cs typeface="Syne"/>
                <a:sym typeface="Syne"/>
              </a:rPr>
              <a:t>Terrace farming is a traditional farming practice that has been used for centuries in hilly and mountainous regions to maximize the use of limited arable land. IoT-enabled e-farming and monitoring systems can helps by providing real-time monitoring and control of various environmental parameters, such as soil moisture and temperature.</a:t>
            </a:r>
            <a:endParaRPr b="0" i="0" sz="1452" u="none" cap="none" strike="noStrike">
              <a:solidFill>
                <a:schemeClr val="dk2"/>
              </a:solidFill>
              <a:latin typeface="Syne"/>
              <a:ea typeface="Syne"/>
              <a:cs typeface="Syne"/>
              <a:sym typeface="Syne"/>
            </a:endParaRPr>
          </a:p>
          <a:p>
            <a:pPr indent="0" lvl="0" marL="0" marR="0" rtl="0" algn="just">
              <a:lnSpc>
                <a:spcPct val="100000"/>
              </a:lnSpc>
              <a:spcBef>
                <a:spcPts val="1300"/>
              </a:spcBef>
              <a:spcAft>
                <a:spcPts val="0"/>
              </a:spcAft>
              <a:buClr>
                <a:srgbClr val="000000"/>
              </a:buClr>
              <a:buSzPct val="100000"/>
              <a:buFont typeface="Arial"/>
              <a:buNone/>
            </a:pPr>
            <a:r>
              <a:t/>
            </a:r>
            <a:endParaRPr b="0" i="0" sz="1452" u="none" cap="none" strike="noStrike">
              <a:solidFill>
                <a:schemeClr val="dk2"/>
              </a:solidFill>
              <a:latin typeface="Syne"/>
              <a:ea typeface="Syne"/>
              <a:cs typeface="Syne"/>
              <a:sym typeface="Syne"/>
            </a:endParaRPr>
          </a:p>
          <a:p>
            <a:pPr indent="0" lvl="0" marL="0" marR="0" rtl="0" algn="l">
              <a:lnSpc>
                <a:spcPct val="100000"/>
              </a:lnSpc>
              <a:spcBef>
                <a:spcPts val="0"/>
              </a:spcBef>
              <a:spcAft>
                <a:spcPts val="0"/>
              </a:spcAft>
              <a:buClr>
                <a:srgbClr val="000000"/>
              </a:buClr>
              <a:buSzPct val="100000"/>
              <a:buFont typeface="Arial"/>
              <a:buNone/>
            </a:pPr>
            <a:r>
              <a:t/>
            </a:r>
            <a:endParaRPr b="0" i="0" sz="1200" u="none" cap="none" strike="noStrike">
              <a:solidFill>
                <a:schemeClr val="dk2"/>
              </a:solidFill>
              <a:latin typeface="Syne"/>
              <a:ea typeface="Syne"/>
              <a:cs typeface="Syne"/>
              <a:sym typeface="Sy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
          <p:cNvSpPr txBox="1"/>
          <p:nvPr>
            <p:ph type="title"/>
          </p:nvPr>
        </p:nvSpPr>
        <p:spPr>
          <a:xfrm>
            <a:off x="5347675" y="1249025"/>
            <a:ext cx="2410800" cy="605700"/>
          </a:xfrm>
          <a:prstGeom prst="rect">
            <a:avLst/>
          </a:prstGeom>
          <a:noFill/>
          <a:ln>
            <a:noFill/>
          </a:ln>
        </p:spPr>
        <p:txBody>
          <a:bodyPr anchorCtr="0" anchor="t" bIns="91425" lIns="91425" spcFirstLastPara="1" rIns="91425" wrap="square" tIns="91425">
            <a:noAutofit/>
          </a:bodyPr>
          <a:lstStyle/>
          <a:p>
            <a:pPr indent="0" lvl="0" marL="0" rtl="0" algn="r">
              <a:lnSpc>
                <a:spcPct val="85000"/>
              </a:lnSpc>
              <a:spcBef>
                <a:spcPts val="0"/>
              </a:spcBef>
              <a:spcAft>
                <a:spcPts val="0"/>
              </a:spcAft>
              <a:buSzPts val="3600"/>
              <a:buNone/>
            </a:pPr>
            <a:r>
              <a:rPr lang="en" sz="3000" u="sng"/>
              <a:t>ESP32 Sensor</a:t>
            </a:r>
            <a:endParaRPr sz="3000" u="sng"/>
          </a:p>
          <a:p>
            <a:pPr indent="0" lvl="0" marL="0" rtl="0" algn="r">
              <a:lnSpc>
                <a:spcPct val="85000"/>
              </a:lnSpc>
              <a:spcBef>
                <a:spcPts val="0"/>
              </a:spcBef>
              <a:spcAft>
                <a:spcPts val="0"/>
              </a:spcAft>
              <a:buSzPts val="3600"/>
              <a:buNone/>
            </a:pPr>
            <a:r>
              <a:t/>
            </a:r>
            <a:endParaRPr sz="3000"/>
          </a:p>
          <a:p>
            <a:pPr indent="0" lvl="0" marL="0" rtl="0" algn="r">
              <a:lnSpc>
                <a:spcPct val="85000"/>
              </a:lnSpc>
              <a:spcBef>
                <a:spcPts val="0"/>
              </a:spcBef>
              <a:spcAft>
                <a:spcPts val="0"/>
              </a:spcAft>
              <a:buSzPts val="3600"/>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12700" lvl="0" marL="0" rtl="0" algn="just">
              <a:lnSpc>
                <a:spcPct val="115000"/>
              </a:lnSpc>
              <a:spcBef>
                <a:spcPts val="300"/>
              </a:spcBef>
              <a:spcAft>
                <a:spcPts val="0"/>
              </a:spcAft>
              <a:buSzPts val="3600"/>
              <a:buNone/>
            </a:pPr>
            <a:r>
              <a:t/>
            </a:r>
            <a:endParaRPr b="0" sz="1400">
              <a:solidFill>
                <a:srgbClr val="000000"/>
              </a:solidFill>
              <a:latin typeface="Arial"/>
              <a:ea typeface="Arial"/>
              <a:cs typeface="Arial"/>
              <a:sym typeface="Arial"/>
            </a:endParaRPr>
          </a:p>
          <a:p>
            <a:pPr indent="0" lvl="0" marL="0" rtl="0" algn="r">
              <a:lnSpc>
                <a:spcPct val="85000"/>
              </a:lnSpc>
              <a:spcBef>
                <a:spcPts val="300"/>
              </a:spcBef>
              <a:spcAft>
                <a:spcPts val="0"/>
              </a:spcAft>
              <a:buSzPts val="3600"/>
              <a:buNone/>
            </a:pPr>
            <a:r>
              <a:t/>
            </a:r>
            <a:endParaRPr sz="2000"/>
          </a:p>
        </p:txBody>
      </p:sp>
      <p:pic>
        <p:nvPicPr>
          <p:cNvPr id="252" name="Google Shape;252;p4"/>
          <p:cNvPicPr preferRelativeResize="0"/>
          <p:nvPr>
            <p:ph idx="3" type="pic"/>
          </p:nvPr>
        </p:nvPicPr>
        <p:blipFill rotWithShape="1">
          <a:blip r:embed="rId3">
            <a:alphaModFix/>
          </a:blip>
          <a:srcRect b="0" l="0" r="0" t="0"/>
          <a:stretch/>
        </p:blipFill>
        <p:spPr>
          <a:xfrm>
            <a:off x="1570300" y="1477575"/>
            <a:ext cx="3099300" cy="2647500"/>
          </a:xfrm>
          <a:prstGeom prst="roundRect">
            <a:avLst>
              <a:gd fmla="val 16667" name="adj"/>
            </a:avLst>
          </a:prstGeom>
          <a:noFill/>
          <a:ln>
            <a:noFill/>
          </a:ln>
          <a:effectLst>
            <a:outerShdw blurRad="57150" rotWithShape="0" algn="bl" dir="5400000" dist="19050">
              <a:schemeClr val="dk2">
                <a:alpha val="49411"/>
              </a:schemeClr>
            </a:outerShdw>
          </a:effectLst>
        </p:spPr>
      </p:pic>
      <p:sp>
        <p:nvSpPr>
          <p:cNvPr id="253" name="Google Shape;253;p4"/>
          <p:cNvSpPr txBox="1"/>
          <p:nvPr/>
        </p:nvSpPr>
        <p:spPr>
          <a:xfrm>
            <a:off x="4903925" y="1725825"/>
            <a:ext cx="3677700" cy="22314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12700" lvl="0" marL="0" marR="0" rtl="0" algn="l">
              <a:lnSpc>
                <a:spcPct val="150000"/>
              </a:lnSpc>
              <a:spcBef>
                <a:spcPts val="300"/>
              </a:spcBef>
              <a:spcAft>
                <a:spcPts val="0"/>
              </a:spcAft>
              <a:buClr>
                <a:srgbClr val="000000"/>
              </a:buClr>
              <a:buSzPct val="100000"/>
              <a:buFont typeface="Arial"/>
              <a:buNone/>
            </a:pPr>
            <a:r>
              <a:rPr b="0" i="0" lang="en" sz="1200" u="none" cap="none" strike="noStrike">
                <a:solidFill>
                  <a:srgbClr val="202122"/>
                </a:solidFill>
                <a:highlight>
                  <a:srgbClr val="FFFFFF"/>
                </a:highlight>
                <a:latin typeface="Arial"/>
                <a:ea typeface="Arial"/>
                <a:cs typeface="Arial"/>
                <a:sym typeface="Arial"/>
              </a:rPr>
              <a:t>ESP32 is a series of low-cost, low-power</a:t>
            </a:r>
            <a:r>
              <a:rPr b="0" i="0" lang="en" sz="1200" cap="none" strike="noStrike">
                <a:solidFill>
                  <a:srgbClr val="202122"/>
                </a:solidFill>
                <a:highlight>
                  <a:srgbClr val="FFFFFF"/>
                </a:highlight>
                <a:latin typeface="Arial"/>
                <a:ea typeface="Arial"/>
                <a:cs typeface="Arial"/>
                <a:sym typeface="Arial"/>
              </a:rPr>
              <a:t> </a:t>
            </a:r>
            <a:r>
              <a:rPr b="0" i="0" lang="en" sz="1200" cap="none" strike="noStrike">
                <a:solidFill>
                  <a:schemeClr val="hlink"/>
                </a:solidFill>
                <a:uFill>
                  <a:noFill/>
                </a:uFill>
                <a:latin typeface="Arial"/>
                <a:ea typeface="Arial"/>
                <a:cs typeface="Arial"/>
                <a:sym typeface="Arial"/>
                <a:hlinkClick r:id="rId4"/>
              </a:rPr>
              <a:t>system on a chip</a:t>
            </a:r>
            <a:r>
              <a:rPr b="0" i="0" lang="en" sz="1200" cap="none" strike="noStrike">
                <a:solidFill>
                  <a:srgbClr val="000000"/>
                </a:solidFill>
                <a:uFill>
                  <a:noFill/>
                </a:uFill>
                <a:latin typeface="Arial"/>
                <a:ea typeface="Arial"/>
                <a:cs typeface="Arial"/>
                <a:sym typeface="Arial"/>
                <a:hlinkClick r:id="rId5">
                  <a:extLst>
                    <a:ext uri="{A12FA001-AC4F-418D-AE19-62706E023703}">
                      <ahyp:hlinkClr val="tx"/>
                    </a:ext>
                  </a:extLst>
                </a:hlinkClick>
              </a:rPr>
              <a:t> </a:t>
            </a:r>
            <a:r>
              <a:rPr b="0" i="0" lang="en" sz="1200" cap="none" strike="noStrike">
                <a:solidFill>
                  <a:schemeClr val="hlink"/>
                </a:solidFill>
                <a:uFill>
                  <a:noFill/>
                </a:uFill>
                <a:latin typeface="Arial"/>
                <a:ea typeface="Arial"/>
                <a:cs typeface="Arial"/>
                <a:sym typeface="Arial"/>
                <a:hlinkClick r:id="rId6"/>
              </a:rPr>
              <a:t>microcontrolle</a:t>
            </a:r>
            <a:r>
              <a:rPr b="0" i="0" lang="en" sz="1200" cap="none" strike="noStrike">
                <a:latin typeface="Arial"/>
                <a:ea typeface="Arial"/>
                <a:cs typeface="Arial"/>
                <a:sym typeface="Arial"/>
              </a:rPr>
              <a:t>rs</a:t>
            </a:r>
            <a:r>
              <a:rPr b="0" i="0" lang="en" sz="1200" cap="none" strike="noStrike">
                <a:highlight>
                  <a:srgbClr val="FFFFFF"/>
                </a:highlight>
                <a:latin typeface="Arial"/>
                <a:ea typeface="Arial"/>
                <a:cs typeface="Arial"/>
                <a:sym typeface="Arial"/>
              </a:rPr>
              <a:t> </a:t>
            </a:r>
            <a:r>
              <a:rPr b="0" i="0" lang="en" sz="1200" u="none" cap="none" strike="noStrike">
                <a:solidFill>
                  <a:srgbClr val="202122"/>
                </a:solidFill>
                <a:highlight>
                  <a:srgbClr val="FFFFFF"/>
                </a:highlight>
                <a:latin typeface="Arial"/>
                <a:ea typeface="Arial"/>
                <a:cs typeface="Arial"/>
                <a:sym typeface="Arial"/>
              </a:rPr>
              <a:t>with integrated </a:t>
            </a:r>
            <a:r>
              <a:rPr b="0" i="0" lang="en" sz="1200" cap="none" strike="noStrike">
                <a:solidFill>
                  <a:srgbClr val="202122"/>
                </a:solidFill>
                <a:latin typeface="Arial"/>
                <a:ea typeface="Arial"/>
                <a:cs typeface="Arial"/>
                <a:sym typeface="Arial"/>
              </a:rPr>
              <a:t>Wi-Fi</a:t>
            </a:r>
            <a:r>
              <a:rPr b="0" i="0" lang="en" sz="1200" u="none" cap="none" strike="noStrike">
                <a:solidFill>
                  <a:srgbClr val="202122"/>
                </a:solidFill>
                <a:highlight>
                  <a:srgbClr val="FFFFFF"/>
                </a:highlight>
                <a:latin typeface="Arial"/>
                <a:ea typeface="Arial"/>
                <a:cs typeface="Arial"/>
                <a:sym typeface="Arial"/>
              </a:rPr>
              <a:t> and dual-mode </a:t>
            </a:r>
            <a:r>
              <a:rPr b="0" i="0" lang="en" sz="1200" u="none" cap="none" strike="noStrike">
                <a:solidFill>
                  <a:srgbClr val="000000"/>
                </a:solidFill>
                <a:latin typeface="Arial"/>
                <a:ea typeface="Arial"/>
                <a:cs typeface="Arial"/>
                <a:sym typeface="Arial"/>
              </a:rPr>
              <a:t>Bluetooth</a:t>
            </a:r>
            <a:r>
              <a:rPr lang="en" sz="1200"/>
              <a:t>.</a:t>
            </a:r>
            <a:endParaRPr b="0" i="0" sz="1200" cap="none" strike="noStrike">
              <a:solidFill>
                <a:srgbClr val="000000"/>
              </a:solidFill>
              <a:latin typeface="Arial"/>
              <a:ea typeface="Arial"/>
              <a:cs typeface="Arial"/>
              <a:sym typeface="Arial"/>
            </a:endParaRPr>
          </a:p>
          <a:p>
            <a:pPr indent="12700" lvl="0" marL="0" marR="0" rtl="0" algn="l">
              <a:lnSpc>
                <a:spcPct val="150000"/>
              </a:lnSpc>
              <a:spcBef>
                <a:spcPts val="300"/>
              </a:spcBef>
              <a:spcAft>
                <a:spcPts val="0"/>
              </a:spcAft>
              <a:buClr>
                <a:srgbClr val="000000"/>
              </a:buClr>
              <a:buSzPct val="100000"/>
              <a:buFont typeface="Arial"/>
              <a:buNone/>
            </a:pPr>
            <a:r>
              <a:t/>
            </a:r>
            <a:endParaRPr b="0" i="0" sz="1200" u="sng" cap="none" strike="noStrike">
              <a:solidFill>
                <a:srgbClr val="000000"/>
              </a:solidFill>
              <a:latin typeface="Arial"/>
              <a:ea typeface="Arial"/>
              <a:cs typeface="Arial"/>
              <a:sym typeface="Arial"/>
            </a:endParaRPr>
          </a:p>
          <a:p>
            <a:pPr indent="12700" lvl="0" marL="0" marR="0" rtl="0" algn="l">
              <a:lnSpc>
                <a:spcPct val="150000"/>
              </a:lnSpc>
              <a:spcBef>
                <a:spcPts val="300"/>
              </a:spcBef>
              <a:spcAft>
                <a:spcPts val="0"/>
              </a:spcAft>
              <a:buClr>
                <a:srgbClr val="000000"/>
              </a:buClr>
              <a:buSzPct val="100000"/>
              <a:buFont typeface="Arial"/>
              <a:buNone/>
            </a:pPr>
            <a:r>
              <a:rPr b="0" i="0" lang="en" sz="1200" u="none" cap="none" strike="noStrike">
                <a:solidFill>
                  <a:srgbClr val="000000"/>
                </a:solidFill>
                <a:latin typeface="Arial"/>
                <a:ea typeface="Arial"/>
                <a:cs typeface="Arial"/>
                <a:sym typeface="Arial"/>
              </a:rPr>
              <a:t>ESP32 is a single 2.4 GHz Wi-Fi-and-Bluetooth combo chip designed with the TSMC low-power</a:t>
            </a:r>
            <a:endParaRPr b="0" i="0" sz="1200" u="none" cap="none" strike="noStrike">
              <a:solidFill>
                <a:srgbClr val="000000"/>
              </a:solidFill>
              <a:latin typeface="Arial"/>
              <a:ea typeface="Arial"/>
              <a:cs typeface="Arial"/>
              <a:sym typeface="Arial"/>
            </a:endParaRPr>
          </a:p>
          <a:p>
            <a:pPr indent="12700" lvl="0" marL="0" marR="0" rtl="0" algn="l">
              <a:lnSpc>
                <a:spcPct val="150000"/>
              </a:lnSpc>
              <a:spcBef>
                <a:spcPts val="300"/>
              </a:spcBef>
              <a:spcAft>
                <a:spcPts val="0"/>
              </a:spcAft>
              <a:buClr>
                <a:srgbClr val="000000"/>
              </a:buClr>
              <a:buSzPct val="100000"/>
              <a:buFont typeface="Arial"/>
              <a:buNone/>
            </a:pPr>
            <a:r>
              <a:rPr b="0" i="0" lang="en" sz="1200" u="none" cap="none" strike="noStrike">
                <a:solidFill>
                  <a:srgbClr val="000000"/>
                </a:solidFill>
                <a:latin typeface="Arial"/>
                <a:ea typeface="Arial"/>
                <a:cs typeface="Arial"/>
                <a:sym typeface="Arial"/>
              </a:rPr>
              <a:t>40 nm technology</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Clr>
                <a:srgbClr val="000000"/>
              </a:buClr>
              <a:buSzPct val="100000"/>
              <a:buFont typeface="Arial"/>
              <a:buNone/>
            </a:pPr>
            <a:r>
              <a:t/>
            </a:r>
            <a:endParaRPr b="0" i="0" sz="1200" u="none" cap="none" strike="noStrike">
              <a:solidFill>
                <a:schemeClr val="dk2"/>
              </a:solidFill>
              <a:latin typeface="Syne"/>
              <a:ea typeface="Syne"/>
              <a:cs typeface="Syne"/>
              <a:sym typeface="Sy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
          <p:cNvSpPr txBox="1"/>
          <p:nvPr>
            <p:ph type="title"/>
          </p:nvPr>
        </p:nvSpPr>
        <p:spPr>
          <a:xfrm>
            <a:off x="4568475" y="1266000"/>
            <a:ext cx="2622600" cy="7347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3600"/>
              <a:buNone/>
            </a:pPr>
            <a:r>
              <a:rPr lang="en" sz="3000" u="sng"/>
              <a:t>DHT22</a:t>
            </a:r>
            <a:endParaRPr sz="3000" u="sng"/>
          </a:p>
        </p:txBody>
      </p:sp>
      <p:sp>
        <p:nvSpPr>
          <p:cNvPr id="259" name="Google Shape;259;p5"/>
          <p:cNvSpPr txBox="1"/>
          <p:nvPr>
            <p:ph idx="4294967295" type="subTitle"/>
          </p:nvPr>
        </p:nvSpPr>
        <p:spPr>
          <a:xfrm>
            <a:off x="3632875" y="1730875"/>
            <a:ext cx="5027400" cy="15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200"/>
              <a:buFont typeface="Syne"/>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just">
              <a:lnSpc>
                <a:spcPct val="115000"/>
              </a:lnSpc>
              <a:spcBef>
                <a:spcPts val="300"/>
              </a:spcBef>
              <a:spcAft>
                <a:spcPts val="0"/>
              </a:spcAft>
              <a:buClr>
                <a:schemeClr val="dk2"/>
              </a:buClr>
              <a:buSzPts val="1200"/>
              <a:buFont typeface="Syne"/>
              <a:buNone/>
            </a:pPr>
            <a:r>
              <a:rPr b="0" i="0" lang="en" sz="1400" u="none" cap="none" strike="noStrike">
                <a:solidFill>
                  <a:srgbClr val="000000"/>
                </a:solidFill>
                <a:latin typeface="Arial"/>
                <a:ea typeface="Arial"/>
                <a:cs typeface="Arial"/>
                <a:sym typeface="Arial"/>
              </a:rPr>
              <a:t>DHT22 output calibrated digital signal. It utilizes        exclusive digital-signal-collecting-technique and humidity sensing technology, assuring its reliability and stability. Its sensing elements is connected with 8-bit single-chip computer.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Clr>
                <a:schemeClr val="dk2"/>
              </a:buClr>
              <a:buSzPts val="1200"/>
              <a:buFont typeface="Syne"/>
              <a:buNone/>
            </a:pPr>
            <a:r>
              <a:t/>
            </a:r>
            <a:endParaRPr b="0" i="0" sz="1200" u="none" cap="none" strike="noStrike">
              <a:solidFill>
                <a:schemeClr val="dk2"/>
              </a:solidFill>
              <a:latin typeface="Syne"/>
              <a:ea typeface="Syne"/>
              <a:cs typeface="Syne"/>
              <a:sym typeface="Syne"/>
            </a:endParaRPr>
          </a:p>
        </p:txBody>
      </p:sp>
      <p:pic>
        <p:nvPicPr>
          <p:cNvPr id="260" name="Google Shape;260;p5"/>
          <p:cNvPicPr preferRelativeResize="0"/>
          <p:nvPr>
            <p:ph idx="3" type="pic"/>
          </p:nvPr>
        </p:nvPicPr>
        <p:blipFill rotWithShape="1">
          <a:blip r:embed="rId3">
            <a:alphaModFix/>
          </a:blip>
          <a:srcRect b="1520" l="-935" r="-935" t="-1520"/>
          <a:stretch/>
        </p:blipFill>
        <p:spPr>
          <a:xfrm>
            <a:off x="687525" y="1418700"/>
            <a:ext cx="2685000" cy="2306100"/>
          </a:xfrm>
          <a:prstGeom prst="roundRect">
            <a:avLst>
              <a:gd fmla="val 16032" name="adj"/>
            </a:avLst>
          </a:prstGeom>
          <a:noFill/>
          <a:ln>
            <a:noFill/>
          </a:ln>
          <a:effectLst>
            <a:outerShdw blurRad="57150" rotWithShape="0" algn="bl" dir="5400000" dist="19050">
              <a:schemeClr val="dk2">
                <a:alpha val="49411"/>
              </a:scheme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6"/>
          <p:cNvSpPr txBox="1"/>
          <p:nvPr>
            <p:ph type="title"/>
          </p:nvPr>
        </p:nvSpPr>
        <p:spPr>
          <a:xfrm>
            <a:off x="4895250" y="922425"/>
            <a:ext cx="3525300" cy="9789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3600"/>
              <a:buNone/>
            </a:pPr>
            <a:r>
              <a:rPr lang="en" sz="3000" u="sng"/>
              <a:t>Capacitive Soil Moisture Sensor</a:t>
            </a:r>
            <a:endParaRPr sz="3000" u="sng"/>
          </a:p>
        </p:txBody>
      </p:sp>
      <p:pic>
        <p:nvPicPr>
          <p:cNvPr id="266" name="Google Shape;266;p6"/>
          <p:cNvPicPr preferRelativeResize="0"/>
          <p:nvPr>
            <p:ph idx="3" type="pic"/>
          </p:nvPr>
        </p:nvPicPr>
        <p:blipFill rotWithShape="1">
          <a:blip r:embed="rId3">
            <a:alphaModFix/>
          </a:blip>
          <a:srcRect b="-1282" l="0" r="-1030" t="-1292"/>
          <a:stretch/>
        </p:blipFill>
        <p:spPr>
          <a:xfrm>
            <a:off x="925750" y="1305100"/>
            <a:ext cx="3623700" cy="2413500"/>
          </a:xfrm>
          <a:prstGeom prst="roundRect">
            <a:avLst>
              <a:gd fmla="val 16667" name="adj"/>
            </a:avLst>
          </a:prstGeom>
          <a:noFill/>
          <a:ln>
            <a:noFill/>
          </a:ln>
          <a:effectLst>
            <a:outerShdw blurRad="57150" rotWithShape="0" algn="bl" dir="5400000" dist="19050">
              <a:schemeClr val="dk2">
                <a:alpha val="49411"/>
              </a:schemeClr>
            </a:outerShdw>
          </a:effectLst>
        </p:spPr>
      </p:pic>
      <p:sp>
        <p:nvSpPr>
          <p:cNvPr id="267" name="Google Shape;267;p6"/>
          <p:cNvSpPr txBox="1"/>
          <p:nvPr/>
        </p:nvSpPr>
        <p:spPr>
          <a:xfrm>
            <a:off x="4895250" y="1791150"/>
            <a:ext cx="3908400" cy="19632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300"/>
              </a:spcBef>
              <a:spcAft>
                <a:spcPts val="0"/>
              </a:spcAft>
              <a:buClr>
                <a:srgbClr val="000000"/>
              </a:buClr>
              <a:buSzPts val="1200"/>
              <a:buFont typeface="Arial"/>
              <a:buNone/>
            </a:pPr>
            <a:r>
              <a:rPr b="0" i="0" lang="en" sz="1200" u="none" cap="none" strike="noStrike">
                <a:solidFill>
                  <a:srgbClr val="000000"/>
                </a:solidFill>
                <a:highlight>
                  <a:srgbClr val="FFFFFF"/>
                </a:highlight>
                <a:latin typeface="Arial"/>
                <a:ea typeface="Arial"/>
                <a:cs typeface="Arial"/>
                <a:sym typeface="Arial"/>
              </a:rPr>
              <a:t>This</a:t>
            </a:r>
            <a:r>
              <a:rPr b="1" i="0" lang="en" sz="1200" u="none" cap="none" strike="noStrike">
                <a:solidFill>
                  <a:srgbClr val="000000"/>
                </a:solidFill>
                <a:highlight>
                  <a:srgbClr val="FFFFFF"/>
                </a:highlight>
                <a:latin typeface="Arial"/>
                <a:ea typeface="Arial"/>
                <a:cs typeface="Arial"/>
                <a:sym typeface="Arial"/>
              </a:rPr>
              <a:t> </a:t>
            </a:r>
            <a:r>
              <a:rPr b="0" i="0" lang="en" sz="1200" u="none" cap="none" strike="noStrike">
                <a:solidFill>
                  <a:srgbClr val="000000"/>
                </a:solidFill>
                <a:highlight>
                  <a:srgbClr val="FFFFFF"/>
                </a:highlight>
                <a:latin typeface="Arial"/>
                <a:ea typeface="Arial"/>
                <a:cs typeface="Arial"/>
                <a:sym typeface="Arial"/>
              </a:rPr>
              <a:t>Capacitive soil moisture sensor measures soil moisture levels by capacitive sensing rather than resistive sensing like other sensors on the market. It is made of corrosion-resistant material which gives it excellent service life. </a:t>
            </a:r>
            <a:endParaRPr b="0" i="0" sz="12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300"/>
              </a:spcBef>
              <a:spcAft>
                <a:spcPts val="0"/>
              </a:spcAft>
              <a:buClr>
                <a:srgbClr val="000000"/>
              </a:buClr>
              <a:buSzPts val="1200"/>
              <a:buFont typeface="Arial"/>
              <a:buNone/>
            </a:pPr>
            <a:r>
              <a:t/>
            </a:r>
            <a:endParaRPr b="0" i="0" sz="1200" u="none" cap="none" strike="noStrike">
              <a:solidFill>
                <a:schemeClr val="dk2"/>
              </a:solidFill>
              <a:latin typeface="Syne"/>
              <a:ea typeface="Syne"/>
              <a:cs typeface="Syne"/>
              <a:sym typeface="Sy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7"/>
          <p:cNvSpPr txBox="1"/>
          <p:nvPr>
            <p:ph type="title"/>
          </p:nvPr>
        </p:nvSpPr>
        <p:spPr>
          <a:xfrm>
            <a:off x="4506600" y="1265800"/>
            <a:ext cx="3874500" cy="10563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3600"/>
              <a:buNone/>
            </a:pPr>
            <a:r>
              <a:rPr lang="en" sz="3000" u="sng"/>
              <a:t>Analog to Digital Converter</a:t>
            </a:r>
            <a:endParaRPr sz="3000" u="sng"/>
          </a:p>
        </p:txBody>
      </p:sp>
      <p:pic>
        <p:nvPicPr>
          <p:cNvPr id="273" name="Google Shape;273;p7"/>
          <p:cNvPicPr preferRelativeResize="0"/>
          <p:nvPr>
            <p:ph idx="3" type="pic"/>
          </p:nvPr>
        </p:nvPicPr>
        <p:blipFill rotWithShape="1">
          <a:blip r:embed="rId3">
            <a:alphaModFix/>
          </a:blip>
          <a:srcRect b="-1677" l="0" r="0" t="0"/>
          <a:stretch/>
        </p:blipFill>
        <p:spPr>
          <a:xfrm>
            <a:off x="975900" y="1212000"/>
            <a:ext cx="3051000" cy="2635500"/>
          </a:xfrm>
          <a:prstGeom prst="roundRect">
            <a:avLst>
              <a:gd fmla="val 16667" name="adj"/>
            </a:avLst>
          </a:prstGeom>
          <a:noFill/>
          <a:ln>
            <a:noFill/>
          </a:ln>
          <a:effectLst>
            <a:outerShdw blurRad="57150" rotWithShape="0" algn="bl" dir="5400000" dist="19050">
              <a:schemeClr val="dk2">
                <a:alpha val="49411"/>
              </a:schemeClr>
            </a:outerShdw>
          </a:effectLst>
        </p:spPr>
      </p:pic>
      <p:sp>
        <p:nvSpPr>
          <p:cNvPr id="274" name="Google Shape;274;p7"/>
          <p:cNvSpPr txBox="1"/>
          <p:nvPr/>
        </p:nvSpPr>
        <p:spPr>
          <a:xfrm>
            <a:off x="4538425" y="2231875"/>
            <a:ext cx="3755400" cy="1093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200"/>
              <a:buFont typeface="Arial"/>
              <a:buNone/>
            </a:pPr>
            <a:r>
              <a:rPr b="0" i="0" lang="en" sz="1200" u="none" cap="none" strike="noStrike">
                <a:solidFill>
                  <a:srgbClr val="000000"/>
                </a:solidFill>
                <a:highlight>
                  <a:srgbClr val="FFFFFF"/>
                </a:highlight>
                <a:latin typeface="Arial"/>
                <a:ea typeface="Arial"/>
                <a:cs typeface="Arial"/>
                <a:sym typeface="Arial"/>
              </a:rPr>
              <a:t>A converter that is used to change the analog signal to digital is known as an analog to digital 	converter or ADC converter.</a:t>
            </a:r>
            <a:endParaRPr b="0" i="0" sz="12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300"/>
              </a:spcBef>
              <a:spcAft>
                <a:spcPts val="0"/>
              </a:spcAft>
              <a:buClr>
                <a:srgbClr val="000000"/>
              </a:buClr>
              <a:buSzPts val="1200"/>
              <a:buFont typeface="Arial"/>
              <a:buNone/>
            </a:pPr>
            <a:r>
              <a:t/>
            </a:r>
            <a:endParaRPr b="0" i="0" sz="1200" u="none" cap="none" strike="noStrike">
              <a:solidFill>
                <a:schemeClr val="dk2"/>
              </a:solidFill>
              <a:latin typeface="Syne"/>
              <a:ea typeface="Syne"/>
              <a:cs typeface="Syne"/>
              <a:sym typeface="Sy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8"/>
          <p:cNvSpPr txBox="1"/>
          <p:nvPr>
            <p:ph type="title"/>
          </p:nvPr>
        </p:nvSpPr>
        <p:spPr>
          <a:xfrm>
            <a:off x="4899000" y="1294350"/>
            <a:ext cx="3139800" cy="6057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3600"/>
              <a:buNone/>
            </a:pPr>
            <a:r>
              <a:rPr lang="en" sz="3000" u="sng"/>
              <a:t>Raspberry Pi</a:t>
            </a:r>
            <a:endParaRPr sz="3000" u="sng"/>
          </a:p>
        </p:txBody>
      </p:sp>
      <p:pic>
        <p:nvPicPr>
          <p:cNvPr id="280" name="Google Shape;280;p8"/>
          <p:cNvPicPr preferRelativeResize="0"/>
          <p:nvPr>
            <p:ph idx="3" type="pic"/>
          </p:nvPr>
        </p:nvPicPr>
        <p:blipFill rotWithShape="1">
          <a:blip r:embed="rId3">
            <a:alphaModFix/>
          </a:blip>
          <a:srcRect b="-1090" l="0" r="0" t="1090"/>
          <a:stretch/>
        </p:blipFill>
        <p:spPr>
          <a:xfrm>
            <a:off x="889950" y="1469800"/>
            <a:ext cx="3602400" cy="2462100"/>
          </a:xfrm>
          <a:prstGeom prst="roundRect">
            <a:avLst>
              <a:gd fmla="val 16667" name="adj"/>
            </a:avLst>
          </a:prstGeom>
          <a:noFill/>
          <a:ln>
            <a:noFill/>
          </a:ln>
          <a:effectLst>
            <a:outerShdw blurRad="57150" rotWithShape="0" algn="bl" dir="5400000" dist="19050">
              <a:schemeClr val="dk2">
                <a:alpha val="49411"/>
              </a:schemeClr>
            </a:outerShdw>
          </a:effectLst>
        </p:spPr>
      </p:pic>
      <p:sp>
        <p:nvSpPr>
          <p:cNvPr id="281" name="Google Shape;281;p8"/>
          <p:cNvSpPr txBox="1"/>
          <p:nvPr/>
        </p:nvSpPr>
        <p:spPr>
          <a:xfrm>
            <a:off x="4834525" y="1801125"/>
            <a:ext cx="3797100" cy="19032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300"/>
              </a:spcBef>
              <a:spcAft>
                <a:spcPts val="0"/>
              </a:spcAft>
              <a:buClr>
                <a:srgbClr val="000000"/>
              </a:buClr>
              <a:buSzPct val="100000"/>
              <a:buFont typeface="Arial"/>
              <a:buNone/>
            </a:pPr>
            <a:r>
              <a:rPr b="0" i="0" lang="en" sz="1200" u="none" cap="none" strike="noStrike">
                <a:solidFill>
                  <a:srgbClr val="000000"/>
                </a:solidFill>
                <a:highlight>
                  <a:srgbClr val="FFFFFF"/>
                </a:highlight>
                <a:latin typeface="Arial"/>
                <a:ea typeface="Arial"/>
                <a:cs typeface="Arial"/>
                <a:sym typeface="Arial"/>
              </a:rPr>
              <a:t>The Raspberry Pi is a debit card-sized low-cost computer that connects to a computer Desktop or TV 	and uses a standard mouse and Keyboard. It has a dedicated processor, Memory and a graphics driver, 	just like a PC. It also comes with its operating system, Raspberry Pi OS, a modified version of Linux.</a:t>
            </a:r>
            <a:endParaRPr b="0" i="0" sz="12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300"/>
              </a:spcBef>
              <a:spcAft>
                <a:spcPts val="0"/>
              </a:spcAft>
              <a:buClr>
                <a:srgbClr val="000000"/>
              </a:buClr>
              <a:buSzPct val="100000"/>
              <a:buFont typeface="Arial"/>
              <a:buNone/>
            </a:pPr>
            <a:r>
              <a:t/>
            </a:r>
            <a:endParaRPr b="0" i="0" sz="1200" u="none" cap="none" strike="noStrike">
              <a:solidFill>
                <a:schemeClr val="dk2"/>
              </a:solidFill>
              <a:latin typeface="Syne"/>
              <a:ea typeface="Syne"/>
              <a:cs typeface="Syne"/>
              <a:sym typeface="Sy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u="sng"/>
              <a:t>Application’s</a:t>
            </a:r>
            <a:endParaRPr u="sng"/>
          </a:p>
        </p:txBody>
      </p:sp>
      <p:sp>
        <p:nvSpPr>
          <p:cNvPr id="287" name="Google Shape;287;p10"/>
          <p:cNvSpPr txBox="1"/>
          <p:nvPr/>
        </p:nvSpPr>
        <p:spPr>
          <a:xfrm>
            <a:off x="1033650" y="1132425"/>
            <a:ext cx="7205400" cy="3148500"/>
          </a:xfrm>
          <a:prstGeom prst="rect">
            <a:avLst/>
          </a:prstGeom>
          <a:noFill/>
          <a:ln>
            <a:noFill/>
          </a:ln>
        </p:spPr>
        <p:txBody>
          <a:bodyPr anchorCtr="0" anchor="t" bIns="91425" lIns="91425" spcFirstLastPara="1" rIns="91425" wrap="square" tIns="91425">
            <a:normAutofit/>
          </a:bodyPr>
          <a:lstStyle/>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Syne"/>
              <a:ea typeface="Syne"/>
              <a:cs typeface="Syne"/>
              <a:sym typeface="Syne"/>
            </a:endParaRPr>
          </a:p>
        </p:txBody>
      </p:sp>
      <p:sp>
        <p:nvSpPr>
          <p:cNvPr id="288" name="Google Shape;288;p10"/>
          <p:cNvSpPr txBox="1"/>
          <p:nvPr/>
        </p:nvSpPr>
        <p:spPr>
          <a:xfrm>
            <a:off x="1002375" y="1609750"/>
            <a:ext cx="5055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Syne"/>
              <a:ea typeface="Syne"/>
              <a:cs typeface="Syne"/>
              <a:sym typeface="Syne"/>
            </a:endParaRPr>
          </a:p>
        </p:txBody>
      </p:sp>
      <p:sp>
        <p:nvSpPr>
          <p:cNvPr id="289" name="Google Shape;289;p10"/>
          <p:cNvSpPr txBox="1"/>
          <p:nvPr/>
        </p:nvSpPr>
        <p:spPr>
          <a:xfrm>
            <a:off x="1476350" y="1197225"/>
            <a:ext cx="6231900" cy="37302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0"/>
              </a:spcAft>
              <a:buClr>
                <a:srgbClr val="000000"/>
              </a:buClr>
              <a:buSzPct val="100000"/>
              <a:buFont typeface="Arial"/>
              <a:buNone/>
            </a:pPr>
            <a:r>
              <a:t/>
            </a:r>
            <a:endParaRPr b="1" i="0" sz="1300" u="none" cap="none" strike="noStrike">
              <a:solidFill>
                <a:schemeClr val="dk2"/>
              </a:solidFill>
              <a:latin typeface="Syne"/>
              <a:ea typeface="Syne"/>
              <a:cs typeface="Syne"/>
              <a:sym typeface="Syne"/>
            </a:endParaRPr>
          </a:p>
          <a:p>
            <a:pPr indent="-292616" lvl="0" marL="457200" marR="0" rtl="0" algn="just">
              <a:lnSpc>
                <a:spcPct val="115000"/>
              </a:lnSpc>
              <a:spcBef>
                <a:spcPts val="0"/>
              </a:spcBef>
              <a:spcAft>
                <a:spcPts val="0"/>
              </a:spcAft>
              <a:buClr>
                <a:schemeClr val="dk2"/>
              </a:buClr>
              <a:buSzPct val="77055"/>
              <a:buFont typeface="Syne"/>
              <a:buChar char="●"/>
            </a:pPr>
            <a:r>
              <a:rPr b="1" i="0" lang="en" sz="1687" u="none" cap="none" strike="noStrike">
                <a:solidFill>
                  <a:schemeClr val="dk2"/>
                </a:solidFill>
                <a:latin typeface="Syne"/>
                <a:ea typeface="Syne"/>
                <a:cs typeface="Syne"/>
                <a:sym typeface="Syne"/>
              </a:rPr>
              <a:t>Visualisation</a:t>
            </a:r>
            <a:r>
              <a:rPr b="1" i="0" lang="en" sz="1300" u="none" cap="none" strike="noStrike">
                <a:solidFill>
                  <a:schemeClr val="dk2"/>
                </a:solidFill>
                <a:latin typeface="Syne"/>
                <a:ea typeface="Syne"/>
                <a:cs typeface="Syne"/>
                <a:sym typeface="Syne"/>
              </a:rPr>
              <a:t>: </a:t>
            </a:r>
            <a:r>
              <a:rPr b="0" i="0" lang="en" sz="1400" u="none" cap="none" strike="noStrike">
                <a:solidFill>
                  <a:srgbClr val="000000"/>
                </a:solidFill>
                <a:latin typeface="Arial"/>
                <a:ea typeface="Arial"/>
                <a:cs typeface="Arial"/>
                <a:sym typeface="Arial"/>
              </a:rPr>
              <a:t>An IoT-enabled e-farming and monitoring system can enable remote monitoring and control of various farming operations, allowing farmers to manage their farms from anywhere, at any time.</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ct val="1000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282813" lvl="0" marL="457200" marR="0" rtl="0" algn="l">
              <a:lnSpc>
                <a:spcPct val="115000"/>
              </a:lnSpc>
              <a:spcBef>
                <a:spcPts val="1200"/>
              </a:spcBef>
              <a:spcAft>
                <a:spcPts val="0"/>
              </a:spcAft>
              <a:buClr>
                <a:srgbClr val="000000"/>
              </a:buClr>
              <a:buSzPct val="66342"/>
              <a:buFont typeface="Arial"/>
              <a:buChar char="●"/>
            </a:pPr>
            <a:r>
              <a:rPr b="1" i="0" lang="en" sz="1658" u="none" cap="none" strike="noStrike">
                <a:solidFill>
                  <a:srgbClr val="000000"/>
                </a:solidFill>
                <a:latin typeface="Arial"/>
                <a:ea typeface="Arial"/>
                <a:cs typeface="Arial"/>
                <a:sym typeface="Arial"/>
              </a:rPr>
              <a:t>Improved operational efficiency:</a:t>
            </a:r>
            <a:r>
              <a:rPr b="0" i="0" lang="en" sz="1400" u="none" cap="none" strike="noStrike">
                <a:solidFill>
                  <a:srgbClr val="000000"/>
                </a:solidFill>
                <a:latin typeface="Arial"/>
                <a:ea typeface="Arial"/>
                <a:cs typeface="Arial"/>
                <a:sym typeface="Arial"/>
              </a:rPr>
              <a:t> An IoT-enabled e-farming and monitoring system can help improve operational efficiency by automating various farming operations, reducing the need for manual labor, and providing real-time data for decision-making.</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1200"/>
              </a:spcBef>
              <a:spcAft>
                <a:spcPts val="0"/>
              </a:spcAft>
              <a:buClr>
                <a:srgbClr val="000000"/>
              </a:buClr>
              <a:buSzPct val="1000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282805" lvl="0" marL="457200" marR="0" rtl="0" algn="l">
              <a:lnSpc>
                <a:spcPct val="115000"/>
              </a:lnSpc>
              <a:spcBef>
                <a:spcPts val="1200"/>
              </a:spcBef>
              <a:spcAft>
                <a:spcPts val="0"/>
              </a:spcAft>
              <a:buClr>
                <a:srgbClr val="000000"/>
              </a:buClr>
              <a:buSzPct val="65253"/>
              <a:buFont typeface="Arial"/>
              <a:buChar char="●"/>
            </a:pPr>
            <a:r>
              <a:rPr b="1" i="0" lang="en" sz="1685" u="none" cap="none" strike="noStrike">
                <a:solidFill>
                  <a:srgbClr val="000000"/>
                </a:solidFill>
                <a:latin typeface="Arial"/>
                <a:ea typeface="Arial"/>
                <a:cs typeface="Arial"/>
                <a:sym typeface="Arial"/>
              </a:rPr>
              <a:t>Real-time monitoring of environmental parameters:</a:t>
            </a:r>
            <a:r>
              <a:rPr b="0" i="0" lang="en" sz="1400" u="none" cap="none" strike="noStrike">
                <a:solidFill>
                  <a:srgbClr val="000000"/>
                </a:solidFill>
                <a:latin typeface="Arial"/>
                <a:ea typeface="Arial"/>
                <a:cs typeface="Arial"/>
                <a:sym typeface="Arial"/>
              </a:rPr>
              <a:t> An IoT-enabled e-farming and monitoring system can provide real-time monitoring of environmental parameters, such as soil moisture, temperature and humidity to help farmers make informed decisions about irrigation and other farming operations.</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ct val="1000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282805" lvl="0" marL="457200" marR="0" rtl="0" algn="l">
              <a:lnSpc>
                <a:spcPct val="115000"/>
              </a:lnSpc>
              <a:spcBef>
                <a:spcPts val="1200"/>
              </a:spcBef>
              <a:spcAft>
                <a:spcPts val="0"/>
              </a:spcAft>
              <a:buClr>
                <a:srgbClr val="000000"/>
              </a:buClr>
              <a:buSzPct val="65253"/>
              <a:buFont typeface="Arial"/>
              <a:buChar char="●"/>
            </a:pPr>
            <a:r>
              <a:rPr b="1" i="0" lang="en" sz="1685" u="none" cap="none" strike="noStrike">
                <a:solidFill>
                  <a:srgbClr val="000000"/>
                </a:solidFill>
                <a:latin typeface="Arial"/>
                <a:ea typeface="Arial"/>
                <a:cs typeface="Arial"/>
                <a:sym typeface="Arial"/>
              </a:rPr>
              <a:t>Optimization of resource usage:</a:t>
            </a:r>
            <a:r>
              <a:rPr b="0" i="0" lang="en" sz="1400" u="none" cap="none" strike="noStrike">
                <a:solidFill>
                  <a:srgbClr val="000000"/>
                </a:solidFill>
                <a:latin typeface="Arial"/>
                <a:ea typeface="Arial"/>
                <a:cs typeface="Arial"/>
                <a:sym typeface="Arial"/>
              </a:rPr>
              <a:t> By using sensors to monitor environmental parameters and crop growth, an IoT-enabled e-farming and monitoring system can help optimize the use of resources, such as water and energy, leading to cost savings and a reduced environmental impact.</a:t>
            </a:r>
            <a:endParaRPr b="1" i="0" sz="1300" u="none" cap="none" strike="noStrike">
              <a:solidFill>
                <a:schemeClr val="dk2"/>
              </a:solidFill>
              <a:latin typeface="Syne"/>
              <a:ea typeface="Syne"/>
              <a:cs typeface="Syne"/>
              <a:sym typeface="Syne"/>
            </a:endParaRPr>
          </a:p>
        </p:txBody>
      </p:sp>
    </p:spTree>
  </p:cSld>
  <p:clrMapOvr>
    <a:masterClrMapping/>
  </p:clrMapOvr>
</p:sld>
</file>

<file path=ppt/theme/theme1.xml><?xml version="1.0" encoding="utf-8"?>
<a:theme xmlns:a="http://schemas.openxmlformats.org/drawingml/2006/main" xmlns:r="http://schemas.openxmlformats.org/officeDocument/2006/relationships" name="Agro-industry Company Profile by Slidesgo">
  <a:themeElements>
    <a:clrScheme name="Simple Light">
      <a:dk1>
        <a:srgbClr val="263B30"/>
      </a:dk1>
      <a:lt1>
        <a:srgbClr val="FFFFFF"/>
      </a:lt1>
      <a:dk2>
        <a:srgbClr val="31302F"/>
      </a:dk2>
      <a:lt2>
        <a:srgbClr val="42875C"/>
      </a:lt2>
      <a:accent1>
        <a:srgbClr val="578A3E"/>
      </a:accent1>
      <a:accent2>
        <a:srgbClr val="88AF61"/>
      </a:accent2>
      <a:accent3>
        <a:srgbClr val="BFDEC1"/>
      </a:accent3>
      <a:accent4>
        <a:srgbClr val="D8E7BE"/>
      </a:accent4>
      <a:accent5>
        <a:srgbClr val="EAEECD"/>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