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0" roundtripDataSignature="AMtx7mgqrUl8EQfNzq1oBUJs7AbCcfpW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3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3" name="Google Shape;33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4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4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4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4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4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IN"/>
              <a:t>Functions</a:t>
            </a:r>
            <a:endParaRPr/>
          </a:p>
        </p:txBody>
      </p:sp>
      <p:sp>
        <p:nvSpPr>
          <p:cNvPr id="85" name="Google Shape;85;p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Function to Calculate Total Salary</a:t>
            </a:r>
            <a:endParaRPr/>
          </a:p>
        </p:txBody>
      </p:sp>
      <p:sp>
        <p:nvSpPr>
          <p:cNvPr id="142" name="Google Shape;142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def calculate_salary(base_salary, bonus):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"""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This function takes in a base salary and a bonus amount and returns the total salary.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"""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total_salary = base_salary + bonus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return total_salary</a:t>
            </a:r>
            <a:endParaRPr/>
          </a:p>
          <a:p>
            <a:pPr indent="-11747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# calling the function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base_salary = 5000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bonus = 1000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total_salary = calculate_salary(base_salary, bonus)</a:t>
            </a:r>
            <a:endParaRPr/>
          </a:p>
          <a:p>
            <a:pPr indent="-11747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print("The total salary is: ", total_salary)</a:t>
            </a:r>
            <a:endParaRPr/>
          </a:p>
          <a:p>
            <a:pPr indent="-11747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Function to Convert a String to Uppercase</a:t>
            </a:r>
            <a:endParaRPr/>
          </a:p>
        </p:txBody>
      </p:sp>
      <p:sp>
        <p:nvSpPr>
          <p:cNvPr id="148" name="Google Shape;148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def convert_to_upper(string):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    """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    This function takes in a string and returns the upper case version of the string.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    """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    return string.upper()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# calling the function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my_string = "hello, world!"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upper_string = convert_to_upper(my_string)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print("Original string: ", my_string)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print("Upper case string: ", upper_string)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Functions in Real-Life Examples</a:t>
            </a:r>
            <a:endParaRPr/>
          </a:p>
        </p:txBody>
      </p:sp>
      <p:sp>
        <p:nvSpPr>
          <p:cNvPr id="154" name="Google Shape;154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Write a Python program that creates an empty student dictionary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The program should have a function add_student_record() to add a record to the student dictionary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Call the function three times to add three student records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Code</a:t>
            </a:r>
            <a:endParaRPr/>
          </a:p>
        </p:txBody>
      </p:sp>
      <p:sp>
        <p:nvSpPr>
          <p:cNvPr id="160" name="Google Shape;160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# Create an empty dictionary to store student records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student_records = {}</a:t>
            </a:r>
            <a:endParaRPr/>
          </a:p>
          <a:p>
            <a:pPr indent="-13081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# Function to accept and store a student record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def add_student_record():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student_id = input("Enter student ID: ")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name = input("Enter student name: ")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grade = input("Enter student grade: ")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student_records[student_id] = {'Name': name, 'Grade': grade}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print("Student record added successfully!")</a:t>
            </a:r>
            <a:endParaRPr/>
          </a:p>
          <a:p>
            <a:pPr indent="-13081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add_student_record()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add_student_record()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add_student_record()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Enhancing the Code</a:t>
            </a:r>
            <a:endParaRPr/>
          </a:p>
        </p:txBody>
      </p:sp>
      <p:sp>
        <p:nvSpPr>
          <p:cNvPr id="166" name="Google Shape;166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Modify the program to call a second function at the end of adding the three student records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This function should display all the student records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Code</a:t>
            </a:r>
            <a:endParaRPr/>
          </a:p>
        </p:txBody>
      </p:sp>
      <p:sp>
        <p:nvSpPr>
          <p:cNvPr id="172" name="Google Shape;172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# Create an empty dictionary to store student records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student_records = {}</a:t>
            </a:r>
            <a:endParaRPr/>
          </a:p>
          <a:p>
            <a:pPr indent="-1841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# Function to accept and store a student record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def add_student_record():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student_id = input("Enter student ID: ")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name = input("Enter student name: ")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grade = input("Enter student grade: ")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student_records[student_id] = {'Name': name, 'Grade': grade}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print("Student record added successfully!")</a:t>
            </a:r>
            <a:endParaRPr/>
          </a:p>
          <a:p>
            <a:pPr indent="-1841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# Function to display all student records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def display_all_records():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if student_records: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    print("Student Records:")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    for student_id, record in student_records.items():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        print(f"Student ID: {student_id}")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        print(f"Name: {record['Name']}")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        print(f"Grade: {record['Grade']}")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        print("----------------------")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else: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    print("No student records found.")</a:t>
            </a:r>
            <a:endParaRPr/>
          </a:p>
          <a:p>
            <a:pPr indent="-1841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841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add_student_record()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add_student_record()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add_student_record()</a:t>
            </a:r>
            <a:endParaRPr/>
          </a:p>
          <a:p>
            <a:pPr indent="-1841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display_all_records()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Complete Example</a:t>
            </a:r>
            <a:endParaRPr/>
          </a:p>
        </p:txBody>
      </p:sp>
      <p:sp>
        <p:nvSpPr>
          <p:cNvPr id="178" name="Google Shape;178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Perform the following operations on a dictionary of student records: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Accept and store a student record in the dictionary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Edit an existing student record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Delete a student record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Display all student records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Complete Code</a:t>
            </a:r>
            <a:endParaRPr/>
          </a:p>
        </p:txBody>
      </p:sp>
      <p:sp>
        <p:nvSpPr>
          <p:cNvPr id="184" name="Google Shape;184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# Create an empty dictionary to store student records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student_records = {}</a:t>
            </a:r>
            <a:endParaRPr/>
          </a:p>
          <a:p>
            <a:pPr indent="-1841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# Function to accept and store a student record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def add_student_record():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student_id = input("Enter student ID: ")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name = input("Enter student name: ")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grade = input("Enter student grade: ")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student_records[student_id] = {'Name': name, 'Grade': grade}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print("Student record added successfully!")</a:t>
            </a:r>
            <a:endParaRPr/>
          </a:p>
          <a:p>
            <a:pPr indent="-1841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# Function to edit an existing student record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def edit_student_record():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student_id = input("Enter student ID to edit: ")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if student_id in student_records: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    print("Current Record:")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    print(f"Student ID: {student_id}")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    print(f"Name: {student_records[student_id]['Name']}")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    print(f"Grade: {student_records[student_id]['Grade']}")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    new_name = input("Enter new name (leave empty to keep current): ")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    new_grade = input("Enter new grade (leave empty to keep current): ")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    if new_name: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        student_records[student_id]['Name'] = new_name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    if new_grade: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        student_records[student_id]['Grade'] = new_grade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    print("Student record updated successfully!")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else: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    print("Student ID not found.")</a:t>
            </a:r>
            <a:endParaRPr/>
          </a:p>
          <a:p>
            <a:pPr indent="-1841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# Function to delete a student record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def delete_student_record():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student_id = input("Enter student ID to delete: ")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if student_id in student_records: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    del student_records[student_id]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    print("Student record deleted successfully!")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else: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    print("Student ID not found.")</a:t>
            </a:r>
            <a:endParaRPr/>
          </a:p>
          <a:p>
            <a:pPr indent="-1841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# Function to display all student records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def display_all_records():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if student_records: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    print("Student Records:")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    for student_id, record in student_records.items():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        print(f"Student ID: {student_id}")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        print(f"Name: {record['Name']}")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        print(f"Grade: {record['Grade']}")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        print("----------------------")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else: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    print("No student records found.")</a:t>
            </a:r>
            <a:endParaRPr/>
          </a:p>
          <a:p>
            <a:pPr indent="-1841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# Main program loop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while True: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print("\nStudent Record Menu:")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print("1. Add Student Record")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print("2. Edit Student Record")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print("3. Delete Student Record")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print("4. Display All Records")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print("5. Exit")</a:t>
            </a:r>
            <a:endParaRPr/>
          </a:p>
          <a:p>
            <a:pPr indent="-1841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choice = input("Enter your choice (1/2/3/4/5): ")</a:t>
            </a:r>
            <a:endParaRPr/>
          </a:p>
          <a:p>
            <a:pPr indent="-1841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if choice == '1':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    add_student_record()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elif choice == '2':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    edit_student_record()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elif choice == '3':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    delete_student_record()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elif choice == '4':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    display_all_records()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elif choice == '5':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    print("Exiting the program.")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    break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else: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    print("Invalid choice. Please select a valid option.")</a:t>
            </a:r>
            <a:endParaRPr/>
          </a:p>
          <a:p>
            <a:pPr indent="-1841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IN"/>
              <a:t>File Handling</a:t>
            </a:r>
            <a:endParaRPr/>
          </a:p>
        </p:txBody>
      </p:sp>
      <p:sp>
        <p:nvSpPr>
          <p:cNvPr id="190" name="Google Shape;190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File Reading</a:t>
            </a:r>
            <a:endParaRPr/>
          </a:p>
        </p:txBody>
      </p:sp>
      <p:sp>
        <p:nvSpPr>
          <p:cNvPr id="196" name="Google Shape;196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Create example.txt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>
                <a:highlight>
                  <a:srgbClr val="FFFF00"/>
                </a:highlight>
              </a:rPr>
              <a:t>Hello, world!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>
                <a:highlight>
                  <a:srgbClr val="FFFF00"/>
                </a:highlight>
              </a:rPr>
              <a:t>This is an example file.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We will use this file to demonstrate how to read a file in Python.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97" name="Google Shape;197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# Read the file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with open("example.txt", "r") as file: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    contents = file.read()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    print(contents)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Function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A </a:t>
            </a:r>
            <a:r>
              <a:rPr b="1" lang="en-IN"/>
              <a:t>function</a:t>
            </a:r>
            <a:r>
              <a:rPr lang="en-IN"/>
              <a:t> is block of code that is reusable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Example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We want to calculate total salary of 100 employees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We can write a calculate_salary () function and call it 100 times, passing the salary data for each employee one by one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File Modes – Part 1</a:t>
            </a:r>
            <a:endParaRPr/>
          </a:p>
        </p:txBody>
      </p:sp>
      <p:sp>
        <p:nvSpPr>
          <p:cNvPr id="203" name="Google Shape;203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'r' (Read): Use this mode to open a file for reading. You can read data from the file but cannot modify it. If the file doesn't exist, it will raise an error.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'w' (Write): Use this mode to open a file for writing. If the file already exists, it will be truncated (emptied). If the file doesn't exist, a new file will be created. Be cautious, as it can overwrite the existing data.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'a' (Append): Use this mode to open a file for writing, but the data is added to the end of the file, rather than overwriting it. If the file doesn't exist, a new file will be created.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File Modes – Part 2</a:t>
            </a:r>
            <a:endParaRPr/>
          </a:p>
        </p:txBody>
      </p:sp>
      <p:sp>
        <p:nvSpPr>
          <p:cNvPr id="209" name="Google Shape;209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'r+' (Read and Write): Use this mode to open a file for both reading and writing. You can read and write data to the file. If the file doesn't exist, it will raise an error.</a:t>
            </a:r>
            <a:endParaRPr/>
          </a:p>
          <a:p>
            <a:pPr indent="-9080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'w+' (Write and Read): Use this mode to open a file for both writing and reading. If the file already exists, it will be truncated (emptied). If the file doesn't exist, a new file will be created.</a:t>
            </a:r>
            <a:endParaRPr/>
          </a:p>
          <a:p>
            <a:pPr indent="-9080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'a+' (Append and Read): Use this mode to open a file for both appending and reading. You can add data to the end of the file and read from it. If the file doesn't exist, a new file will be created.</a:t>
            </a:r>
            <a:endParaRPr/>
          </a:p>
          <a:p>
            <a:pPr indent="-9080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The 'r+', 'w+', and 'a+' modes are useful when you want to perform both reading and writing operations on the same file.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File Writing</a:t>
            </a:r>
            <a:endParaRPr/>
          </a:p>
        </p:txBody>
      </p:sp>
      <p:sp>
        <p:nvSpPr>
          <p:cNvPr id="215" name="Google Shape;215;p2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Suppose we want to create output.txt with these contents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This is some example text that we want to write to a file.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16" name="Google Shape;216;p2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Write to the file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with open("output.txt", "w") as file: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    file.write("This is some example text that we want to write to a file.")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Exercise</a:t>
            </a:r>
            <a:endParaRPr/>
          </a:p>
        </p:txBody>
      </p:sp>
      <p:sp>
        <p:nvSpPr>
          <p:cNvPr id="222" name="Google Shape;222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Combine the previous two programs to read from an input file and write its contents to the output file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Solution</a:t>
            </a:r>
            <a:endParaRPr/>
          </a:p>
        </p:txBody>
      </p:sp>
      <p:sp>
        <p:nvSpPr>
          <p:cNvPr id="228" name="Google Shape;228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with open("example.txt", "r") as file: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    contents = file.read()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    print(contents)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with open("output.txt", "w") as file: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    file.write(contents)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Exercise</a:t>
            </a:r>
            <a:endParaRPr/>
          </a:p>
        </p:txBody>
      </p:sp>
      <p:sp>
        <p:nvSpPr>
          <p:cNvPr id="234" name="Google Shape;234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Modify the above example to get user input from the user and store it in output.txt file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Write User Input to a File</a:t>
            </a:r>
            <a:endParaRPr/>
          </a:p>
        </p:txBody>
      </p:sp>
      <p:sp>
        <p:nvSpPr>
          <p:cNvPr id="240" name="Google Shape;240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# Get user input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user_input = input("Please enter some text: ")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# Write user input to file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with open("output.txt", "w") as file: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    file.write(user_input)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Exercise</a:t>
            </a:r>
            <a:endParaRPr/>
          </a:p>
        </p:txBody>
      </p:sp>
      <p:sp>
        <p:nvSpPr>
          <p:cNvPr id="246" name="Google Shape;246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Accept a line of text from the user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Compare it with the contents of example.txt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If they are the same, write “Same!” in output.txt file, otherwise write “Different!” in output.txt file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Solution</a:t>
            </a:r>
            <a:endParaRPr/>
          </a:p>
        </p:txBody>
      </p:sp>
      <p:sp>
        <p:nvSpPr>
          <p:cNvPr id="252" name="Google Shape;252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# Get user input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user_input = input("Please enter some text: ")</a:t>
            </a:r>
            <a:endParaRPr/>
          </a:p>
          <a:p>
            <a:pPr indent="-13081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with open("example.txt", "r") as file: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contents = file.read()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print(contents)</a:t>
            </a:r>
            <a:endParaRPr/>
          </a:p>
          <a:p>
            <a:pPr indent="-13081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result = "Different"</a:t>
            </a:r>
            <a:endParaRPr/>
          </a:p>
          <a:p>
            <a:pPr indent="-13081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if user_input == contents: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result = "Same!"</a:t>
            </a:r>
            <a:endParaRPr/>
          </a:p>
          <a:p>
            <a:pPr indent="-13081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with open("output.txt", "w") as file: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file.write(result)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Reading and Displaying Bank Account Details</a:t>
            </a:r>
            <a:endParaRPr/>
          </a:p>
        </p:txBody>
      </p:sp>
      <p:sp>
        <p:nvSpPr>
          <p:cNvPr id="258" name="Google Shape;258;p2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Create accounts.txt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1001,John Smith,1000.00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1002,Jenny Smith,2000.00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1003,Bob Smith,500.00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259" name="Google Shape;259;p2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with open("accounts.txt", "r") as file: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for line in file: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    account = line.strip().split(",")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    print("Account number:", account[0])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    print("Account holder:", account[1])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    print("Account balance:", account[2])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    print()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Function: Parameters and Arguments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A function can accept data from the caller, called as the function </a:t>
            </a:r>
            <a:r>
              <a:rPr b="1" lang="en-IN"/>
              <a:t>parameter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The actual data sent as the parameter value is called as the function </a:t>
            </a:r>
            <a:r>
              <a:rPr b="1" lang="en-IN"/>
              <a:t>argument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Example:</a:t>
            </a:r>
            <a:endParaRPr/>
          </a:p>
        </p:txBody>
      </p:sp>
      <p:sp>
        <p:nvSpPr>
          <p:cNvPr id="98" name="Google Shape;98;p3"/>
          <p:cNvSpPr txBox="1"/>
          <p:nvPr/>
        </p:nvSpPr>
        <p:spPr>
          <a:xfrm>
            <a:off x="3256908" y="3637052"/>
            <a:ext cx="5034337" cy="2677656"/>
          </a:xfrm>
          <a:prstGeom prst="rect">
            <a:avLst/>
          </a:prstGeom>
          <a:solidFill>
            <a:srgbClr val="FBE4D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 calculate_salary(basic, bonus):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calculate_salary (1000, 500)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calculate_salary (1200, 450)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</p:txBody>
      </p:sp>
      <p:sp>
        <p:nvSpPr>
          <p:cNvPr id="99" name="Google Shape;99;p3"/>
          <p:cNvSpPr/>
          <p:nvPr/>
        </p:nvSpPr>
        <p:spPr>
          <a:xfrm>
            <a:off x="9524144" y="3282103"/>
            <a:ext cx="2003461" cy="71919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0"/>
                </a:moveTo>
                <a:close/>
                <a:lnTo>
                  <a:pt x="-10000" y="120000"/>
                </a:lnTo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168000" y="80772"/>
                </a:lnTo>
              </a:path>
            </a:pathLst>
          </a:cu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Parameters</a:t>
            </a:r>
            <a:endParaRPr/>
          </a:p>
        </p:txBody>
      </p:sp>
      <p:sp>
        <p:nvSpPr>
          <p:cNvPr id="100" name="Google Shape;100;p3"/>
          <p:cNvSpPr/>
          <p:nvPr/>
        </p:nvSpPr>
        <p:spPr>
          <a:xfrm>
            <a:off x="9626885" y="5773684"/>
            <a:ext cx="2003461" cy="71919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0"/>
                </a:moveTo>
                <a:close/>
                <a:lnTo>
                  <a:pt x="-10000" y="120000"/>
                </a:lnTo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217846" y="20772"/>
                </a:lnTo>
              </a:path>
            </a:pathLst>
          </a:cu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Arguments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All File Operations</a:t>
            </a:r>
            <a:endParaRPr/>
          </a:p>
        </p:txBody>
      </p:sp>
      <p:sp>
        <p:nvSpPr>
          <p:cNvPr id="265" name="Google Shape;265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import os</a:t>
            </a:r>
            <a:endParaRPr/>
          </a:p>
          <a:p>
            <a:pPr indent="-1841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def create_file(filename):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	try: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		with open(filename, 'w') as f: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			f.write('Hello, world!\n')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		print("File " + filename + " created successfully.")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	except IOError: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		print("Error: could not create file " + filename)</a:t>
            </a:r>
            <a:endParaRPr/>
          </a:p>
          <a:p>
            <a:pPr indent="-1841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def read_file(filename):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	try: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		with open(filename, 'r') as f: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			contents = f.read()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			print(contents)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	except IOError: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		print("Error: could not read file " + filename)</a:t>
            </a:r>
            <a:endParaRPr/>
          </a:p>
          <a:p>
            <a:pPr indent="-1841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def append_file(filename, text):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	try: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		with open(filename, 'a') as f: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			f.write(text)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		print("Text appended to file " + filename + " successfully.")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	except IOError: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		print("Error: could not append to file " + filename)</a:t>
            </a:r>
            <a:endParaRPr/>
          </a:p>
          <a:p>
            <a:pPr indent="-1841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def rename_file(filename, new_filename):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	try: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		os.rename(filename, new_filename)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		print("File " + filename + " renamed to " + new_filename + " successfully.")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	except IOError: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		print("Error: could not rename file " + filename)</a:t>
            </a:r>
            <a:endParaRPr/>
          </a:p>
          <a:p>
            <a:pPr indent="-1841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def delete_file(filename):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	try: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		os.remove(filename)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		print("File " + filename + " deleted successfully.")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	except IOError: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		print("Error: could not delete file " + filename)</a:t>
            </a:r>
            <a:endParaRPr/>
          </a:p>
          <a:p>
            <a:pPr indent="-1841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841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filename = "example.txt"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new_filename = "new_example.txt"</a:t>
            </a:r>
            <a:endParaRPr/>
          </a:p>
          <a:p>
            <a:pPr indent="-1841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create_file(filename)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read_file(filename)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append_file(filename, "This is some additional text.\n")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read_file(filename)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rename_file(filename, new_filename)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read_file(new_filename)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delete_file(new_filename)</a:t>
            </a:r>
            <a:endParaRPr/>
          </a:p>
          <a:p>
            <a:pPr indent="-1841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Adding Student Records to a File from an Earlier Example</a:t>
            </a:r>
            <a:endParaRPr/>
          </a:p>
        </p:txBody>
      </p:sp>
      <p:sp>
        <p:nvSpPr>
          <p:cNvPr id="271" name="Google Shape;271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Modify the earlier student example that uses dictionaries to now store student records in a file and also to read the records from the file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Modified Code</a:t>
            </a:r>
            <a:endParaRPr/>
          </a:p>
        </p:txBody>
      </p:sp>
      <p:sp>
        <p:nvSpPr>
          <p:cNvPr id="277" name="Google Shape;277;p3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# Create an empty dictionary to store student records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student_records = {}</a:t>
            </a:r>
            <a:endParaRPr/>
          </a:p>
          <a:p>
            <a:pPr indent="-1841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# Function to accept and store a student record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def add_student_record():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student_id = input("Enter student ID: ")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name = input("Enter student name: ")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grade = input("Enter student grade: ")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student_records[student_id] = {'Name': name, 'Grade': grade}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print("Student record added successfully!")</a:t>
            </a:r>
            <a:endParaRPr/>
          </a:p>
          <a:p>
            <a:pPr indent="-1841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# Function to edit an existing student record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def edit_student_record():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student_id = input("Enter student ID to edit: ")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if student_id in student_records: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    print("Current Record:")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    print(f"Student ID: {student_id}")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    print(f"Name: {student_records[student_id]['Name']}")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    print(f"Grade: {student_records[student_id]['Grade']}")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    new_name = input("Enter new name (leave empty to keep current): ")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    new_grade = input("Enter new grade (leave empty to keep current): ")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    if new_name: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        student_records[student_id]['Name'] = new_name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    if new_grade: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        student_records[student_id]['Grade'] = new_grade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    print("Student record updated successfully!")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else: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    print("Student ID not found.")</a:t>
            </a:r>
            <a:endParaRPr/>
          </a:p>
          <a:p>
            <a:pPr indent="-1841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# Function to delete a student record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def delete_student_record():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student_id = input("Enter student ID to delete: ")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if student_id in student_records: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    del student_records[student_id]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    print("Student record deleted successfully!")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else: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    print("Student ID not found.")</a:t>
            </a:r>
            <a:endParaRPr/>
          </a:p>
          <a:p>
            <a:pPr indent="-1841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# Function to display all student records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def display_all_records():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if student_records: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    print("Student Records:")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    for student_id, record in student_records.items():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        print(f"Student ID: {student_id}")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        print(f"Name: {record['Name']}")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        print(f"Grade: {record['Grade']}")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        print("----------------------")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else: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    print("No student records found.")</a:t>
            </a:r>
            <a:endParaRPr/>
          </a:p>
          <a:p>
            <a:pPr indent="-1841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# Function to save all records to a text file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def save_records_to_file():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with open('student_records.txt', 'w') as file: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    for student_id, record in student_records.items():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        file.write(f"Student ID: {student_id}\n")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        file.write(f"Name: {record['Name']}\n")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        file.write(f"Grade: {record['Grade']}\n")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        file.write("----------------------\n")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print("Student records saved to 'student_records.txt'.")</a:t>
            </a:r>
            <a:endParaRPr/>
          </a:p>
          <a:p>
            <a:pPr indent="-1841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# Function to read records from a text file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def read_records_from_file():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try: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    with open('student_records.txt', 'r') as file: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        lines = file.readlines()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        record = {}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        for line in lines: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            line = line.strip()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            if line == "----------------------":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                student_records[record['Student ID']] = {'Name': record['Name'], 'Grade': record['Grade']}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                record = {}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            else: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                key, value = line.split(': ')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                record[key] = value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    print("Student records read from 'student_records.txt'.")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except FileNotFoundError: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    print("No saved records found.")</a:t>
            </a:r>
            <a:endParaRPr/>
          </a:p>
          <a:p>
            <a:pPr indent="-1841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# Main program loop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while True: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print("\nStudent Record Menu:")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print("1. Add Student Record")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print("2. Edit Student Record")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print("3. Delete Student Record")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print("4. Display All Records")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print("5. Save Records to Text File")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print("6. Read Records from Text File")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print("7. Exit")</a:t>
            </a:r>
            <a:endParaRPr/>
          </a:p>
          <a:p>
            <a:pPr indent="-1841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choice = input("Enter your choice (1/2/3/4/5/6/7): ")</a:t>
            </a:r>
            <a:endParaRPr/>
          </a:p>
          <a:p>
            <a:pPr indent="-1841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if choice == '1':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    add_student_record()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elif choice == '2':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    edit_student_record()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elif choice == '3':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    delete_student_record()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elif choice == '4':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    display_all_records()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elif choice == '5':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    save_records_to_file()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elif choice == '6':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    read_records_from_file()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elif choice == '7':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    print("Exiting the program.")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    break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else: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    print("Invalid choice. Please select a valid option.")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IN"/>
              <a:t>Exception Handling</a:t>
            </a:r>
            <a:endParaRPr/>
          </a:p>
        </p:txBody>
      </p:sp>
      <p:sp>
        <p:nvSpPr>
          <p:cNvPr id="283" name="Google Shape;283;p3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Exception Handling</a:t>
            </a:r>
            <a:endParaRPr/>
          </a:p>
        </p:txBody>
      </p:sp>
      <p:sp>
        <p:nvSpPr>
          <p:cNvPr id="289" name="Google Shape;289;p3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IN"/>
              <a:t>Exception handling</a:t>
            </a:r>
            <a:r>
              <a:rPr lang="en-IN"/>
              <a:t> allows you to gracefully handle errors or exceptional situations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This helps your program continue running instead of crashing when an error occurs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We can handle exceptions using the </a:t>
            </a:r>
            <a:r>
              <a:rPr b="1" lang="en-IN"/>
              <a:t>try</a:t>
            </a:r>
            <a:r>
              <a:rPr lang="en-IN"/>
              <a:t>, </a:t>
            </a:r>
            <a:r>
              <a:rPr b="1" lang="en-IN"/>
              <a:t>except</a:t>
            </a:r>
            <a:r>
              <a:rPr lang="en-IN"/>
              <a:t>, </a:t>
            </a:r>
            <a:r>
              <a:rPr b="1" lang="en-IN"/>
              <a:t>else</a:t>
            </a:r>
            <a:r>
              <a:rPr lang="en-IN"/>
              <a:t>, and </a:t>
            </a:r>
            <a:r>
              <a:rPr b="1" lang="en-IN"/>
              <a:t>finally</a:t>
            </a:r>
            <a:r>
              <a:rPr lang="en-IN"/>
              <a:t> blocks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Exception Handling</a:t>
            </a:r>
            <a:endParaRPr/>
          </a:p>
        </p:txBody>
      </p:sp>
      <p:sp>
        <p:nvSpPr>
          <p:cNvPr id="295" name="Google Shape;295;p3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The </a:t>
            </a:r>
            <a:r>
              <a:rPr b="1" lang="en-IN"/>
              <a:t>try </a:t>
            </a:r>
            <a:r>
              <a:rPr lang="en-IN"/>
              <a:t>block contains the code that might raise an exception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The </a:t>
            </a:r>
            <a:r>
              <a:rPr b="1" lang="en-IN"/>
              <a:t>except </a:t>
            </a:r>
            <a:r>
              <a:rPr lang="en-IN"/>
              <a:t>block catches specific exception types and provides a response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The </a:t>
            </a:r>
            <a:r>
              <a:rPr b="1" lang="en-IN"/>
              <a:t>else </a:t>
            </a:r>
            <a:r>
              <a:rPr lang="en-IN"/>
              <a:t>block is executed if no exceptions occurred in the try block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The </a:t>
            </a:r>
            <a:r>
              <a:rPr b="1" lang="en-IN"/>
              <a:t>finally </a:t>
            </a:r>
            <a:r>
              <a:rPr lang="en-IN"/>
              <a:t>block is always executed, whether an exception occurred or not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Function</a:t>
            </a:r>
            <a:endParaRPr/>
          </a:p>
        </p:txBody>
      </p:sp>
      <p:sp>
        <p:nvSpPr>
          <p:cNvPr id="106" name="Google Shape;106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def greet(name):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	print("Hello, " + name + "! How are you?")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# calling the function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greet("CDAC")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greet("ACTS")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greet("DIOT")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Function to Add 3 Numbers</a:t>
            </a:r>
            <a:endParaRPr/>
          </a:p>
        </p:txBody>
      </p:sp>
      <p:sp>
        <p:nvSpPr>
          <p:cNvPr id="112" name="Google Shape;112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def add_numbers(a, b, c):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sum = a + b + c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print("The sum of ",  a, " + ", b, " + ", c, " is: ", sum)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return sum</a:t>
            </a:r>
            <a:endParaRPr/>
          </a:p>
          <a:p>
            <a:pPr indent="-13081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result = add_numbers(5, 10, 15)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print("The result is: ", result)</a:t>
            </a:r>
            <a:endParaRPr/>
          </a:p>
          <a:p>
            <a:pPr indent="-13081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result = add_numbers("5", '10', "15")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print("The result is: ", result)</a:t>
            </a:r>
            <a:endParaRPr/>
          </a:p>
          <a:p>
            <a:pPr indent="-13081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# We will get an error below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result = add_numbers(5, '10', "15")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print("The result is: ", result)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Exercise</a:t>
            </a:r>
            <a:endParaRPr/>
          </a:p>
        </p:txBody>
      </p:sp>
      <p:sp>
        <p:nvSpPr>
          <p:cNvPr id="118" name="Google Shape;118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Write a function called </a:t>
            </a:r>
            <a:r>
              <a:rPr i="1" lang="en-IN"/>
              <a:t>calculator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It should accept three parameters: Two numbers and the mathematical operator (+ or – or * or /)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It should perform the calculation on the two numbers and return the result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Call this function four times: once each to add, subtract, multiply, and divide two numbers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Solution</a:t>
            </a:r>
            <a:endParaRPr/>
          </a:p>
        </p:txBody>
      </p:sp>
      <p:sp>
        <p:nvSpPr>
          <p:cNvPr id="124" name="Google Shape;124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765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10"/>
              <a:buChar char="•"/>
            </a:pPr>
            <a:r>
              <a:rPr lang="en-IN" sz="1210"/>
              <a:t>def calculator (a, b, c):    </a:t>
            </a:r>
            <a:endParaRPr sz="1210"/>
          </a:p>
          <a:p>
            <a:pPr indent="-24765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10"/>
              <a:buChar char="•"/>
            </a:pPr>
            <a:r>
              <a:rPr lang="en-IN" sz="1210"/>
              <a:t>    if c == '+': </a:t>
            </a:r>
            <a:endParaRPr sz="1210"/>
          </a:p>
          <a:p>
            <a:pPr indent="-24765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10"/>
              <a:buChar char="•"/>
            </a:pPr>
            <a:r>
              <a:rPr lang="en-IN" sz="1210"/>
              <a:t>        return a + b</a:t>
            </a:r>
            <a:endParaRPr sz="1210"/>
          </a:p>
          <a:p>
            <a:pPr indent="-24765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10"/>
              <a:buChar char="•"/>
            </a:pPr>
            <a:r>
              <a:rPr lang="en-IN" sz="1210"/>
              <a:t>    elif c == '-': </a:t>
            </a:r>
            <a:endParaRPr sz="1210"/>
          </a:p>
          <a:p>
            <a:pPr indent="-24765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10"/>
              <a:buChar char="•"/>
            </a:pPr>
            <a:r>
              <a:rPr lang="en-IN" sz="1210"/>
              <a:t>        return a - b</a:t>
            </a:r>
            <a:endParaRPr sz="1210"/>
          </a:p>
          <a:p>
            <a:pPr indent="-24765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10"/>
              <a:buChar char="•"/>
            </a:pPr>
            <a:r>
              <a:rPr lang="en-IN" sz="1210"/>
              <a:t>    elif c == '*': </a:t>
            </a:r>
            <a:endParaRPr sz="1210"/>
          </a:p>
          <a:p>
            <a:pPr indent="-24765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10"/>
              <a:buChar char="•"/>
            </a:pPr>
            <a:r>
              <a:rPr lang="en-IN" sz="1210"/>
              <a:t>        return a * b</a:t>
            </a:r>
            <a:endParaRPr sz="1210"/>
          </a:p>
          <a:p>
            <a:pPr indent="-24765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10"/>
              <a:buChar char="•"/>
            </a:pPr>
            <a:r>
              <a:rPr lang="en-IN" sz="1210"/>
              <a:t>    elif c == '/': </a:t>
            </a:r>
            <a:endParaRPr sz="1210"/>
          </a:p>
          <a:p>
            <a:pPr indent="-24765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10"/>
              <a:buChar char="•"/>
            </a:pPr>
            <a:r>
              <a:rPr lang="en-IN" sz="1210"/>
              <a:t>        return a / b</a:t>
            </a:r>
            <a:endParaRPr sz="1210"/>
          </a:p>
          <a:p>
            <a:pPr indent="-24765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10"/>
              <a:buChar char="•"/>
            </a:pPr>
            <a:r>
              <a:rPr lang="en-IN" sz="1210"/>
              <a:t>    else:</a:t>
            </a:r>
            <a:endParaRPr sz="1210"/>
          </a:p>
          <a:p>
            <a:pPr indent="-24765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10"/>
              <a:buChar char="•"/>
            </a:pPr>
            <a:r>
              <a:rPr lang="en-IN" sz="1210"/>
              <a:t>        return "error"   </a:t>
            </a:r>
            <a:endParaRPr sz="1210"/>
          </a:p>
          <a:p>
            <a:pPr indent="-24765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10"/>
              <a:buChar char="•"/>
            </a:pPr>
            <a:r>
              <a:rPr lang="en-IN" sz="1210"/>
              <a:t>    </a:t>
            </a:r>
            <a:endParaRPr sz="1210"/>
          </a:p>
          <a:p>
            <a:pPr indent="-24765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10"/>
              <a:buChar char="•"/>
            </a:pPr>
            <a:r>
              <a:rPr lang="en-IN" sz="1210"/>
              <a:t># calling the function</a:t>
            </a:r>
            <a:endParaRPr sz="1210"/>
          </a:p>
          <a:p>
            <a:pPr indent="-24765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10"/>
              <a:buChar char="•"/>
            </a:pPr>
            <a:r>
              <a:rPr lang="en-IN" sz="1210"/>
              <a:t>result = calculator(10, 5, "+")</a:t>
            </a:r>
            <a:endParaRPr sz="1210"/>
          </a:p>
          <a:p>
            <a:pPr indent="-24765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10"/>
              <a:buChar char="•"/>
            </a:pPr>
            <a:r>
              <a:rPr lang="en-IN" sz="1210"/>
              <a:t>print("The result is: ", result)</a:t>
            </a:r>
            <a:endParaRPr sz="1210"/>
          </a:p>
          <a:p>
            <a:pPr indent="-170815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10"/>
              <a:buNone/>
            </a:pPr>
            <a:r>
              <a:t/>
            </a:r>
            <a:endParaRPr sz="1210"/>
          </a:p>
          <a:p>
            <a:pPr indent="-24765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10"/>
              <a:buChar char="•"/>
            </a:pPr>
            <a:r>
              <a:rPr lang="en-IN" sz="1210"/>
              <a:t>result = calculator(10, 5, "-")</a:t>
            </a:r>
            <a:endParaRPr sz="1210"/>
          </a:p>
          <a:p>
            <a:pPr indent="-24765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10"/>
              <a:buChar char="•"/>
            </a:pPr>
            <a:r>
              <a:rPr lang="en-IN" sz="1210"/>
              <a:t>print("The result is: ", result)</a:t>
            </a:r>
            <a:endParaRPr sz="1210"/>
          </a:p>
          <a:p>
            <a:pPr indent="-170815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10"/>
              <a:buNone/>
            </a:pPr>
            <a:r>
              <a:t/>
            </a:r>
            <a:endParaRPr sz="12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Exercise</a:t>
            </a:r>
            <a:endParaRPr/>
          </a:p>
        </p:txBody>
      </p:sp>
      <p:sp>
        <p:nvSpPr>
          <p:cNvPr id="130" name="Google Shape;130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Modify the above code to add one more function called </a:t>
            </a:r>
            <a:r>
              <a:rPr i="1" lang="en-IN"/>
              <a:t>accept_input()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This function should accept the two numbers and the operator from the user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So, your code should first call </a:t>
            </a:r>
            <a:r>
              <a:rPr i="1" lang="en-IN"/>
              <a:t>accept_input() </a:t>
            </a:r>
            <a:r>
              <a:rPr lang="en-IN"/>
              <a:t>to accept the three values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It should then call the </a:t>
            </a:r>
            <a:r>
              <a:rPr i="1" lang="en-IN"/>
              <a:t>calculator()</a:t>
            </a:r>
            <a:r>
              <a:rPr lang="en-IN"/>
              <a:t> function to pass these three arguments as parameters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Solution</a:t>
            </a:r>
            <a:endParaRPr/>
          </a:p>
        </p:txBody>
      </p:sp>
      <p:sp>
        <p:nvSpPr>
          <p:cNvPr id="136" name="Google Shape;136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def calculator (a, b, c):   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if c == '+':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    return a + b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elif c == '-':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    return a - b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elif c == '*':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    return a * b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elif c == '/':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    return a / b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else: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    return "error"   </a:t>
            </a:r>
            <a:endParaRPr/>
          </a:p>
          <a:p>
            <a:pPr indent="-1841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def accept_input():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n1 = int(input("Enter first number: "))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n2 = int(input("Enter second number: "))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n3 = input("Operator (+ - * /): ")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 return n1, n2, n3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 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n1, n2, n3 = accept_input()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result = calculator(n1, n2, n3)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print("The result is: ", result)</a:t>
            </a:r>
            <a:endParaRPr/>
          </a:p>
          <a:p>
            <a:pPr indent="-1841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2023-10-30T11:49:39Z</dcterms:created>
  <dc:creator>Atul Kahate</dc:creator>
</cp:coreProperties>
</file>