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7bRczjBB+LlVnLvYw9MzBJB3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0610A7-FBE0-4446-995B-806CEF879ECC}">
  <a:tblStyle styleId="{5D0610A7-FBE0-4446-995B-806CEF879E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Slicing Example</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a:t>my_list = ['a', 'b', 'c', 'd', 'e', 'f', 'g', 'h', 'i',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 Slice from the beginning to the end (copy the entire list).</a:t>
            </a:r>
            <a:endParaRPr/>
          </a:p>
          <a:p>
            <a:pPr indent="-228600" lvl="0" marL="228600" rtl="0" algn="l">
              <a:lnSpc>
                <a:spcPct val="90000"/>
              </a:lnSpc>
              <a:spcBef>
                <a:spcPts val="1000"/>
              </a:spcBef>
              <a:spcAft>
                <a:spcPts val="0"/>
              </a:spcAft>
              <a:buClr>
                <a:schemeClr val="dk1"/>
              </a:buClr>
              <a:buSzPct val="100000"/>
              <a:buChar char="•"/>
            </a:pPr>
            <a:r>
              <a:rPr lang="en-US"/>
              <a:t>slice1 = my_list[:]</a:t>
            </a:r>
            <a:endParaRPr/>
          </a:p>
          <a:p>
            <a:pPr indent="-228600" lvl="0" marL="228600" rtl="0" algn="l">
              <a:lnSpc>
                <a:spcPct val="90000"/>
              </a:lnSpc>
              <a:spcBef>
                <a:spcPts val="1000"/>
              </a:spcBef>
              <a:spcAft>
                <a:spcPts val="0"/>
              </a:spcAft>
              <a:buClr>
                <a:schemeClr val="dk1"/>
              </a:buClr>
              <a:buSzPct val="100000"/>
              <a:buChar char="•"/>
            </a:pPr>
            <a:r>
              <a:rPr lang="en-US"/>
              <a:t># Result: ['a', 'b', 'c', 'd', 'e', 'f', 'g', 'h', 'i',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2. Get the first element.</a:t>
            </a:r>
            <a:endParaRPr/>
          </a:p>
          <a:p>
            <a:pPr indent="-228600" lvl="0" marL="228600" rtl="0" algn="l">
              <a:lnSpc>
                <a:spcPct val="90000"/>
              </a:lnSpc>
              <a:spcBef>
                <a:spcPts val="1000"/>
              </a:spcBef>
              <a:spcAft>
                <a:spcPts val="0"/>
              </a:spcAft>
              <a:buClr>
                <a:schemeClr val="dk1"/>
              </a:buClr>
              <a:buSzPct val="100000"/>
              <a:buChar char="•"/>
            </a:pPr>
            <a:r>
              <a:rPr lang="en-US"/>
              <a:t>slice2 = my_list[0]</a:t>
            </a:r>
            <a:endParaRPr/>
          </a:p>
          <a:p>
            <a:pPr indent="-228600" lvl="0" marL="228600" rtl="0" algn="l">
              <a:lnSpc>
                <a:spcPct val="90000"/>
              </a:lnSpc>
              <a:spcBef>
                <a:spcPts val="1000"/>
              </a:spcBef>
              <a:spcAft>
                <a:spcPts val="0"/>
              </a:spcAft>
              <a:buClr>
                <a:schemeClr val="dk1"/>
              </a:buClr>
              <a:buSzPct val="100000"/>
              <a:buChar char="•"/>
            </a:pPr>
            <a:r>
              <a:rPr lang="en-US"/>
              <a:t># Result: 'a'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3. Get the last element.</a:t>
            </a:r>
            <a:endParaRPr/>
          </a:p>
          <a:p>
            <a:pPr indent="-228600" lvl="0" marL="228600" rtl="0" algn="l">
              <a:lnSpc>
                <a:spcPct val="90000"/>
              </a:lnSpc>
              <a:spcBef>
                <a:spcPts val="1000"/>
              </a:spcBef>
              <a:spcAft>
                <a:spcPts val="0"/>
              </a:spcAft>
              <a:buClr>
                <a:schemeClr val="dk1"/>
              </a:buClr>
              <a:buSzPct val="100000"/>
              <a:buChar char="•"/>
            </a:pPr>
            <a:r>
              <a:rPr lang="en-US"/>
              <a:t>slice3 = my_list[-1]</a:t>
            </a:r>
            <a:endParaRPr/>
          </a:p>
          <a:p>
            <a:pPr indent="-228600" lvl="0" marL="228600" rtl="0" algn="l">
              <a:lnSpc>
                <a:spcPct val="90000"/>
              </a:lnSpc>
              <a:spcBef>
                <a:spcPts val="1000"/>
              </a:spcBef>
              <a:spcAft>
                <a:spcPts val="0"/>
              </a:spcAft>
              <a:buClr>
                <a:schemeClr val="dk1"/>
              </a:buClr>
              <a:buSzPct val="100000"/>
              <a:buChar char="•"/>
            </a:pPr>
            <a:r>
              <a:rPr lang="en-US"/>
              <a:t># Result: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4. Get a sub-list from the 2nd to the 5th element (0-based index).</a:t>
            </a:r>
            <a:endParaRPr/>
          </a:p>
          <a:p>
            <a:pPr indent="-228600" lvl="0" marL="228600" rtl="0" algn="l">
              <a:lnSpc>
                <a:spcPct val="90000"/>
              </a:lnSpc>
              <a:spcBef>
                <a:spcPts val="1000"/>
              </a:spcBef>
              <a:spcAft>
                <a:spcPts val="0"/>
              </a:spcAft>
              <a:buClr>
                <a:schemeClr val="dk1"/>
              </a:buClr>
              <a:buSzPct val="100000"/>
              <a:buChar char="•"/>
            </a:pPr>
            <a:r>
              <a:rPr lang="en-US"/>
              <a:t>slice4 = my_list[1:5]</a:t>
            </a:r>
            <a:endParaRPr/>
          </a:p>
          <a:p>
            <a:pPr indent="-228600" lvl="0" marL="228600" rtl="0" algn="l">
              <a:lnSpc>
                <a:spcPct val="90000"/>
              </a:lnSpc>
              <a:spcBef>
                <a:spcPts val="1000"/>
              </a:spcBef>
              <a:spcAft>
                <a:spcPts val="0"/>
              </a:spcAft>
              <a:buClr>
                <a:schemeClr val="dk1"/>
              </a:buClr>
              <a:buSzPct val="100000"/>
              <a:buChar char="•"/>
            </a:pPr>
            <a:r>
              <a:rPr lang="en-US"/>
              <a:t># Result: ['b', 'c', 'd', 'e']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5. Get every other element starting from the 2nd.</a:t>
            </a:r>
            <a:endParaRPr/>
          </a:p>
          <a:p>
            <a:pPr indent="-228600" lvl="0" marL="228600" rtl="0" algn="l">
              <a:lnSpc>
                <a:spcPct val="90000"/>
              </a:lnSpc>
              <a:spcBef>
                <a:spcPts val="1000"/>
              </a:spcBef>
              <a:spcAft>
                <a:spcPts val="0"/>
              </a:spcAft>
              <a:buClr>
                <a:schemeClr val="dk1"/>
              </a:buClr>
              <a:buSzPct val="100000"/>
              <a:buChar char="•"/>
            </a:pPr>
            <a:r>
              <a:rPr lang="en-US"/>
              <a:t>slice5 = my_list[1::2]</a:t>
            </a:r>
            <a:endParaRPr/>
          </a:p>
          <a:p>
            <a:pPr indent="-228600" lvl="0" marL="228600" rtl="0" algn="l">
              <a:lnSpc>
                <a:spcPct val="90000"/>
              </a:lnSpc>
              <a:spcBef>
                <a:spcPts val="1000"/>
              </a:spcBef>
              <a:spcAft>
                <a:spcPts val="0"/>
              </a:spcAft>
              <a:buClr>
                <a:schemeClr val="dk1"/>
              </a:buClr>
              <a:buSzPct val="100000"/>
              <a:buChar char="•"/>
            </a:pPr>
            <a:r>
              <a:rPr lang="en-US"/>
              <a:t># Result: ['b', 'd', 'f', 'h',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6. Reverse the list using slicing.</a:t>
            </a:r>
            <a:endParaRPr/>
          </a:p>
          <a:p>
            <a:pPr indent="-228600" lvl="0" marL="228600" rtl="0" algn="l">
              <a:lnSpc>
                <a:spcPct val="90000"/>
              </a:lnSpc>
              <a:spcBef>
                <a:spcPts val="1000"/>
              </a:spcBef>
              <a:spcAft>
                <a:spcPts val="0"/>
              </a:spcAft>
              <a:buClr>
                <a:schemeClr val="dk1"/>
              </a:buClr>
              <a:buSzPct val="100000"/>
              <a:buChar char="•"/>
            </a:pPr>
            <a:r>
              <a:rPr lang="en-US"/>
              <a:t>slice6 = my_list[::-1]</a:t>
            </a:r>
            <a:endParaRPr/>
          </a:p>
          <a:p>
            <a:pPr indent="-228600" lvl="0" marL="228600" rtl="0" algn="l">
              <a:lnSpc>
                <a:spcPct val="90000"/>
              </a:lnSpc>
              <a:spcBef>
                <a:spcPts val="1000"/>
              </a:spcBef>
              <a:spcAft>
                <a:spcPts val="0"/>
              </a:spcAft>
              <a:buClr>
                <a:schemeClr val="dk1"/>
              </a:buClr>
              <a:buSzPct val="100000"/>
              <a:buChar char="•"/>
            </a:pPr>
            <a:r>
              <a:rPr lang="en-US"/>
              <a:t># Result: ['j', 'i', 'h', 'g', 'f', 'e', 'd', 'c', 'b', 'a']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7. Get elements from the 3rd to the 2nd to the last.</a:t>
            </a:r>
            <a:endParaRPr/>
          </a:p>
          <a:p>
            <a:pPr indent="-228600" lvl="0" marL="228600" rtl="0" algn="l">
              <a:lnSpc>
                <a:spcPct val="90000"/>
              </a:lnSpc>
              <a:spcBef>
                <a:spcPts val="1000"/>
              </a:spcBef>
              <a:spcAft>
                <a:spcPts val="0"/>
              </a:spcAft>
              <a:buClr>
                <a:schemeClr val="dk1"/>
              </a:buClr>
              <a:buSzPct val="100000"/>
              <a:buChar char="•"/>
            </a:pPr>
            <a:r>
              <a:rPr lang="en-US"/>
              <a:t>slice7 = my_list[2:-2]</a:t>
            </a:r>
            <a:endParaRPr/>
          </a:p>
          <a:p>
            <a:pPr indent="-228600" lvl="0" marL="228600" rtl="0" algn="l">
              <a:lnSpc>
                <a:spcPct val="90000"/>
              </a:lnSpc>
              <a:spcBef>
                <a:spcPts val="1000"/>
              </a:spcBef>
              <a:spcAft>
                <a:spcPts val="0"/>
              </a:spcAft>
              <a:buClr>
                <a:schemeClr val="dk1"/>
              </a:buClr>
              <a:buSzPct val="100000"/>
              <a:buChar char="•"/>
            </a:pPr>
            <a:r>
              <a:rPr lang="en-US"/>
              <a:t># Result: ['c', 'd', 'e', 'f', 'g', 'h']</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8. Get the first 5 elements.</a:t>
            </a:r>
            <a:endParaRPr/>
          </a:p>
          <a:p>
            <a:pPr indent="-228600" lvl="0" marL="228600" rtl="0" algn="l">
              <a:lnSpc>
                <a:spcPct val="90000"/>
              </a:lnSpc>
              <a:spcBef>
                <a:spcPts val="1000"/>
              </a:spcBef>
              <a:spcAft>
                <a:spcPts val="0"/>
              </a:spcAft>
              <a:buClr>
                <a:schemeClr val="dk1"/>
              </a:buClr>
              <a:buSzPct val="100000"/>
              <a:buChar char="•"/>
            </a:pPr>
            <a:r>
              <a:rPr lang="en-US"/>
              <a:t>slice8 = my_list[:5]</a:t>
            </a:r>
            <a:endParaRPr/>
          </a:p>
          <a:p>
            <a:pPr indent="-228600" lvl="0" marL="228600" rtl="0" algn="l">
              <a:lnSpc>
                <a:spcPct val="90000"/>
              </a:lnSpc>
              <a:spcBef>
                <a:spcPts val="1000"/>
              </a:spcBef>
              <a:spcAft>
                <a:spcPts val="0"/>
              </a:spcAft>
              <a:buClr>
                <a:schemeClr val="dk1"/>
              </a:buClr>
              <a:buSzPct val="100000"/>
              <a:buChar char="•"/>
            </a:pPr>
            <a:r>
              <a:rPr lang="en-US"/>
              <a:t># Result: ['a', 'b', 'c', 'd', 'e']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9. Get elements from the 6th to the end.</a:t>
            </a:r>
            <a:endParaRPr/>
          </a:p>
          <a:p>
            <a:pPr indent="-228600" lvl="0" marL="228600" rtl="0" algn="l">
              <a:lnSpc>
                <a:spcPct val="90000"/>
              </a:lnSpc>
              <a:spcBef>
                <a:spcPts val="1000"/>
              </a:spcBef>
              <a:spcAft>
                <a:spcPts val="0"/>
              </a:spcAft>
              <a:buClr>
                <a:schemeClr val="dk1"/>
              </a:buClr>
              <a:buSzPct val="100000"/>
              <a:buChar char="•"/>
            </a:pPr>
            <a:r>
              <a:rPr lang="en-US"/>
              <a:t>slice9 = my_list[5:]</a:t>
            </a:r>
            <a:endParaRPr/>
          </a:p>
          <a:p>
            <a:pPr indent="-228600" lvl="0" marL="228600" rtl="0" algn="l">
              <a:lnSpc>
                <a:spcPct val="90000"/>
              </a:lnSpc>
              <a:spcBef>
                <a:spcPts val="1000"/>
              </a:spcBef>
              <a:spcAft>
                <a:spcPts val="0"/>
              </a:spcAft>
              <a:buClr>
                <a:schemeClr val="dk1"/>
              </a:buClr>
              <a:buSzPct val="100000"/>
              <a:buChar char="•"/>
            </a:pPr>
            <a:r>
              <a:rPr lang="en-US"/>
              <a:t># Result: ['f', 'g', 'h', 'i',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10. Get the last 3 elements.</a:t>
            </a:r>
            <a:endParaRPr/>
          </a:p>
          <a:p>
            <a:pPr indent="-228600" lvl="0" marL="228600" rtl="0" algn="l">
              <a:lnSpc>
                <a:spcPct val="90000"/>
              </a:lnSpc>
              <a:spcBef>
                <a:spcPts val="1000"/>
              </a:spcBef>
              <a:spcAft>
                <a:spcPts val="0"/>
              </a:spcAft>
              <a:buClr>
                <a:schemeClr val="dk1"/>
              </a:buClr>
              <a:buSzPct val="100000"/>
              <a:buChar char="•"/>
            </a:pPr>
            <a:r>
              <a:rPr lang="en-US"/>
              <a:t>slice10 = my_list[-3:]</a:t>
            </a:r>
            <a:endParaRPr/>
          </a:p>
          <a:p>
            <a:pPr indent="-228600" lvl="0" marL="228600" rtl="0" algn="l">
              <a:lnSpc>
                <a:spcPct val="90000"/>
              </a:lnSpc>
              <a:spcBef>
                <a:spcPts val="1000"/>
              </a:spcBef>
              <a:spcAft>
                <a:spcPts val="0"/>
              </a:spcAft>
              <a:buClr>
                <a:schemeClr val="dk1"/>
              </a:buClr>
              <a:buSzPct val="100000"/>
              <a:buChar char="•"/>
            </a:pPr>
            <a:r>
              <a:rPr lang="en-US"/>
              <a:t># Result: ['h', 'i',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11. Slice with step 2 from the 2nd element to the 7th element.</a:t>
            </a:r>
            <a:endParaRPr/>
          </a:p>
          <a:p>
            <a:pPr indent="-228600" lvl="0" marL="228600" rtl="0" algn="l">
              <a:lnSpc>
                <a:spcPct val="90000"/>
              </a:lnSpc>
              <a:spcBef>
                <a:spcPts val="1000"/>
              </a:spcBef>
              <a:spcAft>
                <a:spcPts val="0"/>
              </a:spcAft>
              <a:buClr>
                <a:schemeClr val="dk1"/>
              </a:buClr>
              <a:buSzPct val="100000"/>
              <a:buChar char="•"/>
            </a:pPr>
            <a:r>
              <a:rPr lang="en-US"/>
              <a:t>slice11 = my_list[1:7:2]</a:t>
            </a:r>
            <a:endParaRPr/>
          </a:p>
          <a:p>
            <a:pPr indent="-228600" lvl="0" marL="228600" rtl="0" algn="l">
              <a:lnSpc>
                <a:spcPct val="90000"/>
              </a:lnSpc>
              <a:spcBef>
                <a:spcPts val="1000"/>
              </a:spcBef>
              <a:spcAft>
                <a:spcPts val="0"/>
              </a:spcAft>
              <a:buClr>
                <a:schemeClr val="dk1"/>
              </a:buClr>
              <a:buSzPct val="100000"/>
              <a:buChar char="•"/>
            </a:pPr>
            <a:r>
              <a:rPr lang="en-US"/>
              <a:t># Result: ['b', 'd', 'f']</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12. Slice with a negative step to reverse elements from the 7th to the 2nd.</a:t>
            </a:r>
            <a:endParaRPr/>
          </a:p>
          <a:p>
            <a:pPr indent="-228600" lvl="0" marL="228600" rtl="0" algn="l">
              <a:lnSpc>
                <a:spcPct val="90000"/>
              </a:lnSpc>
              <a:spcBef>
                <a:spcPts val="1000"/>
              </a:spcBef>
              <a:spcAft>
                <a:spcPts val="0"/>
              </a:spcAft>
              <a:buClr>
                <a:schemeClr val="dk1"/>
              </a:buClr>
              <a:buSzPct val="100000"/>
              <a:buChar char="•"/>
            </a:pPr>
            <a:r>
              <a:rPr lang="en-US"/>
              <a:t>slice12 = my_list[6:1:-1]</a:t>
            </a:r>
            <a:endParaRPr/>
          </a:p>
          <a:p>
            <a:pPr indent="-228600" lvl="0" marL="228600" rtl="0" algn="l">
              <a:lnSpc>
                <a:spcPct val="90000"/>
              </a:lnSpc>
              <a:spcBef>
                <a:spcPts val="1000"/>
              </a:spcBef>
              <a:spcAft>
                <a:spcPts val="0"/>
              </a:spcAft>
              <a:buClr>
                <a:schemeClr val="dk1"/>
              </a:buClr>
              <a:buSzPct val="100000"/>
              <a:buChar char="•"/>
            </a:pPr>
            <a:r>
              <a:rPr lang="en-US"/>
              <a:t># Result: ['g', 'f', 'e', 'd', 'c']</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13. Get elements in reverse order from the 5th to the 2nd.</a:t>
            </a:r>
            <a:endParaRPr/>
          </a:p>
          <a:p>
            <a:pPr indent="-228600" lvl="0" marL="228600" rtl="0" algn="l">
              <a:lnSpc>
                <a:spcPct val="90000"/>
              </a:lnSpc>
              <a:spcBef>
                <a:spcPts val="1000"/>
              </a:spcBef>
              <a:spcAft>
                <a:spcPts val="0"/>
              </a:spcAft>
              <a:buClr>
                <a:schemeClr val="dk1"/>
              </a:buClr>
              <a:buSzPct val="100000"/>
              <a:buChar char="•"/>
            </a:pPr>
            <a:r>
              <a:rPr lang="en-US"/>
              <a:t>slice13 = my_list[4:1:-1]</a:t>
            </a:r>
            <a:endParaRPr/>
          </a:p>
          <a:p>
            <a:pPr indent="-228600" lvl="0" marL="228600" rtl="0" algn="l">
              <a:lnSpc>
                <a:spcPct val="90000"/>
              </a:lnSpc>
              <a:spcBef>
                <a:spcPts val="1000"/>
              </a:spcBef>
              <a:spcAft>
                <a:spcPts val="0"/>
              </a:spcAft>
              <a:buClr>
                <a:schemeClr val="dk1"/>
              </a:buClr>
              <a:buSzPct val="100000"/>
              <a:buChar char="•"/>
            </a:pPr>
            <a:r>
              <a:rPr lang="en-US"/>
              <a:t># Result: ['e', 'd', 'c']</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14. Get the entire list in reverse order.</a:t>
            </a:r>
            <a:endParaRPr/>
          </a:p>
          <a:p>
            <a:pPr indent="-228600" lvl="0" marL="228600" rtl="0" algn="l">
              <a:lnSpc>
                <a:spcPct val="90000"/>
              </a:lnSpc>
              <a:spcBef>
                <a:spcPts val="1000"/>
              </a:spcBef>
              <a:spcAft>
                <a:spcPts val="0"/>
              </a:spcAft>
              <a:buClr>
                <a:schemeClr val="dk1"/>
              </a:buClr>
              <a:buSzPct val="100000"/>
              <a:buChar char="•"/>
            </a:pPr>
            <a:r>
              <a:rPr lang="en-US"/>
              <a:t>slice14 = my_list[::-1]</a:t>
            </a:r>
            <a:endParaRPr/>
          </a:p>
          <a:p>
            <a:pPr indent="-228600" lvl="0" marL="228600" rtl="0" algn="l">
              <a:lnSpc>
                <a:spcPct val="90000"/>
              </a:lnSpc>
              <a:spcBef>
                <a:spcPts val="1000"/>
              </a:spcBef>
              <a:spcAft>
                <a:spcPts val="0"/>
              </a:spcAft>
              <a:buClr>
                <a:schemeClr val="dk1"/>
              </a:buClr>
              <a:buSzPct val="100000"/>
              <a:buChar char="•"/>
            </a:pPr>
            <a:r>
              <a:rPr lang="en-US"/>
              <a:t># Result: ['j', 'i', 'h', 'g', 'f', 'e', 'd', 'c', 'b', 'a']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15. Get the first 4 elements in reverse order.</a:t>
            </a:r>
            <a:endParaRPr/>
          </a:p>
          <a:p>
            <a:pPr indent="-228600" lvl="0" marL="228600" rtl="0" algn="l">
              <a:lnSpc>
                <a:spcPct val="90000"/>
              </a:lnSpc>
              <a:spcBef>
                <a:spcPts val="1000"/>
              </a:spcBef>
              <a:spcAft>
                <a:spcPts val="0"/>
              </a:spcAft>
              <a:buClr>
                <a:schemeClr val="dk1"/>
              </a:buClr>
              <a:buSzPct val="100000"/>
              <a:buChar char="•"/>
            </a:pPr>
            <a:r>
              <a:rPr lang="en-US"/>
              <a:t>slice15 = my_list[3::-1]</a:t>
            </a:r>
            <a:endParaRPr/>
          </a:p>
          <a:p>
            <a:pPr indent="-228600" lvl="0" marL="228600" rtl="0" algn="l">
              <a:lnSpc>
                <a:spcPct val="90000"/>
              </a:lnSpc>
              <a:spcBef>
                <a:spcPts val="1000"/>
              </a:spcBef>
              <a:spcAft>
                <a:spcPts val="0"/>
              </a:spcAft>
              <a:buClr>
                <a:schemeClr val="dk1"/>
              </a:buClr>
              <a:buSzPct val="100000"/>
              <a:buChar char="•"/>
            </a:pPr>
            <a:r>
              <a:rPr lang="en-US"/>
              <a:t># Result: ['d', 'c', 'b', 'a']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16. Slice to get a copy of the entire list.</a:t>
            </a:r>
            <a:endParaRPr/>
          </a:p>
          <a:p>
            <a:pPr indent="-228600" lvl="0" marL="228600" rtl="0" algn="l">
              <a:lnSpc>
                <a:spcPct val="90000"/>
              </a:lnSpc>
              <a:spcBef>
                <a:spcPts val="1000"/>
              </a:spcBef>
              <a:spcAft>
                <a:spcPts val="0"/>
              </a:spcAft>
              <a:buClr>
                <a:schemeClr val="dk1"/>
              </a:buClr>
              <a:buSzPct val="100000"/>
              <a:buChar char="•"/>
            </a:pPr>
            <a:r>
              <a:rPr lang="en-US"/>
              <a:t>slice16 = my_list[:]</a:t>
            </a:r>
            <a:endParaRPr/>
          </a:p>
          <a:p>
            <a:pPr indent="-228600" lvl="0" marL="228600" rtl="0" algn="l">
              <a:lnSpc>
                <a:spcPct val="90000"/>
              </a:lnSpc>
              <a:spcBef>
                <a:spcPts val="1000"/>
              </a:spcBef>
              <a:spcAft>
                <a:spcPts val="0"/>
              </a:spcAft>
              <a:buClr>
                <a:schemeClr val="dk1"/>
              </a:buClr>
              <a:buSzPct val="100000"/>
              <a:buChar char="•"/>
            </a:pPr>
            <a:r>
              <a:rPr lang="en-US"/>
              <a:t># Result: ['a', 'b', 'c', 'd', 'e', 'f', 'g', 'h', 'i', 'j']</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17. Get the last 4 elements in reverse order.</a:t>
            </a:r>
            <a:endParaRPr/>
          </a:p>
          <a:p>
            <a:pPr indent="-228600" lvl="0" marL="228600" rtl="0" algn="l">
              <a:lnSpc>
                <a:spcPct val="90000"/>
              </a:lnSpc>
              <a:spcBef>
                <a:spcPts val="1000"/>
              </a:spcBef>
              <a:spcAft>
                <a:spcPts val="0"/>
              </a:spcAft>
              <a:buClr>
                <a:schemeClr val="dk1"/>
              </a:buClr>
              <a:buSzPct val="100000"/>
              <a:buChar char="•"/>
            </a:pPr>
            <a:r>
              <a:rPr lang="en-US"/>
              <a:t>slice17 = my_list[-1:-5:-1]</a:t>
            </a:r>
            <a:endParaRPr/>
          </a:p>
          <a:p>
            <a:pPr indent="-228600" lvl="0" marL="228600" rtl="0" algn="l">
              <a:lnSpc>
                <a:spcPct val="90000"/>
              </a:lnSpc>
              <a:spcBef>
                <a:spcPts val="1000"/>
              </a:spcBef>
              <a:spcAft>
                <a:spcPts val="0"/>
              </a:spcAft>
              <a:buClr>
                <a:schemeClr val="dk1"/>
              </a:buClr>
              <a:buSzPct val="100000"/>
              <a:buChar char="•"/>
            </a:pPr>
            <a:r>
              <a:rPr lang="en-US"/>
              <a:t># Result: ['j', 'i', 'h', 'g']</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18. Get elements in reverse order from the 2nd to the 6th.</a:t>
            </a:r>
            <a:endParaRPr/>
          </a:p>
          <a:p>
            <a:pPr indent="-228600" lvl="0" marL="228600" rtl="0" algn="l">
              <a:lnSpc>
                <a:spcPct val="90000"/>
              </a:lnSpc>
              <a:spcBef>
                <a:spcPts val="1000"/>
              </a:spcBef>
              <a:spcAft>
                <a:spcPts val="0"/>
              </a:spcAft>
              <a:buClr>
                <a:schemeClr val="dk1"/>
              </a:buClr>
              <a:buSzPct val="100000"/>
              <a:buChar char="•"/>
            </a:pPr>
            <a:r>
              <a:rPr lang="en-US"/>
              <a:t>slice18 = my_list[1:6][::-1]</a:t>
            </a:r>
            <a:endParaRPr/>
          </a:p>
          <a:p>
            <a:pPr indent="-228600" lvl="0" marL="228600" rtl="0" algn="l">
              <a:lnSpc>
                <a:spcPct val="90000"/>
              </a:lnSpc>
              <a:spcBef>
                <a:spcPts val="1000"/>
              </a:spcBef>
              <a:spcAft>
                <a:spcPts val="0"/>
              </a:spcAft>
              <a:buClr>
                <a:schemeClr val="dk1"/>
              </a:buClr>
              <a:buSzPct val="100000"/>
              <a:buChar char="•"/>
            </a:pPr>
            <a:r>
              <a:rPr lang="en-US"/>
              <a:t># Result: ['f', 'e', 'd', 'c', 'b']</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19. Get an empty list (no elements) using slicing.</a:t>
            </a:r>
            <a:endParaRPr/>
          </a:p>
          <a:p>
            <a:pPr indent="-228600" lvl="0" marL="228600" rtl="0" algn="l">
              <a:lnSpc>
                <a:spcPct val="90000"/>
              </a:lnSpc>
              <a:spcBef>
                <a:spcPts val="1000"/>
              </a:spcBef>
              <a:spcAft>
                <a:spcPts val="0"/>
              </a:spcAft>
              <a:buClr>
                <a:schemeClr val="dk1"/>
              </a:buClr>
              <a:buSzPct val="100000"/>
              <a:buChar char="•"/>
            </a:pPr>
            <a:r>
              <a:rPr lang="en-US"/>
              <a:t>slice19 = my_list[7:7]</a:t>
            </a:r>
            <a:endParaRPr/>
          </a:p>
          <a:p>
            <a:pPr indent="-228600" lvl="0" marL="228600" rtl="0" algn="l">
              <a:lnSpc>
                <a:spcPct val="90000"/>
              </a:lnSpc>
              <a:spcBef>
                <a:spcPts val="1000"/>
              </a:spcBef>
              <a:spcAft>
                <a:spcPts val="0"/>
              </a:spcAft>
              <a:buClr>
                <a:schemeClr val="dk1"/>
              </a:buClr>
              <a:buSzPct val="100000"/>
              <a:buChar char="•"/>
            </a:pPr>
            <a:r>
              <a:rPr lang="en-US"/>
              <a:t># Result: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20. Use extended slice to get elements from 3rd to the 8th with a step of 2.</a:t>
            </a:r>
            <a:endParaRPr/>
          </a:p>
          <a:p>
            <a:pPr indent="-228600" lvl="0" marL="228600" rtl="0" algn="l">
              <a:lnSpc>
                <a:spcPct val="90000"/>
              </a:lnSpc>
              <a:spcBef>
                <a:spcPts val="1000"/>
              </a:spcBef>
              <a:spcAft>
                <a:spcPts val="0"/>
              </a:spcAft>
              <a:buClr>
                <a:schemeClr val="dk1"/>
              </a:buClr>
              <a:buSzPct val="100000"/>
              <a:buChar char="•"/>
            </a:pPr>
            <a:r>
              <a:rPr lang="en-US"/>
              <a:t>slice20 = my_list[2:8:2]</a:t>
            </a:r>
            <a:endParaRPr/>
          </a:p>
          <a:p>
            <a:pPr indent="-228600" lvl="0" marL="228600" rtl="0" algn="l">
              <a:lnSpc>
                <a:spcPct val="90000"/>
              </a:lnSpc>
              <a:spcBef>
                <a:spcPts val="1000"/>
              </a:spcBef>
              <a:spcAft>
                <a:spcPts val="0"/>
              </a:spcAft>
              <a:buClr>
                <a:schemeClr val="dk1"/>
              </a:buClr>
              <a:buSzPct val="100000"/>
              <a:buChar char="•"/>
            </a:pPr>
            <a:r>
              <a:rPr lang="en-US"/>
              <a:t># Result: ['c', 'e', 'g']</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Practical Use of Tuple</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we have data that does not change, we can use tuples</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228600" lvl="1" marL="685800" rtl="0" algn="l">
              <a:lnSpc>
                <a:spcPct val="90000"/>
              </a:lnSpc>
              <a:spcBef>
                <a:spcPts val="500"/>
              </a:spcBef>
              <a:spcAft>
                <a:spcPts val="0"/>
              </a:spcAft>
              <a:buClr>
                <a:schemeClr val="dk1"/>
              </a:buClr>
              <a:buSzPts val="2400"/>
              <a:buChar char="•"/>
            </a:pPr>
            <a:r>
              <a:rPr lang="en-US"/>
              <a:t>employee_ids = (1, 2, 3, 4, 5)</a:t>
            </a:r>
            <a:endParaRPr/>
          </a:p>
          <a:p>
            <a:pPr indent="-228600" lvl="1" marL="685800" rtl="0" algn="l">
              <a:lnSpc>
                <a:spcPct val="90000"/>
              </a:lnSpc>
              <a:spcBef>
                <a:spcPts val="500"/>
              </a:spcBef>
              <a:spcAft>
                <a:spcPts val="0"/>
              </a:spcAft>
              <a:buClr>
                <a:schemeClr val="dk1"/>
              </a:buClr>
              <a:buSzPts val="2400"/>
              <a:buChar char="•"/>
            </a:pPr>
            <a:r>
              <a:rPr lang="en-US"/>
              <a:t>prn_numbers = (1, 2, 3, 4, 5)</a:t>
            </a:r>
            <a:endParaRPr/>
          </a:p>
          <a:p>
            <a:pPr indent="-228600" lvl="1" marL="685800" rtl="0" algn="l">
              <a:lnSpc>
                <a:spcPct val="90000"/>
              </a:lnSpc>
              <a:spcBef>
                <a:spcPts val="500"/>
              </a:spcBef>
              <a:spcAft>
                <a:spcPts val="0"/>
              </a:spcAft>
              <a:buClr>
                <a:schemeClr val="dk1"/>
              </a:buClr>
              <a:buSzPts val="2400"/>
              <a:buChar char="•"/>
            </a:pPr>
            <a:r>
              <a:rPr lang="en-US"/>
              <a:t>weekdays = (“Sunday”, “Monday”, “Tuesday”, …)</a:t>
            </a:r>
            <a:endParaRPr/>
          </a:p>
          <a:p>
            <a:pPr indent="-228600" lvl="1" marL="685800" rtl="0" algn="l">
              <a:lnSpc>
                <a:spcPct val="90000"/>
              </a:lnSpc>
              <a:spcBef>
                <a:spcPts val="500"/>
              </a:spcBef>
              <a:spcAft>
                <a:spcPts val="0"/>
              </a:spcAft>
              <a:buClr>
                <a:schemeClr val="dk1"/>
              </a:buClr>
              <a:buSzPts val="2400"/>
              <a:buChar char="•"/>
            </a:pPr>
            <a:r>
              <a:rPr lang="en-US"/>
              <a:t>months = (“January”, “February”, “March”,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Buffet: A buffet-style restaurant offers only five basic foods. Think of five simple foods, and store them in a tuple. </a:t>
            </a:r>
            <a:endParaRPr/>
          </a:p>
          <a:p>
            <a:pPr indent="-228600" lvl="1" marL="685800" rtl="0" algn="l">
              <a:lnSpc>
                <a:spcPct val="90000"/>
              </a:lnSpc>
              <a:spcBef>
                <a:spcPts val="500"/>
              </a:spcBef>
              <a:spcAft>
                <a:spcPts val="0"/>
              </a:spcAft>
              <a:buClr>
                <a:schemeClr val="dk1"/>
              </a:buClr>
              <a:buSzPts val="2400"/>
              <a:buChar char="•"/>
            </a:pPr>
            <a:r>
              <a:rPr lang="en-US"/>
              <a:t>Use a for loop to print each food the restaurant offers. Try to modify one of the items, and make sure that Python rejects the change. </a:t>
            </a:r>
            <a:endParaRPr/>
          </a:p>
          <a:p>
            <a:pPr indent="-228600" lvl="1" marL="685800" rtl="0" algn="l">
              <a:lnSpc>
                <a:spcPct val="90000"/>
              </a:lnSpc>
              <a:spcBef>
                <a:spcPts val="500"/>
              </a:spcBef>
              <a:spcAft>
                <a:spcPts val="0"/>
              </a:spcAft>
              <a:buClr>
                <a:schemeClr val="dk1"/>
              </a:buClr>
              <a:buSzPts val="2400"/>
              <a:buChar char="•"/>
            </a:pPr>
            <a:r>
              <a:rPr lang="en-US"/>
              <a:t>The restaurant changes its menu, replacing two of the items with different foods. </a:t>
            </a:r>
            <a:endParaRPr/>
          </a:p>
          <a:p>
            <a:pPr indent="-228600" lvl="1" marL="685800" rtl="0" algn="l">
              <a:lnSpc>
                <a:spcPct val="90000"/>
              </a:lnSpc>
              <a:spcBef>
                <a:spcPts val="500"/>
              </a:spcBef>
              <a:spcAft>
                <a:spcPts val="0"/>
              </a:spcAft>
              <a:buClr>
                <a:schemeClr val="dk1"/>
              </a:buClr>
              <a:buSzPts val="2400"/>
              <a:buChar char="•"/>
            </a:pPr>
            <a:r>
              <a:rPr lang="en-US"/>
              <a:t>Add a line that rewrites the tuple, and then use a for loop to print each of the items on the revised menu.</a:t>
            </a:r>
            <a:endParaRPr/>
          </a:p>
          <a:p>
            <a:pPr indent="-228600" lvl="0" marL="228600" rtl="0" algn="l">
              <a:lnSpc>
                <a:spcPct val="90000"/>
              </a:lnSpc>
              <a:spcBef>
                <a:spcPts val="1000"/>
              </a:spcBef>
              <a:spcAft>
                <a:spcPts val="0"/>
              </a:spcAft>
              <a:buClr>
                <a:schemeClr val="dk1"/>
              </a:buClr>
              <a:buSzPts val="2800"/>
              <a:buChar char="•"/>
            </a:pPr>
            <a:r>
              <a:rPr b="0" i="0" lang="en-US"/>
              <a:t>Create a list of tuples, where each tuple contains a student's name and their marks (e.g., (name, [marks])).</a:t>
            </a:r>
            <a:endParaRPr/>
          </a:p>
          <a:p>
            <a:pPr indent="-228600" lvl="1" marL="685800" rtl="0" algn="l">
              <a:lnSpc>
                <a:spcPct val="90000"/>
              </a:lnSpc>
              <a:spcBef>
                <a:spcPts val="500"/>
              </a:spcBef>
              <a:spcAft>
                <a:spcPts val="0"/>
              </a:spcAft>
              <a:buClr>
                <a:schemeClr val="dk1"/>
              </a:buClr>
              <a:buSzPts val="2400"/>
              <a:buChar char="•"/>
            </a:pPr>
            <a:r>
              <a:rPr lang="en-US"/>
              <a:t>Calculate the average marks for each student</a:t>
            </a:r>
            <a:endParaRPr/>
          </a:p>
          <a:p>
            <a:pPr indent="-228600" lvl="1" marL="685800" rtl="0" algn="l">
              <a:lnSpc>
                <a:spcPct val="90000"/>
              </a:lnSpc>
              <a:spcBef>
                <a:spcPts val="500"/>
              </a:spcBef>
              <a:spcAft>
                <a:spcPts val="0"/>
              </a:spcAft>
              <a:buClr>
                <a:schemeClr val="dk1"/>
              </a:buClr>
              <a:buSzPts val="2400"/>
              <a:buChar char="•"/>
            </a:pPr>
            <a:r>
              <a:rPr lang="en-US"/>
              <a:t>Display each student name along with average marks.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 of the Second Problem</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 List of tuples where each tuple contains the student's name and their marks</a:t>
            </a:r>
            <a:endParaRPr/>
          </a:p>
          <a:p>
            <a:pPr indent="-228600" lvl="0" marL="228600" rtl="0" algn="l">
              <a:lnSpc>
                <a:spcPct val="90000"/>
              </a:lnSpc>
              <a:spcBef>
                <a:spcPts val="1000"/>
              </a:spcBef>
              <a:spcAft>
                <a:spcPts val="0"/>
              </a:spcAft>
              <a:buClr>
                <a:schemeClr val="dk1"/>
              </a:buClr>
              <a:buSzPct val="100000"/>
              <a:buChar char="•"/>
            </a:pPr>
            <a:r>
              <a:rPr lang="en-US"/>
              <a:t>student_marks = [</a:t>
            </a:r>
            <a:endParaRPr/>
          </a:p>
          <a:p>
            <a:pPr indent="-228600" lvl="0" marL="228600" rtl="0" algn="l">
              <a:lnSpc>
                <a:spcPct val="90000"/>
              </a:lnSpc>
              <a:spcBef>
                <a:spcPts val="1000"/>
              </a:spcBef>
              <a:spcAft>
                <a:spcPts val="0"/>
              </a:spcAft>
              <a:buClr>
                <a:schemeClr val="dk1"/>
              </a:buClr>
              <a:buSzPct val="100000"/>
              <a:buChar char="•"/>
            </a:pPr>
            <a:r>
              <a:rPr lang="en-US"/>
              <a:t>    ("Alice", [85, 90, 78, 92]),</a:t>
            </a:r>
            <a:endParaRPr/>
          </a:p>
          <a:p>
            <a:pPr indent="-228600" lvl="0" marL="228600" rtl="0" algn="l">
              <a:lnSpc>
                <a:spcPct val="90000"/>
              </a:lnSpc>
              <a:spcBef>
                <a:spcPts val="1000"/>
              </a:spcBef>
              <a:spcAft>
                <a:spcPts val="0"/>
              </a:spcAft>
              <a:buClr>
                <a:schemeClr val="dk1"/>
              </a:buClr>
              <a:buSzPct val="100000"/>
              <a:buChar char="•"/>
            </a:pPr>
            <a:r>
              <a:rPr lang="en-US"/>
              <a:t>    ("Bob", [76, 88, 92, 80]),</a:t>
            </a:r>
            <a:endParaRPr/>
          </a:p>
          <a:p>
            <a:pPr indent="-228600" lvl="0" marL="228600" rtl="0" algn="l">
              <a:lnSpc>
                <a:spcPct val="90000"/>
              </a:lnSpc>
              <a:spcBef>
                <a:spcPts val="1000"/>
              </a:spcBef>
              <a:spcAft>
                <a:spcPts val="0"/>
              </a:spcAft>
              <a:buClr>
                <a:schemeClr val="dk1"/>
              </a:buClr>
              <a:buSzPct val="100000"/>
              <a:buChar char="•"/>
            </a:pPr>
            <a:r>
              <a:rPr lang="en-US"/>
              <a:t>    ("Charlie", [90, 92, 89, 78]),</a:t>
            </a:r>
            <a:endParaRPr/>
          </a:p>
          <a:p>
            <a:pPr indent="-228600" lvl="0" marL="228600" rtl="0" algn="l">
              <a:lnSpc>
                <a:spcPct val="90000"/>
              </a:lnSpc>
              <a:spcBef>
                <a:spcPts val="1000"/>
              </a:spcBef>
              <a:spcAft>
                <a:spcPts val="0"/>
              </a:spcAft>
              <a:buClr>
                <a:schemeClr val="dk1"/>
              </a:buClr>
              <a:buSzPct val="100000"/>
              <a:buChar char="•"/>
            </a:pPr>
            <a:r>
              <a:rPr lang="en-US"/>
              <a:t>    ("David", [70, 68, 72, 75])</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Display student names and their average marks</a:t>
            </a:r>
            <a:endParaRPr/>
          </a:p>
          <a:p>
            <a:pPr indent="-228600" lvl="0" marL="228600" rtl="0" algn="l">
              <a:lnSpc>
                <a:spcPct val="90000"/>
              </a:lnSpc>
              <a:spcBef>
                <a:spcPts val="1000"/>
              </a:spcBef>
              <a:spcAft>
                <a:spcPts val="0"/>
              </a:spcAft>
              <a:buClr>
                <a:schemeClr val="dk1"/>
              </a:buClr>
              <a:buSzPct val="100000"/>
              <a:buChar char="•"/>
            </a:pPr>
            <a:r>
              <a:rPr lang="en-US"/>
              <a:t>for student, marks in student_marks:</a:t>
            </a:r>
            <a:endParaRPr/>
          </a:p>
          <a:p>
            <a:pPr indent="-228600" lvl="0" marL="228600" rtl="0" algn="l">
              <a:lnSpc>
                <a:spcPct val="90000"/>
              </a:lnSpc>
              <a:spcBef>
                <a:spcPts val="1000"/>
              </a:spcBef>
              <a:spcAft>
                <a:spcPts val="0"/>
              </a:spcAft>
              <a:buClr>
                <a:schemeClr val="dk1"/>
              </a:buClr>
              <a:buSzPct val="100000"/>
              <a:buChar char="•"/>
            </a:pPr>
            <a:r>
              <a:rPr lang="en-US"/>
              <a:t>    total = sum(marks)</a:t>
            </a:r>
            <a:endParaRPr/>
          </a:p>
          <a:p>
            <a:pPr indent="-228600" lvl="0" marL="228600" rtl="0" algn="l">
              <a:lnSpc>
                <a:spcPct val="90000"/>
              </a:lnSpc>
              <a:spcBef>
                <a:spcPts val="1000"/>
              </a:spcBef>
              <a:spcAft>
                <a:spcPts val="0"/>
              </a:spcAft>
              <a:buClr>
                <a:schemeClr val="dk1"/>
              </a:buClr>
              <a:buSzPct val="100000"/>
              <a:buChar char="•"/>
            </a:pPr>
            <a:r>
              <a:rPr lang="en-US"/>
              <a:t>    average = total / len(marks)</a:t>
            </a:r>
            <a:endParaRPr/>
          </a:p>
          <a:p>
            <a:pPr indent="-228600" lvl="0" marL="228600" rtl="0" algn="l">
              <a:lnSpc>
                <a:spcPct val="90000"/>
              </a:lnSpc>
              <a:spcBef>
                <a:spcPts val="1000"/>
              </a:spcBef>
              <a:spcAft>
                <a:spcPts val="0"/>
              </a:spcAft>
              <a:buClr>
                <a:schemeClr val="dk1"/>
              </a:buClr>
              <a:buSzPct val="100000"/>
              <a:buChar char="•"/>
            </a:pPr>
            <a:r>
              <a:rPr lang="en-US"/>
              <a:t>    print(f"{student}: Average marks is {average}")</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a month</a:t>
            </a:r>
            <a:endParaRPr/>
          </a:p>
          <a:p>
            <a:pPr indent="-228600" lvl="0" marL="228600" rtl="0" algn="l">
              <a:lnSpc>
                <a:spcPct val="90000"/>
              </a:lnSpc>
              <a:spcBef>
                <a:spcPts val="1000"/>
              </a:spcBef>
              <a:spcAft>
                <a:spcPts val="0"/>
              </a:spcAft>
              <a:buClr>
                <a:schemeClr val="dk1"/>
              </a:buClr>
              <a:buSzPts val="2800"/>
              <a:buChar char="•"/>
            </a:pPr>
            <a:r>
              <a:rPr lang="en-US"/>
              <a:t>Suppose there are 4 Mondays, 4 Tuesdays, …., 4 Fridays in this one month</a:t>
            </a:r>
            <a:endParaRPr/>
          </a:p>
          <a:p>
            <a:pPr indent="-228600" lvl="0" marL="228600" rtl="0" algn="l">
              <a:lnSpc>
                <a:spcPct val="90000"/>
              </a:lnSpc>
              <a:spcBef>
                <a:spcPts val="1000"/>
              </a:spcBef>
              <a:spcAft>
                <a:spcPts val="0"/>
              </a:spcAft>
              <a:buClr>
                <a:schemeClr val="dk1"/>
              </a:buClr>
              <a:buSzPts val="2800"/>
              <a:buChar char="•"/>
            </a:pPr>
            <a:r>
              <a:rPr lang="en-US"/>
              <a:t>Store imaginary temperatures for 4 Mondays, 4 Tuesdays, …, 4 Fridays</a:t>
            </a:r>
            <a:endParaRPr/>
          </a:p>
          <a:p>
            <a:pPr indent="-228600" lvl="0" marL="228600" rtl="0" algn="l">
              <a:lnSpc>
                <a:spcPct val="90000"/>
              </a:lnSpc>
              <a:spcBef>
                <a:spcPts val="1000"/>
              </a:spcBef>
              <a:spcAft>
                <a:spcPts val="0"/>
              </a:spcAft>
              <a:buClr>
                <a:schemeClr val="dk1"/>
              </a:buClr>
              <a:buSzPts val="2800"/>
              <a:buChar char="•"/>
            </a:pPr>
            <a:r>
              <a:rPr lang="en-US"/>
              <a:t>Print the maximum temperature for Mondays, maximum temperature for Tuesdays,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temperatures = [</a:t>
            </a:r>
            <a:endParaRPr/>
          </a:p>
          <a:p>
            <a:pPr indent="-228600" lvl="0" marL="228600" rtl="0" algn="l">
              <a:lnSpc>
                <a:spcPct val="90000"/>
              </a:lnSpc>
              <a:spcBef>
                <a:spcPts val="1000"/>
              </a:spcBef>
              <a:spcAft>
                <a:spcPts val="0"/>
              </a:spcAft>
              <a:buClr>
                <a:schemeClr val="dk1"/>
              </a:buClr>
              <a:buSzPct val="100000"/>
              <a:buChar char="•"/>
            </a:pPr>
            <a:r>
              <a:rPr lang="en-US"/>
              <a:t>    ("Monday", [29, 27, 33, 24, 28]),</a:t>
            </a:r>
            <a:endParaRPr/>
          </a:p>
          <a:p>
            <a:pPr indent="-228600" lvl="0" marL="228600" rtl="0" algn="l">
              <a:lnSpc>
                <a:spcPct val="90000"/>
              </a:lnSpc>
              <a:spcBef>
                <a:spcPts val="1000"/>
              </a:spcBef>
              <a:spcAft>
                <a:spcPts val="0"/>
              </a:spcAft>
              <a:buClr>
                <a:schemeClr val="dk1"/>
              </a:buClr>
              <a:buSzPct val="100000"/>
              <a:buChar char="•"/>
            </a:pPr>
            <a:r>
              <a:rPr lang="en-US"/>
              <a:t>    ("Tuesday", [31, 30, 24, 27, 29 ]),</a:t>
            </a:r>
            <a:endParaRPr/>
          </a:p>
          <a:p>
            <a:pPr indent="-228600" lvl="0" marL="228600" rtl="0" algn="l">
              <a:lnSpc>
                <a:spcPct val="90000"/>
              </a:lnSpc>
              <a:spcBef>
                <a:spcPts val="1000"/>
              </a:spcBef>
              <a:spcAft>
                <a:spcPts val="0"/>
              </a:spcAft>
              <a:buClr>
                <a:schemeClr val="dk1"/>
              </a:buClr>
              <a:buSzPct val="100000"/>
              <a:buChar char="•"/>
            </a:pPr>
            <a:r>
              <a:rPr lang="en-US"/>
              <a:t>    ("Wednesday", [23, 27, 29, 30, 25]),</a:t>
            </a:r>
            <a:endParaRPr/>
          </a:p>
          <a:p>
            <a:pPr indent="-228600" lvl="0" marL="228600" rtl="0" algn="l">
              <a:lnSpc>
                <a:spcPct val="90000"/>
              </a:lnSpc>
              <a:spcBef>
                <a:spcPts val="1000"/>
              </a:spcBef>
              <a:spcAft>
                <a:spcPts val="0"/>
              </a:spcAft>
              <a:buClr>
                <a:schemeClr val="dk1"/>
              </a:buClr>
              <a:buSzPct val="100000"/>
              <a:buChar char="•"/>
            </a:pPr>
            <a:r>
              <a:rPr lang="en-US"/>
              <a:t>    ("Thursday", [30, 28, 27, 29, 30]),</a:t>
            </a:r>
            <a:endParaRPr/>
          </a:p>
          <a:p>
            <a:pPr indent="-228600" lvl="0" marL="228600" rtl="0" algn="l">
              <a:lnSpc>
                <a:spcPct val="90000"/>
              </a:lnSpc>
              <a:spcBef>
                <a:spcPts val="1000"/>
              </a:spcBef>
              <a:spcAft>
                <a:spcPts val="0"/>
              </a:spcAft>
              <a:buClr>
                <a:schemeClr val="dk1"/>
              </a:buClr>
              <a:buSzPct val="100000"/>
              <a:buChar char="•"/>
            </a:pPr>
            <a:r>
              <a:rPr lang="en-US"/>
              <a:t>    ("Friday", [32, 23, 29, 27])</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for day, temps in temperatures:</a:t>
            </a:r>
            <a:endParaRPr/>
          </a:p>
          <a:p>
            <a:pPr indent="-228600" lvl="0" marL="228600" rtl="0" algn="l">
              <a:lnSpc>
                <a:spcPct val="90000"/>
              </a:lnSpc>
              <a:spcBef>
                <a:spcPts val="1000"/>
              </a:spcBef>
              <a:spcAft>
                <a:spcPts val="0"/>
              </a:spcAft>
              <a:buClr>
                <a:schemeClr val="dk1"/>
              </a:buClr>
              <a:buSzPct val="100000"/>
              <a:buChar char="•"/>
            </a:pPr>
            <a:r>
              <a:rPr lang="en-US"/>
              <a:t>    print(f"{day}s: Maximum temperature: {max(temps)}")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Python Control Structures</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Sequential logic – Just execute the next statement after the current statement</a:t>
            </a:r>
            <a:endParaRPr/>
          </a:p>
          <a:p>
            <a:pPr indent="-228600" lvl="0" marL="228600" rtl="0" algn="l">
              <a:lnSpc>
                <a:spcPct val="90000"/>
              </a:lnSpc>
              <a:spcBef>
                <a:spcPts val="1000"/>
              </a:spcBef>
              <a:spcAft>
                <a:spcPts val="0"/>
              </a:spcAft>
              <a:buClr>
                <a:schemeClr val="dk1"/>
              </a:buClr>
              <a:buSzPts val="2800"/>
              <a:buChar char="•"/>
            </a:pPr>
            <a:r>
              <a:rPr lang="en-US"/>
              <a:t>Selection (Conditions) - if</a:t>
            </a:r>
            <a:endParaRPr/>
          </a:p>
          <a:p>
            <a:pPr indent="-228600" lvl="0" marL="228600" rtl="0" algn="l">
              <a:lnSpc>
                <a:spcPct val="90000"/>
              </a:lnSpc>
              <a:spcBef>
                <a:spcPts val="1000"/>
              </a:spcBef>
              <a:spcAft>
                <a:spcPts val="0"/>
              </a:spcAft>
              <a:buClr>
                <a:schemeClr val="dk1"/>
              </a:buClr>
              <a:buSzPts val="2800"/>
              <a:buChar char="•"/>
            </a:pPr>
            <a:r>
              <a:rPr lang="en-US"/>
              <a:t>Repetition (Loop) – for, while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Control – if</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 User input</a:t>
            </a:r>
            <a:endParaRPr/>
          </a:p>
          <a:p>
            <a:pPr indent="-228600" lvl="0" marL="228600" rtl="0" algn="l">
              <a:lnSpc>
                <a:spcPct val="90000"/>
              </a:lnSpc>
              <a:spcBef>
                <a:spcPts val="1000"/>
              </a:spcBef>
              <a:spcAft>
                <a:spcPts val="0"/>
              </a:spcAft>
              <a:buClr>
                <a:schemeClr val="dk1"/>
              </a:buClr>
              <a:buSzPct val="100000"/>
              <a:buChar char="•"/>
            </a:pPr>
            <a:r>
              <a:rPr lang="en-US"/>
              <a:t>number = int(input("Enter a number: "))</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Check if the number is positive</a:t>
            </a:r>
            <a:endParaRPr/>
          </a:p>
          <a:p>
            <a:pPr indent="-228600" lvl="0" marL="228600" rtl="0" algn="l">
              <a:lnSpc>
                <a:spcPct val="90000"/>
              </a:lnSpc>
              <a:spcBef>
                <a:spcPts val="1000"/>
              </a:spcBef>
              <a:spcAft>
                <a:spcPts val="0"/>
              </a:spcAft>
              <a:buClr>
                <a:schemeClr val="dk1"/>
              </a:buClr>
              <a:buSzPct val="100000"/>
              <a:buChar char="•"/>
            </a:pPr>
            <a:r>
              <a:rPr lang="en-US"/>
              <a:t>if number &gt; 0:</a:t>
            </a:r>
            <a:endParaRPr/>
          </a:p>
          <a:p>
            <a:pPr indent="-228600" lvl="0" marL="228600" rtl="0" algn="l">
              <a:lnSpc>
                <a:spcPct val="90000"/>
              </a:lnSpc>
              <a:spcBef>
                <a:spcPts val="1000"/>
              </a:spcBef>
              <a:spcAft>
                <a:spcPts val="0"/>
              </a:spcAft>
              <a:buClr>
                <a:schemeClr val="dk1"/>
              </a:buClr>
              <a:buSzPct val="100000"/>
              <a:buChar char="•"/>
            </a:pPr>
            <a:r>
              <a:rPr lang="en-US"/>
              <a:t>    print("The number is positive.")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number is negative</a:t>
            </a:r>
            <a:endParaRPr/>
          </a:p>
          <a:p>
            <a:pPr indent="-228600" lvl="0" marL="228600" rtl="0" algn="l">
              <a:lnSpc>
                <a:spcPct val="90000"/>
              </a:lnSpc>
              <a:spcBef>
                <a:spcPts val="1000"/>
              </a:spcBef>
              <a:spcAft>
                <a:spcPts val="0"/>
              </a:spcAft>
              <a:buClr>
                <a:schemeClr val="dk1"/>
              </a:buClr>
              <a:buSzPct val="100000"/>
              <a:buChar char="•"/>
            </a:pPr>
            <a:r>
              <a:rPr lang="en-US"/>
              <a:t>if number &lt; 0:</a:t>
            </a:r>
            <a:endParaRPr/>
          </a:p>
          <a:p>
            <a:pPr indent="-228600" lvl="0" marL="228600" rtl="0" algn="l">
              <a:lnSpc>
                <a:spcPct val="90000"/>
              </a:lnSpc>
              <a:spcBef>
                <a:spcPts val="1000"/>
              </a:spcBef>
              <a:spcAft>
                <a:spcPts val="0"/>
              </a:spcAft>
              <a:buClr>
                <a:schemeClr val="dk1"/>
              </a:buClr>
              <a:buSzPct val="100000"/>
              <a:buChar char="•"/>
            </a:pPr>
            <a:r>
              <a:rPr lang="en-US"/>
              <a:t>    print("The number is negative.")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number is zero</a:t>
            </a:r>
            <a:endParaRPr/>
          </a:p>
          <a:p>
            <a:pPr indent="-228600" lvl="0" marL="228600" rtl="0" algn="l">
              <a:lnSpc>
                <a:spcPct val="90000"/>
              </a:lnSpc>
              <a:spcBef>
                <a:spcPts val="1000"/>
              </a:spcBef>
              <a:spcAft>
                <a:spcPts val="0"/>
              </a:spcAft>
              <a:buClr>
                <a:schemeClr val="dk1"/>
              </a:buClr>
              <a:buSzPct val="100000"/>
              <a:buChar char="•"/>
            </a:pPr>
            <a:r>
              <a:rPr lang="en-US"/>
              <a:t>if number == 0:</a:t>
            </a:r>
            <a:endParaRPr/>
          </a:p>
          <a:p>
            <a:pPr indent="-228600" lvl="0" marL="228600" rtl="0" algn="l">
              <a:lnSpc>
                <a:spcPct val="90000"/>
              </a:lnSpc>
              <a:spcBef>
                <a:spcPts val="1000"/>
              </a:spcBef>
              <a:spcAft>
                <a:spcPts val="0"/>
              </a:spcAft>
              <a:buClr>
                <a:schemeClr val="dk1"/>
              </a:buClr>
              <a:buSzPct val="100000"/>
              <a:buChar char="•"/>
            </a:pPr>
            <a:r>
              <a:rPr lang="en-US"/>
              <a:t>    print("The number is zero.")</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if-else</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 User input</a:t>
            </a:r>
            <a:endParaRPr/>
          </a:p>
          <a:p>
            <a:pPr indent="-228600" lvl="0" marL="228600" rtl="0" algn="l">
              <a:lnSpc>
                <a:spcPct val="90000"/>
              </a:lnSpc>
              <a:spcBef>
                <a:spcPts val="1000"/>
              </a:spcBef>
              <a:spcAft>
                <a:spcPts val="0"/>
              </a:spcAft>
              <a:buClr>
                <a:schemeClr val="dk1"/>
              </a:buClr>
              <a:buSzPct val="100000"/>
              <a:buChar char="•"/>
            </a:pPr>
            <a:r>
              <a:rPr lang="en-US"/>
              <a:t>number = int(input("Enter a number: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Check if the number is even</a:t>
            </a:r>
            <a:endParaRPr/>
          </a:p>
          <a:p>
            <a:pPr indent="-228600" lvl="0" marL="228600" rtl="0" algn="l">
              <a:lnSpc>
                <a:spcPct val="90000"/>
              </a:lnSpc>
              <a:spcBef>
                <a:spcPts val="1000"/>
              </a:spcBef>
              <a:spcAft>
                <a:spcPts val="0"/>
              </a:spcAft>
              <a:buClr>
                <a:schemeClr val="dk1"/>
              </a:buClr>
              <a:buSzPct val="100000"/>
              <a:buChar char="•"/>
            </a:pPr>
            <a:r>
              <a:rPr lang="en-US"/>
              <a:t>if number % 2 == 0:</a:t>
            </a:r>
            <a:endParaRPr/>
          </a:p>
          <a:p>
            <a:pPr indent="-228600" lvl="0" marL="228600" rtl="0" algn="l">
              <a:lnSpc>
                <a:spcPct val="90000"/>
              </a:lnSpc>
              <a:spcBef>
                <a:spcPts val="1000"/>
              </a:spcBef>
              <a:spcAft>
                <a:spcPts val="0"/>
              </a:spcAft>
              <a:buClr>
                <a:schemeClr val="dk1"/>
              </a:buClr>
              <a:buSzPct val="100000"/>
              <a:buChar char="•"/>
            </a:pPr>
            <a:r>
              <a:rPr lang="en-US"/>
              <a:t>    print("The number is even.")</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number is odd</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print("The number is odd.")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if-elif-else</a:t>
            </a:r>
            <a:endParaRPr/>
          </a:p>
        </p:txBody>
      </p:sp>
      <p:sp>
        <p:nvSpPr>
          <p:cNvPr id="187" name="Google Shape;18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chemeClr val="dk1"/>
              </a:buClr>
              <a:buSzPct val="100000"/>
              <a:buChar char="•"/>
            </a:pPr>
            <a:r>
              <a:rPr lang="en-US"/>
              <a:t># User input</a:t>
            </a:r>
            <a:endParaRPr/>
          </a:p>
          <a:p>
            <a:pPr indent="-228600" lvl="0" marL="228600" rtl="0" algn="l">
              <a:lnSpc>
                <a:spcPct val="90000"/>
              </a:lnSpc>
              <a:spcBef>
                <a:spcPts val="1000"/>
              </a:spcBef>
              <a:spcAft>
                <a:spcPts val="0"/>
              </a:spcAft>
              <a:buClr>
                <a:schemeClr val="dk1"/>
              </a:buClr>
              <a:buSzPct val="100000"/>
              <a:buChar char="•"/>
            </a:pPr>
            <a:r>
              <a:rPr lang="en-US"/>
              <a:t>age = int(input("Enter your age: "))</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Check if the person is a baby</a:t>
            </a:r>
            <a:endParaRPr/>
          </a:p>
          <a:p>
            <a:pPr indent="-228600" lvl="0" marL="228600" rtl="0" algn="l">
              <a:lnSpc>
                <a:spcPct val="90000"/>
              </a:lnSpc>
              <a:spcBef>
                <a:spcPts val="1000"/>
              </a:spcBef>
              <a:spcAft>
                <a:spcPts val="0"/>
              </a:spcAft>
              <a:buClr>
                <a:schemeClr val="dk1"/>
              </a:buClr>
              <a:buSzPct val="100000"/>
              <a:buChar char="•"/>
            </a:pPr>
            <a:r>
              <a:rPr lang="en-US"/>
              <a:t>if age &lt; 1:</a:t>
            </a:r>
            <a:endParaRPr/>
          </a:p>
          <a:p>
            <a:pPr indent="-228600" lvl="0" marL="228600" rtl="0" algn="l">
              <a:lnSpc>
                <a:spcPct val="90000"/>
              </a:lnSpc>
              <a:spcBef>
                <a:spcPts val="1000"/>
              </a:spcBef>
              <a:spcAft>
                <a:spcPts val="0"/>
              </a:spcAft>
              <a:buClr>
                <a:schemeClr val="dk1"/>
              </a:buClr>
              <a:buSzPct val="100000"/>
              <a:buChar char="•"/>
            </a:pPr>
            <a:r>
              <a:rPr lang="en-US"/>
              <a:t>    print("You are a baby.")</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person is a child</a:t>
            </a:r>
            <a:endParaRPr/>
          </a:p>
          <a:p>
            <a:pPr indent="-228600" lvl="0" marL="228600" rtl="0" algn="l">
              <a:lnSpc>
                <a:spcPct val="90000"/>
              </a:lnSpc>
              <a:spcBef>
                <a:spcPts val="1000"/>
              </a:spcBef>
              <a:spcAft>
                <a:spcPts val="0"/>
              </a:spcAft>
              <a:buClr>
                <a:schemeClr val="dk1"/>
              </a:buClr>
              <a:buSzPct val="100000"/>
              <a:buChar char="•"/>
            </a:pPr>
            <a:r>
              <a:rPr lang="en-US"/>
              <a:t>elif age &lt; 18:</a:t>
            </a:r>
            <a:endParaRPr/>
          </a:p>
          <a:p>
            <a:pPr indent="-228600" lvl="0" marL="228600" rtl="0" algn="l">
              <a:lnSpc>
                <a:spcPct val="90000"/>
              </a:lnSpc>
              <a:spcBef>
                <a:spcPts val="1000"/>
              </a:spcBef>
              <a:spcAft>
                <a:spcPts val="0"/>
              </a:spcAft>
              <a:buClr>
                <a:schemeClr val="dk1"/>
              </a:buClr>
              <a:buSzPct val="100000"/>
              <a:buChar char="•"/>
            </a:pPr>
            <a:r>
              <a:rPr lang="en-US"/>
              <a:t>    print("You are a child.")</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person is an adult</a:t>
            </a:r>
            <a:endParaRPr/>
          </a:p>
          <a:p>
            <a:pPr indent="-228600" lvl="0" marL="228600" rtl="0" algn="l">
              <a:lnSpc>
                <a:spcPct val="90000"/>
              </a:lnSpc>
              <a:spcBef>
                <a:spcPts val="1000"/>
              </a:spcBef>
              <a:spcAft>
                <a:spcPts val="0"/>
              </a:spcAft>
              <a:buClr>
                <a:schemeClr val="dk1"/>
              </a:buClr>
              <a:buSzPct val="100000"/>
              <a:buChar char="•"/>
            </a:pPr>
            <a:r>
              <a:rPr lang="en-US"/>
              <a:t>elif age &lt; 65:</a:t>
            </a:r>
            <a:endParaRPr/>
          </a:p>
          <a:p>
            <a:pPr indent="-228600" lvl="0" marL="228600" rtl="0" algn="l">
              <a:lnSpc>
                <a:spcPct val="90000"/>
              </a:lnSpc>
              <a:spcBef>
                <a:spcPts val="1000"/>
              </a:spcBef>
              <a:spcAft>
                <a:spcPts val="0"/>
              </a:spcAft>
              <a:buClr>
                <a:schemeClr val="dk1"/>
              </a:buClr>
              <a:buSzPct val="100000"/>
              <a:buChar char="•"/>
            </a:pPr>
            <a:r>
              <a:rPr lang="en-US"/>
              <a:t>    print("You are an adult.")</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Check if the person is a senior citizen</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print("You are a senior citizen.")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Accept three numbers from the user and print the largest of the three numbers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Accept year from the user and display if it is a leap year or not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985875" y="3105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Slicing</a:t>
            </a:r>
            <a:endParaRPr/>
          </a:p>
        </p:txBody>
      </p:sp>
      <p:sp>
        <p:nvSpPr>
          <p:cNvPr id="91" name="Google Shape;91;p2"/>
          <p:cNvSpPr txBox="1"/>
          <p:nvPr>
            <p:ph idx="1" type="body"/>
          </p:nvPr>
        </p:nvSpPr>
        <p:spPr>
          <a:xfrm>
            <a:off x="944700" y="14233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b="1" lang="en-US"/>
              <a:t>Slicing </a:t>
            </a:r>
            <a:r>
              <a:rPr lang="en-US"/>
              <a:t>allows us to get only a few selected elements of a list</a:t>
            </a:r>
            <a:endParaRPr/>
          </a:p>
          <a:p>
            <a:pPr indent="-228600" lvl="0" marL="228600" rtl="0" algn="l">
              <a:lnSpc>
                <a:spcPct val="90000"/>
              </a:lnSpc>
              <a:spcBef>
                <a:spcPts val="1000"/>
              </a:spcBef>
              <a:spcAft>
                <a:spcPts val="0"/>
              </a:spcAft>
              <a:buClr>
                <a:schemeClr val="dk1"/>
              </a:buClr>
              <a:buSzPct val="100000"/>
              <a:buChar char="•"/>
            </a:pPr>
            <a:r>
              <a:rPr lang="en-US"/>
              <a:t>players = ['virat', 'rohit', 'jaspreet', 'shami', 'ravindra']</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elements from index 0 to 2 (inclusive)</a:t>
            </a:r>
            <a:endParaRPr/>
          </a:p>
          <a:p>
            <a:pPr indent="-228600" lvl="0" marL="228600" rtl="0" algn="l">
              <a:lnSpc>
                <a:spcPct val="90000"/>
              </a:lnSpc>
              <a:spcBef>
                <a:spcPts val="1000"/>
              </a:spcBef>
              <a:spcAft>
                <a:spcPts val="0"/>
              </a:spcAft>
              <a:buClr>
                <a:schemeClr val="dk1"/>
              </a:buClr>
              <a:buSzPct val="100000"/>
              <a:buChar char="•"/>
            </a:pPr>
            <a:r>
              <a:rPr lang="en-US"/>
              <a:t>print(players[0:3])</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elements from index 1 to 3 (inclusive)</a:t>
            </a:r>
            <a:endParaRPr/>
          </a:p>
          <a:p>
            <a:pPr indent="-228600" lvl="0" marL="228600" rtl="0" algn="l">
              <a:lnSpc>
                <a:spcPct val="90000"/>
              </a:lnSpc>
              <a:spcBef>
                <a:spcPts val="1000"/>
              </a:spcBef>
              <a:spcAft>
                <a:spcPts val="0"/>
              </a:spcAft>
              <a:buClr>
                <a:schemeClr val="dk1"/>
              </a:buClr>
              <a:buSzPct val="100000"/>
              <a:buChar char="•"/>
            </a:pPr>
            <a:r>
              <a:rPr lang="en-US"/>
              <a:t>print(players[1:4])</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elements from the beginning to index 3 (exclusive)</a:t>
            </a:r>
            <a:endParaRPr/>
          </a:p>
          <a:p>
            <a:pPr indent="-228600" lvl="0" marL="228600" rtl="0" algn="l">
              <a:lnSpc>
                <a:spcPct val="90000"/>
              </a:lnSpc>
              <a:spcBef>
                <a:spcPts val="1000"/>
              </a:spcBef>
              <a:spcAft>
                <a:spcPts val="0"/>
              </a:spcAft>
              <a:buClr>
                <a:schemeClr val="dk1"/>
              </a:buClr>
              <a:buSzPct val="100000"/>
              <a:buChar char="•"/>
            </a:pPr>
            <a:r>
              <a:rPr lang="en-US"/>
              <a:t>print(players[:4])</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elements from index 2 to the end of the list</a:t>
            </a:r>
            <a:endParaRPr/>
          </a:p>
          <a:p>
            <a:pPr indent="-228600" lvl="0" marL="228600" rtl="0" algn="l">
              <a:lnSpc>
                <a:spcPct val="90000"/>
              </a:lnSpc>
              <a:spcBef>
                <a:spcPts val="1000"/>
              </a:spcBef>
              <a:spcAft>
                <a:spcPts val="0"/>
              </a:spcAft>
              <a:buClr>
                <a:schemeClr val="dk1"/>
              </a:buClr>
              <a:buSzPct val="100000"/>
              <a:buChar char="•"/>
            </a:pPr>
            <a:r>
              <a:rPr lang="en-US"/>
              <a:t>print(players[2:])</a:t>
            </a:r>
            <a:endParaRPr/>
          </a:p>
          <a:p>
            <a:pPr indent="-228600" lvl="0" marL="228600" rtl="0" algn="l">
              <a:lnSpc>
                <a:spcPct val="90000"/>
              </a:lnSpc>
              <a:spcBef>
                <a:spcPts val="1000"/>
              </a:spcBef>
              <a:spcAft>
                <a:spcPts val="0"/>
              </a:spcAft>
              <a:buClr>
                <a:schemeClr val="dk1"/>
              </a:buClr>
              <a:buSzPct val="100000"/>
              <a:buChar char="•"/>
            </a:pPr>
            <a:r>
              <a:rPr lang="en-US"/>
              <a:t># Last three players</a:t>
            </a:r>
            <a:endParaRPr/>
          </a:p>
          <a:p>
            <a:pPr indent="-228600" lvl="0" marL="228600" rtl="0" algn="l">
              <a:lnSpc>
                <a:spcPct val="90000"/>
              </a:lnSpc>
              <a:spcBef>
                <a:spcPts val="1000"/>
              </a:spcBef>
              <a:spcAft>
                <a:spcPts val="0"/>
              </a:spcAft>
              <a:buClr>
                <a:schemeClr val="dk1"/>
              </a:buClr>
              <a:buSzPct val="100000"/>
              <a:buChar char="•"/>
            </a:pPr>
            <a:r>
              <a:rPr lang="en-US"/>
              <a:t>print(players[-3:])</a:t>
            </a:r>
            <a:endParaRPr/>
          </a:p>
          <a:p>
            <a:pPr indent="-228600" lvl="0" marL="228600" rtl="0" algn="l">
              <a:lnSpc>
                <a:spcPct val="90000"/>
              </a:lnSpc>
              <a:spcBef>
                <a:spcPts val="1000"/>
              </a:spcBef>
              <a:spcAft>
                <a:spcPts val="0"/>
              </a:spcAft>
              <a:buClr>
                <a:schemeClr val="dk1"/>
              </a:buClr>
              <a:buSzPct val="100000"/>
              <a:buChar char="•"/>
            </a:pPr>
            <a:r>
              <a:rPr lang="en-US"/>
              <a:t># Print the first player in the list.</a:t>
            </a:r>
            <a:endParaRPr/>
          </a:p>
          <a:p>
            <a:pPr indent="-228600" lvl="0" marL="228600" rtl="0" algn="l">
              <a:lnSpc>
                <a:spcPct val="90000"/>
              </a:lnSpc>
              <a:spcBef>
                <a:spcPts val="1000"/>
              </a:spcBef>
              <a:spcAft>
                <a:spcPts val="0"/>
              </a:spcAft>
              <a:buClr>
                <a:schemeClr val="dk1"/>
              </a:buClr>
              <a:buSzPct val="100000"/>
              <a:buChar char="•"/>
            </a:pPr>
            <a:r>
              <a:rPr lang="en-US"/>
              <a:t>print(players[0])</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the last player in the list.</a:t>
            </a:r>
            <a:endParaRPr/>
          </a:p>
          <a:p>
            <a:pPr indent="-228600" lvl="0" marL="228600" rtl="0" algn="l">
              <a:lnSpc>
                <a:spcPct val="90000"/>
              </a:lnSpc>
              <a:spcBef>
                <a:spcPts val="1000"/>
              </a:spcBef>
              <a:spcAft>
                <a:spcPts val="0"/>
              </a:spcAft>
              <a:buClr>
                <a:schemeClr val="dk1"/>
              </a:buClr>
              <a:buSzPct val="100000"/>
              <a:buChar char="•"/>
            </a:pPr>
            <a:r>
              <a:rPr lang="en-US"/>
              <a:t>print(players[-1])</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the last two players.</a:t>
            </a:r>
            <a:endParaRPr/>
          </a:p>
          <a:p>
            <a:pPr indent="-228600" lvl="0" marL="228600" rtl="0" algn="l">
              <a:lnSpc>
                <a:spcPct val="90000"/>
              </a:lnSpc>
              <a:spcBef>
                <a:spcPts val="1000"/>
              </a:spcBef>
              <a:spcAft>
                <a:spcPts val="0"/>
              </a:spcAft>
              <a:buClr>
                <a:schemeClr val="dk1"/>
              </a:buClr>
              <a:buSzPct val="100000"/>
              <a:buChar char="•"/>
            </a:pPr>
            <a:r>
              <a:rPr lang="en-US"/>
              <a:t>print(players[-2:])</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a slice of the list containing every second player.</a:t>
            </a:r>
            <a:endParaRPr/>
          </a:p>
          <a:p>
            <a:pPr indent="-228600" lvl="0" marL="228600" rtl="0" algn="l">
              <a:lnSpc>
                <a:spcPct val="90000"/>
              </a:lnSpc>
              <a:spcBef>
                <a:spcPts val="1000"/>
              </a:spcBef>
              <a:spcAft>
                <a:spcPts val="0"/>
              </a:spcAft>
              <a:buClr>
                <a:schemeClr val="dk1"/>
              </a:buClr>
              <a:buSzPct val="100000"/>
              <a:buChar char="•"/>
            </a:pPr>
            <a:r>
              <a:rPr lang="en-US"/>
              <a:t>print(players[::2])</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a slice of the list in reverse order.</a:t>
            </a:r>
            <a:endParaRPr/>
          </a:p>
          <a:p>
            <a:pPr indent="-228600" lvl="0" marL="228600" rtl="0" algn="l">
              <a:lnSpc>
                <a:spcPct val="90000"/>
              </a:lnSpc>
              <a:spcBef>
                <a:spcPts val="1000"/>
              </a:spcBef>
              <a:spcAft>
                <a:spcPts val="0"/>
              </a:spcAft>
              <a:buClr>
                <a:schemeClr val="dk1"/>
              </a:buClr>
              <a:buSzPct val="100000"/>
              <a:buChar char="•"/>
            </a:pPr>
            <a:r>
              <a:rPr lang="en-US"/>
              <a:t>print(players[::-1])</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Largest of Three Numbers</a:t>
            </a:r>
            <a:endParaRPr/>
          </a:p>
        </p:txBody>
      </p:sp>
      <p:sp>
        <p:nvSpPr>
          <p:cNvPr id="199" name="Google Shape;19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User input</a:t>
            </a:r>
            <a:endParaRPr/>
          </a:p>
          <a:p>
            <a:pPr indent="-228600" lvl="0" marL="228600" rtl="0" algn="l">
              <a:lnSpc>
                <a:spcPct val="90000"/>
              </a:lnSpc>
              <a:spcBef>
                <a:spcPts val="1000"/>
              </a:spcBef>
              <a:spcAft>
                <a:spcPts val="0"/>
              </a:spcAft>
              <a:buClr>
                <a:schemeClr val="dk1"/>
              </a:buClr>
              <a:buSzPct val="100000"/>
              <a:buChar char="•"/>
            </a:pPr>
            <a:r>
              <a:rPr lang="en-US"/>
              <a:t>num1 = float(input("Enter the first number: "))</a:t>
            </a:r>
            <a:endParaRPr/>
          </a:p>
          <a:p>
            <a:pPr indent="-228600" lvl="0" marL="228600" rtl="0" algn="l">
              <a:lnSpc>
                <a:spcPct val="90000"/>
              </a:lnSpc>
              <a:spcBef>
                <a:spcPts val="1000"/>
              </a:spcBef>
              <a:spcAft>
                <a:spcPts val="0"/>
              </a:spcAft>
              <a:buClr>
                <a:schemeClr val="dk1"/>
              </a:buClr>
              <a:buSzPct val="100000"/>
              <a:buChar char="•"/>
            </a:pPr>
            <a:r>
              <a:rPr lang="en-US"/>
              <a:t>num2 = float(input("Enter the second number: "))</a:t>
            </a:r>
            <a:endParaRPr/>
          </a:p>
          <a:p>
            <a:pPr indent="-228600" lvl="0" marL="228600" rtl="0" algn="l">
              <a:lnSpc>
                <a:spcPct val="90000"/>
              </a:lnSpc>
              <a:spcBef>
                <a:spcPts val="1000"/>
              </a:spcBef>
              <a:spcAft>
                <a:spcPts val="0"/>
              </a:spcAft>
              <a:buClr>
                <a:schemeClr val="dk1"/>
              </a:buClr>
              <a:buSzPct val="100000"/>
              <a:buChar char="•"/>
            </a:pPr>
            <a:r>
              <a:rPr lang="en-US"/>
              <a:t>num3 = float(input("Enter the third number: "))</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Find the largest number</a:t>
            </a:r>
            <a:endParaRPr/>
          </a:p>
          <a:p>
            <a:pPr indent="-228600" lvl="0" marL="228600" rtl="0" algn="l">
              <a:lnSpc>
                <a:spcPct val="90000"/>
              </a:lnSpc>
              <a:spcBef>
                <a:spcPts val="1000"/>
              </a:spcBef>
              <a:spcAft>
                <a:spcPts val="0"/>
              </a:spcAft>
              <a:buClr>
                <a:schemeClr val="dk1"/>
              </a:buClr>
              <a:buSzPct val="100000"/>
              <a:buChar char="•"/>
            </a:pPr>
            <a:r>
              <a:rPr lang="en-US"/>
              <a:t>if num1 &gt;= num2 and num1 &gt;= num3:</a:t>
            </a:r>
            <a:endParaRPr/>
          </a:p>
          <a:p>
            <a:pPr indent="-228600" lvl="0" marL="228600" rtl="0" algn="l">
              <a:lnSpc>
                <a:spcPct val="90000"/>
              </a:lnSpc>
              <a:spcBef>
                <a:spcPts val="1000"/>
              </a:spcBef>
              <a:spcAft>
                <a:spcPts val="0"/>
              </a:spcAft>
              <a:buClr>
                <a:schemeClr val="dk1"/>
              </a:buClr>
              <a:buSzPct val="100000"/>
              <a:buChar char="•"/>
            </a:pPr>
            <a:r>
              <a:rPr lang="en-US"/>
              <a:t>    print("The largest number is:", num1)</a:t>
            </a:r>
            <a:endParaRPr/>
          </a:p>
          <a:p>
            <a:pPr indent="-228600" lvl="0" marL="228600" rtl="0" algn="l">
              <a:lnSpc>
                <a:spcPct val="90000"/>
              </a:lnSpc>
              <a:spcBef>
                <a:spcPts val="1000"/>
              </a:spcBef>
              <a:spcAft>
                <a:spcPts val="0"/>
              </a:spcAft>
              <a:buClr>
                <a:schemeClr val="dk1"/>
              </a:buClr>
              <a:buSzPct val="100000"/>
              <a:buChar char="•"/>
            </a:pPr>
            <a:r>
              <a:rPr lang="en-US"/>
              <a:t>elif num2 &gt;= num1 and num2 &gt;= num3:</a:t>
            </a:r>
            <a:endParaRPr/>
          </a:p>
          <a:p>
            <a:pPr indent="-228600" lvl="0" marL="228600" rtl="0" algn="l">
              <a:lnSpc>
                <a:spcPct val="90000"/>
              </a:lnSpc>
              <a:spcBef>
                <a:spcPts val="1000"/>
              </a:spcBef>
              <a:spcAft>
                <a:spcPts val="0"/>
              </a:spcAft>
              <a:buClr>
                <a:schemeClr val="dk1"/>
              </a:buClr>
              <a:buSzPct val="100000"/>
              <a:buChar char="•"/>
            </a:pPr>
            <a:r>
              <a:rPr lang="en-US"/>
              <a:t>    print("The largest number is:", num2)</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print("The largest number is:", num3)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Multiple Statements When a Condition is True</a:t>
            </a:r>
            <a:endParaRPr/>
          </a:p>
        </p:txBody>
      </p:sp>
      <p:sp>
        <p:nvSpPr>
          <p:cNvPr id="205" name="Google Shape;20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age = 19</a:t>
            </a:r>
            <a:endParaRPr/>
          </a:p>
          <a:p>
            <a:pPr indent="-228600" lvl="0" marL="228600" rtl="0" algn="l">
              <a:lnSpc>
                <a:spcPct val="90000"/>
              </a:lnSpc>
              <a:spcBef>
                <a:spcPts val="1000"/>
              </a:spcBef>
              <a:spcAft>
                <a:spcPts val="0"/>
              </a:spcAft>
              <a:buClr>
                <a:schemeClr val="dk1"/>
              </a:buClr>
              <a:buSzPts val="2800"/>
              <a:buChar char="•"/>
            </a:pPr>
            <a:r>
              <a:rPr lang="en-US"/>
              <a:t>if age &gt;= 18:</a:t>
            </a:r>
            <a:endParaRPr/>
          </a:p>
          <a:p>
            <a:pPr indent="-228600" lvl="0" marL="228600" rtl="0" algn="l">
              <a:lnSpc>
                <a:spcPct val="90000"/>
              </a:lnSpc>
              <a:spcBef>
                <a:spcPts val="1000"/>
              </a:spcBef>
              <a:spcAft>
                <a:spcPts val="0"/>
              </a:spcAft>
              <a:buClr>
                <a:schemeClr val="dk1"/>
              </a:buClr>
              <a:buSzPts val="2800"/>
              <a:buChar char="•"/>
            </a:pPr>
            <a:r>
              <a:rPr lang="en-US"/>
              <a:t>    print("You are old enough to vote!")</a:t>
            </a:r>
            <a:endParaRPr/>
          </a:p>
          <a:p>
            <a:pPr indent="-228600" lvl="0" marL="228600" rtl="0" algn="l">
              <a:lnSpc>
                <a:spcPct val="90000"/>
              </a:lnSpc>
              <a:spcBef>
                <a:spcPts val="1000"/>
              </a:spcBef>
              <a:spcAft>
                <a:spcPts val="0"/>
              </a:spcAft>
              <a:buClr>
                <a:schemeClr val="dk1"/>
              </a:buClr>
              <a:buSzPts val="2800"/>
              <a:buChar char="•"/>
            </a:pPr>
            <a:r>
              <a:rPr lang="en-US"/>
              <a:t>    print("Have you registered to vote yet?")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Leap year</a:t>
            </a:r>
            <a:endParaRPr/>
          </a:p>
        </p:txBody>
      </p:sp>
      <p:sp>
        <p:nvSpPr>
          <p:cNvPr id="211" name="Google Shape;2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User input</a:t>
            </a:r>
            <a:endParaRPr/>
          </a:p>
          <a:p>
            <a:pPr indent="-228600" lvl="0" marL="228600" rtl="0" algn="l">
              <a:lnSpc>
                <a:spcPct val="90000"/>
              </a:lnSpc>
              <a:spcBef>
                <a:spcPts val="1000"/>
              </a:spcBef>
              <a:spcAft>
                <a:spcPts val="0"/>
              </a:spcAft>
              <a:buClr>
                <a:schemeClr val="dk1"/>
              </a:buClr>
              <a:buSzPts val="2800"/>
              <a:buChar char="•"/>
            </a:pPr>
            <a:r>
              <a:rPr lang="en-US"/>
              <a:t>year = int(input("Enter a year: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Check if the year is a leap year</a:t>
            </a:r>
            <a:endParaRPr/>
          </a:p>
          <a:p>
            <a:pPr indent="-228600" lvl="0" marL="228600" rtl="0" algn="l">
              <a:lnSpc>
                <a:spcPct val="90000"/>
              </a:lnSpc>
              <a:spcBef>
                <a:spcPts val="1000"/>
              </a:spcBef>
              <a:spcAft>
                <a:spcPts val="0"/>
              </a:spcAft>
              <a:buClr>
                <a:schemeClr val="dk1"/>
              </a:buClr>
              <a:buSzPts val="2800"/>
              <a:buChar char="•"/>
            </a:pPr>
            <a:r>
              <a:rPr lang="en-US"/>
              <a:t>if (year % 4 == 0) and (year % 100 != 0 or year % 400 == 0):</a:t>
            </a:r>
            <a:endParaRPr/>
          </a:p>
          <a:p>
            <a:pPr indent="-228600" lvl="0" marL="228600" rtl="0" algn="l">
              <a:lnSpc>
                <a:spcPct val="90000"/>
              </a:lnSpc>
              <a:spcBef>
                <a:spcPts val="1000"/>
              </a:spcBef>
              <a:spcAft>
                <a:spcPts val="0"/>
              </a:spcAft>
              <a:buClr>
                <a:schemeClr val="dk1"/>
              </a:buClr>
              <a:buSzPts val="2800"/>
              <a:buChar char="•"/>
            </a:pPr>
            <a:r>
              <a:rPr lang="en-US"/>
              <a:t>    print(year, “ is a leap year.")</a:t>
            </a:r>
            <a:endParaRPr/>
          </a:p>
          <a:p>
            <a:pPr indent="-228600" lvl="0" marL="228600" rtl="0" algn="l">
              <a:lnSpc>
                <a:spcPct val="90000"/>
              </a:lnSpc>
              <a:spcBef>
                <a:spcPts val="1000"/>
              </a:spcBef>
              <a:spcAft>
                <a:spcPts val="0"/>
              </a:spcAft>
              <a:buClr>
                <a:schemeClr val="dk1"/>
              </a:buClr>
              <a:buSzPts val="2800"/>
              <a:buChar char="•"/>
            </a:pPr>
            <a:r>
              <a:rPr lang="en-US"/>
              <a:t>else:</a:t>
            </a:r>
            <a:endParaRPr/>
          </a:p>
          <a:p>
            <a:pPr indent="-228600" lvl="0" marL="228600" rtl="0" algn="l">
              <a:lnSpc>
                <a:spcPct val="90000"/>
              </a:lnSpc>
              <a:spcBef>
                <a:spcPts val="1000"/>
              </a:spcBef>
              <a:spcAft>
                <a:spcPts val="0"/>
              </a:spcAft>
              <a:buClr>
                <a:schemeClr val="dk1"/>
              </a:buClr>
              <a:buSzPts val="2800"/>
              <a:buChar char="•"/>
            </a:pPr>
            <a:r>
              <a:rPr lang="en-US"/>
              <a:t>    print(year, “ is not a leap year.")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Checking Whether a Value is Not in a List</a:t>
            </a:r>
            <a:endParaRPr/>
          </a:p>
        </p:txBody>
      </p:sp>
      <p:sp>
        <p:nvSpPr>
          <p:cNvPr id="217" name="Google Shape;2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banned_users = ['andrew', 'carolina', 'david']</a:t>
            </a:r>
            <a:endParaRPr/>
          </a:p>
          <a:p>
            <a:pPr indent="-228600" lvl="0" marL="228600" rtl="0" algn="l">
              <a:lnSpc>
                <a:spcPct val="90000"/>
              </a:lnSpc>
              <a:spcBef>
                <a:spcPts val="1000"/>
              </a:spcBef>
              <a:spcAft>
                <a:spcPts val="0"/>
              </a:spcAft>
              <a:buClr>
                <a:schemeClr val="dk1"/>
              </a:buClr>
              <a:buSzPct val="100000"/>
              <a:buChar char="•"/>
            </a:pPr>
            <a:r>
              <a:rPr lang="en-US"/>
              <a:t>   user = 'marie’</a:t>
            </a:r>
            <a:endParaRPr/>
          </a:p>
          <a:p>
            <a:pPr indent="-228600" lvl="0" marL="228600" rtl="0" algn="l">
              <a:lnSpc>
                <a:spcPct val="90000"/>
              </a:lnSpc>
              <a:spcBef>
                <a:spcPts val="1000"/>
              </a:spcBef>
              <a:spcAft>
                <a:spcPts val="0"/>
              </a:spcAft>
              <a:buClr>
                <a:schemeClr val="dk1"/>
              </a:buClr>
              <a:buSzPct val="100000"/>
              <a:buChar char="•"/>
            </a:pPr>
            <a:r>
              <a:rPr lang="en-US"/>
              <a:t>   if user not in banned_users:</a:t>
            </a:r>
            <a:endParaRPr/>
          </a:p>
          <a:p>
            <a:pPr indent="-228600" lvl="0" marL="228600" rtl="0" algn="l">
              <a:lnSpc>
                <a:spcPct val="90000"/>
              </a:lnSpc>
              <a:spcBef>
                <a:spcPts val="1000"/>
              </a:spcBef>
              <a:spcAft>
                <a:spcPts val="0"/>
              </a:spcAft>
              <a:buClr>
                <a:schemeClr val="dk1"/>
              </a:buClr>
              <a:buSzPct val="100000"/>
              <a:buChar char="•"/>
            </a:pPr>
            <a:r>
              <a:rPr lang="en-US"/>
              <a:t>       print(f"{user.title()}, you can post a response if you wish.")</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requested_toppings = ['mushrooms', 'green peppers', 'extra cheese']</a:t>
            </a:r>
            <a:endParaRPr/>
          </a:p>
          <a:p>
            <a:pPr indent="-228600" lvl="0" marL="228600" rtl="0" algn="l">
              <a:lnSpc>
                <a:spcPct val="90000"/>
              </a:lnSpc>
              <a:spcBef>
                <a:spcPts val="1000"/>
              </a:spcBef>
              <a:spcAft>
                <a:spcPts val="0"/>
              </a:spcAft>
              <a:buClr>
                <a:schemeClr val="dk1"/>
              </a:buClr>
              <a:buSzPct val="100000"/>
              <a:buChar char="•"/>
            </a:pPr>
            <a:r>
              <a:rPr lang="en-US"/>
              <a:t>for requested_topping in requested_toppings:</a:t>
            </a:r>
            <a:endParaRPr/>
          </a:p>
          <a:p>
            <a:pPr indent="-228600" lvl="0" marL="228600" rtl="0" algn="l">
              <a:lnSpc>
                <a:spcPct val="90000"/>
              </a:lnSpc>
              <a:spcBef>
                <a:spcPts val="1000"/>
              </a:spcBef>
              <a:spcAft>
                <a:spcPts val="0"/>
              </a:spcAft>
              <a:buClr>
                <a:schemeClr val="dk1"/>
              </a:buClr>
              <a:buSzPct val="100000"/>
              <a:buChar char="•"/>
            </a:pPr>
            <a:r>
              <a:rPr lang="en-US"/>
              <a:t>    if requested_topping == 'green peppers’:</a:t>
            </a:r>
            <a:endParaRPr/>
          </a:p>
          <a:p>
            <a:pPr indent="-228600" lvl="0" marL="228600" rtl="0" algn="l">
              <a:lnSpc>
                <a:spcPct val="90000"/>
              </a:lnSpc>
              <a:spcBef>
                <a:spcPts val="1000"/>
              </a:spcBef>
              <a:spcAft>
                <a:spcPts val="0"/>
              </a:spcAft>
              <a:buClr>
                <a:schemeClr val="dk1"/>
              </a:buClr>
              <a:buSzPct val="100000"/>
              <a:buChar char="•"/>
            </a:pPr>
            <a:r>
              <a:rPr lang="en-US"/>
              <a:t>       print("Sorry, we are out of green peppers right now.")</a:t>
            </a:r>
            <a:endParaRPr/>
          </a:p>
          <a:p>
            <a:pPr indent="-228600" lvl="0" marL="228600" rtl="0" algn="l">
              <a:lnSpc>
                <a:spcPct val="90000"/>
              </a:lnSpc>
              <a:spcBef>
                <a:spcPts val="1000"/>
              </a:spcBef>
              <a:spcAft>
                <a:spcPts val="0"/>
              </a:spcAft>
              <a:buClr>
                <a:schemeClr val="dk1"/>
              </a:buClr>
              <a:buSzPct val="100000"/>
              <a:buChar char="•"/>
            </a:pPr>
            <a:r>
              <a:rPr lang="en-US"/>
              <a:t>    else:</a:t>
            </a:r>
            <a:endParaRPr/>
          </a:p>
          <a:p>
            <a:pPr indent="-228600" lvl="0" marL="228600" rtl="0" algn="l">
              <a:lnSpc>
                <a:spcPct val="90000"/>
              </a:lnSpc>
              <a:spcBef>
                <a:spcPts val="1000"/>
              </a:spcBef>
              <a:spcAft>
                <a:spcPts val="0"/>
              </a:spcAft>
              <a:buClr>
                <a:schemeClr val="dk1"/>
              </a:buClr>
              <a:buSzPct val="100000"/>
              <a:buChar char="•"/>
            </a:pPr>
            <a:r>
              <a:rPr lang="en-US"/>
              <a:t>        print(f"Adding {requested_topping}.")</a:t>
            </a:r>
            <a:endParaRPr/>
          </a:p>
          <a:p>
            <a:pPr indent="-228600" lvl="0" marL="228600" rtl="0" algn="l">
              <a:lnSpc>
                <a:spcPct val="90000"/>
              </a:lnSpc>
              <a:spcBef>
                <a:spcPts val="1000"/>
              </a:spcBef>
              <a:spcAft>
                <a:spcPts val="0"/>
              </a:spcAft>
              <a:buClr>
                <a:schemeClr val="dk1"/>
              </a:buClr>
              <a:buSzPct val="100000"/>
              <a:buChar char="•"/>
            </a:pPr>
            <a:r>
              <a:rPr lang="en-US"/>
              <a:t> print("\nFinished making your pizza!")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Multiple Lists</a:t>
            </a:r>
            <a:endParaRPr/>
          </a:p>
        </p:txBody>
      </p:sp>
      <p:sp>
        <p:nvSpPr>
          <p:cNvPr id="223" name="Google Shape;2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available_toppings = ['mushrooms', 'olives', 'green peppers', 'pepperoni', 'pineapple', 'extra cheese']</a:t>
            </a:r>
            <a:endParaRPr/>
          </a:p>
          <a:p>
            <a:pPr indent="-228600" lvl="0" marL="228600" rtl="0" algn="l">
              <a:lnSpc>
                <a:spcPct val="90000"/>
              </a:lnSpc>
              <a:spcBef>
                <a:spcPts val="1000"/>
              </a:spcBef>
              <a:spcAft>
                <a:spcPts val="0"/>
              </a:spcAft>
              <a:buClr>
                <a:schemeClr val="dk1"/>
              </a:buClr>
              <a:buSzPct val="100000"/>
              <a:buChar char="•"/>
            </a:pPr>
            <a:r>
              <a:rPr lang="en-US"/>
              <a:t>requested_toppings = ['mushrooms', 'french fries', 'extra cheese']</a:t>
            </a:r>
            <a:endParaRPr/>
          </a:p>
          <a:p>
            <a:pPr indent="-228600" lvl="0" marL="228600" rtl="0" algn="l">
              <a:lnSpc>
                <a:spcPct val="90000"/>
              </a:lnSpc>
              <a:spcBef>
                <a:spcPts val="1000"/>
              </a:spcBef>
              <a:spcAft>
                <a:spcPts val="0"/>
              </a:spcAft>
              <a:buClr>
                <a:schemeClr val="dk1"/>
              </a:buClr>
              <a:buSzPct val="100000"/>
              <a:buChar char="•"/>
            </a:pPr>
            <a:r>
              <a:rPr lang="en-US"/>
              <a:t>for requested_topping in requested_toppings:</a:t>
            </a:r>
            <a:endParaRPr/>
          </a:p>
          <a:p>
            <a:pPr indent="-228600" lvl="0" marL="228600" rtl="0" algn="l">
              <a:lnSpc>
                <a:spcPct val="90000"/>
              </a:lnSpc>
              <a:spcBef>
                <a:spcPts val="1000"/>
              </a:spcBef>
              <a:spcAft>
                <a:spcPts val="0"/>
              </a:spcAft>
              <a:buClr>
                <a:schemeClr val="dk1"/>
              </a:buClr>
              <a:buSzPct val="100000"/>
              <a:buChar char="•"/>
            </a:pPr>
            <a:r>
              <a:rPr lang="en-US"/>
              <a:t>   if requested_topping in available_toppings:</a:t>
            </a:r>
            <a:endParaRPr/>
          </a:p>
          <a:p>
            <a:pPr indent="-228600" lvl="0" marL="228600" rtl="0" algn="l">
              <a:lnSpc>
                <a:spcPct val="90000"/>
              </a:lnSpc>
              <a:spcBef>
                <a:spcPts val="1000"/>
              </a:spcBef>
              <a:spcAft>
                <a:spcPts val="0"/>
              </a:spcAft>
              <a:buClr>
                <a:schemeClr val="dk1"/>
              </a:buClr>
              <a:buSzPct val="100000"/>
              <a:buChar char="•"/>
            </a:pPr>
            <a:r>
              <a:rPr lang="en-US"/>
              <a:t>      print(f"Adding {requested_topping}.")</a:t>
            </a:r>
            <a:endParaRPr/>
          </a:p>
          <a:p>
            <a:pPr indent="-228600" lvl="0" marL="228600" rtl="0" algn="l">
              <a:lnSpc>
                <a:spcPct val="90000"/>
              </a:lnSpc>
              <a:spcBef>
                <a:spcPts val="1000"/>
              </a:spcBef>
              <a:spcAft>
                <a:spcPts val="0"/>
              </a:spcAft>
              <a:buClr>
                <a:schemeClr val="dk1"/>
              </a:buClr>
              <a:buSzPct val="100000"/>
              <a:buChar char="•"/>
            </a:pPr>
            <a:r>
              <a:rPr lang="en-US"/>
              <a:t>   else:</a:t>
            </a:r>
            <a:endParaRPr/>
          </a:p>
          <a:p>
            <a:pPr indent="-228600" lvl="0" marL="228600" rtl="0" algn="l">
              <a:lnSpc>
                <a:spcPct val="90000"/>
              </a:lnSpc>
              <a:spcBef>
                <a:spcPts val="1000"/>
              </a:spcBef>
              <a:spcAft>
                <a:spcPts val="0"/>
              </a:spcAft>
              <a:buClr>
                <a:schemeClr val="dk1"/>
              </a:buClr>
              <a:buSzPct val="100000"/>
              <a:buChar char="•"/>
            </a:pPr>
            <a:r>
              <a:rPr lang="en-US"/>
              <a:t>      print(f"Sorry, we don't have {requested_topping}.")</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print("\nFinished making your pizza!")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229" name="Google Shape;2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Hello Admin: Make a list of five or more usernames, including the name 'admin'. Imagine you are writing code that will print a greeting to each user after they log in to a website. Loop through the list, and print a greeting to each user: If the username is 'admin', print a special greeting, such as Hello admin, would you like to see a status report? Otherwise, print a generic greeting, such as Hello Jaden, thank you for logging in again. </a:t>
            </a:r>
            <a:endParaRPr/>
          </a:p>
          <a:p>
            <a:pPr indent="-228600" lvl="0" marL="228600" rtl="0" algn="l">
              <a:lnSpc>
                <a:spcPct val="90000"/>
              </a:lnSpc>
              <a:spcBef>
                <a:spcPts val="1000"/>
              </a:spcBef>
              <a:spcAft>
                <a:spcPts val="0"/>
              </a:spcAft>
              <a:buClr>
                <a:schemeClr val="dk1"/>
              </a:buClr>
              <a:buSzPts val="1600"/>
              <a:buChar char="•"/>
            </a:pPr>
            <a:r>
              <a:rPr lang="en-US" sz="1600"/>
              <a:t>No Users: Add an if test to make sure the list of users is not empty. If the list is empty, print the message We need to find some users! Remove all of the usernames from your list, and make sure the correct message is printed. </a:t>
            </a:r>
            <a:endParaRPr/>
          </a:p>
          <a:p>
            <a:pPr indent="-228600" lvl="0" marL="228600" rtl="0" algn="l">
              <a:lnSpc>
                <a:spcPct val="90000"/>
              </a:lnSpc>
              <a:spcBef>
                <a:spcPts val="1000"/>
              </a:spcBef>
              <a:spcAft>
                <a:spcPts val="0"/>
              </a:spcAft>
              <a:buClr>
                <a:schemeClr val="dk1"/>
              </a:buClr>
              <a:buSzPts val="1600"/>
              <a:buChar char="•"/>
            </a:pPr>
            <a:r>
              <a:rPr lang="en-US" sz="1600"/>
              <a:t>Checking Usernames: Do the following to create a program that simulates how websites ensure that everyone has a unique username. Make a list of five or more usernames called current_users.</a:t>
            </a:r>
            <a:endParaRPr/>
          </a:p>
          <a:p>
            <a:pPr indent="-228600" lvl="0" marL="228600" rtl="0" algn="l">
              <a:lnSpc>
                <a:spcPct val="90000"/>
              </a:lnSpc>
              <a:spcBef>
                <a:spcPts val="1000"/>
              </a:spcBef>
              <a:spcAft>
                <a:spcPts val="0"/>
              </a:spcAft>
              <a:buClr>
                <a:schemeClr val="dk1"/>
              </a:buClr>
              <a:buSzPts val="1600"/>
              <a:buChar char="•"/>
            </a:pPr>
            <a:r>
              <a:rPr lang="en-US" sz="1600"/>
              <a:t>Make another list of five usernames called new_users. Make sure one or two of the new usernames are also in the current_users list. Loop through the new_users list to see if each new username has already been used. If it has, print a message that the person will need to enter a new username. If a username has not been used, print a message saying that the username is available. Make sure your comparison is case insensitive. If 'John' has been used, 'JOHN' should not be accepted. (To do this, you’ll need to make a copy of current_users containing the lowercase versions of all existing users.) </a:t>
            </a:r>
            <a:endParaRPr/>
          </a:p>
          <a:p>
            <a:pPr indent="-228600" lvl="0" marL="228600" rtl="0" algn="l">
              <a:lnSpc>
                <a:spcPct val="90000"/>
              </a:lnSpc>
              <a:spcBef>
                <a:spcPts val="1000"/>
              </a:spcBef>
              <a:spcAft>
                <a:spcPts val="0"/>
              </a:spcAft>
              <a:buClr>
                <a:schemeClr val="dk1"/>
              </a:buClr>
              <a:buSzPts val="1600"/>
              <a:buChar char="•"/>
            </a:pPr>
            <a:r>
              <a:rPr lang="en-US" sz="1600"/>
              <a:t>Ordinal Numbers: Ordinal numbers indicate their position in a list, such as 1st or 2nd. Most ordinal numbers end in th, except 1, 2, and 3. Store the numbers 1 through 9 in a list. Loop through the list. Use an if-elif-else chain inside the loop to print the proper ordinal ending for each number. Your output should read "1st 2nd 3rd 4th 5th 6th 7th 8th 9th", and each result should be on a separate line.</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Dictionary</a:t>
            </a:r>
            <a:endParaRPr/>
          </a:p>
        </p:txBody>
      </p:sp>
      <p:sp>
        <p:nvSpPr>
          <p:cNvPr id="235" name="Google Shape;23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dictionary </a:t>
            </a:r>
            <a:r>
              <a:rPr lang="en-US"/>
              <a:t>is a collection of </a:t>
            </a:r>
            <a:r>
              <a:rPr b="1" lang="en-US"/>
              <a:t>key-value pairs</a:t>
            </a:r>
            <a:r>
              <a:rPr lang="en-US"/>
              <a:t>, where each key is associated with a value</a:t>
            </a:r>
            <a:endParaRPr/>
          </a:p>
          <a:p>
            <a:pPr indent="-228600" lvl="0" marL="228600" rtl="0" algn="l">
              <a:lnSpc>
                <a:spcPct val="90000"/>
              </a:lnSpc>
              <a:spcBef>
                <a:spcPts val="1000"/>
              </a:spcBef>
              <a:spcAft>
                <a:spcPts val="0"/>
              </a:spcAft>
              <a:buClr>
                <a:schemeClr val="dk1"/>
              </a:buClr>
              <a:buSzPts val="2800"/>
              <a:buChar char="•"/>
            </a:pPr>
            <a:r>
              <a:rPr lang="en-US"/>
              <a:t>Dictionaries are written with curly brackets {} and each key-value pair is separated by a colon, i.e.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my_dict = {"apple": 3, "banana": 5, "orange": 2}</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Here, apple, banana, and orange are keys with respective values as 3, 5, and 2</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Dictionary Example</a:t>
            </a:r>
            <a:endParaRPr/>
          </a:p>
        </p:txBody>
      </p:sp>
      <p:sp>
        <p:nvSpPr>
          <p:cNvPr id="241" name="Google Shape;24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Create a dictionary to store student names and their total marks</a:t>
            </a:r>
            <a:endParaRPr/>
          </a:p>
          <a:p>
            <a:pPr indent="-228600" lvl="0" marL="228600" rtl="0" algn="l">
              <a:lnSpc>
                <a:spcPct val="90000"/>
              </a:lnSpc>
              <a:spcBef>
                <a:spcPts val="1000"/>
              </a:spcBef>
              <a:spcAft>
                <a:spcPts val="0"/>
              </a:spcAft>
              <a:buClr>
                <a:schemeClr val="dk1"/>
              </a:buClr>
              <a:buSzPct val="100000"/>
              <a:buChar char="•"/>
            </a:pPr>
            <a:r>
              <a:rPr lang="en-US"/>
              <a:t>student_data = {</a:t>
            </a:r>
            <a:endParaRPr/>
          </a:p>
          <a:p>
            <a:pPr indent="-228600" lvl="0" marL="228600" rtl="0" algn="l">
              <a:lnSpc>
                <a:spcPct val="90000"/>
              </a:lnSpc>
              <a:spcBef>
                <a:spcPts val="1000"/>
              </a:spcBef>
              <a:spcAft>
                <a:spcPts val="0"/>
              </a:spcAft>
              <a:buClr>
                <a:schemeClr val="dk1"/>
              </a:buClr>
              <a:buSzPct val="100000"/>
              <a:buChar char="•"/>
            </a:pPr>
            <a:r>
              <a:rPr lang="en-US"/>
              <a:t>    'Alice': 258,  # Total marks for Alice</a:t>
            </a:r>
            <a:endParaRPr/>
          </a:p>
          <a:p>
            <a:pPr indent="-228600" lvl="0" marL="228600" rtl="0" algn="l">
              <a:lnSpc>
                <a:spcPct val="90000"/>
              </a:lnSpc>
              <a:spcBef>
                <a:spcPts val="1000"/>
              </a:spcBef>
              <a:spcAft>
                <a:spcPts val="0"/>
              </a:spcAft>
              <a:buClr>
                <a:schemeClr val="dk1"/>
              </a:buClr>
              <a:buSzPct val="100000"/>
              <a:buChar char="•"/>
            </a:pPr>
            <a:r>
              <a:rPr lang="en-US"/>
              <a:t>    'Bob': 250,    # Total marks for Bob</a:t>
            </a:r>
            <a:endParaRPr/>
          </a:p>
          <a:p>
            <a:pPr indent="-228600" lvl="0" marL="228600" rtl="0" algn="l">
              <a:lnSpc>
                <a:spcPct val="90000"/>
              </a:lnSpc>
              <a:spcBef>
                <a:spcPts val="1000"/>
              </a:spcBef>
              <a:spcAft>
                <a:spcPts val="0"/>
              </a:spcAft>
              <a:buClr>
                <a:schemeClr val="dk1"/>
              </a:buClr>
              <a:buSzPct val="100000"/>
              <a:buChar char="•"/>
            </a:pPr>
            <a:r>
              <a:rPr lang="en-US"/>
              <a:t>    'Charlie': 230,  # Total marks for Charlie</a:t>
            </a:r>
            <a:endParaRPr/>
          </a:p>
          <a:p>
            <a:pPr indent="-228600" lvl="0" marL="228600" rtl="0" algn="l">
              <a:lnSpc>
                <a:spcPct val="90000"/>
              </a:lnSpc>
              <a:spcBef>
                <a:spcPts val="1000"/>
              </a:spcBef>
              <a:spcAft>
                <a:spcPts val="0"/>
              </a:spcAft>
              <a:buClr>
                <a:schemeClr val="dk1"/>
              </a:buClr>
              <a:buSzPct val="100000"/>
              <a:buChar char="•"/>
            </a:pPr>
            <a:r>
              <a:rPr lang="en-US"/>
              <a:t>    'David': 260,  # Total marks for David</a:t>
            </a:r>
            <a:endParaRPr/>
          </a:p>
          <a:p>
            <a:pPr indent="-228600" lvl="0" marL="228600" rtl="0" algn="l">
              <a:lnSpc>
                <a:spcPct val="90000"/>
              </a:lnSpc>
              <a:spcBef>
                <a:spcPts val="1000"/>
              </a:spcBef>
              <a:spcAft>
                <a:spcPts val="0"/>
              </a:spcAft>
              <a:buClr>
                <a:schemeClr val="dk1"/>
              </a:buClr>
              <a:buSzPct val="100000"/>
              <a:buChar char="•"/>
            </a:pPr>
            <a:r>
              <a:rPr lang="en-US"/>
              <a:t>    'Eva': 272    # Total marks for Eva</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Accessing and printing student information</a:t>
            </a:r>
            <a:endParaRPr/>
          </a:p>
          <a:p>
            <a:pPr indent="-228600" lvl="0" marL="228600" rtl="0" algn="l">
              <a:lnSpc>
                <a:spcPct val="90000"/>
              </a:lnSpc>
              <a:spcBef>
                <a:spcPts val="1000"/>
              </a:spcBef>
              <a:spcAft>
                <a:spcPts val="0"/>
              </a:spcAft>
              <a:buClr>
                <a:schemeClr val="dk1"/>
              </a:buClr>
              <a:buSzPct val="100000"/>
              <a:buChar char="•"/>
            </a:pPr>
            <a:r>
              <a:rPr lang="en-US"/>
              <a:t>for student, total_marks in student_data.</a:t>
            </a:r>
            <a:r>
              <a:rPr b="1" lang="en-US"/>
              <a:t>items()</a:t>
            </a:r>
            <a:r>
              <a:rPr lang="en-US"/>
              <a:t>:</a:t>
            </a:r>
            <a:endParaRPr/>
          </a:p>
          <a:p>
            <a:pPr indent="-228600" lvl="0" marL="228600" rtl="0" algn="l">
              <a:lnSpc>
                <a:spcPct val="90000"/>
              </a:lnSpc>
              <a:spcBef>
                <a:spcPts val="1000"/>
              </a:spcBef>
              <a:spcAft>
                <a:spcPts val="0"/>
              </a:spcAft>
              <a:buClr>
                <a:schemeClr val="dk1"/>
              </a:buClr>
              <a:buSzPct val="100000"/>
              <a:buChar char="•"/>
            </a:pPr>
            <a:r>
              <a:rPr lang="en-US"/>
              <a:t>    print(f"Student: {student}, Total Marks: {total_marks}")</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242" name="Google Shape;242;p27"/>
          <p:cNvSpPr txBox="1"/>
          <p:nvPr/>
        </p:nvSpPr>
        <p:spPr>
          <a:xfrm>
            <a:off x="5479550" y="2352782"/>
            <a:ext cx="1458931" cy="646331"/>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Key: Alice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258</a:t>
            </a:r>
            <a:endParaRPr/>
          </a:p>
        </p:txBody>
      </p:sp>
      <p:sp>
        <p:nvSpPr>
          <p:cNvPr id="243" name="Google Shape;243;p27"/>
          <p:cNvSpPr/>
          <p:nvPr/>
        </p:nvSpPr>
        <p:spPr>
          <a:xfrm>
            <a:off x="8785260" y="457396"/>
            <a:ext cx="3406740" cy="3790772"/>
          </a:xfrm>
          <a:prstGeom prst="wedgeRectCallout">
            <a:avLst>
              <a:gd fmla="val -120346" name="adj1"/>
              <a:gd fmla="val 80033"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Returns a view object that contains a list of dictionary's key-value pairs as tuples. Each tuple contains two elements: the first element is the key, and the second element is the corresponding value. </a:t>
            </a:r>
            <a:endParaRPr sz="24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Alternative Syntax (Not using the </a:t>
            </a:r>
            <a:r>
              <a:rPr i="1" lang="en-US"/>
              <a:t>items()</a:t>
            </a:r>
            <a:r>
              <a:rPr lang="en-US"/>
              <a:t> Method)</a:t>
            </a:r>
            <a:endParaRPr/>
          </a:p>
        </p:txBody>
      </p:sp>
      <p:sp>
        <p:nvSpPr>
          <p:cNvPr id="249" name="Google Shape;24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my_dict = {'a': 1, 'b': 2, 'c': 3}</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Iterate over the dictionary's keys and access values</a:t>
            </a:r>
            <a:endParaRPr/>
          </a:p>
          <a:p>
            <a:pPr indent="-228600" lvl="0" marL="228600" rtl="0" algn="l">
              <a:lnSpc>
                <a:spcPct val="90000"/>
              </a:lnSpc>
              <a:spcBef>
                <a:spcPts val="1000"/>
              </a:spcBef>
              <a:spcAft>
                <a:spcPts val="0"/>
              </a:spcAft>
              <a:buClr>
                <a:schemeClr val="dk1"/>
              </a:buClr>
              <a:buSzPts val="2800"/>
              <a:buChar char="•"/>
            </a:pPr>
            <a:r>
              <a:rPr lang="en-US"/>
              <a:t>for key in my_dict:</a:t>
            </a:r>
            <a:endParaRPr/>
          </a:p>
          <a:p>
            <a:pPr indent="-228600" lvl="0" marL="228600" rtl="0" algn="l">
              <a:lnSpc>
                <a:spcPct val="90000"/>
              </a:lnSpc>
              <a:spcBef>
                <a:spcPts val="1000"/>
              </a:spcBef>
              <a:spcAft>
                <a:spcPts val="0"/>
              </a:spcAft>
              <a:buClr>
                <a:schemeClr val="dk1"/>
              </a:buClr>
              <a:buSzPts val="2800"/>
              <a:buChar char="•"/>
            </a:pPr>
            <a:r>
              <a:rPr lang="en-US"/>
              <a:t>    value = my_dict[key]</a:t>
            </a:r>
            <a:endParaRPr/>
          </a:p>
          <a:p>
            <a:pPr indent="-228600" lvl="0" marL="228600" rtl="0" algn="l">
              <a:lnSpc>
                <a:spcPct val="90000"/>
              </a:lnSpc>
              <a:spcBef>
                <a:spcPts val="1000"/>
              </a:spcBef>
              <a:spcAft>
                <a:spcPts val="0"/>
              </a:spcAft>
              <a:buClr>
                <a:schemeClr val="dk1"/>
              </a:buClr>
              <a:buSzPts val="2800"/>
              <a:buChar char="•"/>
            </a:pPr>
            <a:r>
              <a:rPr lang="en-US"/>
              <a:t>    print(f'Key: {key}, Value: {value}')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Retrieving Values from a Dictionary</a:t>
            </a:r>
            <a:endParaRPr/>
          </a:p>
        </p:txBody>
      </p:sp>
      <p:graphicFrame>
        <p:nvGraphicFramePr>
          <p:cNvPr id="255" name="Google Shape;255;p29"/>
          <p:cNvGraphicFramePr/>
          <p:nvPr/>
        </p:nvGraphicFramePr>
        <p:xfrm>
          <a:off x="838200" y="1825625"/>
          <a:ext cx="3000000" cy="3000000"/>
        </p:xfrm>
        <a:graphic>
          <a:graphicData uri="http://schemas.openxmlformats.org/drawingml/2006/table">
            <a:tbl>
              <a:tblPr bandRow="1" firstRow="1">
                <a:noFill/>
                <a:tableStyleId>{5D0610A7-FBE0-4446-995B-806CEF879ECC}</a:tableStyleId>
              </a:tblPr>
              <a:tblGrid>
                <a:gridCol w="5257800"/>
                <a:gridCol w="5257800"/>
              </a:tblGrid>
              <a:tr h="370850">
                <a:tc>
                  <a:txBody>
                    <a:bodyPr/>
                    <a:lstStyle/>
                    <a:p>
                      <a:pPr indent="0" lvl="0" marL="0" marR="0" rtl="0" algn="l">
                        <a:spcBef>
                          <a:spcPts val="0"/>
                        </a:spcBef>
                        <a:spcAft>
                          <a:spcPts val="0"/>
                        </a:spcAft>
                        <a:buNone/>
                      </a:pPr>
                      <a:r>
                        <a:rPr lang="en-US" sz="2800" u="none" cap="none" strike="noStrike"/>
                        <a:t>Method </a:t>
                      </a:r>
                      <a:endParaRPr/>
                    </a:p>
                  </a:txBody>
                  <a:tcPr marT="45725" marB="45725" marR="91450" marL="91450"/>
                </a:tc>
                <a:tc>
                  <a:txBody>
                    <a:bodyPr/>
                    <a:lstStyle/>
                    <a:p>
                      <a:pPr indent="0" lvl="0" marL="0" marR="0" rtl="0" algn="l">
                        <a:spcBef>
                          <a:spcPts val="0"/>
                        </a:spcBef>
                        <a:spcAft>
                          <a:spcPts val="0"/>
                        </a:spcAft>
                        <a:buNone/>
                      </a:pPr>
                      <a:r>
                        <a:rPr lang="en-US" sz="2800"/>
                        <a:t>Purpose</a:t>
                      </a:r>
                      <a:endParaRPr/>
                    </a:p>
                  </a:txBody>
                  <a:tcPr marT="45725" marB="45725" marR="91450" marL="91450"/>
                </a:tc>
              </a:tr>
              <a:tr h="370850">
                <a:tc>
                  <a:txBody>
                    <a:bodyPr/>
                    <a:lstStyle/>
                    <a:p>
                      <a:pPr indent="0" lvl="0" marL="0" marR="0" rtl="0" algn="l">
                        <a:spcBef>
                          <a:spcPts val="0"/>
                        </a:spcBef>
                        <a:spcAft>
                          <a:spcPts val="0"/>
                        </a:spcAft>
                        <a:buNone/>
                      </a:pPr>
                      <a:r>
                        <a:rPr lang="en-US" sz="2800"/>
                        <a:t>items()</a:t>
                      </a:r>
                      <a:endParaRPr/>
                    </a:p>
                  </a:txBody>
                  <a:tcPr marT="45725" marB="45725" marR="91450" marL="91450"/>
                </a:tc>
                <a:tc>
                  <a:txBody>
                    <a:bodyPr/>
                    <a:lstStyle/>
                    <a:p>
                      <a:pPr indent="0" lvl="0" marL="0" marR="0" rtl="0" algn="l">
                        <a:spcBef>
                          <a:spcPts val="0"/>
                        </a:spcBef>
                        <a:spcAft>
                          <a:spcPts val="0"/>
                        </a:spcAft>
                        <a:buNone/>
                      </a:pPr>
                      <a:r>
                        <a:rPr lang="en-US" sz="2800"/>
                        <a:t>Get keys and values</a:t>
                      </a:r>
                      <a:endParaRPr/>
                    </a:p>
                  </a:txBody>
                  <a:tcPr marT="45725" marB="45725" marR="91450" marL="91450"/>
                </a:tc>
              </a:tr>
              <a:tr h="370850">
                <a:tc>
                  <a:txBody>
                    <a:bodyPr/>
                    <a:lstStyle/>
                    <a:p>
                      <a:pPr indent="0" lvl="0" marL="0" marR="0" rtl="0" algn="l">
                        <a:spcBef>
                          <a:spcPts val="0"/>
                        </a:spcBef>
                        <a:spcAft>
                          <a:spcPts val="0"/>
                        </a:spcAft>
                        <a:buNone/>
                      </a:pPr>
                      <a:r>
                        <a:rPr lang="en-US" sz="2800"/>
                        <a:t>keys()</a:t>
                      </a:r>
                      <a:endParaRPr/>
                    </a:p>
                  </a:txBody>
                  <a:tcPr marT="45725" marB="45725" marR="91450" marL="91450"/>
                </a:tc>
                <a:tc>
                  <a:txBody>
                    <a:bodyPr/>
                    <a:lstStyle/>
                    <a:p>
                      <a:pPr indent="0" lvl="0" marL="0" marR="0" rtl="0" algn="l">
                        <a:spcBef>
                          <a:spcPts val="0"/>
                        </a:spcBef>
                        <a:spcAft>
                          <a:spcPts val="0"/>
                        </a:spcAft>
                        <a:buNone/>
                      </a:pPr>
                      <a:r>
                        <a:rPr lang="en-US" sz="2800"/>
                        <a:t>Get only keys</a:t>
                      </a:r>
                      <a:endParaRPr/>
                    </a:p>
                  </a:txBody>
                  <a:tcPr marT="45725" marB="45725" marR="91450" marL="91450"/>
                </a:tc>
              </a:tr>
              <a:tr h="370850">
                <a:tc>
                  <a:txBody>
                    <a:bodyPr/>
                    <a:lstStyle/>
                    <a:p>
                      <a:pPr indent="0" lvl="0" marL="0" marR="0" rtl="0" algn="l">
                        <a:spcBef>
                          <a:spcPts val="0"/>
                        </a:spcBef>
                        <a:spcAft>
                          <a:spcPts val="0"/>
                        </a:spcAft>
                        <a:buNone/>
                      </a:pPr>
                      <a:r>
                        <a:rPr lang="en-US" sz="2800"/>
                        <a:t>values()</a:t>
                      </a:r>
                      <a:endParaRPr/>
                    </a:p>
                  </a:txBody>
                  <a:tcPr marT="45725" marB="45725" marR="91450" marL="91450"/>
                </a:tc>
                <a:tc>
                  <a:txBody>
                    <a:bodyPr/>
                    <a:lstStyle/>
                    <a:p>
                      <a:pPr indent="0" lvl="0" marL="0" marR="0" rtl="0" algn="l">
                        <a:spcBef>
                          <a:spcPts val="0"/>
                        </a:spcBef>
                        <a:spcAft>
                          <a:spcPts val="0"/>
                        </a:spcAft>
                        <a:buNone/>
                      </a:pPr>
                      <a:r>
                        <a:rPr lang="en-US" sz="2800"/>
                        <a:t>Get only values</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Looping through a Slice</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players = [‘virat’, rohit', ‘jaspreet', ‘shami’, ‘ravindra']</a:t>
            </a:r>
            <a:endParaRPr/>
          </a:p>
          <a:p>
            <a:pPr indent="-228600" lvl="0" marL="228600" rtl="0" algn="l">
              <a:lnSpc>
                <a:spcPct val="90000"/>
              </a:lnSpc>
              <a:spcBef>
                <a:spcPts val="1000"/>
              </a:spcBef>
              <a:spcAft>
                <a:spcPts val="0"/>
              </a:spcAft>
              <a:buClr>
                <a:schemeClr val="dk1"/>
              </a:buClr>
              <a:buSzPts val="2800"/>
              <a:buChar char="•"/>
            </a:pPr>
            <a:r>
              <a:rPr lang="en-US"/>
              <a:t>print("Here are the first three players on my team:")</a:t>
            </a:r>
            <a:endParaRPr/>
          </a:p>
          <a:p>
            <a:pPr indent="-228600" lvl="0" marL="228600" rtl="0" algn="l">
              <a:lnSpc>
                <a:spcPct val="90000"/>
              </a:lnSpc>
              <a:spcBef>
                <a:spcPts val="1000"/>
              </a:spcBef>
              <a:spcAft>
                <a:spcPts val="0"/>
              </a:spcAft>
              <a:buClr>
                <a:schemeClr val="dk1"/>
              </a:buClr>
              <a:buSzPts val="2800"/>
              <a:buChar char="•"/>
            </a:pPr>
            <a:r>
              <a:rPr lang="en-US"/>
              <a:t>for player in players[:3]:</a:t>
            </a:r>
            <a:endParaRPr/>
          </a:p>
          <a:p>
            <a:pPr indent="-228600" lvl="0" marL="228600" rtl="0" algn="l">
              <a:lnSpc>
                <a:spcPct val="90000"/>
              </a:lnSpc>
              <a:spcBef>
                <a:spcPts val="1000"/>
              </a:spcBef>
              <a:spcAft>
                <a:spcPts val="0"/>
              </a:spcAft>
              <a:buClr>
                <a:schemeClr val="dk1"/>
              </a:buClr>
              <a:buSzPts val="2800"/>
              <a:buChar char="•"/>
            </a:pPr>
            <a:r>
              <a:rPr lang="en-US"/>
              <a:t>     print(player.title())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Print only Keys or only Values</a:t>
            </a:r>
            <a:endParaRPr/>
          </a:p>
        </p:txBody>
      </p:sp>
      <p:sp>
        <p:nvSpPr>
          <p:cNvPr id="261" name="Google Shape;26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Accessing and printing student names (keys) from the dictionary</a:t>
            </a:r>
            <a:endParaRPr/>
          </a:p>
          <a:p>
            <a:pPr indent="-228600" lvl="0" marL="228600" rtl="0" algn="l">
              <a:lnSpc>
                <a:spcPct val="90000"/>
              </a:lnSpc>
              <a:spcBef>
                <a:spcPts val="1000"/>
              </a:spcBef>
              <a:spcAft>
                <a:spcPts val="0"/>
              </a:spcAft>
              <a:buClr>
                <a:schemeClr val="dk1"/>
              </a:buClr>
              <a:buSzPts val="2800"/>
              <a:buChar char="•"/>
            </a:pPr>
            <a:r>
              <a:rPr lang="en-US"/>
              <a:t>for student in student_data.</a:t>
            </a:r>
            <a:r>
              <a:rPr b="1" lang="en-US"/>
              <a:t>keys()</a:t>
            </a:r>
            <a:r>
              <a:rPr lang="en-US"/>
              <a:t>:</a:t>
            </a:r>
            <a:endParaRPr/>
          </a:p>
          <a:p>
            <a:pPr indent="-228600" lvl="0" marL="228600" rtl="0" algn="l">
              <a:lnSpc>
                <a:spcPct val="90000"/>
              </a:lnSpc>
              <a:spcBef>
                <a:spcPts val="1000"/>
              </a:spcBef>
              <a:spcAft>
                <a:spcPts val="0"/>
              </a:spcAft>
              <a:buClr>
                <a:schemeClr val="dk1"/>
              </a:buClr>
              <a:buSzPts val="2800"/>
              <a:buChar char="•"/>
            </a:pPr>
            <a:r>
              <a:rPr lang="en-US"/>
              <a:t>    print(f"Student: {student}")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Accessing and printing total marks (values) from the dictionary</a:t>
            </a:r>
            <a:endParaRPr/>
          </a:p>
          <a:p>
            <a:pPr indent="-228600" lvl="0" marL="228600" rtl="0" algn="l">
              <a:lnSpc>
                <a:spcPct val="90000"/>
              </a:lnSpc>
              <a:spcBef>
                <a:spcPts val="1000"/>
              </a:spcBef>
              <a:spcAft>
                <a:spcPts val="0"/>
              </a:spcAft>
              <a:buClr>
                <a:schemeClr val="dk1"/>
              </a:buClr>
              <a:buSzPts val="2800"/>
              <a:buChar char="•"/>
            </a:pPr>
            <a:r>
              <a:rPr lang="en-US"/>
              <a:t>for total_marks in student_data.</a:t>
            </a:r>
            <a:r>
              <a:rPr b="1" lang="en-US"/>
              <a:t>values()</a:t>
            </a:r>
            <a:r>
              <a:rPr lang="en-US"/>
              <a:t>:</a:t>
            </a:r>
            <a:endParaRPr/>
          </a:p>
          <a:p>
            <a:pPr indent="-228600" lvl="0" marL="228600" rtl="0" algn="l">
              <a:lnSpc>
                <a:spcPct val="90000"/>
              </a:lnSpc>
              <a:spcBef>
                <a:spcPts val="1000"/>
              </a:spcBef>
              <a:spcAft>
                <a:spcPts val="0"/>
              </a:spcAft>
              <a:buClr>
                <a:schemeClr val="dk1"/>
              </a:buClr>
              <a:buSzPts val="2800"/>
              <a:buChar char="•"/>
            </a:pPr>
            <a:r>
              <a:rPr lang="en-US"/>
              <a:t>    print(f"Total Marks: {total_marks}")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267" name="Google Shape;26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Bank: </a:t>
            </a:r>
            <a:r>
              <a:rPr b="0" i="0" lang="en-US"/>
              <a:t>You are given a dictionary representing the bank accounts of several customers. The keys in the dictionary are the account holder names, and the values are their respective account balances. Your task is to print the account holder names along with their current account balances.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Adding/Modifying/Deleting Dictionary Items</a:t>
            </a:r>
            <a:endParaRPr/>
          </a:p>
        </p:txBody>
      </p:sp>
      <p:sp>
        <p:nvSpPr>
          <p:cNvPr id="273" name="Google Shape;27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chemeClr val="dk1"/>
              </a:buClr>
              <a:buSzPct val="100000"/>
              <a:buChar char="•"/>
            </a:pPr>
            <a:r>
              <a:rPr lang="en-US"/>
              <a:t>stock_prices = {"AAPL": 148.99, "GOOG": 2701.11, "TSLA": 791.10, "AMZN": 3292.23}</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Get the stock price for AAPL</a:t>
            </a:r>
            <a:endParaRPr/>
          </a:p>
          <a:p>
            <a:pPr indent="-228600" lvl="0" marL="228600" rtl="0" algn="l">
              <a:lnSpc>
                <a:spcPct val="90000"/>
              </a:lnSpc>
              <a:spcBef>
                <a:spcPts val="1000"/>
              </a:spcBef>
              <a:spcAft>
                <a:spcPts val="0"/>
              </a:spcAft>
              <a:buClr>
                <a:schemeClr val="dk1"/>
              </a:buClr>
              <a:buSzPct val="100000"/>
              <a:buChar char="•"/>
            </a:pPr>
            <a:r>
              <a:rPr lang="en-US"/>
              <a:t>aapl_price = stock_prices["AAPL"]</a:t>
            </a:r>
            <a:endParaRPr/>
          </a:p>
          <a:p>
            <a:pPr indent="-228600" lvl="0" marL="228600" rtl="0" algn="l">
              <a:lnSpc>
                <a:spcPct val="90000"/>
              </a:lnSpc>
              <a:spcBef>
                <a:spcPts val="1000"/>
              </a:spcBef>
              <a:spcAft>
                <a:spcPts val="0"/>
              </a:spcAft>
              <a:buClr>
                <a:schemeClr val="dk1"/>
              </a:buClr>
              <a:buSzPct val="100000"/>
              <a:buChar char="•"/>
            </a:pPr>
            <a:r>
              <a:rPr lang="en-US"/>
              <a:t>print("The price of AAPL is:", aapl_price)</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Update the stock price for TSLA</a:t>
            </a:r>
            <a:endParaRPr/>
          </a:p>
          <a:p>
            <a:pPr indent="-228600" lvl="0" marL="228600" rtl="0" algn="l">
              <a:lnSpc>
                <a:spcPct val="90000"/>
              </a:lnSpc>
              <a:spcBef>
                <a:spcPts val="1000"/>
              </a:spcBef>
              <a:spcAft>
                <a:spcPts val="0"/>
              </a:spcAft>
              <a:buClr>
                <a:schemeClr val="dk1"/>
              </a:buClr>
              <a:buSzPct val="100000"/>
              <a:buChar char="•"/>
            </a:pPr>
            <a:r>
              <a:rPr lang="en-US"/>
              <a:t>stock_prices["TSLA"] = 800.00</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Add a new stock to the list</a:t>
            </a:r>
            <a:endParaRPr/>
          </a:p>
          <a:p>
            <a:pPr indent="-228600" lvl="0" marL="228600" rtl="0" algn="l">
              <a:lnSpc>
                <a:spcPct val="90000"/>
              </a:lnSpc>
              <a:spcBef>
                <a:spcPts val="1000"/>
              </a:spcBef>
              <a:spcAft>
                <a:spcPts val="0"/>
              </a:spcAft>
              <a:buClr>
                <a:schemeClr val="dk1"/>
              </a:buClr>
              <a:buSzPct val="100000"/>
              <a:buChar char="•"/>
            </a:pPr>
            <a:r>
              <a:rPr lang="en-US"/>
              <a:t>stock_prices["MSFT"] = 300.00</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0" i="0" lang="en-US">
                <a:latin typeface="Arial"/>
                <a:ea typeface="Arial"/>
                <a:cs typeface="Arial"/>
                <a:sym typeface="Arial"/>
              </a:rPr>
              <a:t># Delete a stock (e.g., remove "GOOG" from the dictionary)</a:t>
            </a:r>
            <a:endParaRPr>
              <a:solidFill>
                <a:srgbClr val="FFFFFF"/>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Char char="•"/>
            </a:pPr>
            <a:r>
              <a:rPr lang="en-US"/>
              <a:t>del stock_prices[“GOOG”]</a:t>
            </a:r>
            <a:endParaRPr/>
          </a:p>
          <a:p>
            <a:pPr indent="-17081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the stock prices</a:t>
            </a:r>
            <a:endParaRPr/>
          </a:p>
          <a:p>
            <a:pPr indent="-228600" lvl="0" marL="228600" rtl="0" algn="l">
              <a:lnSpc>
                <a:spcPct val="90000"/>
              </a:lnSpc>
              <a:spcBef>
                <a:spcPts val="1000"/>
              </a:spcBef>
              <a:spcAft>
                <a:spcPts val="0"/>
              </a:spcAft>
              <a:buClr>
                <a:schemeClr val="dk1"/>
              </a:buClr>
              <a:buSzPct val="100000"/>
              <a:buChar char="•"/>
            </a:pPr>
            <a:r>
              <a:rPr lang="en-US"/>
              <a:t>print("Stock prices:")</a:t>
            </a:r>
            <a:endParaRPr/>
          </a:p>
          <a:p>
            <a:pPr indent="-228600" lvl="0" marL="228600" rtl="0" algn="l">
              <a:lnSpc>
                <a:spcPct val="90000"/>
              </a:lnSpc>
              <a:spcBef>
                <a:spcPts val="1000"/>
              </a:spcBef>
              <a:spcAft>
                <a:spcPts val="0"/>
              </a:spcAft>
              <a:buClr>
                <a:schemeClr val="dk1"/>
              </a:buClr>
              <a:buSzPct val="100000"/>
              <a:buChar char="•"/>
            </a:pPr>
            <a:r>
              <a:rPr lang="en-US"/>
              <a:t>for symbol, price in stock_prices.items():</a:t>
            </a:r>
            <a:endParaRPr/>
          </a:p>
          <a:p>
            <a:pPr indent="-228600" lvl="0" marL="228600" rtl="0" algn="l">
              <a:lnSpc>
                <a:spcPct val="90000"/>
              </a:lnSpc>
              <a:spcBef>
                <a:spcPts val="1000"/>
              </a:spcBef>
              <a:spcAft>
                <a:spcPts val="0"/>
              </a:spcAft>
              <a:buClr>
                <a:schemeClr val="dk1"/>
              </a:buClr>
              <a:buSzPct val="100000"/>
              <a:buChar char="•"/>
            </a:pPr>
            <a:r>
              <a:rPr lang="en-US"/>
              <a:t>    print(symbol + ":", price)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279" name="Google Shape;27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have account numbers 1 and 2 with the opening balances as 500 and 100, respectively</a:t>
            </a:r>
            <a:endParaRPr/>
          </a:p>
          <a:p>
            <a:pPr indent="-228600" lvl="0" marL="228600" rtl="0" algn="l">
              <a:lnSpc>
                <a:spcPct val="90000"/>
              </a:lnSpc>
              <a:spcBef>
                <a:spcPts val="1000"/>
              </a:spcBef>
              <a:spcAft>
                <a:spcPts val="0"/>
              </a:spcAft>
              <a:buClr>
                <a:schemeClr val="dk1"/>
              </a:buClr>
              <a:buSzPts val="2800"/>
              <a:buChar char="•"/>
            </a:pPr>
            <a:r>
              <a:rPr lang="en-US"/>
              <a:t>Store this in a dictionary</a:t>
            </a:r>
            <a:endParaRPr/>
          </a:p>
          <a:p>
            <a:pPr indent="-228600" lvl="0" marL="228600" rtl="0" algn="l">
              <a:lnSpc>
                <a:spcPct val="90000"/>
              </a:lnSpc>
              <a:spcBef>
                <a:spcPts val="1000"/>
              </a:spcBef>
              <a:spcAft>
                <a:spcPts val="0"/>
              </a:spcAft>
              <a:buClr>
                <a:schemeClr val="dk1"/>
              </a:buClr>
              <a:buSzPts val="2800"/>
              <a:buChar char="•"/>
            </a:pPr>
            <a:r>
              <a:rPr lang="en-US"/>
              <a:t>Print the initial account name and opening balance for both the accounts</a:t>
            </a:r>
            <a:endParaRPr/>
          </a:p>
          <a:p>
            <a:pPr indent="-228600" lvl="0" marL="228600" rtl="0" algn="l">
              <a:lnSpc>
                <a:spcPct val="90000"/>
              </a:lnSpc>
              <a:spcBef>
                <a:spcPts val="1000"/>
              </a:spcBef>
              <a:spcAft>
                <a:spcPts val="0"/>
              </a:spcAft>
              <a:buClr>
                <a:schemeClr val="dk1"/>
              </a:buClr>
              <a:buSzPts val="2800"/>
              <a:buChar char="•"/>
            </a:pPr>
            <a:r>
              <a:rPr lang="en-US"/>
              <a:t>Account number 1 has withdrawn amount of 100</a:t>
            </a:r>
            <a:endParaRPr/>
          </a:p>
          <a:p>
            <a:pPr indent="-228600" lvl="0" marL="228600" rtl="0" algn="l">
              <a:lnSpc>
                <a:spcPct val="90000"/>
              </a:lnSpc>
              <a:spcBef>
                <a:spcPts val="1000"/>
              </a:spcBef>
              <a:spcAft>
                <a:spcPts val="0"/>
              </a:spcAft>
              <a:buClr>
                <a:schemeClr val="dk1"/>
              </a:buClr>
              <a:buSzPts val="2800"/>
              <a:buChar char="•"/>
            </a:pPr>
            <a:r>
              <a:rPr lang="en-US"/>
              <a:t>Account number 2 has deposited amount of 200</a:t>
            </a:r>
            <a:endParaRPr/>
          </a:p>
          <a:p>
            <a:pPr indent="-228600" lvl="0" marL="228600" rtl="0" algn="l">
              <a:lnSpc>
                <a:spcPct val="90000"/>
              </a:lnSpc>
              <a:spcBef>
                <a:spcPts val="1000"/>
              </a:spcBef>
              <a:spcAft>
                <a:spcPts val="0"/>
              </a:spcAft>
              <a:buClr>
                <a:schemeClr val="dk1"/>
              </a:buClr>
              <a:buSzPts val="2800"/>
              <a:buChar char="•"/>
            </a:pPr>
            <a:r>
              <a:rPr lang="en-US"/>
              <a:t>Account number 1 has deposited amount of 300</a:t>
            </a:r>
            <a:endParaRPr/>
          </a:p>
          <a:p>
            <a:pPr indent="-228600" lvl="0" marL="228600" rtl="0" algn="l">
              <a:lnSpc>
                <a:spcPct val="90000"/>
              </a:lnSpc>
              <a:spcBef>
                <a:spcPts val="1000"/>
              </a:spcBef>
              <a:spcAft>
                <a:spcPts val="0"/>
              </a:spcAft>
              <a:buClr>
                <a:schemeClr val="dk1"/>
              </a:buClr>
              <a:buSzPts val="2800"/>
              <a:buChar char="•"/>
            </a:pPr>
            <a:r>
              <a:rPr lang="en-US"/>
              <a:t>Print the final account name-balance information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Dictionary – Transactional Operations</a:t>
            </a:r>
            <a:endParaRPr/>
          </a:p>
        </p:txBody>
      </p:sp>
      <p:sp>
        <p:nvSpPr>
          <p:cNvPr id="285" name="Google Shape;28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dk1"/>
              </a:buClr>
              <a:buSzPct val="100000"/>
              <a:buChar char="•"/>
            </a:pPr>
            <a:r>
              <a:rPr lang="en-US"/>
              <a:t>bank_account = {"1" : 500.00, "2": 100}</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print("Account information:")</a:t>
            </a:r>
            <a:endParaRPr/>
          </a:p>
          <a:p>
            <a:pPr indent="-228600" lvl="0" marL="228600" rtl="0" algn="l">
              <a:lnSpc>
                <a:spcPct val="90000"/>
              </a:lnSpc>
              <a:spcBef>
                <a:spcPts val="1000"/>
              </a:spcBef>
              <a:spcAft>
                <a:spcPts val="0"/>
              </a:spcAft>
              <a:buClr>
                <a:schemeClr val="dk1"/>
              </a:buClr>
              <a:buSzPct val="100000"/>
              <a:buChar char="•"/>
            </a:pPr>
            <a:r>
              <a:rPr lang="en-US"/>
              <a:t>for key, value in bank_account.items():</a:t>
            </a:r>
            <a:endParaRPr/>
          </a:p>
          <a:p>
            <a:pPr indent="-228600" lvl="0" marL="228600" rtl="0" algn="l">
              <a:lnSpc>
                <a:spcPct val="90000"/>
              </a:lnSpc>
              <a:spcBef>
                <a:spcPts val="1000"/>
              </a:spcBef>
              <a:spcAft>
                <a:spcPts val="0"/>
              </a:spcAft>
              <a:buClr>
                <a:schemeClr val="dk1"/>
              </a:buClr>
              <a:buSzPct val="100000"/>
              <a:buChar char="•"/>
            </a:pPr>
            <a:r>
              <a:rPr lang="en-US"/>
              <a:t>    print(key + ":", value)</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Withdraw $100 from account 1</a:t>
            </a:r>
            <a:endParaRPr/>
          </a:p>
          <a:p>
            <a:pPr indent="-228600" lvl="0" marL="228600" rtl="0" algn="l">
              <a:lnSpc>
                <a:spcPct val="90000"/>
              </a:lnSpc>
              <a:spcBef>
                <a:spcPts val="1000"/>
              </a:spcBef>
              <a:spcAft>
                <a:spcPts val="0"/>
              </a:spcAft>
              <a:buClr>
                <a:schemeClr val="dk1"/>
              </a:buClr>
              <a:buSzPct val="100000"/>
              <a:buChar char="•"/>
            </a:pPr>
            <a:r>
              <a:rPr lang="en-US"/>
              <a:t>bank_account["1"] -= 100.00</a:t>
            </a:r>
            <a:endParaRPr/>
          </a:p>
          <a:p>
            <a:pPr indent="-228600" lvl="0" marL="228600" rtl="0" algn="l">
              <a:lnSpc>
                <a:spcPct val="90000"/>
              </a:lnSpc>
              <a:spcBef>
                <a:spcPts val="1000"/>
              </a:spcBef>
              <a:spcAft>
                <a:spcPts val="0"/>
              </a:spcAft>
              <a:buClr>
                <a:schemeClr val="dk1"/>
              </a:buClr>
              <a:buSzPct val="100000"/>
              <a:buChar char="•"/>
            </a:pPr>
            <a:r>
              <a:rPr lang="en-US"/>
              <a:t># Deposit $200 into account 2</a:t>
            </a:r>
            <a:endParaRPr/>
          </a:p>
          <a:p>
            <a:pPr indent="-228600" lvl="0" marL="228600" rtl="0" algn="l">
              <a:lnSpc>
                <a:spcPct val="90000"/>
              </a:lnSpc>
              <a:spcBef>
                <a:spcPts val="1000"/>
              </a:spcBef>
              <a:spcAft>
                <a:spcPts val="0"/>
              </a:spcAft>
              <a:buClr>
                <a:schemeClr val="dk1"/>
              </a:buClr>
              <a:buSzPct val="100000"/>
              <a:buChar char="•"/>
            </a:pPr>
            <a:r>
              <a:rPr lang="en-US"/>
              <a:t>bank_account["2"] += 200.00</a:t>
            </a:r>
            <a:endParaRPr/>
          </a:p>
          <a:p>
            <a:pPr indent="-228600" lvl="0" marL="228600" rtl="0" algn="l">
              <a:lnSpc>
                <a:spcPct val="90000"/>
              </a:lnSpc>
              <a:spcBef>
                <a:spcPts val="1000"/>
              </a:spcBef>
              <a:spcAft>
                <a:spcPts val="0"/>
              </a:spcAft>
              <a:buClr>
                <a:schemeClr val="dk1"/>
              </a:buClr>
              <a:buSzPct val="100000"/>
              <a:buChar char="•"/>
            </a:pPr>
            <a:r>
              <a:rPr lang="en-US"/>
              <a:t># Deposit $200 into account 1</a:t>
            </a:r>
            <a:endParaRPr/>
          </a:p>
          <a:p>
            <a:pPr indent="-228600" lvl="0" marL="228600" rtl="0" algn="l">
              <a:lnSpc>
                <a:spcPct val="90000"/>
              </a:lnSpc>
              <a:spcBef>
                <a:spcPts val="1000"/>
              </a:spcBef>
              <a:spcAft>
                <a:spcPts val="0"/>
              </a:spcAft>
              <a:buClr>
                <a:schemeClr val="dk1"/>
              </a:buClr>
              <a:buSzPct val="100000"/>
              <a:buChar char="•"/>
            </a:pPr>
            <a:r>
              <a:rPr lang="en-US"/>
              <a:t>bank_account["1"] += 300.00</a:t>
            </a:r>
            <a:endParaRPr/>
          </a:p>
          <a:p>
            <a:pPr indent="-14414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print("Updated Account information:")</a:t>
            </a:r>
            <a:endParaRPr/>
          </a:p>
          <a:p>
            <a:pPr indent="-228600" lvl="0" marL="228600" rtl="0" algn="l">
              <a:lnSpc>
                <a:spcPct val="90000"/>
              </a:lnSpc>
              <a:spcBef>
                <a:spcPts val="1000"/>
              </a:spcBef>
              <a:spcAft>
                <a:spcPts val="0"/>
              </a:spcAft>
              <a:buClr>
                <a:schemeClr val="dk1"/>
              </a:buClr>
              <a:buSzPct val="100000"/>
              <a:buChar char="•"/>
            </a:pPr>
            <a:r>
              <a:rPr lang="en-US"/>
              <a:t>for key, value in bank_account.items():</a:t>
            </a:r>
            <a:endParaRPr/>
          </a:p>
          <a:p>
            <a:pPr indent="-228600" lvl="0" marL="228600" rtl="0" algn="l">
              <a:lnSpc>
                <a:spcPct val="90000"/>
              </a:lnSpc>
              <a:spcBef>
                <a:spcPts val="1000"/>
              </a:spcBef>
              <a:spcAft>
                <a:spcPts val="0"/>
              </a:spcAft>
              <a:buClr>
                <a:schemeClr val="dk1"/>
              </a:buClr>
              <a:buSzPct val="100000"/>
              <a:buChar char="•"/>
            </a:pPr>
            <a:r>
              <a:rPr lang="en-US"/>
              <a:t>    print(key + ":", value)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the get() Function</a:t>
            </a:r>
            <a:endParaRPr/>
          </a:p>
        </p:txBody>
      </p:sp>
      <p:sp>
        <p:nvSpPr>
          <p:cNvPr id="291" name="Google Shape;291;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 Initialize a bank account as a dictionary</a:t>
            </a:r>
            <a:endParaRPr/>
          </a:p>
          <a:p>
            <a:pPr indent="-228600" lvl="0" marL="228600" rtl="0" algn="l">
              <a:lnSpc>
                <a:spcPct val="90000"/>
              </a:lnSpc>
              <a:spcBef>
                <a:spcPts val="1000"/>
              </a:spcBef>
              <a:spcAft>
                <a:spcPts val="0"/>
              </a:spcAft>
              <a:buClr>
                <a:schemeClr val="dk1"/>
              </a:buClr>
              <a:buSzPct val="100000"/>
              <a:buChar char="•"/>
            </a:pPr>
            <a:r>
              <a:rPr lang="en-US"/>
              <a:t>bank_account = {</a:t>
            </a:r>
            <a:endParaRPr/>
          </a:p>
          <a:p>
            <a:pPr indent="-228600" lvl="0" marL="228600" rtl="0" algn="l">
              <a:lnSpc>
                <a:spcPct val="90000"/>
              </a:lnSpc>
              <a:spcBef>
                <a:spcPts val="1000"/>
              </a:spcBef>
              <a:spcAft>
                <a:spcPts val="0"/>
              </a:spcAft>
              <a:buClr>
                <a:schemeClr val="dk1"/>
              </a:buClr>
              <a:buSzPct val="100000"/>
              <a:buChar char="•"/>
            </a:pPr>
            <a:r>
              <a:rPr lang="en-US"/>
              <a:t>    'account_number': '1234567890',</a:t>
            </a:r>
            <a:endParaRPr/>
          </a:p>
          <a:p>
            <a:pPr indent="-228600" lvl="0" marL="228600" rtl="0" algn="l">
              <a:lnSpc>
                <a:spcPct val="90000"/>
              </a:lnSpc>
              <a:spcBef>
                <a:spcPts val="1000"/>
              </a:spcBef>
              <a:spcAft>
                <a:spcPts val="0"/>
              </a:spcAft>
              <a:buClr>
                <a:schemeClr val="dk1"/>
              </a:buClr>
              <a:buSzPct val="100000"/>
              <a:buChar char="•"/>
            </a:pPr>
            <a:r>
              <a:rPr lang="en-US"/>
              <a:t>    'account_holder’: James Bond',</a:t>
            </a:r>
            <a:endParaRPr/>
          </a:p>
          <a:p>
            <a:pPr indent="-228600" lvl="0" marL="228600" rtl="0" algn="l">
              <a:lnSpc>
                <a:spcPct val="90000"/>
              </a:lnSpc>
              <a:spcBef>
                <a:spcPts val="1000"/>
              </a:spcBef>
              <a:spcAft>
                <a:spcPts val="0"/>
              </a:spcAft>
              <a:buClr>
                <a:schemeClr val="dk1"/>
              </a:buClr>
              <a:buSzPct val="100000"/>
              <a:buChar char="•"/>
            </a:pPr>
            <a:r>
              <a:rPr lang="en-US"/>
              <a:t>    'balance': 1000.00</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Example usage</a:t>
            </a:r>
            <a:endParaRPr/>
          </a:p>
          <a:p>
            <a:pPr indent="-228600" lvl="0" marL="228600" rtl="0" algn="l">
              <a:lnSpc>
                <a:spcPct val="90000"/>
              </a:lnSpc>
              <a:spcBef>
                <a:spcPts val="1000"/>
              </a:spcBef>
              <a:spcAft>
                <a:spcPts val="0"/>
              </a:spcAft>
              <a:buClr>
                <a:schemeClr val="dk1"/>
              </a:buClr>
              <a:buSzPct val="100000"/>
              <a:buChar char="•"/>
            </a:pPr>
            <a:r>
              <a:rPr lang="en-US"/>
              <a:t>print(f"Account Number: {bank_account['account_number']}")</a:t>
            </a:r>
            <a:endParaRPr/>
          </a:p>
          <a:p>
            <a:pPr indent="-228600" lvl="0" marL="228600" rtl="0" algn="l">
              <a:lnSpc>
                <a:spcPct val="90000"/>
              </a:lnSpc>
              <a:spcBef>
                <a:spcPts val="1000"/>
              </a:spcBef>
              <a:spcAft>
                <a:spcPts val="0"/>
              </a:spcAft>
              <a:buClr>
                <a:schemeClr val="dk1"/>
              </a:buClr>
              <a:buSzPct val="100000"/>
              <a:buChar char="•"/>
            </a:pPr>
            <a:r>
              <a:rPr lang="en-US"/>
              <a:t>print(f"Account Holder: {bank_account['account_holder']}")</a:t>
            </a:r>
            <a:endParaRPr/>
          </a:p>
          <a:p>
            <a:pPr indent="-228600" lvl="0" marL="228600" rtl="0" algn="l">
              <a:lnSpc>
                <a:spcPct val="90000"/>
              </a:lnSpc>
              <a:spcBef>
                <a:spcPts val="1000"/>
              </a:spcBef>
              <a:spcAft>
                <a:spcPts val="0"/>
              </a:spcAft>
              <a:buClr>
                <a:schemeClr val="dk1"/>
              </a:buClr>
              <a:buSzPct val="100000"/>
              <a:buChar char="•"/>
            </a:pPr>
            <a:r>
              <a:rPr lang="en-US"/>
              <a:t>print(f"Current Balance: ${bank_account['balance']:.2f}")</a:t>
            </a:r>
            <a:endParaRPr/>
          </a:p>
          <a:p>
            <a:pPr indent="0" lvl="0" marL="0" rtl="0" algn="l">
              <a:lnSpc>
                <a:spcPct val="90000"/>
              </a:lnSpc>
              <a:spcBef>
                <a:spcPts val="1000"/>
              </a:spcBef>
              <a:spcAft>
                <a:spcPts val="0"/>
              </a:spcAft>
              <a:buClr>
                <a:schemeClr val="dk1"/>
              </a:buClr>
              <a:buSzPct val="100000"/>
              <a:buNone/>
            </a:pPr>
            <a:r>
              <a:t/>
            </a:r>
            <a:endParaRPr/>
          </a:p>
        </p:txBody>
      </p:sp>
      <p:sp>
        <p:nvSpPr>
          <p:cNvPr id="292" name="Google Shape;292;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t># Initialize a bank account as a dictionary</a:t>
            </a:r>
            <a:endParaRPr/>
          </a:p>
          <a:p>
            <a:pPr indent="-228600" lvl="0" marL="228600" rtl="0" algn="l">
              <a:lnSpc>
                <a:spcPct val="90000"/>
              </a:lnSpc>
              <a:spcBef>
                <a:spcPts val="1000"/>
              </a:spcBef>
              <a:spcAft>
                <a:spcPts val="0"/>
              </a:spcAft>
              <a:buClr>
                <a:schemeClr val="dk1"/>
              </a:buClr>
              <a:buSzPct val="100000"/>
              <a:buChar char="•"/>
            </a:pPr>
            <a:r>
              <a:rPr lang="en-US"/>
              <a:t>bank_account = {</a:t>
            </a:r>
            <a:endParaRPr/>
          </a:p>
          <a:p>
            <a:pPr indent="-228600" lvl="0" marL="228600" rtl="0" algn="l">
              <a:lnSpc>
                <a:spcPct val="90000"/>
              </a:lnSpc>
              <a:spcBef>
                <a:spcPts val="1000"/>
              </a:spcBef>
              <a:spcAft>
                <a:spcPts val="0"/>
              </a:spcAft>
              <a:buClr>
                <a:schemeClr val="dk1"/>
              </a:buClr>
              <a:buSzPct val="100000"/>
              <a:buChar char="•"/>
            </a:pPr>
            <a:r>
              <a:rPr lang="en-US"/>
              <a:t>    'account_number': '1234567890',</a:t>
            </a:r>
            <a:endParaRPr/>
          </a:p>
          <a:p>
            <a:pPr indent="-228600" lvl="0" marL="228600" rtl="0" algn="l">
              <a:lnSpc>
                <a:spcPct val="90000"/>
              </a:lnSpc>
              <a:spcBef>
                <a:spcPts val="1000"/>
              </a:spcBef>
              <a:spcAft>
                <a:spcPts val="0"/>
              </a:spcAft>
              <a:buClr>
                <a:schemeClr val="dk1"/>
              </a:buClr>
              <a:buSzPct val="100000"/>
              <a:buChar char="•"/>
            </a:pPr>
            <a:r>
              <a:rPr lang="en-US"/>
              <a:t>    'account_holder': ‘James Bond',</a:t>
            </a:r>
            <a:endParaRPr/>
          </a:p>
          <a:p>
            <a:pPr indent="-228600" lvl="0" marL="228600" rtl="0" algn="l">
              <a:lnSpc>
                <a:spcPct val="90000"/>
              </a:lnSpc>
              <a:spcBef>
                <a:spcPts val="1000"/>
              </a:spcBef>
              <a:spcAft>
                <a:spcPts val="0"/>
              </a:spcAft>
              <a:buClr>
                <a:schemeClr val="dk1"/>
              </a:buClr>
              <a:buSzPct val="100000"/>
              <a:buChar char="•"/>
            </a:pPr>
            <a:r>
              <a:rPr lang="en-US"/>
              <a:t>    'balance': 1000.00</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Default values, if not available in the dictionary</a:t>
            </a:r>
            <a:endParaRPr/>
          </a:p>
          <a:p>
            <a:pPr indent="-228600" lvl="0" marL="228600" rtl="0" algn="l">
              <a:lnSpc>
                <a:spcPct val="90000"/>
              </a:lnSpc>
              <a:spcBef>
                <a:spcPts val="1000"/>
              </a:spcBef>
              <a:spcAft>
                <a:spcPts val="0"/>
              </a:spcAft>
              <a:buClr>
                <a:schemeClr val="dk1"/>
              </a:buClr>
              <a:buSzPct val="100000"/>
              <a:buChar char="•"/>
            </a:pPr>
            <a:r>
              <a:rPr lang="en-US"/>
              <a:t>account_number = bank_account.get('account_number', 'Not available')</a:t>
            </a:r>
            <a:endParaRPr/>
          </a:p>
          <a:p>
            <a:pPr indent="-228600" lvl="0" marL="228600" rtl="0" algn="l">
              <a:lnSpc>
                <a:spcPct val="90000"/>
              </a:lnSpc>
              <a:spcBef>
                <a:spcPts val="1000"/>
              </a:spcBef>
              <a:spcAft>
                <a:spcPts val="0"/>
              </a:spcAft>
              <a:buClr>
                <a:schemeClr val="dk1"/>
              </a:buClr>
              <a:buSzPct val="100000"/>
              <a:buChar char="•"/>
            </a:pPr>
            <a:r>
              <a:rPr lang="en-US"/>
              <a:t>account_holder = bank_account.get('account_holder', 'Not available')</a:t>
            </a:r>
            <a:endParaRPr/>
          </a:p>
          <a:p>
            <a:pPr indent="-228600" lvl="0" marL="228600" rtl="0" algn="l">
              <a:lnSpc>
                <a:spcPct val="90000"/>
              </a:lnSpc>
              <a:spcBef>
                <a:spcPts val="1000"/>
              </a:spcBef>
              <a:spcAft>
                <a:spcPts val="0"/>
              </a:spcAft>
              <a:buClr>
                <a:schemeClr val="dk1"/>
              </a:buClr>
              <a:buSzPct val="100000"/>
              <a:buChar char="•"/>
            </a:pPr>
            <a:r>
              <a:rPr lang="en-US"/>
              <a:t>balance = bank_account.get('balance', 0.0)</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Display the actual items</a:t>
            </a:r>
            <a:endParaRPr/>
          </a:p>
          <a:p>
            <a:pPr indent="-228600" lvl="0" marL="228600" rtl="0" algn="l">
              <a:lnSpc>
                <a:spcPct val="90000"/>
              </a:lnSpc>
              <a:spcBef>
                <a:spcPts val="1000"/>
              </a:spcBef>
              <a:spcAft>
                <a:spcPts val="0"/>
              </a:spcAft>
              <a:buClr>
                <a:schemeClr val="dk1"/>
              </a:buClr>
              <a:buSzPct val="100000"/>
              <a:buChar char="•"/>
            </a:pPr>
            <a:r>
              <a:rPr lang="en-US"/>
              <a:t>print(f"Account Number: {account_number}")</a:t>
            </a:r>
            <a:endParaRPr/>
          </a:p>
          <a:p>
            <a:pPr indent="-228600" lvl="0" marL="228600" rtl="0" algn="l">
              <a:lnSpc>
                <a:spcPct val="90000"/>
              </a:lnSpc>
              <a:spcBef>
                <a:spcPts val="1000"/>
              </a:spcBef>
              <a:spcAft>
                <a:spcPts val="0"/>
              </a:spcAft>
              <a:buClr>
                <a:schemeClr val="dk1"/>
              </a:buClr>
              <a:buSzPct val="100000"/>
              <a:buChar char="•"/>
            </a:pPr>
            <a:r>
              <a:rPr lang="en-US"/>
              <a:t>print(f"Account Holder: {account_holder}")</a:t>
            </a:r>
            <a:endParaRPr/>
          </a:p>
          <a:p>
            <a:pPr indent="-228600" lvl="0" marL="228600" rtl="0" algn="l">
              <a:lnSpc>
                <a:spcPct val="90000"/>
              </a:lnSpc>
              <a:spcBef>
                <a:spcPts val="1000"/>
              </a:spcBef>
              <a:spcAft>
                <a:spcPts val="0"/>
              </a:spcAft>
              <a:buClr>
                <a:schemeClr val="dk1"/>
              </a:buClr>
              <a:buSzPct val="100000"/>
              <a:buChar char="•"/>
            </a:pPr>
            <a:r>
              <a:rPr lang="en-US"/>
              <a:t>print(f"Current Balance: ${balance:.2f}")</a:t>
            </a:r>
            <a:endParaRPr/>
          </a:p>
          <a:p>
            <a:pPr indent="-15748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 in a Dictionary</a:t>
            </a:r>
            <a:endParaRPr/>
          </a:p>
        </p:txBody>
      </p:sp>
      <p:sp>
        <p:nvSpPr>
          <p:cNvPr id="298" name="Google Shape;29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 Store information about a pizza being ordered.</a:t>
            </a:r>
            <a:endParaRPr/>
          </a:p>
          <a:p>
            <a:pPr indent="-228600" lvl="0" marL="228600" rtl="0" algn="l">
              <a:lnSpc>
                <a:spcPct val="90000"/>
              </a:lnSpc>
              <a:spcBef>
                <a:spcPts val="1000"/>
              </a:spcBef>
              <a:spcAft>
                <a:spcPts val="0"/>
              </a:spcAft>
              <a:buClr>
                <a:schemeClr val="dk1"/>
              </a:buClr>
              <a:buSzPct val="100000"/>
              <a:buChar char="•"/>
            </a:pPr>
            <a:r>
              <a:rPr lang="en-US"/>
              <a:t>pizza = {</a:t>
            </a:r>
            <a:endParaRPr/>
          </a:p>
          <a:p>
            <a:pPr indent="-228600" lvl="0" marL="228600" rtl="0" algn="l">
              <a:lnSpc>
                <a:spcPct val="90000"/>
              </a:lnSpc>
              <a:spcBef>
                <a:spcPts val="1000"/>
              </a:spcBef>
              <a:spcAft>
                <a:spcPts val="0"/>
              </a:spcAft>
              <a:buClr>
                <a:schemeClr val="dk1"/>
              </a:buClr>
              <a:buSzPct val="100000"/>
              <a:buChar char="•"/>
            </a:pPr>
            <a:r>
              <a:rPr lang="en-US"/>
              <a:t>       'crust': 'thick',</a:t>
            </a:r>
            <a:endParaRPr/>
          </a:p>
          <a:p>
            <a:pPr indent="-228600" lvl="0" marL="228600" rtl="0" algn="l">
              <a:lnSpc>
                <a:spcPct val="90000"/>
              </a:lnSpc>
              <a:spcBef>
                <a:spcPts val="1000"/>
              </a:spcBef>
              <a:spcAft>
                <a:spcPts val="0"/>
              </a:spcAft>
              <a:buClr>
                <a:schemeClr val="dk1"/>
              </a:buClr>
              <a:buSzPct val="100000"/>
              <a:buChar char="•"/>
            </a:pPr>
            <a:r>
              <a:rPr lang="en-US"/>
              <a:t>       'toppings': ['mushrooms', 'extra cheese'],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 Summarize the order.</a:t>
            </a:r>
            <a:endParaRPr/>
          </a:p>
          <a:p>
            <a:pPr indent="-228600" lvl="0" marL="228600" rtl="0" algn="l">
              <a:lnSpc>
                <a:spcPct val="90000"/>
              </a:lnSpc>
              <a:spcBef>
                <a:spcPts val="1000"/>
              </a:spcBef>
              <a:spcAft>
                <a:spcPts val="0"/>
              </a:spcAft>
              <a:buClr>
                <a:schemeClr val="dk1"/>
              </a:buClr>
              <a:buSzPct val="100000"/>
              <a:buChar char="•"/>
            </a:pPr>
            <a:r>
              <a:rPr lang="en-US"/>
              <a:t>print(f"You ordered a {pizza['crust']}-crust pizza with the following toppings:")</a:t>
            </a:r>
            <a:endParaRPr/>
          </a:p>
          <a:p>
            <a:pPr indent="-228600" lvl="0" marL="228600" rtl="0" algn="l">
              <a:lnSpc>
                <a:spcPct val="90000"/>
              </a:lnSpc>
              <a:spcBef>
                <a:spcPts val="1000"/>
              </a:spcBef>
              <a:spcAft>
                <a:spcPts val="0"/>
              </a:spcAft>
              <a:buClr>
                <a:schemeClr val="dk1"/>
              </a:buClr>
              <a:buSzPct val="100000"/>
              <a:buChar char="•"/>
            </a:pPr>
            <a:r>
              <a:rPr lang="en-US"/>
              <a:t>for topping in pizza['toppings']:</a:t>
            </a:r>
            <a:endParaRPr/>
          </a:p>
          <a:p>
            <a:pPr indent="-228600" lvl="0" marL="228600" rtl="0" algn="l">
              <a:lnSpc>
                <a:spcPct val="90000"/>
              </a:lnSpc>
              <a:spcBef>
                <a:spcPts val="1000"/>
              </a:spcBef>
              <a:spcAft>
                <a:spcPts val="0"/>
              </a:spcAft>
              <a:buClr>
                <a:schemeClr val="dk1"/>
              </a:buClr>
              <a:buSzPct val="100000"/>
              <a:buChar char="•"/>
            </a:pPr>
            <a:r>
              <a:rPr lang="en-US"/>
              <a:t>       print(f"\t{topping}")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Dictionary in a Dictionary</a:t>
            </a:r>
            <a:endParaRPr/>
          </a:p>
        </p:txBody>
      </p:sp>
      <p:sp>
        <p:nvSpPr>
          <p:cNvPr id="304" name="Google Shape;304;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Calibri"/>
                <a:ea typeface="Calibri"/>
                <a:cs typeface="Calibri"/>
                <a:sym typeface="Calibri"/>
              </a:rPr>
              <a:t>users = {'aeinstein': {'first': 'albert’, 'last': 'einstein', 'location': 'princeton'},</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'mcurie': {'first': 'marie', 'last': 'curie’, 'location': 'paris'},</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a:t>
            </a:r>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for username, user_info in users.items():</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print("\nUsername: " + username)</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full_name = user_info['first'] + " " + user_info['last']</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location = user_info['location']</a:t>
            </a:r>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print("\tFull name: " + full_name.title())</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    print("\tLocation: " + location.title())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310" name="Google Shape;31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Create an empty dictionary to store student information. Let us call it our database.</a:t>
            </a:r>
            <a:endParaRPr/>
          </a:p>
          <a:p>
            <a:pPr indent="-228600" lvl="0" marL="228600" rtl="0" algn="l">
              <a:lnSpc>
                <a:spcPct val="90000"/>
              </a:lnSpc>
              <a:spcBef>
                <a:spcPts val="1000"/>
              </a:spcBef>
              <a:spcAft>
                <a:spcPts val="0"/>
              </a:spcAft>
              <a:buClr>
                <a:schemeClr val="dk1"/>
              </a:buClr>
              <a:buSzPts val="2000"/>
              <a:buChar char="•"/>
            </a:pPr>
            <a:r>
              <a:rPr lang="en-US" sz="2000"/>
              <a:t>Add at least three students to the database.</a:t>
            </a:r>
            <a:endParaRPr/>
          </a:p>
          <a:p>
            <a:pPr indent="-228600" lvl="0" marL="228600" rtl="0" algn="l">
              <a:lnSpc>
                <a:spcPct val="90000"/>
              </a:lnSpc>
              <a:spcBef>
                <a:spcPts val="1000"/>
              </a:spcBef>
              <a:spcAft>
                <a:spcPts val="0"/>
              </a:spcAft>
              <a:buClr>
                <a:schemeClr val="dk1"/>
              </a:buClr>
              <a:buSzPts val="2000"/>
              <a:buChar char="•"/>
            </a:pPr>
            <a:r>
              <a:rPr lang="en-US" sz="2000"/>
              <a:t>Display the details of a specific student.</a:t>
            </a:r>
            <a:endParaRPr/>
          </a:p>
          <a:p>
            <a:pPr indent="-228600" lvl="0" marL="228600" rtl="0" algn="l">
              <a:lnSpc>
                <a:spcPct val="90000"/>
              </a:lnSpc>
              <a:spcBef>
                <a:spcPts val="1000"/>
              </a:spcBef>
              <a:spcAft>
                <a:spcPts val="0"/>
              </a:spcAft>
              <a:buClr>
                <a:schemeClr val="dk1"/>
              </a:buClr>
              <a:buSzPts val="2000"/>
              <a:buChar char="•"/>
            </a:pPr>
            <a:r>
              <a:rPr lang="en-US" sz="2000"/>
              <a:t>Update the age of a student.</a:t>
            </a:r>
            <a:endParaRPr/>
          </a:p>
          <a:p>
            <a:pPr indent="-228600" lvl="0" marL="228600" rtl="0" algn="l">
              <a:lnSpc>
                <a:spcPct val="90000"/>
              </a:lnSpc>
              <a:spcBef>
                <a:spcPts val="1000"/>
              </a:spcBef>
              <a:spcAft>
                <a:spcPts val="0"/>
              </a:spcAft>
              <a:buClr>
                <a:schemeClr val="dk1"/>
              </a:buClr>
              <a:buSzPts val="2000"/>
              <a:buChar char="•"/>
            </a:pPr>
            <a:r>
              <a:rPr lang="en-US" sz="2000"/>
              <a:t>Add subjects to a student's record.</a:t>
            </a:r>
            <a:endParaRPr/>
          </a:p>
          <a:p>
            <a:pPr indent="-228600" lvl="0" marL="228600" rtl="0" algn="l">
              <a:lnSpc>
                <a:spcPct val="90000"/>
              </a:lnSpc>
              <a:spcBef>
                <a:spcPts val="1000"/>
              </a:spcBef>
              <a:spcAft>
                <a:spcPts val="0"/>
              </a:spcAft>
              <a:buClr>
                <a:schemeClr val="dk1"/>
              </a:buClr>
              <a:buSzPts val="2000"/>
              <a:buChar char="•"/>
            </a:pPr>
            <a:r>
              <a:rPr lang="en-US" sz="2000"/>
              <a:t>Remove a student from the database</a:t>
            </a:r>
            <a:endParaRPr/>
          </a:p>
          <a:p>
            <a:pPr indent="-228600" lvl="0" marL="228600" rtl="0" algn="l">
              <a:lnSpc>
                <a:spcPct val="90000"/>
              </a:lnSpc>
              <a:spcBef>
                <a:spcPts val="1000"/>
              </a:spcBef>
              <a:spcAft>
                <a:spcPts val="0"/>
              </a:spcAft>
              <a:buClr>
                <a:schemeClr val="dk1"/>
              </a:buClr>
              <a:buSzPts val="2000"/>
              <a:buChar char="•"/>
            </a:pPr>
            <a:r>
              <a:rPr lang="en-US" sz="2000"/>
              <a:t>Interact with the user to get required inputs.</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316" name="Google Shape;31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a:t># Create an empty dictionary to store student information</a:t>
            </a:r>
            <a:endParaRPr/>
          </a:p>
          <a:p>
            <a:pPr indent="-228600" lvl="0" marL="228600" rtl="0" algn="l">
              <a:lnSpc>
                <a:spcPct val="90000"/>
              </a:lnSpc>
              <a:spcBef>
                <a:spcPts val="1000"/>
              </a:spcBef>
              <a:spcAft>
                <a:spcPts val="0"/>
              </a:spcAft>
              <a:buClr>
                <a:schemeClr val="dk1"/>
              </a:buClr>
              <a:buSzPct val="100000"/>
              <a:buChar char="•"/>
            </a:pPr>
            <a:r>
              <a:rPr lang="en-US"/>
              <a:t>student_database =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Add students to the database</a:t>
            </a:r>
            <a:endParaRPr/>
          </a:p>
          <a:p>
            <a:pPr indent="-228600" lvl="0" marL="228600" rtl="0" algn="l">
              <a:lnSpc>
                <a:spcPct val="90000"/>
              </a:lnSpc>
              <a:spcBef>
                <a:spcPts val="1000"/>
              </a:spcBef>
              <a:spcAft>
                <a:spcPts val="0"/>
              </a:spcAft>
              <a:buClr>
                <a:schemeClr val="dk1"/>
              </a:buClr>
              <a:buSzPct val="100000"/>
              <a:buChar char="•"/>
            </a:pPr>
            <a:r>
              <a:rPr lang="en-US"/>
              <a:t>student_database["Alice"] = {"age": 20, "subjects": ["Math", "Science", "History"]}</a:t>
            </a:r>
            <a:endParaRPr/>
          </a:p>
          <a:p>
            <a:pPr indent="-228600" lvl="0" marL="228600" rtl="0" algn="l">
              <a:lnSpc>
                <a:spcPct val="90000"/>
              </a:lnSpc>
              <a:spcBef>
                <a:spcPts val="1000"/>
              </a:spcBef>
              <a:spcAft>
                <a:spcPts val="0"/>
              </a:spcAft>
              <a:buClr>
                <a:schemeClr val="dk1"/>
              </a:buClr>
              <a:buSzPct val="100000"/>
              <a:buChar char="•"/>
            </a:pPr>
            <a:r>
              <a:rPr lang="en-US"/>
              <a:t>student_database["Bob"] = {"age": 21, "subjects": ["English", "Math", "Physics"]}</a:t>
            </a:r>
            <a:endParaRPr/>
          </a:p>
          <a:p>
            <a:pPr indent="-228600" lvl="0" marL="228600" rtl="0" algn="l">
              <a:lnSpc>
                <a:spcPct val="90000"/>
              </a:lnSpc>
              <a:spcBef>
                <a:spcPts val="1000"/>
              </a:spcBef>
              <a:spcAft>
                <a:spcPts val="0"/>
              </a:spcAft>
              <a:buClr>
                <a:schemeClr val="dk1"/>
              </a:buClr>
              <a:buSzPct val="100000"/>
              <a:buChar char="•"/>
            </a:pPr>
            <a:r>
              <a:rPr lang="en-US"/>
              <a:t>student_database["Charlie"] = {"age": 19, "subjects": ["Biology", "Chemistry", "Geography"]}</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Display the details of a specific student</a:t>
            </a:r>
            <a:endParaRPr/>
          </a:p>
          <a:p>
            <a:pPr indent="-228600" lvl="0" marL="228600" rtl="0" algn="l">
              <a:lnSpc>
                <a:spcPct val="90000"/>
              </a:lnSpc>
              <a:spcBef>
                <a:spcPts val="1000"/>
              </a:spcBef>
              <a:spcAft>
                <a:spcPts val="0"/>
              </a:spcAft>
              <a:buClr>
                <a:schemeClr val="dk1"/>
              </a:buClr>
              <a:buSzPct val="100000"/>
              <a:buChar char="•"/>
            </a:pPr>
            <a:r>
              <a:rPr lang="en-US"/>
              <a:t>student_name = input("Enter the name of the student you want to view: ")</a:t>
            </a:r>
            <a:endParaRPr/>
          </a:p>
          <a:p>
            <a:pPr indent="-228600" lvl="0" marL="228600" rtl="0" algn="l">
              <a:lnSpc>
                <a:spcPct val="90000"/>
              </a:lnSpc>
              <a:spcBef>
                <a:spcPts val="1000"/>
              </a:spcBef>
              <a:spcAft>
                <a:spcPts val="0"/>
              </a:spcAft>
              <a:buClr>
                <a:schemeClr val="dk1"/>
              </a:buClr>
              <a:buSzPct val="100000"/>
              <a:buChar char="•"/>
            </a:pPr>
            <a:r>
              <a:rPr lang="en-US"/>
              <a:t>if student_name in student_database:</a:t>
            </a:r>
            <a:endParaRPr/>
          </a:p>
          <a:p>
            <a:pPr indent="-228600" lvl="0" marL="228600" rtl="0" algn="l">
              <a:lnSpc>
                <a:spcPct val="90000"/>
              </a:lnSpc>
              <a:spcBef>
                <a:spcPts val="1000"/>
              </a:spcBef>
              <a:spcAft>
                <a:spcPts val="0"/>
              </a:spcAft>
              <a:buClr>
                <a:schemeClr val="dk1"/>
              </a:buClr>
              <a:buSzPct val="100000"/>
              <a:buChar char="•"/>
            </a:pPr>
            <a:r>
              <a:rPr lang="en-US"/>
              <a:t>    student_info = student_database[student_name]</a:t>
            </a:r>
            <a:endParaRPr/>
          </a:p>
          <a:p>
            <a:pPr indent="-228600" lvl="0" marL="228600" rtl="0" algn="l">
              <a:lnSpc>
                <a:spcPct val="90000"/>
              </a:lnSpc>
              <a:spcBef>
                <a:spcPts val="1000"/>
              </a:spcBef>
              <a:spcAft>
                <a:spcPts val="0"/>
              </a:spcAft>
              <a:buClr>
                <a:schemeClr val="dk1"/>
              </a:buClr>
              <a:buSzPct val="100000"/>
              <a:buChar char="•"/>
            </a:pPr>
            <a:r>
              <a:rPr lang="en-US"/>
              <a:t>    print(f"Name: {student_name}")</a:t>
            </a:r>
            <a:endParaRPr/>
          </a:p>
          <a:p>
            <a:pPr indent="-228600" lvl="0" marL="228600" rtl="0" algn="l">
              <a:lnSpc>
                <a:spcPct val="90000"/>
              </a:lnSpc>
              <a:spcBef>
                <a:spcPts val="1000"/>
              </a:spcBef>
              <a:spcAft>
                <a:spcPts val="0"/>
              </a:spcAft>
              <a:buClr>
                <a:schemeClr val="dk1"/>
              </a:buClr>
              <a:buSzPct val="100000"/>
              <a:buChar char="•"/>
            </a:pPr>
            <a:r>
              <a:rPr lang="en-US"/>
              <a:t>    print(f"Age: {student_info['age']}")</a:t>
            </a:r>
            <a:endParaRPr/>
          </a:p>
          <a:p>
            <a:pPr indent="-228600" lvl="0" marL="228600" rtl="0" algn="l">
              <a:lnSpc>
                <a:spcPct val="90000"/>
              </a:lnSpc>
              <a:spcBef>
                <a:spcPts val="1000"/>
              </a:spcBef>
              <a:spcAft>
                <a:spcPts val="0"/>
              </a:spcAft>
              <a:buClr>
                <a:schemeClr val="dk1"/>
              </a:buClr>
              <a:buSzPct val="100000"/>
              <a:buChar char="•"/>
            </a:pPr>
            <a:r>
              <a:rPr lang="en-US"/>
              <a:t>    print("Subjects:", ", ".join(student_info['subjects']))</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print("Student not found in the database.")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Update the age of a student</a:t>
            </a:r>
            <a:endParaRPr/>
          </a:p>
          <a:p>
            <a:pPr indent="-228600" lvl="0" marL="228600" rtl="0" algn="l">
              <a:lnSpc>
                <a:spcPct val="90000"/>
              </a:lnSpc>
              <a:spcBef>
                <a:spcPts val="1000"/>
              </a:spcBef>
              <a:spcAft>
                <a:spcPts val="0"/>
              </a:spcAft>
              <a:buClr>
                <a:schemeClr val="dk1"/>
              </a:buClr>
              <a:buSzPct val="100000"/>
              <a:buChar char="•"/>
            </a:pPr>
            <a:r>
              <a:rPr lang="en-US"/>
              <a:t>student_name = input("Enter the name of the student you want to update: ")</a:t>
            </a:r>
            <a:endParaRPr/>
          </a:p>
          <a:p>
            <a:pPr indent="-228600" lvl="0" marL="228600" rtl="0" algn="l">
              <a:lnSpc>
                <a:spcPct val="90000"/>
              </a:lnSpc>
              <a:spcBef>
                <a:spcPts val="1000"/>
              </a:spcBef>
              <a:spcAft>
                <a:spcPts val="0"/>
              </a:spcAft>
              <a:buClr>
                <a:schemeClr val="dk1"/>
              </a:buClr>
              <a:buSzPct val="100000"/>
              <a:buChar char="•"/>
            </a:pPr>
            <a:r>
              <a:rPr lang="en-US"/>
              <a:t>if student_name in student_database:</a:t>
            </a:r>
            <a:endParaRPr/>
          </a:p>
          <a:p>
            <a:pPr indent="-228600" lvl="0" marL="228600" rtl="0" algn="l">
              <a:lnSpc>
                <a:spcPct val="90000"/>
              </a:lnSpc>
              <a:spcBef>
                <a:spcPts val="1000"/>
              </a:spcBef>
              <a:spcAft>
                <a:spcPts val="0"/>
              </a:spcAft>
              <a:buClr>
                <a:schemeClr val="dk1"/>
              </a:buClr>
              <a:buSzPct val="100000"/>
              <a:buChar char="•"/>
            </a:pPr>
            <a:r>
              <a:rPr lang="en-US"/>
              <a:t>    new_age = int(input("Enter the new age for the student: "))</a:t>
            </a:r>
            <a:endParaRPr/>
          </a:p>
          <a:p>
            <a:pPr indent="-228600" lvl="0" marL="228600" rtl="0" algn="l">
              <a:lnSpc>
                <a:spcPct val="90000"/>
              </a:lnSpc>
              <a:spcBef>
                <a:spcPts val="1000"/>
              </a:spcBef>
              <a:spcAft>
                <a:spcPts val="0"/>
              </a:spcAft>
              <a:buClr>
                <a:schemeClr val="dk1"/>
              </a:buClr>
              <a:buSzPct val="100000"/>
              <a:buChar char="•"/>
            </a:pPr>
            <a:r>
              <a:rPr lang="en-US"/>
              <a:t>    student_database[student_name]['age'] = new_age</a:t>
            </a:r>
            <a:endParaRPr/>
          </a:p>
          <a:p>
            <a:pPr indent="-228600" lvl="0" marL="228600" rtl="0" algn="l">
              <a:lnSpc>
                <a:spcPct val="90000"/>
              </a:lnSpc>
              <a:spcBef>
                <a:spcPts val="1000"/>
              </a:spcBef>
              <a:spcAft>
                <a:spcPts val="0"/>
              </a:spcAft>
              <a:buClr>
                <a:schemeClr val="dk1"/>
              </a:buClr>
              <a:buSzPct val="100000"/>
              <a:buChar char="•"/>
            </a:pPr>
            <a:r>
              <a:rPr lang="en-US"/>
              <a:t>    print(f"{student_name}'s age has been updated to {new_age}.")</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print("Student not found in the database.")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Add subjects to a student's record</a:t>
            </a:r>
            <a:endParaRPr/>
          </a:p>
          <a:p>
            <a:pPr indent="-228600" lvl="0" marL="228600" rtl="0" algn="l">
              <a:lnSpc>
                <a:spcPct val="90000"/>
              </a:lnSpc>
              <a:spcBef>
                <a:spcPts val="1000"/>
              </a:spcBef>
              <a:spcAft>
                <a:spcPts val="0"/>
              </a:spcAft>
              <a:buClr>
                <a:schemeClr val="dk1"/>
              </a:buClr>
              <a:buSzPct val="100000"/>
              <a:buChar char="•"/>
            </a:pPr>
            <a:r>
              <a:rPr lang="en-US"/>
              <a:t>student_name = input("Enter the name of the student to add subjects to: ")</a:t>
            </a:r>
            <a:endParaRPr/>
          </a:p>
          <a:p>
            <a:pPr indent="-228600" lvl="0" marL="228600" rtl="0" algn="l">
              <a:lnSpc>
                <a:spcPct val="90000"/>
              </a:lnSpc>
              <a:spcBef>
                <a:spcPts val="1000"/>
              </a:spcBef>
              <a:spcAft>
                <a:spcPts val="0"/>
              </a:spcAft>
              <a:buClr>
                <a:schemeClr val="dk1"/>
              </a:buClr>
              <a:buSzPct val="100000"/>
              <a:buChar char="•"/>
            </a:pPr>
            <a:r>
              <a:rPr lang="en-US"/>
              <a:t>if student_name in student_database:</a:t>
            </a:r>
            <a:endParaRPr/>
          </a:p>
          <a:p>
            <a:pPr indent="-228600" lvl="0" marL="228600" rtl="0" algn="l">
              <a:lnSpc>
                <a:spcPct val="90000"/>
              </a:lnSpc>
              <a:spcBef>
                <a:spcPts val="1000"/>
              </a:spcBef>
              <a:spcAft>
                <a:spcPts val="0"/>
              </a:spcAft>
              <a:buClr>
                <a:schemeClr val="dk1"/>
              </a:buClr>
              <a:buSzPct val="100000"/>
              <a:buChar char="•"/>
            </a:pPr>
            <a:r>
              <a:rPr lang="en-US"/>
              <a:t>    new_subjects = input("Enter the subjects (comma-separated) to add: ").split(",")</a:t>
            </a:r>
            <a:endParaRPr/>
          </a:p>
          <a:p>
            <a:pPr indent="-228600" lvl="0" marL="228600" rtl="0" algn="l">
              <a:lnSpc>
                <a:spcPct val="90000"/>
              </a:lnSpc>
              <a:spcBef>
                <a:spcPts val="1000"/>
              </a:spcBef>
              <a:spcAft>
                <a:spcPts val="0"/>
              </a:spcAft>
              <a:buClr>
                <a:schemeClr val="dk1"/>
              </a:buClr>
              <a:buSzPct val="100000"/>
              <a:buChar char="•"/>
            </a:pPr>
            <a:r>
              <a:rPr lang="en-US"/>
              <a:t>    student_database[student_name]['subjects'].extend(new_subjects)</a:t>
            </a:r>
            <a:endParaRPr/>
          </a:p>
          <a:p>
            <a:pPr indent="-228600" lvl="0" marL="228600" rtl="0" algn="l">
              <a:lnSpc>
                <a:spcPct val="90000"/>
              </a:lnSpc>
              <a:spcBef>
                <a:spcPts val="1000"/>
              </a:spcBef>
              <a:spcAft>
                <a:spcPts val="0"/>
              </a:spcAft>
              <a:buClr>
                <a:schemeClr val="dk1"/>
              </a:buClr>
              <a:buSzPct val="100000"/>
              <a:buChar char="•"/>
            </a:pPr>
            <a:r>
              <a:rPr lang="en-US"/>
              <a:t>    print(f"Added {', '.join(new_subjects)} to {student_name}'s subjects.")</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print("Student not found in the database.")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Remove a student from the database</a:t>
            </a:r>
            <a:endParaRPr/>
          </a:p>
          <a:p>
            <a:pPr indent="-228600" lvl="0" marL="228600" rtl="0" algn="l">
              <a:lnSpc>
                <a:spcPct val="90000"/>
              </a:lnSpc>
              <a:spcBef>
                <a:spcPts val="1000"/>
              </a:spcBef>
              <a:spcAft>
                <a:spcPts val="0"/>
              </a:spcAft>
              <a:buClr>
                <a:schemeClr val="dk1"/>
              </a:buClr>
              <a:buSzPct val="100000"/>
              <a:buChar char="•"/>
            </a:pPr>
            <a:r>
              <a:rPr lang="en-US"/>
              <a:t>student_name = input("Enter the name of the student to remove from the database: ")</a:t>
            </a:r>
            <a:endParaRPr/>
          </a:p>
          <a:p>
            <a:pPr indent="-228600" lvl="0" marL="228600" rtl="0" algn="l">
              <a:lnSpc>
                <a:spcPct val="90000"/>
              </a:lnSpc>
              <a:spcBef>
                <a:spcPts val="1000"/>
              </a:spcBef>
              <a:spcAft>
                <a:spcPts val="0"/>
              </a:spcAft>
              <a:buClr>
                <a:schemeClr val="dk1"/>
              </a:buClr>
              <a:buSzPct val="100000"/>
              <a:buChar char="•"/>
            </a:pPr>
            <a:r>
              <a:rPr lang="en-US"/>
              <a:t>if student_name in student_database:</a:t>
            </a:r>
            <a:endParaRPr/>
          </a:p>
          <a:p>
            <a:pPr indent="-228600" lvl="0" marL="228600" rtl="0" algn="l">
              <a:lnSpc>
                <a:spcPct val="90000"/>
              </a:lnSpc>
              <a:spcBef>
                <a:spcPts val="1000"/>
              </a:spcBef>
              <a:spcAft>
                <a:spcPts val="0"/>
              </a:spcAft>
              <a:buClr>
                <a:schemeClr val="dk1"/>
              </a:buClr>
              <a:buSzPct val="100000"/>
              <a:buChar char="•"/>
            </a:pPr>
            <a:r>
              <a:rPr lang="en-US"/>
              <a:t>    del student_database[student_name]</a:t>
            </a:r>
            <a:endParaRPr/>
          </a:p>
          <a:p>
            <a:pPr indent="-228600" lvl="0" marL="228600" rtl="0" algn="l">
              <a:lnSpc>
                <a:spcPct val="90000"/>
              </a:lnSpc>
              <a:spcBef>
                <a:spcPts val="1000"/>
              </a:spcBef>
              <a:spcAft>
                <a:spcPts val="0"/>
              </a:spcAft>
              <a:buClr>
                <a:schemeClr val="dk1"/>
              </a:buClr>
              <a:buSzPct val="100000"/>
              <a:buChar char="•"/>
            </a:pPr>
            <a:r>
              <a:rPr lang="en-US"/>
              <a:t>    print(f"{student_name} has been removed from the database.")</a:t>
            </a:r>
            <a:endParaRPr/>
          </a:p>
          <a:p>
            <a:pPr indent="-228600" lvl="0" marL="228600" rtl="0" algn="l">
              <a:lnSpc>
                <a:spcPct val="90000"/>
              </a:lnSpc>
              <a:spcBef>
                <a:spcPts val="1000"/>
              </a:spcBef>
              <a:spcAft>
                <a:spcPts val="0"/>
              </a:spcAft>
              <a:buClr>
                <a:schemeClr val="dk1"/>
              </a:buClr>
              <a:buSzPct val="100000"/>
              <a:buChar char="•"/>
            </a:pPr>
            <a:r>
              <a:rPr lang="en-US"/>
              <a:t>else:</a:t>
            </a:r>
            <a:endParaRPr/>
          </a:p>
          <a:p>
            <a:pPr indent="-228600" lvl="0" marL="228600" rtl="0" algn="l">
              <a:lnSpc>
                <a:spcPct val="90000"/>
              </a:lnSpc>
              <a:spcBef>
                <a:spcPts val="1000"/>
              </a:spcBef>
              <a:spcAft>
                <a:spcPts val="0"/>
              </a:spcAft>
              <a:buClr>
                <a:schemeClr val="dk1"/>
              </a:buClr>
              <a:buSzPct val="100000"/>
              <a:buChar char="•"/>
            </a:pPr>
            <a:r>
              <a:rPr lang="en-US"/>
              <a:t>    print("Student not found in the database.")</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Finally, print the updated student database</a:t>
            </a:r>
            <a:endParaRPr/>
          </a:p>
          <a:p>
            <a:pPr indent="-228600" lvl="0" marL="228600" rtl="0" algn="l">
              <a:lnSpc>
                <a:spcPct val="90000"/>
              </a:lnSpc>
              <a:spcBef>
                <a:spcPts val="1000"/>
              </a:spcBef>
              <a:spcAft>
                <a:spcPts val="0"/>
              </a:spcAft>
              <a:buClr>
                <a:schemeClr val="dk1"/>
              </a:buClr>
              <a:buSzPct val="100000"/>
              <a:buChar char="•"/>
            </a:pPr>
            <a:r>
              <a:rPr lang="en-US"/>
              <a:t>print("Updated Student Database:")</a:t>
            </a:r>
            <a:endParaRPr/>
          </a:p>
          <a:p>
            <a:pPr indent="-228600" lvl="0" marL="228600" rtl="0" algn="l">
              <a:lnSpc>
                <a:spcPct val="90000"/>
              </a:lnSpc>
              <a:spcBef>
                <a:spcPts val="1000"/>
              </a:spcBef>
              <a:spcAft>
                <a:spcPts val="0"/>
              </a:spcAft>
              <a:buClr>
                <a:schemeClr val="dk1"/>
              </a:buClr>
              <a:buSzPct val="100000"/>
              <a:buChar char="•"/>
            </a:pPr>
            <a:r>
              <a:rPr lang="en-US"/>
              <a:t>for student, details in student_database.items():</a:t>
            </a:r>
            <a:endParaRPr/>
          </a:p>
          <a:p>
            <a:pPr indent="-228600" lvl="0" marL="228600" rtl="0" algn="l">
              <a:lnSpc>
                <a:spcPct val="90000"/>
              </a:lnSpc>
              <a:spcBef>
                <a:spcPts val="1000"/>
              </a:spcBef>
              <a:spcAft>
                <a:spcPts val="0"/>
              </a:spcAft>
              <a:buClr>
                <a:schemeClr val="dk1"/>
              </a:buClr>
              <a:buSzPct val="100000"/>
              <a:buChar char="•"/>
            </a:pPr>
            <a:r>
              <a:rPr lang="en-US"/>
              <a:t>    print(f"Name: {student}")</a:t>
            </a:r>
            <a:endParaRPr/>
          </a:p>
          <a:p>
            <a:pPr indent="-228600" lvl="0" marL="228600" rtl="0" algn="l">
              <a:lnSpc>
                <a:spcPct val="90000"/>
              </a:lnSpc>
              <a:spcBef>
                <a:spcPts val="1000"/>
              </a:spcBef>
              <a:spcAft>
                <a:spcPts val="0"/>
              </a:spcAft>
              <a:buClr>
                <a:schemeClr val="dk1"/>
              </a:buClr>
              <a:buSzPct val="100000"/>
              <a:buChar char="•"/>
            </a:pPr>
            <a:r>
              <a:rPr lang="en-US"/>
              <a:t>    print(f"Age: {details['age']}")</a:t>
            </a:r>
            <a:endParaRPr/>
          </a:p>
          <a:p>
            <a:pPr indent="-228600" lvl="0" marL="228600" rtl="0" algn="l">
              <a:lnSpc>
                <a:spcPct val="90000"/>
              </a:lnSpc>
              <a:spcBef>
                <a:spcPts val="1000"/>
              </a:spcBef>
              <a:spcAft>
                <a:spcPts val="0"/>
              </a:spcAft>
              <a:buClr>
                <a:schemeClr val="dk1"/>
              </a:buClr>
              <a:buSzPct val="100000"/>
              <a:buChar char="•"/>
            </a:pPr>
            <a:r>
              <a:rPr lang="en-US"/>
              <a:t>    print("Subjects:", ", ".join(details['subjects']))</a:t>
            </a:r>
            <a:endParaRPr/>
          </a:p>
          <a:p>
            <a:pPr indent="-228600" lvl="0" marL="228600" rtl="0" algn="l">
              <a:lnSpc>
                <a:spcPct val="90000"/>
              </a:lnSpc>
              <a:spcBef>
                <a:spcPts val="1000"/>
              </a:spcBef>
              <a:spcAft>
                <a:spcPts val="0"/>
              </a:spcAft>
              <a:buClr>
                <a:schemeClr val="dk1"/>
              </a:buClr>
              <a:buSzPct val="100000"/>
              <a:buChar char="•"/>
            </a:pPr>
            <a:r>
              <a:rPr lang="en-US"/>
              <a:t>    print()</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Copying a List</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my_foods = [‘roti', ‘subzi', ‘curd']</a:t>
            </a:r>
            <a:endParaRPr/>
          </a:p>
          <a:p>
            <a:pPr indent="-228600" lvl="0" marL="228600" rtl="0" algn="l">
              <a:lnSpc>
                <a:spcPct val="90000"/>
              </a:lnSpc>
              <a:spcBef>
                <a:spcPts val="1000"/>
              </a:spcBef>
              <a:spcAft>
                <a:spcPts val="0"/>
              </a:spcAft>
              <a:buClr>
                <a:schemeClr val="dk1"/>
              </a:buClr>
              <a:buSzPts val="2800"/>
              <a:buChar char="•"/>
            </a:pPr>
            <a:r>
              <a:rPr lang="en-US"/>
              <a:t>friend_foods = my_foods[:]</a:t>
            </a:r>
            <a:endParaRPr/>
          </a:p>
          <a:p>
            <a:pPr indent="-228600" lvl="0" marL="228600" rtl="0" algn="l">
              <a:lnSpc>
                <a:spcPct val="90000"/>
              </a:lnSpc>
              <a:spcBef>
                <a:spcPts val="1000"/>
              </a:spcBef>
              <a:spcAft>
                <a:spcPts val="0"/>
              </a:spcAft>
              <a:buClr>
                <a:schemeClr val="dk1"/>
              </a:buClr>
              <a:buSzPts val="2800"/>
              <a:buChar char="•"/>
            </a:pPr>
            <a:r>
              <a:rPr lang="en-US"/>
              <a:t>print("My favorite foods are:")</a:t>
            </a:r>
            <a:endParaRPr/>
          </a:p>
          <a:p>
            <a:pPr indent="-228600" lvl="0" marL="228600" rtl="0" algn="l">
              <a:lnSpc>
                <a:spcPct val="90000"/>
              </a:lnSpc>
              <a:spcBef>
                <a:spcPts val="1000"/>
              </a:spcBef>
              <a:spcAft>
                <a:spcPts val="0"/>
              </a:spcAft>
              <a:buClr>
                <a:schemeClr val="dk1"/>
              </a:buClr>
              <a:buSzPts val="2800"/>
              <a:buChar char="•"/>
            </a:pPr>
            <a:r>
              <a:rPr lang="en-US"/>
              <a:t>print(my_foods)</a:t>
            </a:r>
            <a:endParaRPr/>
          </a:p>
          <a:p>
            <a:pPr indent="-228600" lvl="0" marL="228600" rtl="0" algn="l">
              <a:lnSpc>
                <a:spcPct val="90000"/>
              </a:lnSpc>
              <a:spcBef>
                <a:spcPts val="1000"/>
              </a:spcBef>
              <a:spcAft>
                <a:spcPts val="0"/>
              </a:spcAft>
              <a:buClr>
                <a:schemeClr val="dk1"/>
              </a:buClr>
              <a:buSzPts val="2800"/>
              <a:buChar char="•"/>
            </a:pPr>
            <a:r>
              <a:rPr lang="en-US"/>
              <a:t>print("\nMy friend's favorite foods are:")</a:t>
            </a:r>
            <a:endParaRPr/>
          </a:p>
          <a:p>
            <a:pPr indent="-228600" lvl="0" marL="228600" rtl="0" algn="l">
              <a:lnSpc>
                <a:spcPct val="90000"/>
              </a:lnSpc>
              <a:spcBef>
                <a:spcPts val="1000"/>
              </a:spcBef>
              <a:spcAft>
                <a:spcPts val="0"/>
              </a:spcAft>
              <a:buClr>
                <a:schemeClr val="dk1"/>
              </a:buClr>
              <a:buSzPts val="2800"/>
              <a:buChar char="•"/>
            </a:pPr>
            <a:r>
              <a:rPr lang="en-US"/>
              <a:t>print(friend_foods)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Copied List is a Different List</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my_foods = [‘roti', ‘subzi', ‘curd']</a:t>
            </a:r>
            <a:endParaRPr/>
          </a:p>
          <a:p>
            <a:pPr indent="-228600" lvl="0" marL="228600" rtl="0" algn="l">
              <a:lnSpc>
                <a:spcPct val="90000"/>
              </a:lnSpc>
              <a:spcBef>
                <a:spcPts val="1000"/>
              </a:spcBef>
              <a:spcAft>
                <a:spcPts val="0"/>
              </a:spcAft>
              <a:buClr>
                <a:schemeClr val="dk1"/>
              </a:buClr>
              <a:buSzPct val="100000"/>
              <a:buChar char="•"/>
            </a:pPr>
            <a:r>
              <a:rPr lang="en-US"/>
              <a:t>friend_foods = my_foods[:]</a:t>
            </a:r>
            <a:endParaRPr/>
          </a:p>
          <a:p>
            <a:pPr indent="-228600" lvl="0" marL="228600" rtl="0" algn="l">
              <a:lnSpc>
                <a:spcPct val="90000"/>
              </a:lnSpc>
              <a:spcBef>
                <a:spcPts val="1000"/>
              </a:spcBef>
              <a:spcAft>
                <a:spcPts val="0"/>
              </a:spcAft>
              <a:buClr>
                <a:schemeClr val="dk1"/>
              </a:buClr>
              <a:buSzPct val="100000"/>
              <a:buChar char="•"/>
            </a:pPr>
            <a:r>
              <a:rPr lang="en-US"/>
              <a:t>my_foods.append('cannoli’)</a:t>
            </a:r>
            <a:endParaRPr/>
          </a:p>
          <a:p>
            <a:pPr indent="-228600" lvl="0" marL="228600" rtl="0" algn="l">
              <a:lnSpc>
                <a:spcPct val="90000"/>
              </a:lnSpc>
              <a:spcBef>
                <a:spcPts val="1000"/>
              </a:spcBef>
              <a:spcAft>
                <a:spcPts val="0"/>
              </a:spcAft>
              <a:buClr>
                <a:schemeClr val="dk1"/>
              </a:buClr>
              <a:buSzPct val="100000"/>
              <a:buChar char="•"/>
            </a:pPr>
            <a:r>
              <a:rPr lang="en-US"/>
              <a:t>friend_foods.append('ice cream’)</a:t>
            </a:r>
            <a:endParaRPr/>
          </a:p>
          <a:p>
            <a:pPr indent="-228600" lvl="0" marL="228600" rtl="0" algn="l">
              <a:lnSpc>
                <a:spcPct val="90000"/>
              </a:lnSpc>
              <a:spcBef>
                <a:spcPts val="1000"/>
              </a:spcBef>
              <a:spcAft>
                <a:spcPts val="0"/>
              </a:spcAft>
              <a:buClr>
                <a:schemeClr val="dk1"/>
              </a:buClr>
              <a:buSzPct val="100000"/>
              <a:buChar char="•"/>
            </a:pPr>
            <a:r>
              <a:rPr lang="en-US"/>
              <a:t>print("My favorite foods are:")</a:t>
            </a:r>
            <a:endParaRPr/>
          </a:p>
          <a:p>
            <a:pPr indent="-228600" lvl="0" marL="228600" rtl="0" algn="l">
              <a:lnSpc>
                <a:spcPct val="90000"/>
              </a:lnSpc>
              <a:spcBef>
                <a:spcPts val="1000"/>
              </a:spcBef>
              <a:spcAft>
                <a:spcPts val="0"/>
              </a:spcAft>
              <a:buClr>
                <a:schemeClr val="dk1"/>
              </a:buClr>
              <a:buSzPct val="100000"/>
              <a:buChar char="•"/>
            </a:pPr>
            <a:r>
              <a:rPr lang="en-US"/>
              <a:t>print(my_foods)</a:t>
            </a:r>
            <a:endParaRPr/>
          </a:p>
          <a:p>
            <a:pPr indent="-228600" lvl="0" marL="228600" rtl="0" algn="l">
              <a:lnSpc>
                <a:spcPct val="90000"/>
              </a:lnSpc>
              <a:spcBef>
                <a:spcPts val="1000"/>
              </a:spcBef>
              <a:spcAft>
                <a:spcPts val="0"/>
              </a:spcAft>
              <a:buClr>
                <a:schemeClr val="dk1"/>
              </a:buClr>
              <a:buSzPct val="100000"/>
              <a:buChar char="•"/>
            </a:pPr>
            <a:r>
              <a:rPr lang="en-US"/>
              <a:t>print("\nMy friend's favorite foods are:")</a:t>
            </a:r>
            <a:endParaRPr/>
          </a:p>
          <a:p>
            <a:pPr indent="-228600" lvl="0" marL="228600" rtl="0" algn="l">
              <a:lnSpc>
                <a:spcPct val="90000"/>
              </a:lnSpc>
              <a:spcBef>
                <a:spcPts val="1000"/>
              </a:spcBef>
              <a:spcAft>
                <a:spcPts val="0"/>
              </a:spcAft>
              <a:buClr>
                <a:schemeClr val="dk1"/>
              </a:buClr>
              <a:buSzPct val="100000"/>
              <a:buChar char="•"/>
            </a:pPr>
            <a:r>
              <a:rPr lang="en-US"/>
              <a:t>print(friend_foods)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But if we do </a:t>
            </a:r>
            <a:r>
              <a:rPr i="1" lang="en-US"/>
              <a:t>friend_foods = my_foods</a:t>
            </a:r>
            <a:r>
              <a:rPr lang="en-US"/>
              <a:t>, there is only one list to which both of these variables point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Slices: Using one of the programs you wrote earlier, add several lines to the end of the program that do the following: Print the message The first three items in the list are: Then use a slice to print the first three items from that program’s list. Print the message Three items from the middle of the list are:. Use a slice to print three items from the middle of the list. Print the message The last three items in the list are:. Use a slice to print the last three items in the list. </a:t>
            </a:r>
            <a:endParaRPr/>
          </a:p>
          <a:p>
            <a:pPr indent="-228600" lvl="0" marL="228600" rtl="0" algn="l">
              <a:lnSpc>
                <a:spcPct val="90000"/>
              </a:lnSpc>
              <a:spcBef>
                <a:spcPts val="1000"/>
              </a:spcBef>
              <a:spcAft>
                <a:spcPts val="0"/>
              </a:spcAft>
              <a:buClr>
                <a:schemeClr val="dk1"/>
              </a:buClr>
              <a:buSzPct val="100000"/>
              <a:buChar char="•"/>
            </a:pPr>
            <a:r>
              <a:rPr lang="en-US"/>
              <a:t>My Pizzas, Your Pizzas: Use the previous pizza code. Make a copy of the list of pizzas, and call it friend_pizzas. Then, do the following: Add a new pizza to the original list. Add a different pizza to the list friend_pizzas. Prove that you have two separate lists. Print the message My favorite pizzas are:, and then use a for loop to print the first list. Print the message My friend’s favorite pizzas are:, and then use a for loop to print the second list. Make sure each new pizza is stored in the appropriate list. </a:t>
            </a:r>
            <a:endParaRPr/>
          </a:p>
          <a:p>
            <a:pPr indent="-228600" lvl="0" marL="228600" rtl="0" algn="l">
              <a:lnSpc>
                <a:spcPct val="90000"/>
              </a:lnSpc>
              <a:spcBef>
                <a:spcPts val="1000"/>
              </a:spcBef>
              <a:spcAft>
                <a:spcPts val="0"/>
              </a:spcAft>
              <a:buClr>
                <a:schemeClr val="dk1"/>
              </a:buClr>
              <a:buSzPct val="100000"/>
              <a:buChar char="•"/>
            </a:pPr>
            <a:r>
              <a:rPr lang="en-US"/>
              <a:t>More Loops: All versions of foods.py have avoided using for loops when printing. Choose a version of foods.py, and write two for loops to print each list of foods.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Tuples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tuple </a:t>
            </a:r>
            <a:r>
              <a:rPr lang="en-US"/>
              <a:t>in Python is similar to a list, but it is </a:t>
            </a:r>
            <a:r>
              <a:rPr lang="en-US" u="sng"/>
              <a:t>immutable</a:t>
            </a:r>
            <a:r>
              <a:rPr lang="en-US"/>
              <a:t>, meaning its values cannot be changed</a:t>
            </a:r>
            <a:endParaRPr/>
          </a:p>
          <a:p>
            <a:pPr indent="-228600" lvl="0" marL="228600" rtl="0" algn="l">
              <a:lnSpc>
                <a:spcPct val="90000"/>
              </a:lnSpc>
              <a:spcBef>
                <a:spcPts val="1000"/>
              </a:spcBef>
              <a:spcAft>
                <a:spcPts val="0"/>
              </a:spcAft>
              <a:buClr>
                <a:schemeClr val="dk1"/>
              </a:buClr>
              <a:buSzPts val="2800"/>
              <a:buChar char="•"/>
            </a:pPr>
            <a:r>
              <a:rPr lang="en-US"/>
              <a:t>Tuples are written with parentheses () and each item is separated by a comma</a:t>
            </a:r>
            <a:endParaRPr/>
          </a:p>
          <a:p>
            <a:pPr indent="-228600" lvl="0" marL="228600" rtl="0" algn="l">
              <a:lnSpc>
                <a:spcPct val="90000"/>
              </a:lnSpc>
              <a:spcBef>
                <a:spcPts val="1000"/>
              </a:spcBef>
              <a:spcAft>
                <a:spcPts val="0"/>
              </a:spcAft>
              <a:buClr>
                <a:schemeClr val="dk1"/>
              </a:buClr>
              <a:buSzPts val="2800"/>
              <a:buChar char="•"/>
            </a:pPr>
            <a:r>
              <a:rPr lang="en-US"/>
              <a:t>We can store data belonging to any data type in a tuple, including mixed data (i.e. some numbers, some text, etc)</a:t>
            </a:r>
            <a:endParaRPr/>
          </a:p>
          <a:p>
            <a:pPr indent="-228600" lvl="0" marL="228600" rtl="0" algn="l">
              <a:lnSpc>
                <a:spcPct val="90000"/>
              </a:lnSpc>
              <a:spcBef>
                <a:spcPts val="1000"/>
              </a:spcBef>
              <a:spcAft>
                <a:spcPts val="0"/>
              </a:spcAft>
              <a:buClr>
                <a:schemeClr val="dk1"/>
              </a:buClr>
              <a:buSzPts val="2800"/>
              <a:buChar char="•"/>
            </a:pPr>
            <a:r>
              <a:rPr lang="en-US"/>
              <a:t>Declaring a tuple: my_tuple = (1, 2, 3, 4, 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Tuple Example</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bank_account = (“CDAC ACTS", 123456789, 500.00)</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Print out the account information</a:t>
            </a:r>
            <a:endParaRPr/>
          </a:p>
          <a:p>
            <a:pPr indent="-228600" lvl="0" marL="228600" rtl="0" algn="l">
              <a:lnSpc>
                <a:spcPct val="90000"/>
              </a:lnSpc>
              <a:spcBef>
                <a:spcPts val="1000"/>
              </a:spcBef>
              <a:spcAft>
                <a:spcPts val="0"/>
              </a:spcAft>
              <a:buClr>
                <a:schemeClr val="dk1"/>
              </a:buClr>
              <a:buSzPct val="100000"/>
              <a:buChar char="•"/>
            </a:pPr>
            <a:r>
              <a:rPr lang="en-US"/>
              <a:t>print("Account information:")</a:t>
            </a:r>
            <a:endParaRPr/>
          </a:p>
          <a:p>
            <a:pPr indent="-228600" lvl="0" marL="228600" rtl="0" algn="l">
              <a:lnSpc>
                <a:spcPct val="90000"/>
              </a:lnSpc>
              <a:spcBef>
                <a:spcPts val="1000"/>
              </a:spcBef>
              <a:spcAft>
                <a:spcPts val="0"/>
              </a:spcAft>
              <a:buClr>
                <a:schemeClr val="dk1"/>
              </a:buClr>
              <a:buSzPct val="100000"/>
              <a:buChar char="•"/>
            </a:pPr>
            <a:r>
              <a:rPr lang="en-US"/>
              <a:t>print("Account holder:", bank_account[0])</a:t>
            </a:r>
            <a:endParaRPr/>
          </a:p>
          <a:p>
            <a:pPr indent="-228600" lvl="0" marL="228600" rtl="0" algn="l">
              <a:lnSpc>
                <a:spcPct val="90000"/>
              </a:lnSpc>
              <a:spcBef>
                <a:spcPts val="1000"/>
              </a:spcBef>
              <a:spcAft>
                <a:spcPts val="0"/>
              </a:spcAft>
              <a:buClr>
                <a:schemeClr val="dk1"/>
              </a:buClr>
              <a:buSzPct val="100000"/>
              <a:buChar char="•"/>
            </a:pPr>
            <a:r>
              <a:rPr lang="en-US"/>
              <a:t>print("Account number:", bank_account[1])</a:t>
            </a:r>
            <a:endParaRPr/>
          </a:p>
          <a:p>
            <a:pPr indent="-228600" lvl="0" marL="228600" rtl="0" algn="l">
              <a:lnSpc>
                <a:spcPct val="90000"/>
              </a:lnSpc>
              <a:spcBef>
                <a:spcPts val="1000"/>
              </a:spcBef>
              <a:spcAft>
                <a:spcPts val="0"/>
              </a:spcAft>
              <a:buClr>
                <a:schemeClr val="dk1"/>
              </a:buClr>
              <a:buSzPct val="100000"/>
              <a:buChar char="•"/>
            </a:pPr>
            <a:r>
              <a:rPr lang="en-US"/>
              <a:t>print("Balance:", bank_account[2])</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You cannot modify a tuple, so the following lines of code will produce an error:</a:t>
            </a:r>
            <a:endParaRPr/>
          </a:p>
          <a:p>
            <a:pPr indent="-228600" lvl="0" marL="228600" rtl="0" algn="l">
              <a:lnSpc>
                <a:spcPct val="90000"/>
              </a:lnSpc>
              <a:spcBef>
                <a:spcPts val="1000"/>
              </a:spcBef>
              <a:spcAft>
                <a:spcPts val="0"/>
              </a:spcAft>
              <a:buClr>
                <a:schemeClr val="dk1"/>
              </a:buClr>
              <a:buSzPct val="100000"/>
              <a:buChar char="•"/>
            </a:pPr>
            <a:r>
              <a:rPr lang="en-US"/>
              <a:t># bank_account[2] -= 100.00</a:t>
            </a:r>
            <a:endParaRPr/>
          </a:p>
          <a:p>
            <a:pPr indent="-228600" lvl="0" marL="228600" rtl="0" algn="l">
              <a:lnSpc>
                <a:spcPct val="90000"/>
              </a:lnSpc>
              <a:spcBef>
                <a:spcPts val="1000"/>
              </a:spcBef>
              <a:spcAft>
                <a:spcPts val="0"/>
              </a:spcAft>
              <a:buClr>
                <a:schemeClr val="dk1"/>
              </a:buClr>
              <a:buSzPct val="100000"/>
              <a:buChar char="•"/>
            </a:pPr>
            <a:r>
              <a:rPr lang="en-US"/>
              <a:t># bank_account[2] += 200.00</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Tuple and </a:t>
            </a:r>
            <a:r>
              <a:rPr i="1" lang="en-US"/>
              <a:t>for</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shopping_cart = ("shirt", "pants", "shoes", "hat", "socks")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Print out the contents of the shopping cart</a:t>
            </a:r>
            <a:endParaRPr/>
          </a:p>
          <a:p>
            <a:pPr indent="-228600" lvl="0" marL="228600" rtl="0" algn="l">
              <a:lnSpc>
                <a:spcPct val="90000"/>
              </a:lnSpc>
              <a:spcBef>
                <a:spcPts val="1000"/>
              </a:spcBef>
              <a:spcAft>
                <a:spcPts val="0"/>
              </a:spcAft>
              <a:buClr>
                <a:schemeClr val="dk1"/>
              </a:buClr>
              <a:buSzPts val="2800"/>
              <a:buChar char="•"/>
            </a:pPr>
            <a:r>
              <a:rPr lang="en-US"/>
              <a:t>print("Shopping cart:")</a:t>
            </a:r>
            <a:endParaRPr/>
          </a:p>
          <a:p>
            <a:pPr indent="-228600" lvl="0" marL="228600" rtl="0" algn="l">
              <a:lnSpc>
                <a:spcPct val="90000"/>
              </a:lnSpc>
              <a:spcBef>
                <a:spcPts val="1000"/>
              </a:spcBef>
              <a:spcAft>
                <a:spcPts val="0"/>
              </a:spcAft>
              <a:buClr>
                <a:schemeClr val="dk1"/>
              </a:buClr>
              <a:buSzPts val="2800"/>
              <a:buChar char="•"/>
            </a:pPr>
            <a:r>
              <a:rPr lang="en-US"/>
              <a:t>for item in shopping_cart:</a:t>
            </a:r>
            <a:endParaRPr/>
          </a:p>
          <a:p>
            <a:pPr indent="-228600" lvl="0" marL="228600" rtl="0" algn="l">
              <a:lnSpc>
                <a:spcPct val="90000"/>
              </a:lnSpc>
              <a:spcBef>
                <a:spcPts val="1000"/>
              </a:spcBef>
              <a:spcAft>
                <a:spcPts val="0"/>
              </a:spcAft>
              <a:buClr>
                <a:schemeClr val="dk1"/>
              </a:buClr>
              <a:buSzPts val="2800"/>
              <a:buChar char="•"/>
            </a:pPr>
            <a:r>
              <a:rPr lang="en-US"/>
              <a:t>    print(item)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2023-10-26T13:01:56Z</dcterms:created>
  <dc:creator>Atul Kahate</dc:creator>
</cp:coreProperties>
</file>