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ingishard.com/html-and-css/" TargetMode="External"/><Relationship Id="rId2" Type="http://schemas.openxmlformats.org/officeDocument/2006/relationships/hyperlink" Target="http://html-css-js.com/" TargetMode="External"/><Relationship Id="rId1" Type="http://schemas.openxmlformats.org/officeDocument/2006/relationships/hyperlink" Target="https://www.internetingishard.com/html-and-css/" TargetMode="Externa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s://tympanus.net/codrops/css_reference/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30-css-best-practices-for-beginners--net-6741" TargetMode="External"/><Relationship Id="rId1" Type="http://schemas.openxmlformats.org/officeDocument/2006/relationships/hyperlink" Target="https://github.com/hail2u/html-best-practices" TargetMode="Externa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30-css-best-practices-for-beginners--net-6741" TargetMode="External"/><Relationship Id="rId1" Type="http://schemas.openxmlformats.org/officeDocument/2006/relationships/hyperlink" Target="https://github.com/hail2u/html-best-practice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ingishard.com/html-and-css/" TargetMode="External"/><Relationship Id="rId2" Type="http://schemas.openxmlformats.org/officeDocument/2006/relationships/hyperlink" Target="http://html-css-js.com/" TargetMode="External"/><Relationship Id="rId1" Type="http://schemas.openxmlformats.org/officeDocument/2006/relationships/hyperlink" Target="https://www.internetingishard.com/html-and-css/" TargetMode="Externa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s://tympanus.net/codrops/css_reference/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30-css-best-practices-for-beginners--net-6741" TargetMode="External"/><Relationship Id="rId1" Type="http://schemas.openxmlformats.org/officeDocument/2006/relationships/hyperlink" Target="https://github.com/hail2u/html-best-practices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tutsplus.com/tutorials/30-css-best-practices-for-beginners--net-6741" TargetMode="External"/><Relationship Id="rId1" Type="http://schemas.openxmlformats.org/officeDocument/2006/relationships/hyperlink" Target="https://github.com/hail2u/html-best-practic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1B770-1EB7-4633-82E5-BA144327A2B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20A2FC9-C12F-4271-8D97-E479697FB284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44346458-C1D3-495E-8121-E1A4676098DA}" type="parTrans" cxnId="{667BCA90-84F7-4670-A3D1-632982C5C09B}">
      <dgm:prSet/>
      <dgm:spPr/>
      <dgm:t>
        <a:bodyPr/>
        <a:lstStyle/>
        <a:p>
          <a:endParaRPr lang="en-US"/>
        </a:p>
      </dgm:t>
    </dgm:pt>
    <dgm:pt modelId="{4889DE9C-0DF3-4B1C-95E7-F726263C754C}" type="sibTrans" cxnId="{667BCA90-84F7-4670-A3D1-632982C5C09B}">
      <dgm:prSet/>
      <dgm:spPr/>
      <dgm:t>
        <a:bodyPr/>
        <a:lstStyle/>
        <a:p>
          <a:endParaRPr lang="en-US"/>
        </a:p>
      </dgm:t>
    </dgm:pt>
    <dgm:pt modelId="{605D65F5-2637-421B-99A4-3FEC5B423D8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23ACEC1E-21D5-4897-BD11-DB3122F96F1A}" type="parTrans" cxnId="{417A4AB3-1C75-4844-A64D-2F46F8BC7303}">
      <dgm:prSet/>
      <dgm:spPr/>
      <dgm:t>
        <a:bodyPr/>
        <a:lstStyle/>
        <a:p>
          <a:endParaRPr lang="en-US"/>
        </a:p>
      </dgm:t>
    </dgm:pt>
    <dgm:pt modelId="{0B11EB83-71A2-4285-95EE-428FD89C165F}" type="sibTrans" cxnId="{417A4AB3-1C75-4844-A64D-2F46F8BC7303}">
      <dgm:prSet/>
      <dgm:spPr/>
      <dgm:t>
        <a:bodyPr/>
        <a:lstStyle/>
        <a:p>
          <a:endParaRPr lang="en-US"/>
        </a:p>
      </dgm:t>
    </dgm:pt>
    <dgm:pt modelId="{09128748-38D7-4F4A-AD44-AF085E91E28B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E2CFD30E-A8CB-4EDB-936D-1CC0D6EC076F}" type="parTrans" cxnId="{DD9B4894-345A-4B8A-86C5-3CA584842C41}">
      <dgm:prSet/>
      <dgm:spPr/>
      <dgm:t>
        <a:bodyPr/>
        <a:lstStyle/>
        <a:p>
          <a:endParaRPr lang="en-US"/>
        </a:p>
      </dgm:t>
    </dgm:pt>
    <dgm:pt modelId="{FAE9652C-BF0E-431F-8B94-4A6F83906BDC}" type="sibTrans" cxnId="{DD9B4894-345A-4B8A-86C5-3CA584842C41}">
      <dgm:prSet/>
      <dgm:spPr/>
      <dgm:t>
        <a:bodyPr/>
        <a:lstStyle/>
        <a:p>
          <a:endParaRPr lang="en-US"/>
        </a:p>
      </dgm:t>
    </dgm:pt>
    <dgm:pt modelId="{4F87B178-7615-47B8-9779-8A4EF5999681}" type="pres">
      <dgm:prSet presAssocID="{F241B770-1EB7-4633-82E5-BA144327A2BB}" presName="Name0" presStyleCnt="0">
        <dgm:presLayoutVars>
          <dgm:dir/>
          <dgm:resizeHandles val="exact"/>
        </dgm:presLayoutVars>
      </dgm:prSet>
      <dgm:spPr/>
    </dgm:pt>
    <dgm:pt modelId="{5CBE4A6A-14BE-4047-898B-63990E33B8F2}" type="pres">
      <dgm:prSet presAssocID="{320A2FC9-C12F-4271-8D97-E479697FB284}" presName="node" presStyleLbl="node1" presStyleIdx="0" presStyleCnt="3">
        <dgm:presLayoutVars>
          <dgm:bulletEnabled val="1"/>
        </dgm:presLayoutVars>
      </dgm:prSet>
      <dgm:spPr/>
    </dgm:pt>
    <dgm:pt modelId="{3A2A8205-0835-4518-9F92-33C2CEA27FFA}" type="pres">
      <dgm:prSet presAssocID="{4889DE9C-0DF3-4B1C-95E7-F726263C754C}" presName="sibTrans" presStyleLbl="sibTrans2D1" presStyleIdx="0" presStyleCnt="2"/>
      <dgm:spPr/>
    </dgm:pt>
    <dgm:pt modelId="{5F107911-A29F-4080-A39A-039CA314550C}" type="pres">
      <dgm:prSet presAssocID="{4889DE9C-0DF3-4B1C-95E7-F726263C754C}" presName="connectorText" presStyleLbl="sibTrans2D1" presStyleIdx="0" presStyleCnt="2"/>
      <dgm:spPr/>
    </dgm:pt>
    <dgm:pt modelId="{B4A97113-D442-4D2D-BF42-7BF64F88B00D}" type="pres">
      <dgm:prSet presAssocID="{605D65F5-2637-421B-99A4-3FEC5B423D82}" presName="node" presStyleLbl="node1" presStyleIdx="1" presStyleCnt="3">
        <dgm:presLayoutVars>
          <dgm:bulletEnabled val="1"/>
        </dgm:presLayoutVars>
      </dgm:prSet>
      <dgm:spPr/>
    </dgm:pt>
    <dgm:pt modelId="{7C3565C4-CBC4-434A-B07A-ACFEC0CC30FD}" type="pres">
      <dgm:prSet presAssocID="{0B11EB83-71A2-4285-95EE-428FD89C165F}" presName="sibTrans" presStyleLbl="sibTrans2D1" presStyleIdx="1" presStyleCnt="2"/>
      <dgm:spPr/>
    </dgm:pt>
    <dgm:pt modelId="{692B403D-B886-43D4-AFC4-F83D01C286AE}" type="pres">
      <dgm:prSet presAssocID="{0B11EB83-71A2-4285-95EE-428FD89C165F}" presName="connectorText" presStyleLbl="sibTrans2D1" presStyleIdx="1" presStyleCnt="2"/>
      <dgm:spPr/>
    </dgm:pt>
    <dgm:pt modelId="{6DF23964-A51C-4E12-A0FE-314B2DF72EAE}" type="pres">
      <dgm:prSet presAssocID="{09128748-38D7-4F4A-AD44-AF085E91E28B}" presName="node" presStyleLbl="node1" presStyleIdx="2" presStyleCnt="3">
        <dgm:presLayoutVars>
          <dgm:bulletEnabled val="1"/>
        </dgm:presLayoutVars>
      </dgm:prSet>
      <dgm:spPr/>
    </dgm:pt>
  </dgm:ptLst>
  <dgm:cxnLst>
    <dgm:cxn modelId="{16A0C6E9-C529-4752-AEF5-42099B572FC7}" type="presOf" srcId="{4889DE9C-0DF3-4B1C-95E7-F726263C754C}" destId="{5F107911-A29F-4080-A39A-039CA314550C}" srcOrd="1" destOrd="0" presId="urn:microsoft.com/office/officeart/2005/8/layout/process1"/>
    <dgm:cxn modelId="{9C161162-4E51-42D1-9F04-908310F588C9}" type="presOf" srcId="{4889DE9C-0DF3-4B1C-95E7-F726263C754C}" destId="{3A2A8205-0835-4518-9F92-33C2CEA27FFA}" srcOrd="0" destOrd="0" presId="urn:microsoft.com/office/officeart/2005/8/layout/process1"/>
    <dgm:cxn modelId="{33840229-303F-46E8-99FA-B2498282E5D6}" type="presOf" srcId="{0B11EB83-71A2-4285-95EE-428FD89C165F}" destId="{7C3565C4-CBC4-434A-B07A-ACFEC0CC30FD}" srcOrd="0" destOrd="0" presId="urn:microsoft.com/office/officeart/2005/8/layout/process1"/>
    <dgm:cxn modelId="{BD4F1972-64C1-4180-8462-A09EE8A9F30D}" type="presOf" srcId="{F241B770-1EB7-4633-82E5-BA144327A2BB}" destId="{4F87B178-7615-47B8-9779-8A4EF5999681}" srcOrd="0" destOrd="0" presId="urn:microsoft.com/office/officeart/2005/8/layout/process1"/>
    <dgm:cxn modelId="{B3602FD1-C922-4F4E-BC73-776832C06425}" type="presOf" srcId="{0B11EB83-71A2-4285-95EE-428FD89C165F}" destId="{692B403D-B886-43D4-AFC4-F83D01C286AE}" srcOrd="1" destOrd="0" presId="urn:microsoft.com/office/officeart/2005/8/layout/process1"/>
    <dgm:cxn modelId="{820F691A-C114-404D-B677-D5DDB7866884}" type="presOf" srcId="{320A2FC9-C12F-4271-8D97-E479697FB284}" destId="{5CBE4A6A-14BE-4047-898B-63990E33B8F2}" srcOrd="0" destOrd="0" presId="urn:microsoft.com/office/officeart/2005/8/layout/process1"/>
    <dgm:cxn modelId="{417A4AB3-1C75-4844-A64D-2F46F8BC7303}" srcId="{F241B770-1EB7-4633-82E5-BA144327A2BB}" destId="{605D65F5-2637-421B-99A4-3FEC5B423D82}" srcOrd="1" destOrd="0" parTransId="{23ACEC1E-21D5-4897-BD11-DB3122F96F1A}" sibTransId="{0B11EB83-71A2-4285-95EE-428FD89C165F}"/>
    <dgm:cxn modelId="{96CD6ABD-E972-4D2D-A607-55BDC74E35BC}" type="presOf" srcId="{605D65F5-2637-421B-99A4-3FEC5B423D82}" destId="{B4A97113-D442-4D2D-BF42-7BF64F88B00D}" srcOrd="0" destOrd="0" presId="urn:microsoft.com/office/officeart/2005/8/layout/process1"/>
    <dgm:cxn modelId="{667BCA90-84F7-4670-A3D1-632982C5C09B}" srcId="{F241B770-1EB7-4633-82E5-BA144327A2BB}" destId="{320A2FC9-C12F-4271-8D97-E479697FB284}" srcOrd="0" destOrd="0" parTransId="{44346458-C1D3-495E-8121-E1A4676098DA}" sibTransId="{4889DE9C-0DF3-4B1C-95E7-F726263C754C}"/>
    <dgm:cxn modelId="{03BE6042-A4F5-4D65-8D5A-BCF06D453386}" type="presOf" srcId="{09128748-38D7-4F4A-AD44-AF085E91E28B}" destId="{6DF23964-A51C-4E12-A0FE-314B2DF72EAE}" srcOrd="0" destOrd="0" presId="urn:microsoft.com/office/officeart/2005/8/layout/process1"/>
    <dgm:cxn modelId="{DD9B4894-345A-4B8A-86C5-3CA584842C41}" srcId="{F241B770-1EB7-4633-82E5-BA144327A2BB}" destId="{09128748-38D7-4F4A-AD44-AF085E91E28B}" srcOrd="2" destOrd="0" parTransId="{E2CFD30E-A8CB-4EDB-936D-1CC0D6EC076F}" sibTransId="{FAE9652C-BF0E-431F-8B94-4A6F83906BDC}"/>
    <dgm:cxn modelId="{B9AE89B4-7A6F-4C3D-BF28-1CCF53FE20D1}" type="presParOf" srcId="{4F87B178-7615-47B8-9779-8A4EF5999681}" destId="{5CBE4A6A-14BE-4047-898B-63990E33B8F2}" srcOrd="0" destOrd="0" presId="urn:microsoft.com/office/officeart/2005/8/layout/process1"/>
    <dgm:cxn modelId="{8C60A53C-AC5F-49C6-8428-20ABDE88210A}" type="presParOf" srcId="{4F87B178-7615-47B8-9779-8A4EF5999681}" destId="{3A2A8205-0835-4518-9F92-33C2CEA27FFA}" srcOrd="1" destOrd="0" presId="urn:microsoft.com/office/officeart/2005/8/layout/process1"/>
    <dgm:cxn modelId="{53FE4ED5-44EF-44F0-B7A4-9CC45EC531BE}" type="presParOf" srcId="{3A2A8205-0835-4518-9F92-33C2CEA27FFA}" destId="{5F107911-A29F-4080-A39A-039CA314550C}" srcOrd="0" destOrd="0" presId="urn:microsoft.com/office/officeart/2005/8/layout/process1"/>
    <dgm:cxn modelId="{FA739A2B-6134-4E4B-A10C-E56EF43D25A7}" type="presParOf" srcId="{4F87B178-7615-47B8-9779-8A4EF5999681}" destId="{B4A97113-D442-4D2D-BF42-7BF64F88B00D}" srcOrd="2" destOrd="0" presId="urn:microsoft.com/office/officeart/2005/8/layout/process1"/>
    <dgm:cxn modelId="{468F0170-804E-4BA8-A5E0-BC2C8A80F304}" type="presParOf" srcId="{4F87B178-7615-47B8-9779-8A4EF5999681}" destId="{7C3565C4-CBC4-434A-B07A-ACFEC0CC30FD}" srcOrd="3" destOrd="0" presId="urn:microsoft.com/office/officeart/2005/8/layout/process1"/>
    <dgm:cxn modelId="{B6ED1720-B08F-40FB-B362-C8CAB910BB27}" type="presParOf" srcId="{7C3565C4-CBC4-434A-B07A-ACFEC0CC30FD}" destId="{692B403D-B886-43D4-AFC4-F83D01C286AE}" srcOrd="0" destOrd="0" presId="urn:microsoft.com/office/officeart/2005/8/layout/process1"/>
    <dgm:cxn modelId="{00196B1C-ACB9-43B5-95A9-8422BE857BEA}" type="presParOf" srcId="{4F87B178-7615-47B8-9779-8A4EF5999681}" destId="{6DF23964-A51C-4E12-A0FE-314B2DF72E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846D7D-2131-4F51-A0F8-21C77088C73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E941E0-E57A-4C8B-B312-4C80306CB97F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1"/>
            </a:rPr>
            <a:t>https://www.internetingishard.com/html-and-css/</a:t>
          </a:r>
          <a:endParaRPr lang="en-IN"/>
        </a:p>
      </dgm:t>
    </dgm:pt>
    <dgm:pt modelId="{7DB5E22A-FAF9-40DC-9937-50C122DF31E9}" type="parTrans" cxnId="{077CBC35-04F9-4075-B07E-740BA0966DC5}">
      <dgm:prSet/>
      <dgm:spPr/>
      <dgm:t>
        <a:bodyPr/>
        <a:lstStyle/>
        <a:p>
          <a:endParaRPr lang="en-US"/>
        </a:p>
      </dgm:t>
    </dgm:pt>
    <dgm:pt modelId="{EB63937A-4EB2-404B-9676-C1C426534A13}" type="sibTrans" cxnId="{077CBC35-04F9-4075-B07E-740BA0966DC5}">
      <dgm:prSet/>
      <dgm:spPr/>
      <dgm:t>
        <a:bodyPr/>
        <a:lstStyle/>
        <a:p>
          <a:endParaRPr lang="en-US"/>
        </a:p>
      </dgm:t>
    </dgm:pt>
    <dgm:pt modelId="{5CE3F103-9761-4B74-A4F1-F477A1C38530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2"/>
            </a:rPr>
            <a:t>http://html-css-js.com/</a:t>
          </a:r>
          <a:endParaRPr lang="en-IN"/>
        </a:p>
      </dgm:t>
    </dgm:pt>
    <dgm:pt modelId="{949BE11A-0AE8-4CE0-94AC-5F17A2871E47}" type="parTrans" cxnId="{0AFB1282-2527-4E6B-810F-23DA37385F74}">
      <dgm:prSet/>
      <dgm:spPr/>
      <dgm:t>
        <a:bodyPr/>
        <a:lstStyle/>
        <a:p>
          <a:endParaRPr lang="en-US"/>
        </a:p>
      </dgm:t>
    </dgm:pt>
    <dgm:pt modelId="{4D7DF82A-46EC-4C7C-BD02-77E407F4ECF4}" type="sibTrans" cxnId="{0AFB1282-2527-4E6B-810F-23DA37385F74}">
      <dgm:prSet/>
      <dgm:spPr/>
      <dgm:t>
        <a:bodyPr/>
        <a:lstStyle/>
        <a:p>
          <a:endParaRPr lang="en-US"/>
        </a:p>
      </dgm:t>
    </dgm:pt>
    <dgm:pt modelId="{501E9626-2720-48D7-A530-685C8DFF784D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3"/>
            </a:rPr>
            <a:t>https://internetingishard.com/html-and-css/</a:t>
          </a:r>
          <a:endParaRPr lang="en-IN"/>
        </a:p>
      </dgm:t>
    </dgm:pt>
    <dgm:pt modelId="{E5B85606-3535-4A87-821F-9679CC6FC93A}" type="parTrans" cxnId="{4B9B73AA-1AEA-47F3-8EE6-79E0902F6B97}">
      <dgm:prSet/>
      <dgm:spPr/>
      <dgm:t>
        <a:bodyPr/>
        <a:lstStyle/>
        <a:p>
          <a:endParaRPr lang="en-US"/>
        </a:p>
      </dgm:t>
    </dgm:pt>
    <dgm:pt modelId="{777B74D7-2C47-46E4-A284-9568809753F8}" type="sibTrans" cxnId="{4B9B73AA-1AEA-47F3-8EE6-79E0902F6B97}">
      <dgm:prSet/>
      <dgm:spPr/>
      <dgm:t>
        <a:bodyPr/>
        <a:lstStyle/>
        <a:p>
          <a:endParaRPr lang="en-US"/>
        </a:p>
      </dgm:t>
    </dgm:pt>
    <dgm:pt modelId="{BC7DA29C-33E5-4020-9C50-3590544357E3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4"/>
            </a:rPr>
            <a:t>https://tympanus.net/codrops/css_reference/</a:t>
          </a:r>
          <a:endParaRPr lang="en-IN"/>
        </a:p>
      </dgm:t>
    </dgm:pt>
    <dgm:pt modelId="{9B0FDCA3-A15B-4113-B047-E36C7912265D}" type="parTrans" cxnId="{B36FD7D4-1B66-4AE4-B56A-599197DBADBB}">
      <dgm:prSet/>
      <dgm:spPr/>
      <dgm:t>
        <a:bodyPr/>
        <a:lstStyle/>
        <a:p>
          <a:endParaRPr lang="en-US"/>
        </a:p>
      </dgm:t>
    </dgm:pt>
    <dgm:pt modelId="{0893C951-1457-45B7-B263-B5DF2886A537}" type="sibTrans" cxnId="{B36FD7D4-1B66-4AE4-B56A-599197DBADBB}">
      <dgm:prSet/>
      <dgm:spPr/>
      <dgm:t>
        <a:bodyPr/>
        <a:lstStyle/>
        <a:p>
          <a:endParaRPr lang="en-US"/>
        </a:p>
      </dgm:t>
    </dgm:pt>
    <dgm:pt modelId="{F492001F-FA95-48F2-8510-B900E95368D5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5"/>
            </a:rPr>
            <a:t>https://developer.mozilla.org/en-US/docs/Web</a:t>
          </a:r>
          <a:endParaRPr lang="en-IN"/>
        </a:p>
      </dgm:t>
    </dgm:pt>
    <dgm:pt modelId="{920C7F94-F790-42C0-8016-6C2B76A0B571}" type="parTrans" cxnId="{01E40F6D-6671-40EC-899F-EB9C4F02575D}">
      <dgm:prSet/>
      <dgm:spPr/>
      <dgm:t>
        <a:bodyPr/>
        <a:lstStyle/>
        <a:p>
          <a:endParaRPr lang="en-US"/>
        </a:p>
      </dgm:t>
    </dgm:pt>
    <dgm:pt modelId="{BB8F2A6D-77BC-476C-93A3-EE3C34935E6C}" type="sibTrans" cxnId="{01E40F6D-6671-40EC-899F-EB9C4F02575D}">
      <dgm:prSet/>
      <dgm:spPr/>
      <dgm:t>
        <a:bodyPr/>
        <a:lstStyle/>
        <a:p>
          <a:endParaRPr lang="en-US"/>
        </a:p>
      </dgm:t>
    </dgm:pt>
    <dgm:pt modelId="{27DD028E-2BD5-40EB-B510-73B36F19537E}">
      <dgm:prSet/>
      <dgm:spPr/>
      <dgm:t>
        <a:bodyPr/>
        <a:lstStyle/>
        <a:p>
          <a:pPr rtl="0"/>
          <a:endParaRPr lang="en-IN"/>
        </a:p>
      </dgm:t>
    </dgm:pt>
    <dgm:pt modelId="{61FB9AC6-9A83-4E64-B7DA-8C7B0270D96C}" type="parTrans" cxnId="{2A39C8D9-F2F0-4949-AE6D-C543F4CB4486}">
      <dgm:prSet/>
      <dgm:spPr/>
      <dgm:t>
        <a:bodyPr/>
        <a:lstStyle/>
        <a:p>
          <a:endParaRPr lang="en-US"/>
        </a:p>
      </dgm:t>
    </dgm:pt>
    <dgm:pt modelId="{4D5F1C83-8292-4037-BDA5-1BF626451B41}" type="sibTrans" cxnId="{2A39C8D9-F2F0-4949-AE6D-C543F4CB4486}">
      <dgm:prSet/>
      <dgm:spPr/>
      <dgm:t>
        <a:bodyPr/>
        <a:lstStyle/>
        <a:p>
          <a:endParaRPr lang="en-US"/>
        </a:p>
      </dgm:t>
    </dgm:pt>
    <dgm:pt modelId="{75AAB099-6567-4036-86D6-5EBE4D65C231}" type="pres">
      <dgm:prSet presAssocID="{E2846D7D-2131-4F51-A0F8-21C77088C739}" presName="Name0" presStyleCnt="0">
        <dgm:presLayoutVars>
          <dgm:dir/>
          <dgm:animLvl val="lvl"/>
          <dgm:resizeHandles val="exact"/>
        </dgm:presLayoutVars>
      </dgm:prSet>
      <dgm:spPr/>
    </dgm:pt>
    <dgm:pt modelId="{4F10C37C-64D0-4600-8CB8-D168FDE34138}" type="pres">
      <dgm:prSet presAssocID="{47E941E0-E57A-4C8B-B312-4C80306CB97F}" presName="linNode" presStyleCnt="0"/>
      <dgm:spPr/>
    </dgm:pt>
    <dgm:pt modelId="{B2F7381A-97C6-445A-8F50-0043CDCB0459}" type="pres">
      <dgm:prSet presAssocID="{47E941E0-E57A-4C8B-B312-4C80306CB97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94EE078-0484-4C31-89CC-8385E2EB590C}" type="pres">
      <dgm:prSet presAssocID="{EB63937A-4EB2-404B-9676-C1C426534A13}" presName="sp" presStyleCnt="0"/>
      <dgm:spPr/>
    </dgm:pt>
    <dgm:pt modelId="{331BCF6A-EBFE-4141-AC28-298859D60082}" type="pres">
      <dgm:prSet presAssocID="{5CE3F103-9761-4B74-A4F1-F477A1C38530}" presName="linNode" presStyleCnt="0"/>
      <dgm:spPr/>
    </dgm:pt>
    <dgm:pt modelId="{8420A010-4322-4820-A209-72BDD0265621}" type="pres">
      <dgm:prSet presAssocID="{5CE3F103-9761-4B74-A4F1-F477A1C3853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88D11AA-D4B5-48DA-9438-32A92309B22A}" type="pres">
      <dgm:prSet presAssocID="{4D7DF82A-46EC-4C7C-BD02-77E407F4ECF4}" presName="sp" presStyleCnt="0"/>
      <dgm:spPr/>
    </dgm:pt>
    <dgm:pt modelId="{CAEF771C-0DF3-4F7B-BC87-03F08ABE5098}" type="pres">
      <dgm:prSet presAssocID="{501E9626-2720-48D7-A530-685C8DFF784D}" presName="linNode" presStyleCnt="0"/>
      <dgm:spPr/>
    </dgm:pt>
    <dgm:pt modelId="{20EE34F1-961F-403F-8FBB-D7ED41F4D52E}" type="pres">
      <dgm:prSet presAssocID="{501E9626-2720-48D7-A530-685C8DFF784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E23F01C-A56F-4200-A421-3A990459D324}" type="pres">
      <dgm:prSet presAssocID="{777B74D7-2C47-46E4-A284-9568809753F8}" presName="sp" presStyleCnt="0"/>
      <dgm:spPr/>
    </dgm:pt>
    <dgm:pt modelId="{D3BDE366-94A8-4C2B-B654-E80A3752BC6C}" type="pres">
      <dgm:prSet presAssocID="{BC7DA29C-33E5-4020-9C50-3590544357E3}" presName="linNode" presStyleCnt="0"/>
      <dgm:spPr/>
    </dgm:pt>
    <dgm:pt modelId="{E9BA1828-2EDF-4153-A4F4-A628B3A97297}" type="pres">
      <dgm:prSet presAssocID="{BC7DA29C-33E5-4020-9C50-3590544357E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3D6175C-C9C2-4312-B9C5-D809F9182D46}" type="pres">
      <dgm:prSet presAssocID="{0893C951-1457-45B7-B263-B5DF2886A537}" presName="sp" presStyleCnt="0"/>
      <dgm:spPr/>
    </dgm:pt>
    <dgm:pt modelId="{49ACA6DF-7355-4585-919A-ED33D87A30F0}" type="pres">
      <dgm:prSet presAssocID="{F492001F-FA95-48F2-8510-B900E95368D5}" presName="linNode" presStyleCnt="0"/>
      <dgm:spPr/>
    </dgm:pt>
    <dgm:pt modelId="{D4BB542D-32BB-4D2F-BD90-5D0554B0CDB2}" type="pres">
      <dgm:prSet presAssocID="{F492001F-FA95-48F2-8510-B900E95368D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E41BFBD-055F-4FDF-ACD5-7E5EA37E0C1E}" type="pres">
      <dgm:prSet presAssocID="{BB8F2A6D-77BC-476C-93A3-EE3C34935E6C}" presName="sp" presStyleCnt="0"/>
      <dgm:spPr/>
    </dgm:pt>
    <dgm:pt modelId="{90052CC7-C6CB-426F-A3F0-3868A7079935}" type="pres">
      <dgm:prSet presAssocID="{27DD028E-2BD5-40EB-B510-73B36F19537E}" presName="linNode" presStyleCnt="0"/>
      <dgm:spPr/>
    </dgm:pt>
    <dgm:pt modelId="{BE6BBCC1-F58A-4967-938A-9587482F7C43}" type="pres">
      <dgm:prSet presAssocID="{27DD028E-2BD5-40EB-B510-73B36F19537E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B9B73AA-1AEA-47F3-8EE6-79E0902F6B97}" srcId="{E2846D7D-2131-4F51-A0F8-21C77088C739}" destId="{501E9626-2720-48D7-A530-685C8DFF784D}" srcOrd="2" destOrd="0" parTransId="{E5B85606-3535-4A87-821F-9679CC6FC93A}" sibTransId="{777B74D7-2C47-46E4-A284-9568809753F8}"/>
    <dgm:cxn modelId="{35B37678-5BC2-43EF-9441-F4F29ADB2401}" type="presOf" srcId="{501E9626-2720-48D7-A530-685C8DFF784D}" destId="{20EE34F1-961F-403F-8FBB-D7ED41F4D52E}" srcOrd="0" destOrd="0" presId="urn:microsoft.com/office/officeart/2005/8/layout/vList5"/>
    <dgm:cxn modelId="{2A39C8D9-F2F0-4949-AE6D-C543F4CB4486}" srcId="{E2846D7D-2131-4F51-A0F8-21C77088C739}" destId="{27DD028E-2BD5-40EB-B510-73B36F19537E}" srcOrd="5" destOrd="0" parTransId="{61FB9AC6-9A83-4E64-B7DA-8C7B0270D96C}" sibTransId="{4D5F1C83-8292-4037-BDA5-1BF626451B41}"/>
    <dgm:cxn modelId="{467D0FBA-F9A3-4452-A8C7-BD150107EF87}" type="presOf" srcId="{F492001F-FA95-48F2-8510-B900E95368D5}" destId="{D4BB542D-32BB-4D2F-BD90-5D0554B0CDB2}" srcOrd="0" destOrd="0" presId="urn:microsoft.com/office/officeart/2005/8/layout/vList5"/>
    <dgm:cxn modelId="{65B6E0EF-9985-4456-A2E3-D4E0559EE262}" type="presOf" srcId="{47E941E0-E57A-4C8B-B312-4C80306CB97F}" destId="{B2F7381A-97C6-445A-8F50-0043CDCB0459}" srcOrd="0" destOrd="0" presId="urn:microsoft.com/office/officeart/2005/8/layout/vList5"/>
    <dgm:cxn modelId="{8AC08899-FEA0-4DCF-A29A-2EBB849402B3}" type="presOf" srcId="{E2846D7D-2131-4F51-A0F8-21C77088C739}" destId="{75AAB099-6567-4036-86D6-5EBE4D65C231}" srcOrd="0" destOrd="0" presId="urn:microsoft.com/office/officeart/2005/8/layout/vList5"/>
    <dgm:cxn modelId="{0AFB1282-2527-4E6B-810F-23DA37385F74}" srcId="{E2846D7D-2131-4F51-A0F8-21C77088C739}" destId="{5CE3F103-9761-4B74-A4F1-F477A1C38530}" srcOrd="1" destOrd="0" parTransId="{949BE11A-0AE8-4CE0-94AC-5F17A2871E47}" sibTransId="{4D7DF82A-46EC-4C7C-BD02-77E407F4ECF4}"/>
    <dgm:cxn modelId="{77160D3B-2F1E-45B7-94EC-33DFA02AFDE2}" type="presOf" srcId="{BC7DA29C-33E5-4020-9C50-3590544357E3}" destId="{E9BA1828-2EDF-4153-A4F4-A628B3A97297}" srcOrd="0" destOrd="0" presId="urn:microsoft.com/office/officeart/2005/8/layout/vList5"/>
    <dgm:cxn modelId="{077CBC35-04F9-4075-B07E-740BA0966DC5}" srcId="{E2846D7D-2131-4F51-A0F8-21C77088C739}" destId="{47E941E0-E57A-4C8B-B312-4C80306CB97F}" srcOrd="0" destOrd="0" parTransId="{7DB5E22A-FAF9-40DC-9937-50C122DF31E9}" sibTransId="{EB63937A-4EB2-404B-9676-C1C426534A13}"/>
    <dgm:cxn modelId="{3C2C5D07-BED0-4EA7-B96D-256DDF07CA11}" type="presOf" srcId="{5CE3F103-9761-4B74-A4F1-F477A1C38530}" destId="{8420A010-4322-4820-A209-72BDD0265621}" srcOrd="0" destOrd="0" presId="urn:microsoft.com/office/officeart/2005/8/layout/vList5"/>
    <dgm:cxn modelId="{3801AC06-574B-46DC-AE0B-E321F5BBEE6B}" type="presOf" srcId="{27DD028E-2BD5-40EB-B510-73B36F19537E}" destId="{BE6BBCC1-F58A-4967-938A-9587482F7C43}" srcOrd="0" destOrd="0" presId="urn:microsoft.com/office/officeart/2005/8/layout/vList5"/>
    <dgm:cxn modelId="{01E40F6D-6671-40EC-899F-EB9C4F02575D}" srcId="{E2846D7D-2131-4F51-A0F8-21C77088C739}" destId="{F492001F-FA95-48F2-8510-B900E95368D5}" srcOrd="4" destOrd="0" parTransId="{920C7F94-F790-42C0-8016-6C2B76A0B571}" sibTransId="{BB8F2A6D-77BC-476C-93A3-EE3C34935E6C}"/>
    <dgm:cxn modelId="{B36FD7D4-1B66-4AE4-B56A-599197DBADBB}" srcId="{E2846D7D-2131-4F51-A0F8-21C77088C739}" destId="{BC7DA29C-33E5-4020-9C50-3590544357E3}" srcOrd="3" destOrd="0" parTransId="{9B0FDCA3-A15B-4113-B047-E36C7912265D}" sibTransId="{0893C951-1457-45B7-B263-B5DF2886A537}"/>
    <dgm:cxn modelId="{516AF43A-A689-4D0F-85FE-171DC0515A54}" type="presParOf" srcId="{75AAB099-6567-4036-86D6-5EBE4D65C231}" destId="{4F10C37C-64D0-4600-8CB8-D168FDE34138}" srcOrd="0" destOrd="0" presId="urn:microsoft.com/office/officeart/2005/8/layout/vList5"/>
    <dgm:cxn modelId="{27F3E68F-42AB-4380-AC96-F9BD3D9E1270}" type="presParOf" srcId="{4F10C37C-64D0-4600-8CB8-D168FDE34138}" destId="{B2F7381A-97C6-445A-8F50-0043CDCB0459}" srcOrd="0" destOrd="0" presId="urn:microsoft.com/office/officeart/2005/8/layout/vList5"/>
    <dgm:cxn modelId="{6AB8753B-494E-4C5F-BBCD-F5993F575F29}" type="presParOf" srcId="{75AAB099-6567-4036-86D6-5EBE4D65C231}" destId="{294EE078-0484-4C31-89CC-8385E2EB590C}" srcOrd="1" destOrd="0" presId="urn:microsoft.com/office/officeart/2005/8/layout/vList5"/>
    <dgm:cxn modelId="{0C33ECF6-0A24-41EF-A80E-1AF4941550BC}" type="presParOf" srcId="{75AAB099-6567-4036-86D6-5EBE4D65C231}" destId="{331BCF6A-EBFE-4141-AC28-298859D60082}" srcOrd="2" destOrd="0" presId="urn:microsoft.com/office/officeart/2005/8/layout/vList5"/>
    <dgm:cxn modelId="{46F4AD04-0436-4896-B041-3364A4C8217B}" type="presParOf" srcId="{331BCF6A-EBFE-4141-AC28-298859D60082}" destId="{8420A010-4322-4820-A209-72BDD0265621}" srcOrd="0" destOrd="0" presId="urn:microsoft.com/office/officeart/2005/8/layout/vList5"/>
    <dgm:cxn modelId="{24C33B98-C804-4E92-AE33-F734673ECA69}" type="presParOf" srcId="{75AAB099-6567-4036-86D6-5EBE4D65C231}" destId="{A88D11AA-D4B5-48DA-9438-32A92309B22A}" srcOrd="3" destOrd="0" presId="urn:microsoft.com/office/officeart/2005/8/layout/vList5"/>
    <dgm:cxn modelId="{EE014DC2-3035-44E1-A16C-6133ECD73EAC}" type="presParOf" srcId="{75AAB099-6567-4036-86D6-5EBE4D65C231}" destId="{CAEF771C-0DF3-4F7B-BC87-03F08ABE5098}" srcOrd="4" destOrd="0" presId="urn:microsoft.com/office/officeart/2005/8/layout/vList5"/>
    <dgm:cxn modelId="{93F35BA5-A087-4D6D-A6A7-0735F50DEF61}" type="presParOf" srcId="{CAEF771C-0DF3-4F7B-BC87-03F08ABE5098}" destId="{20EE34F1-961F-403F-8FBB-D7ED41F4D52E}" srcOrd="0" destOrd="0" presId="urn:microsoft.com/office/officeart/2005/8/layout/vList5"/>
    <dgm:cxn modelId="{2B425ACF-3711-40B5-8AC8-464A3F1BF7F4}" type="presParOf" srcId="{75AAB099-6567-4036-86D6-5EBE4D65C231}" destId="{8E23F01C-A56F-4200-A421-3A990459D324}" srcOrd="5" destOrd="0" presId="urn:microsoft.com/office/officeart/2005/8/layout/vList5"/>
    <dgm:cxn modelId="{6E9ECD1F-DA93-4291-AD59-1E91F83AC82E}" type="presParOf" srcId="{75AAB099-6567-4036-86D6-5EBE4D65C231}" destId="{D3BDE366-94A8-4C2B-B654-E80A3752BC6C}" srcOrd="6" destOrd="0" presId="urn:microsoft.com/office/officeart/2005/8/layout/vList5"/>
    <dgm:cxn modelId="{A81DDFCB-4447-4486-A072-C989C91F856E}" type="presParOf" srcId="{D3BDE366-94A8-4C2B-B654-E80A3752BC6C}" destId="{E9BA1828-2EDF-4153-A4F4-A628B3A97297}" srcOrd="0" destOrd="0" presId="urn:microsoft.com/office/officeart/2005/8/layout/vList5"/>
    <dgm:cxn modelId="{FE802E50-BD91-421D-B0CC-661BE4063ED0}" type="presParOf" srcId="{75AAB099-6567-4036-86D6-5EBE4D65C231}" destId="{63D6175C-C9C2-4312-B9C5-D809F9182D46}" srcOrd="7" destOrd="0" presId="urn:microsoft.com/office/officeart/2005/8/layout/vList5"/>
    <dgm:cxn modelId="{27D654CA-2EAA-4DA4-84B6-6CB76A2DD689}" type="presParOf" srcId="{75AAB099-6567-4036-86D6-5EBE4D65C231}" destId="{49ACA6DF-7355-4585-919A-ED33D87A30F0}" srcOrd="8" destOrd="0" presId="urn:microsoft.com/office/officeart/2005/8/layout/vList5"/>
    <dgm:cxn modelId="{141B9843-E4DB-4D7E-8A0E-5BCAE2658DFA}" type="presParOf" srcId="{49ACA6DF-7355-4585-919A-ED33D87A30F0}" destId="{D4BB542D-32BB-4D2F-BD90-5D0554B0CDB2}" srcOrd="0" destOrd="0" presId="urn:microsoft.com/office/officeart/2005/8/layout/vList5"/>
    <dgm:cxn modelId="{755B928E-20AD-4733-821B-5842E3C52822}" type="presParOf" srcId="{75AAB099-6567-4036-86D6-5EBE4D65C231}" destId="{CE41BFBD-055F-4FDF-ACD5-7E5EA37E0C1E}" srcOrd="9" destOrd="0" presId="urn:microsoft.com/office/officeart/2005/8/layout/vList5"/>
    <dgm:cxn modelId="{7186D977-42DF-452F-A072-8BE096ED4A73}" type="presParOf" srcId="{75AAB099-6567-4036-86D6-5EBE4D65C231}" destId="{90052CC7-C6CB-426F-A3F0-3868A7079935}" srcOrd="10" destOrd="0" presId="urn:microsoft.com/office/officeart/2005/8/layout/vList5"/>
    <dgm:cxn modelId="{E8E2FDCF-3898-42CB-BB26-504DB50F47EA}" type="presParOf" srcId="{90052CC7-C6CB-426F-A3F0-3868A7079935}" destId="{BE6BBCC1-F58A-4967-938A-9587482F7C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0FF9D-C225-4F71-AE64-1BE47E6B1E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18C2B2-664E-4F3D-BEA3-D38F767CBAB1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1"/>
            </a:rPr>
            <a:t>https://github.com/hail2u/html-best-practices</a:t>
          </a:r>
          <a:endParaRPr lang="en-IN"/>
        </a:p>
      </dgm:t>
    </dgm:pt>
    <dgm:pt modelId="{9BA40636-1385-40C3-AB3C-64179EBF4919}" type="parTrans" cxnId="{20B0206C-CE7B-43DE-9336-672199CC0CBC}">
      <dgm:prSet/>
      <dgm:spPr/>
      <dgm:t>
        <a:bodyPr/>
        <a:lstStyle/>
        <a:p>
          <a:endParaRPr lang="en-US"/>
        </a:p>
      </dgm:t>
    </dgm:pt>
    <dgm:pt modelId="{584EE6D4-C28F-4629-9B51-9539479638E8}" type="sibTrans" cxnId="{20B0206C-CE7B-43DE-9336-672199CC0CBC}">
      <dgm:prSet/>
      <dgm:spPr/>
      <dgm:t>
        <a:bodyPr/>
        <a:lstStyle/>
        <a:p>
          <a:endParaRPr lang="en-US"/>
        </a:p>
      </dgm:t>
    </dgm:pt>
    <dgm:pt modelId="{37E09D3B-97B1-4CF3-81B7-0BBE429AC62E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2"/>
            </a:rPr>
            <a:t>https://code.tutsplus.com/tutorials/30-css-best-practices-for-beginners--net-6741</a:t>
          </a:r>
          <a:br>
            <a:rPr lang="en-US" b="0" i="0" baseline="0" smtClean="0">
              <a:hlinkClick xmlns:r="http://schemas.openxmlformats.org/officeDocument/2006/relationships" r:id="rId2"/>
            </a:rPr>
          </a:br>
          <a:endParaRPr lang="en-IN"/>
        </a:p>
      </dgm:t>
    </dgm:pt>
    <dgm:pt modelId="{CBC787D7-61E1-48F5-A6C0-521EE51A080F}" type="parTrans" cxnId="{8C92D608-DC33-4776-AA2F-5C1B23B80798}">
      <dgm:prSet/>
      <dgm:spPr/>
      <dgm:t>
        <a:bodyPr/>
        <a:lstStyle/>
        <a:p>
          <a:endParaRPr lang="en-US"/>
        </a:p>
      </dgm:t>
    </dgm:pt>
    <dgm:pt modelId="{AC8B430D-9919-4453-A3A1-64B85693C30D}" type="sibTrans" cxnId="{8C92D608-DC33-4776-AA2F-5C1B23B80798}">
      <dgm:prSet/>
      <dgm:spPr/>
      <dgm:t>
        <a:bodyPr/>
        <a:lstStyle/>
        <a:p>
          <a:endParaRPr lang="en-US"/>
        </a:p>
      </dgm:t>
    </dgm:pt>
    <dgm:pt modelId="{B5AB4D2A-F847-4A42-9963-3A7594D9B146}" type="pres">
      <dgm:prSet presAssocID="{0930FF9D-C225-4F71-AE64-1BE47E6B1EC3}" presName="linear" presStyleCnt="0">
        <dgm:presLayoutVars>
          <dgm:animLvl val="lvl"/>
          <dgm:resizeHandles val="exact"/>
        </dgm:presLayoutVars>
      </dgm:prSet>
      <dgm:spPr/>
    </dgm:pt>
    <dgm:pt modelId="{33C41F7C-9675-4077-B9D5-9FC814A0F119}" type="pres">
      <dgm:prSet presAssocID="{0118C2B2-664E-4F3D-BEA3-D38F767CBA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C2D0EB-0E50-444E-9312-999CAA20E837}" type="pres">
      <dgm:prSet presAssocID="{584EE6D4-C28F-4629-9B51-9539479638E8}" presName="spacer" presStyleCnt="0"/>
      <dgm:spPr/>
    </dgm:pt>
    <dgm:pt modelId="{6DA13DEF-BEA2-45FE-9104-945059F279A6}" type="pres">
      <dgm:prSet presAssocID="{37E09D3B-97B1-4CF3-81B7-0BBE429AC6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92D608-DC33-4776-AA2F-5C1B23B80798}" srcId="{0930FF9D-C225-4F71-AE64-1BE47E6B1EC3}" destId="{37E09D3B-97B1-4CF3-81B7-0BBE429AC62E}" srcOrd="1" destOrd="0" parTransId="{CBC787D7-61E1-48F5-A6C0-521EE51A080F}" sibTransId="{AC8B430D-9919-4453-A3A1-64B85693C30D}"/>
    <dgm:cxn modelId="{D6FC9066-3DD1-41CE-9F65-8D9E8B31B9E5}" type="presOf" srcId="{37E09D3B-97B1-4CF3-81B7-0BBE429AC62E}" destId="{6DA13DEF-BEA2-45FE-9104-945059F279A6}" srcOrd="0" destOrd="0" presId="urn:microsoft.com/office/officeart/2005/8/layout/vList2"/>
    <dgm:cxn modelId="{20B0206C-CE7B-43DE-9336-672199CC0CBC}" srcId="{0930FF9D-C225-4F71-AE64-1BE47E6B1EC3}" destId="{0118C2B2-664E-4F3D-BEA3-D38F767CBAB1}" srcOrd="0" destOrd="0" parTransId="{9BA40636-1385-40C3-AB3C-64179EBF4919}" sibTransId="{584EE6D4-C28F-4629-9B51-9539479638E8}"/>
    <dgm:cxn modelId="{748124F9-E196-419F-8642-E5C18D3EB561}" type="presOf" srcId="{0930FF9D-C225-4F71-AE64-1BE47E6B1EC3}" destId="{B5AB4D2A-F847-4A42-9963-3A7594D9B146}" srcOrd="0" destOrd="0" presId="urn:microsoft.com/office/officeart/2005/8/layout/vList2"/>
    <dgm:cxn modelId="{520BB13D-786F-46E9-B292-B4956570801A}" type="presOf" srcId="{0118C2B2-664E-4F3D-BEA3-D38F767CBAB1}" destId="{33C41F7C-9675-4077-B9D5-9FC814A0F119}" srcOrd="0" destOrd="0" presId="urn:microsoft.com/office/officeart/2005/8/layout/vList2"/>
    <dgm:cxn modelId="{AB314F6B-4116-4EC8-B273-CD02A334BA6C}" type="presParOf" srcId="{B5AB4D2A-F847-4A42-9963-3A7594D9B146}" destId="{33C41F7C-9675-4077-B9D5-9FC814A0F119}" srcOrd="0" destOrd="0" presId="urn:microsoft.com/office/officeart/2005/8/layout/vList2"/>
    <dgm:cxn modelId="{BA76B645-0A56-49EC-9370-5291F083046D}" type="presParOf" srcId="{B5AB4D2A-F847-4A42-9963-3A7594D9B146}" destId="{6CC2D0EB-0E50-444E-9312-999CAA20E837}" srcOrd="1" destOrd="0" presId="urn:microsoft.com/office/officeart/2005/8/layout/vList2"/>
    <dgm:cxn modelId="{8601516D-1673-4649-A3DD-D6797E051279}" type="presParOf" srcId="{B5AB4D2A-F847-4A42-9963-3A7594D9B146}" destId="{6DA13DEF-BEA2-45FE-9104-945059F279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95CD6B-A8DC-412D-AFBC-0C177C7ACCD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56716D-45D4-4F48-83B1-350701C43A8C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1"/>
            </a:rPr>
            <a:t>https://github.com/hail2u/html-best-practices</a:t>
          </a:r>
          <a:endParaRPr lang="en-IN"/>
        </a:p>
      </dgm:t>
    </dgm:pt>
    <dgm:pt modelId="{440BD02D-174E-4898-BE27-42E1CF06DF3B}" type="parTrans" cxnId="{0D153150-48B8-4D09-BB7F-3A1C25E2F19E}">
      <dgm:prSet/>
      <dgm:spPr/>
      <dgm:t>
        <a:bodyPr/>
        <a:lstStyle/>
        <a:p>
          <a:endParaRPr lang="en-US"/>
        </a:p>
      </dgm:t>
    </dgm:pt>
    <dgm:pt modelId="{E894E3EB-A7BC-4CC9-B20C-26BB014BE93B}" type="sibTrans" cxnId="{0D153150-48B8-4D09-BB7F-3A1C25E2F19E}">
      <dgm:prSet/>
      <dgm:spPr/>
      <dgm:t>
        <a:bodyPr/>
        <a:lstStyle/>
        <a:p>
          <a:endParaRPr lang="en-US"/>
        </a:p>
      </dgm:t>
    </dgm:pt>
    <dgm:pt modelId="{35BE456E-7AEF-49B7-ACA6-DC4DF80D883D}">
      <dgm:prSet/>
      <dgm:spPr/>
      <dgm:t>
        <a:bodyPr/>
        <a:lstStyle/>
        <a:p>
          <a:pPr rtl="0"/>
          <a:r>
            <a:rPr lang="en-US" b="0" i="0" baseline="0" smtClean="0">
              <a:hlinkClick xmlns:r="http://schemas.openxmlformats.org/officeDocument/2006/relationships" r:id="rId2"/>
            </a:rPr>
            <a:t>https://code.tutsplus.com/tutorials/30-css-best-practices-for-beginners--net-6741</a:t>
          </a:r>
          <a:br>
            <a:rPr lang="en-US" b="0" i="0" baseline="0" smtClean="0">
              <a:hlinkClick xmlns:r="http://schemas.openxmlformats.org/officeDocument/2006/relationships" r:id="rId2"/>
            </a:rPr>
          </a:br>
          <a:endParaRPr lang="en-IN"/>
        </a:p>
      </dgm:t>
    </dgm:pt>
    <dgm:pt modelId="{A397AB71-15C2-4DCB-B526-CC5EA083D679}" type="parTrans" cxnId="{70FC2341-B770-403B-936B-4F0D924531BA}">
      <dgm:prSet/>
      <dgm:spPr/>
      <dgm:t>
        <a:bodyPr/>
        <a:lstStyle/>
        <a:p>
          <a:endParaRPr lang="en-US"/>
        </a:p>
      </dgm:t>
    </dgm:pt>
    <dgm:pt modelId="{C4B409C1-7F0B-4E8B-A019-9168F1C315DB}" type="sibTrans" cxnId="{70FC2341-B770-403B-936B-4F0D924531BA}">
      <dgm:prSet/>
      <dgm:spPr/>
      <dgm:t>
        <a:bodyPr/>
        <a:lstStyle/>
        <a:p>
          <a:endParaRPr lang="en-US"/>
        </a:p>
      </dgm:t>
    </dgm:pt>
    <dgm:pt modelId="{4F85A3F4-F90D-40F0-BDF6-2FCB12778106}" type="pres">
      <dgm:prSet presAssocID="{BE95CD6B-A8DC-412D-AFBC-0C177C7ACCD1}" presName="linear" presStyleCnt="0">
        <dgm:presLayoutVars>
          <dgm:animLvl val="lvl"/>
          <dgm:resizeHandles val="exact"/>
        </dgm:presLayoutVars>
      </dgm:prSet>
      <dgm:spPr/>
    </dgm:pt>
    <dgm:pt modelId="{6DF5E21B-816E-43AE-A969-F81BE4349BE7}" type="pres">
      <dgm:prSet presAssocID="{C356716D-45D4-4F48-83B1-350701C43A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0D5D3F-4B4B-4C4E-B9F1-C987E4F5085F}" type="pres">
      <dgm:prSet presAssocID="{E894E3EB-A7BC-4CC9-B20C-26BB014BE93B}" presName="spacer" presStyleCnt="0"/>
      <dgm:spPr/>
    </dgm:pt>
    <dgm:pt modelId="{9FBA5150-542A-4D31-BD21-CDEC155C0209}" type="pres">
      <dgm:prSet presAssocID="{35BE456E-7AEF-49B7-ACA6-DC4DF80D88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0FC2341-B770-403B-936B-4F0D924531BA}" srcId="{BE95CD6B-A8DC-412D-AFBC-0C177C7ACCD1}" destId="{35BE456E-7AEF-49B7-ACA6-DC4DF80D883D}" srcOrd="1" destOrd="0" parTransId="{A397AB71-15C2-4DCB-B526-CC5EA083D679}" sibTransId="{C4B409C1-7F0B-4E8B-A019-9168F1C315DB}"/>
    <dgm:cxn modelId="{13F35D55-BDF5-4F36-A5E4-BF000ED549D2}" type="presOf" srcId="{35BE456E-7AEF-49B7-ACA6-DC4DF80D883D}" destId="{9FBA5150-542A-4D31-BD21-CDEC155C0209}" srcOrd="0" destOrd="0" presId="urn:microsoft.com/office/officeart/2005/8/layout/vList2"/>
    <dgm:cxn modelId="{175A89FC-BA22-4C0E-85D0-A849EE595D62}" type="presOf" srcId="{C356716D-45D4-4F48-83B1-350701C43A8C}" destId="{6DF5E21B-816E-43AE-A969-F81BE4349BE7}" srcOrd="0" destOrd="0" presId="urn:microsoft.com/office/officeart/2005/8/layout/vList2"/>
    <dgm:cxn modelId="{F2071F1B-B84A-44CC-9B17-A73E30EF145C}" type="presOf" srcId="{BE95CD6B-A8DC-412D-AFBC-0C177C7ACCD1}" destId="{4F85A3F4-F90D-40F0-BDF6-2FCB12778106}" srcOrd="0" destOrd="0" presId="urn:microsoft.com/office/officeart/2005/8/layout/vList2"/>
    <dgm:cxn modelId="{0D153150-48B8-4D09-BB7F-3A1C25E2F19E}" srcId="{BE95CD6B-A8DC-412D-AFBC-0C177C7ACCD1}" destId="{C356716D-45D4-4F48-83B1-350701C43A8C}" srcOrd="0" destOrd="0" parTransId="{440BD02D-174E-4898-BE27-42E1CF06DF3B}" sibTransId="{E894E3EB-A7BC-4CC9-B20C-26BB014BE93B}"/>
    <dgm:cxn modelId="{AA835835-DD53-461F-B252-DBE1D1AE4C6C}" type="presParOf" srcId="{4F85A3F4-F90D-40F0-BDF6-2FCB12778106}" destId="{6DF5E21B-816E-43AE-A969-F81BE4349BE7}" srcOrd="0" destOrd="0" presId="urn:microsoft.com/office/officeart/2005/8/layout/vList2"/>
    <dgm:cxn modelId="{9CD335DB-97F6-49AB-A810-4829CB379B9A}" type="presParOf" srcId="{4F85A3F4-F90D-40F0-BDF6-2FCB12778106}" destId="{770D5D3F-4B4B-4C4E-B9F1-C987E4F5085F}" srcOrd="1" destOrd="0" presId="urn:microsoft.com/office/officeart/2005/8/layout/vList2"/>
    <dgm:cxn modelId="{335D2D30-E09D-4A97-AE90-1B364A67CF73}" type="presParOf" srcId="{4F85A3F4-F90D-40F0-BDF6-2FCB12778106}" destId="{9FBA5150-542A-4D31-BD21-CDEC155C02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00CBDC-42FE-479A-83C1-2A54E74C74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E2A92A-166E-4658-95CE-D79E54A01A77}">
      <dgm:prSet custT="1"/>
      <dgm:spPr>
        <a:solidFill>
          <a:schemeClr val="accent2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sz="3600" dirty="0" smtClean="0"/>
            <a:t>In Chrome, Safari and IE you have inbuilt developer tools. Activate them hitting F12</a:t>
          </a:r>
          <a:endParaRPr lang="en-IN" sz="3600" dirty="0"/>
        </a:p>
      </dgm:t>
    </dgm:pt>
    <dgm:pt modelId="{B75A0D34-F866-449D-970F-FF6FFFEDC523}" type="parTrans" cxnId="{43171752-7879-4F5C-89AF-3FC649ADBB0C}">
      <dgm:prSet/>
      <dgm:spPr/>
      <dgm:t>
        <a:bodyPr/>
        <a:lstStyle/>
        <a:p>
          <a:endParaRPr lang="en-US"/>
        </a:p>
      </dgm:t>
    </dgm:pt>
    <dgm:pt modelId="{5C1ADA92-6A70-4948-B20F-1141D20E127A}" type="sibTrans" cxnId="{43171752-7879-4F5C-89AF-3FC649ADBB0C}">
      <dgm:prSet/>
      <dgm:spPr/>
      <dgm:t>
        <a:bodyPr/>
        <a:lstStyle/>
        <a:p>
          <a:endParaRPr lang="en-US"/>
        </a:p>
      </dgm:t>
    </dgm:pt>
    <dgm:pt modelId="{19D5E43B-4F6C-4283-B6B0-EE281AFA81D9}" type="pres">
      <dgm:prSet presAssocID="{A300CBDC-42FE-479A-83C1-2A54E74C748B}" presName="linear" presStyleCnt="0">
        <dgm:presLayoutVars>
          <dgm:animLvl val="lvl"/>
          <dgm:resizeHandles val="exact"/>
        </dgm:presLayoutVars>
      </dgm:prSet>
      <dgm:spPr/>
    </dgm:pt>
    <dgm:pt modelId="{910A888C-C574-4F4E-AB27-DD248E0779CE}" type="pres">
      <dgm:prSet presAssocID="{01E2A92A-166E-4658-95CE-D79E54A01A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171752-7879-4F5C-89AF-3FC649ADBB0C}" srcId="{A300CBDC-42FE-479A-83C1-2A54E74C748B}" destId="{01E2A92A-166E-4658-95CE-D79E54A01A77}" srcOrd="0" destOrd="0" parTransId="{B75A0D34-F866-449D-970F-FF6FFFEDC523}" sibTransId="{5C1ADA92-6A70-4948-B20F-1141D20E127A}"/>
    <dgm:cxn modelId="{EA7D5667-9090-455C-94AD-40B595C29456}" type="presOf" srcId="{01E2A92A-166E-4658-95CE-D79E54A01A77}" destId="{910A888C-C574-4F4E-AB27-DD248E0779CE}" srcOrd="0" destOrd="0" presId="urn:microsoft.com/office/officeart/2005/8/layout/vList2"/>
    <dgm:cxn modelId="{EADEC4ED-1AE6-4217-BDC2-79186BBD903D}" type="presOf" srcId="{A300CBDC-42FE-479A-83C1-2A54E74C748B}" destId="{19D5E43B-4F6C-4283-B6B0-EE281AFA81D9}" srcOrd="0" destOrd="0" presId="urn:microsoft.com/office/officeart/2005/8/layout/vList2"/>
    <dgm:cxn modelId="{C8DB1109-2D62-4FC1-81D3-15AC16FC7B41}" type="presParOf" srcId="{19D5E43B-4F6C-4283-B6B0-EE281AFA81D9}" destId="{910A888C-C574-4F4E-AB27-DD248E0779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7CB53-0E14-4270-90B1-875D0E299EC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78248D-4CBE-4133-826F-FFDC5DB20015}">
      <dgm:prSet custT="1"/>
      <dgm:spPr/>
      <dgm:t>
        <a:bodyPr/>
        <a:lstStyle/>
        <a:p>
          <a:pPr rtl="0"/>
          <a:r>
            <a:rPr lang="en-US" sz="4400" dirty="0" smtClean="0"/>
            <a:t>The very next thing you could try is cloning a random website.</a:t>
          </a:r>
          <a:endParaRPr lang="en-IN" sz="4400" dirty="0"/>
        </a:p>
      </dgm:t>
    </dgm:pt>
    <dgm:pt modelId="{3B70A514-58E2-4C69-82C4-0658D8CA185F}" type="parTrans" cxnId="{D5D0773B-4C00-488F-BF38-133B47BE3728}">
      <dgm:prSet/>
      <dgm:spPr/>
      <dgm:t>
        <a:bodyPr/>
        <a:lstStyle/>
        <a:p>
          <a:endParaRPr lang="en-US"/>
        </a:p>
      </dgm:t>
    </dgm:pt>
    <dgm:pt modelId="{DC1E83BE-A625-4266-9185-F95DC0FBDF9C}" type="sibTrans" cxnId="{D5D0773B-4C00-488F-BF38-133B47BE3728}">
      <dgm:prSet/>
      <dgm:spPr/>
      <dgm:t>
        <a:bodyPr/>
        <a:lstStyle/>
        <a:p>
          <a:endParaRPr lang="en-US"/>
        </a:p>
      </dgm:t>
    </dgm:pt>
    <dgm:pt modelId="{33C30C4D-511A-4602-8CF2-5612080BB3AD}" type="pres">
      <dgm:prSet presAssocID="{B017CB53-0E14-4270-90B1-875D0E299EC1}" presName="linear" presStyleCnt="0">
        <dgm:presLayoutVars>
          <dgm:animLvl val="lvl"/>
          <dgm:resizeHandles val="exact"/>
        </dgm:presLayoutVars>
      </dgm:prSet>
      <dgm:spPr/>
    </dgm:pt>
    <dgm:pt modelId="{BD7A145E-71E9-400A-A23B-2E17965D9631}" type="pres">
      <dgm:prSet presAssocID="{8C78248D-4CBE-4133-826F-FFDC5DB2001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3B5F2-1574-4801-8E87-37207F248C79}" type="presOf" srcId="{B017CB53-0E14-4270-90B1-875D0E299EC1}" destId="{33C30C4D-511A-4602-8CF2-5612080BB3AD}" srcOrd="0" destOrd="0" presId="urn:microsoft.com/office/officeart/2005/8/layout/vList2"/>
    <dgm:cxn modelId="{D5D0773B-4C00-488F-BF38-133B47BE3728}" srcId="{B017CB53-0E14-4270-90B1-875D0E299EC1}" destId="{8C78248D-4CBE-4133-826F-FFDC5DB20015}" srcOrd="0" destOrd="0" parTransId="{3B70A514-58E2-4C69-82C4-0658D8CA185F}" sibTransId="{DC1E83BE-A625-4266-9185-F95DC0FBDF9C}"/>
    <dgm:cxn modelId="{1FE1D481-C074-418B-8378-EC82D592E592}" type="presOf" srcId="{8C78248D-4CBE-4133-826F-FFDC5DB20015}" destId="{BD7A145E-71E9-400A-A23B-2E17965D9631}" srcOrd="0" destOrd="0" presId="urn:microsoft.com/office/officeart/2005/8/layout/vList2"/>
    <dgm:cxn modelId="{2349DC4E-0ED5-4645-99C7-32C96E38988C}" type="presParOf" srcId="{33C30C4D-511A-4602-8CF2-5612080BB3AD}" destId="{BD7A145E-71E9-400A-A23B-2E17965D96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E4A6A-14BE-4047-898B-63990E33B8F2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Learn</a:t>
          </a:r>
          <a:endParaRPr lang="en-US" sz="4100" kern="1200" dirty="0"/>
        </a:p>
      </dsp:txBody>
      <dsp:txXfrm>
        <a:off x="57787" y="1395494"/>
        <a:ext cx="2665308" cy="1560349"/>
      </dsp:txXfrm>
    </dsp:sp>
    <dsp:sp modelId="{3A2A8205-0835-4518-9F92-33C2CEA27FF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B4A97113-D442-4D2D-BF42-7BF64F88B00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Practice</a:t>
          </a:r>
          <a:endParaRPr lang="en-US" sz="4100" kern="1200" dirty="0"/>
        </a:p>
      </dsp:txBody>
      <dsp:txXfrm>
        <a:off x="3925145" y="1395494"/>
        <a:ext cx="2665308" cy="1560349"/>
      </dsp:txXfrm>
    </dsp:sp>
    <dsp:sp modelId="{7C3565C4-CBC4-434A-B07A-ACFEC0CC30F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6DF23964-A51C-4E12-A0FE-314B2DF72EA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Implement</a:t>
          </a:r>
          <a:endParaRPr lang="en-US" sz="4100" kern="1200" dirty="0"/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381A-97C6-445A-8F50-0043CDCB0459}">
      <dsp:nvSpPr>
        <dsp:cNvPr id="0" name=""/>
        <dsp:cNvSpPr/>
      </dsp:nvSpPr>
      <dsp:spPr>
        <a:xfrm>
          <a:off x="3601704" y="1175"/>
          <a:ext cx="4051917" cy="684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>
              <a:hlinkClick xmlns:r="http://schemas.openxmlformats.org/officeDocument/2006/relationships" r:id="rId1"/>
            </a:rPr>
            <a:t>https://www.internetingishard.com/html-and-css/</a:t>
          </a:r>
          <a:endParaRPr lang="en-IN" sz="1400" kern="1200"/>
        </a:p>
      </dsp:txBody>
      <dsp:txXfrm>
        <a:off x="3635124" y="34595"/>
        <a:ext cx="3985077" cy="617779"/>
      </dsp:txXfrm>
    </dsp:sp>
    <dsp:sp modelId="{8420A010-4322-4820-A209-72BDD0265621}">
      <dsp:nvSpPr>
        <dsp:cNvPr id="0" name=""/>
        <dsp:cNvSpPr/>
      </dsp:nvSpPr>
      <dsp:spPr>
        <a:xfrm>
          <a:off x="3601704" y="720026"/>
          <a:ext cx="4051917" cy="6846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>
              <a:hlinkClick xmlns:r="http://schemas.openxmlformats.org/officeDocument/2006/relationships" r:id="rId2"/>
            </a:rPr>
            <a:t>http://html-css-js.com/</a:t>
          </a:r>
          <a:endParaRPr lang="en-IN" sz="1400" kern="1200"/>
        </a:p>
      </dsp:txBody>
      <dsp:txXfrm>
        <a:off x="3635124" y="753446"/>
        <a:ext cx="3985077" cy="617779"/>
      </dsp:txXfrm>
    </dsp:sp>
    <dsp:sp modelId="{20EE34F1-961F-403F-8FBB-D7ED41F4D52E}">
      <dsp:nvSpPr>
        <dsp:cNvPr id="0" name=""/>
        <dsp:cNvSpPr/>
      </dsp:nvSpPr>
      <dsp:spPr>
        <a:xfrm>
          <a:off x="3601704" y="1438877"/>
          <a:ext cx="4051917" cy="6846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>
              <a:hlinkClick xmlns:r="http://schemas.openxmlformats.org/officeDocument/2006/relationships" r:id="rId3"/>
            </a:rPr>
            <a:t>https://internetingishard.com/html-and-css/</a:t>
          </a:r>
          <a:endParaRPr lang="en-IN" sz="1400" kern="1200"/>
        </a:p>
      </dsp:txBody>
      <dsp:txXfrm>
        <a:off x="3635124" y="1472297"/>
        <a:ext cx="3985077" cy="617779"/>
      </dsp:txXfrm>
    </dsp:sp>
    <dsp:sp modelId="{E9BA1828-2EDF-4153-A4F4-A628B3A97297}">
      <dsp:nvSpPr>
        <dsp:cNvPr id="0" name=""/>
        <dsp:cNvSpPr/>
      </dsp:nvSpPr>
      <dsp:spPr>
        <a:xfrm>
          <a:off x="3601704" y="2157727"/>
          <a:ext cx="4051917" cy="684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>
              <a:hlinkClick xmlns:r="http://schemas.openxmlformats.org/officeDocument/2006/relationships" r:id="rId4"/>
            </a:rPr>
            <a:t>https://tympanus.net/codrops/css_reference/</a:t>
          </a:r>
          <a:endParaRPr lang="en-IN" sz="1400" kern="1200"/>
        </a:p>
      </dsp:txBody>
      <dsp:txXfrm>
        <a:off x="3635124" y="2191147"/>
        <a:ext cx="3985077" cy="617779"/>
      </dsp:txXfrm>
    </dsp:sp>
    <dsp:sp modelId="{D4BB542D-32BB-4D2F-BD90-5D0554B0CDB2}">
      <dsp:nvSpPr>
        <dsp:cNvPr id="0" name=""/>
        <dsp:cNvSpPr/>
      </dsp:nvSpPr>
      <dsp:spPr>
        <a:xfrm>
          <a:off x="3601704" y="2876578"/>
          <a:ext cx="4051917" cy="6846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>
              <a:hlinkClick xmlns:r="http://schemas.openxmlformats.org/officeDocument/2006/relationships" r:id="rId5"/>
            </a:rPr>
            <a:t>https://developer.mozilla.org/en-US/docs/Web</a:t>
          </a:r>
          <a:endParaRPr lang="en-IN" sz="1400" kern="1200"/>
        </a:p>
      </dsp:txBody>
      <dsp:txXfrm>
        <a:off x="3635124" y="2909998"/>
        <a:ext cx="3985077" cy="617779"/>
      </dsp:txXfrm>
    </dsp:sp>
    <dsp:sp modelId="{BE6BBCC1-F58A-4967-938A-9587482F7C43}">
      <dsp:nvSpPr>
        <dsp:cNvPr id="0" name=""/>
        <dsp:cNvSpPr/>
      </dsp:nvSpPr>
      <dsp:spPr>
        <a:xfrm>
          <a:off x="3601704" y="3595429"/>
          <a:ext cx="4051917" cy="684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3635124" y="3628849"/>
        <a:ext cx="3985077" cy="617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41F7C-9675-4077-B9D5-9FC814A0F119}">
      <dsp:nvSpPr>
        <dsp:cNvPr id="0" name=""/>
        <dsp:cNvSpPr/>
      </dsp:nvSpPr>
      <dsp:spPr>
        <a:xfrm>
          <a:off x="0" y="18850"/>
          <a:ext cx="9020418" cy="5164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smtClean="0">
              <a:hlinkClick xmlns:r="http://schemas.openxmlformats.org/officeDocument/2006/relationships" r:id="rId1"/>
            </a:rPr>
            <a:t>https://github.com/hail2u/html-best-practices</a:t>
          </a:r>
          <a:endParaRPr lang="en-IN" sz="1300" kern="1200"/>
        </a:p>
      </dsp:txBody>
      <dsp:txXfrm>
        <a:off x="25210" y="44060"/>
        <a:ext cx="8969998" cy="466007"/>
      </dsp:txXfrm>
    </dsp:sp>
    <dsp:sp modelId="{6DA13DEF-BEA2-45FE-9104-945059F279A6}">
      <dsp:nvSpPr>
        <dsp:cNvPr id="0" name=""/>
        <dsp:cNvSpPr/>
      </dsp:nvSpPr>
      <dsp:spPr>
        <a:xfrm>
          <a:off x="0" y="572718"/>
          <a:ext cx="9020418" cy="5164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smtClean="0">
              <a:hlinkClick xmlns:r="http://schemas.openxmlformats.org/officeDocument/2006/relationships" r:id="rId2"/>
            </a:rPr>
            <a:t>https://code.tutsplus.com/tutorials/30-css-best-practices-for-beginners--net-6741</a:t>
          </a:r>
          <a:br>
            <a:rPr lang="en-US" sz="1300" b="0" i="0" kern="1200" baseline="0" smtClean="0">
              <a:hlinkClick xmlns:r="http://schemas.openxmlformats.org/officeDocument/2006/relationships" r:id="rId2"/>
            </a:rPr>
          </a:br>
          <a:endParaRPr lang="en-IN" sz="1300" kern="1200"/>
        </a:p>
      </dsp:txBody>
      <dsp:txXfrm>
        <a:off x="25210" y="597928"/>
        <a:ext cx="8969998" cy="46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5E21B-816E-43AE-A969-F81BE4349BE7}">
      <dsp:nvSpPr>
        <dsp:cNvPr id="0" name=""/>
        <dsp:cNvSpPr/>
      </dsp:nvSpPr>
      <dsp:spPr>
        <a:xfrm>
          <a:off x="0" y="33854"/>
          <a:ext cx="8558753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smtClean="0">
              <a:hlinkClick xmlns:r="http://schemas.openxmlformats.org/officeDocument/2006/relationships" r:id="rId1"/>
            </a:rPr>
            <a:t>https://github.com/hail2u/html-best-practices</a:t>
          </a:r>
          <a:endParaRPr lang="en-IN" sz="1600" kern="1200"/>
        </a:p>
      </dsp:txBody>
      <dsp:txXfrm>
        <a:off x="31028" y="64882"/>
        <a:ext cx="8496697" cy="573546"/>
      </dsp:txXfrm>
    </dsp:sp>
    <dsp:sp modelId="{9FBA5150-542A-4D31-BD21-CDEC155C0209}">
      <dsp:nvSpPr>
        <dsp:cNvPr id="0" name=""/>
        <dsp:cNvSpPr/>
      </dsp:nvSpPr>
      <dsp:spPr>
        <a:xfrm>
          <a:off x="0" y="715537"/>
          <a:ext cx="8558753" cy="6356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smtClean="0">
              <a:hlinkClick xmlns:r="http://schemas.openxmlformats.org/officeDocument/2006/relationships" r:id="rId2"/>
            </a:rPr>
            <a:t>https://code.tutsplus.com/tutorials/30-css-best-practices-for-beginners--net-6741</a:t>
          </a:r>
          <a:br>
            <a:rPr lang="en-US" sz="1600" b="0" i="0" kern="1200" baseline="0" smtClean="0">
              <a:hlinkClick xmlns:r="http://schemas.openxmlformats.org/officeDocument/2006/relationships" r:id="rId2"/>
            </a:rPr>
          </a:br>
          <a:endParaRPr lang="en-IN" sz="1600" kern="1200"/>
        </a:p>
      </dsp:txBody>
      <dsp:txXfrm>
        <a:off x="31028" y="746565"/>
        <a:ext cx="8496697" cy="573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A888C-C574-4F4E-AB27-DD248E0779CE}">
      <dsp:nvSpPr>
        <dsp:cNvPr id="0" name=""/>
        <dsp:cNvSpPr/>
      </dsp:nvSpPr>
      <dsp:spPr>
        <a:xfrm>
          <a:off x="0" y="1453194"/>
          <a:ext cx="10515600" cy="1444949"/>
        </a:xfrm>
        <a:prstGeom prst="roundRect">
          <a:avLst/>
        </a:prstGeom>
        <a:solidFill>
          <a:schemeClr val="accent2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 Chrome, Safari and IE you have inbuilt developer tools. Activate them hitting F12</a:t>
          </a:r>
          <a:endParaRPr lang="en-IN" sz="3600" kern="1200" dirty="0"/>
        </a:p>
      </dsp:txBody>
      <dsp:txXfrm>
        <a:off x="70537" y="1523731"/>
        <a:ext cx="10374526" cy="130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A145E-71E9-400A-A23B-2E17965D9631}">
      <dsp:nvSpPr>
        <dsp:cNvPr id="0" name=""/>
        <dsp:cNvSpPr/>
      </dsp:nvSpPr>
      <dsp:spPr>
        <a:xfrm>
          <a:off x="0" y="1301094"/>
          <a:ext cx="10515600" cy="1749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The very next thing you could try is cloning a random website.</a:t>
          </a:r>
          <a:endParaRPr lang="en-IN" sz="4400" kern="1200" dirty="0"/>
        </a:p>
      </dsp:txBody>
      <dsp:txXfrm>
        <a:off x="85386" y="1386480"/>
        <a:ext cx="10344828" cy="1578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8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3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E45C-DB47-4772-9668-CD07610EA0DD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AE95-EBE2-42DC-9A9C-F51C7486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Frontend Development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                                        By </a:t>
            </a:r>
            <a:r>
              <a:rPr lang="en-US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Ritesh</a:t>
            </a: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Patel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				                             </a:t>
            </a:r>
            <a:r>
              <a:rPr lang="en-US" dirty="0" err="1" smtClean="0">
                <a:solidFill>
                  <a:srgbClr val="00B0F0"/>
                </a:solidFill>
                <a:latin typeface="Algerian" panose="04020705040A02060702" pitchFamily="82" charset="0"/>
              </a:rPr>
              <a:t>UIT,Allahabad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1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Approach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662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95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Learning</a:t>
            </a:r>
            <a:endParaRPr lang="en-IN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701083"/>
              </p:ext>
            </p:extLst>
          </p:nvPr>
        </p:nvGraphicFramePr>
        <p:xfrm>
          <a:off x="98474" y="2189913"/>
          <a:ext cx="11255326" cy="428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15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Practice sources for Markup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974056"/>
              </p:ext>
            </p:extLst>
          </p:nvPr>
        </p:nvGraphicFramePr>
        <p:xfrm>
          <a:off x="838200" y="3447295"/>
          <a:ext cx="9020418" cy="110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95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Practice sources for JS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644859"/>
              </p:ext>
            </p:extLst>
          </p:nvPr>
        </p:nvGraphicFramePr>
        <p:xfrm>
          <a:off x="838200" y="3393202"/>
          <a:ext cx="8558753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822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Tip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29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84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Bravo , You are a pro now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45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793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Frontend Development</vt:lpstr>
      <vt:lpstr>Approach </vt:lpstr>
      <vt:lpstr>Learning</vt:lpstr>
      <vt:lpstr>Practice sources for Markup</vt:lpstr>
      <vt:lpstr>Practice sources for JS</vt:lpstr>
      <vt:lpstr>Tip</vt:lpstr>
      <vt:lpstr>Bravo , You are a pro now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</dc:title>
  <dc:creator>NITESH PATEL</dc:creator>
  <cp:lastModifiedBy>NITESH PATEL</cp:lastModifiedBy>
  <cp:revision>6</cp:revision>
  <dcterms:created xsi:type="dcterms:W3CDTF">2021-07-22T14:11:38Z</dcterms:created>
  <dcterms:modified xsi:type="dcterms:W3CDTF">2021-07-22T14:54:34Z</dcterms:modified>
</cp:coreProperties>
</file>