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5" r:id="rId7"/>
    <p:sldId id="266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class-in-java/" TargetMode="External"/><Relationship Id="rId2" Type="http://schemas.openxmlformats.org/officeDocument/2006/relationships/hyperlink" Target="https://www.geeksforgeeks.org/stack-in-cpp-stl/" TargetMode="External"/><Relationship Id="rId1" Type="http://schemas.openxmlformats.org/officeDocument/2006/relationships/hyperlink" Target="https://www.geeksforgeeks.org/stack-data-structure-introduction-program/" TargetMode="External"/><Relationship Id="rId5" Type="http://schemas.openxmlformats.org/officeDocument/2006/relationships/hyperlink" Target="https://www.geeksforgeeks.org/c-sharp-stack-with-examples/" TargetMode="External"/><Relationship Id="rId4" Type="http://schemas.openxmlformats.org/officeDocument/2006/relationships/hyperlink" Target="https://www.geeksforgeeks.org/stack-in-python/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queue-in-python/" TargetMode="External"/><Relationship Id="rId3" Type="http://schemas.openxmlformats.org/officeDocument/2006/relationships/hyperlink" Target="https://www.geeksforgeeks.org/priority-queue-set-1-introduction/" TargetMode="External"/><Relationship Id="rId7" Type="http://schemas.openxmlformats.org/officeDocument/2006/relationships/hyperlink" Target="https://www.geeksforgeeks.org/queue-interface-java/" TargetMode="External"/><Relationship Id="rId2" Type="http://schemas.openxmlformats.org/officeDocument/2006/relationships/hyperlink" Target="https://www.geeksforgeeks.org/applications-of-queue-data-structure/" TargetMode="External"/><Relationship Id="rId1" Type="http://schemas.openxmlformats.org/officeDocument/2006/relationships/hyperlink" Target="https://www.geeksforgeeks.org/queue-set-1introduction-and-array-implementation/" TargetMode="External"/><Relationship Id="rId6" Type="http://schemas.openxmlformats.org/officeDocument/2006/relationships/hyperlink" Target="https://www.geeksforgeeks.org/circular-queue-set-1-introduction-array-implementation/" TargetMode="External"/><Relationship Id="rId5" Type="http://schemas.openxmlformats.org/officeDocument/2006/relationships/hyperlink" Target="https://www.geeksforgeeks.org/deque-set-1-introduction-applications/" TargetMode="External"/><Relationship Id="rId4" Type="http://schemas.openxmlformats.org/officeDocument/2006/relationships/hyperlink" Target="https://www.geeksforgeeks.org/applications-priority-queue/" TargetMode="External"/><Relationship Id="rId9" Type="http://schemas.openxmlformats.org/officeDocument/2006/relationships/hyperlink" Target="https://www.geeksforgeeks.org/c-sharp-queue-with-examples/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k-ary-heap/" TargetMode="External"/><Relationship Id="rId3" Type="http://schemas.openxmlformats.org/officeDocument/2006/relationships/hyperlink" Target="https://www.geeksforgeeks.org/g-fact-85/" TargetMode="External"/><Relationship Id="rId7" Type="http://schemas.openxmlformats.org/officeDocument/2006/relationships/hyperlink" Target="https://www.geeksforgeeks.org/leftist-tree-leftist-heap/" TargetMode="External"/><Relationship Id="rId2" Type="http://schemas.openxmlformats.org/officeDocument/2006/relationships/hyperlink" Target="https://www.geeksforgeeks.org/binary-heap/" TargetMode="External"/><Relationship Id="rId1" Type="http://schemas.openxmlformats.org/officeDocument/2006/relationships/hyperlink" Target="geeksforgeeks.org/stack-data-structure/?ref=lbp" TargetMode="External"/><Relationship Id="rId6" Type="http://schemas.openxmlformats.org/officeDocument/2006/relationships/hyperlink" Target="https://www.geeksforgeeks.org/fibonacci-heap-set-1-introduction/" TargetMode="External"/><Relationship Id="rId5" Type="http://schemas.openxmlformats.org/officeDocument/2006/relationships/hyperlink" Target="https://www.geeksforgeeks.org/binomial-heap-2/" TargetMode="External"/><Relationship Id="rId4" Type="http://schemas.openxmlformats.org/officeDocument/2006/relationships/hyperlink" Target="https://www.geeksforgeeks.org/applications-of-heap-data-structure/" TargetMode="Externa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check-for-balanced-parentheses-in-an-expression/" TargetMode="External"/><Relationship Id="rId3" Type="http://schemas.openxmlformats.org/officeDocument/2006/relationships/hyperlink" Target="https://www.geeksforgeeks.org/prefix-postfix-conversion/" TargetMode="External"/><Relationship Id="rId7" Type="http://schemas.openxmlformats.org/officeDocument/2006/relationships/hyperlink" Target="https://www.geeksforgeeks.org/the-stock-span-problem/" TargetMode="External"/><Relationship Id="rId2" Type="http://schemas.openxmlformats.org/officeDocument/2006/relationships/hyperlink" Target="https://www.geeksforgeeks.org/prefix-infix-conversion/" TargetMode="External"/><Relationship Id="rId1" Type="http://schemas.openxmlformats.org/officeDocument/2006/relationships/hyperlink" Target="https://www.geeksforgeeks.org/stack-set-2-infix-to-postfix/" TargetMode="External"/><Relationship Id="rId6" Type="http://schemas.openxmlformats.org/officeDocument/2006/relationships/hyperlink" Target="https://www.geeksforgeeks.org/convert-infix-prefix-notation/" TargetMode="External"/><Relationship Id="rId5" Type="http://schemas.openxmlformats.org/officeDocument/2006/relationships/hyperlink" Target="https://www.geeksforgeeks.org/postfix-to-infix/" TargetMode="External"/><Relationship Id="rId10" Type="http://schemas.openxmlformats.org/officeDocument/2006/relationships/hyperlink" Target="https://www.geeksforgeeks.org/next-greater-frequency-element/" TargetMode="External"/><Relationship Id="rId4" Type="http://schemas.openxmlformats.org/officeDocument/2006/relationships/hyperlink" Target="https://www.geeksforgeeks.org/postfix-prefix-conversion/" TargetMode="External"/><Relationship Id="rId9" Type="http://schemas.openxmlformats.org/officeDocument/2006/relationships/hyperlink" Target="https://www.geeksforgeeks.org/next-greater-element/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number-siblings-given-node-n-ary-tree/" TargetMode="External"/><Relationship Id="rId3" Type="http://schemas.openxmlformats.org/officeDocument/2006/relationships/hyperlink" Target="https://www.geeksforgeeks.org/level-order-tree-traversal/" TargetMode="External"/><Relationship Id="rId7" Type="http://schemas.openxmlformats.org/officeDocument/2006/relationships/hyperlink" Target="https://www.geeksforgeeks.org/check-if-a-given-binary-tree-is-complete-tree-or-not/" TargetMode="External"/><Relationship Id="rId2" Type="http://schemas.openxmlformats.org/officeDocument/2006/relationships/hyperlink" Target="https://www.geeksforgeeks.org/breadth-first-traversal-for-a-graph/" TargetMode="External"/><Relationship Id="rId1" Type="http://schemas.openxmlformats.org/officeDocument/2006/relationships/hyperlink" Target="https://www.geeksforgeeks.org/check-queue-can-sorted-another-queue-using-stack/" TargetMode="External"/><Relationship Id="rId6" Type="http://schemas.openxmlformats.org/officeDocument/2006/relationships/hyperlink" Target="https://www.geeksforgeeks.org/program-page-replacement-algorithms-set-2-fifo/" TargetMode="External"/><Relationship Id="rId5" Type="http://schemas.openxmlformats.org/officeDocument/2006/relationships/hyperlink" Target="https://www.geeksforgeeks.org/given-linked-list-representation-of-complete-tree-convert-it-to-linked-representation/" TargetMode="External"/><Relationship Id="rId10" Type="http://schemas.openxmlformats.org/officeDocument/2006/relationships/hyperlink" Target="https://www.geeksforgeeks.org/fifo-first-in-first-out-approach-in-programming/" TargetMode="External"/><Relationship Id="rId4" Type="http://schemas.openxmlformats.org/officeDocument/2006/relationships/hyperlink" Target="https://www.geeksforgeeks.org/reverse-path-bst-using-queue/" TargetMode="External"/><Relationship Id="rId9" Type="http://schemas.openxmlformats.org/officeDocument/2006/relationships/hyperlink" Target="https://www.geeksforgeeks.org/zigzag-tree-traversal/" TargetMode="Externa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ow-to-check-if-a-given-array-represents-a-binary-heap/" TargetMode="External"/><Relationship Id="rId3" Type="http://schemas.openxmlformats.org/officeDocument/2006/relationships/hyperlink" Target="https://www.geeksforgeeks.org/k-largestor-smallest-elements-in-an-array/" TargetMode="External"/><Relationship Id="rId7" Type="http://schemas.openxmlformats.org/officeDocument/2006/relationships/hyperlink" Target="https://www.geeksforgeeks.org/check-if-a-given-binary-tree-is-heap/" TargetMode="External"/><Relationship Id="rId2" Type="http://schemas.openxmlformats.org/officeDocument/2006/relationships/hyperlink" Target="https://www.geeksforgeeks.org/iterative-heap-sort/" TargetMode="External"/><Relationship Id="rId1" Type="http://schemas.openxmlformats.org/officeDocument/2006/relationships/hyperlink" Target="http://geeksquiz.com/heap-sort/" TargetMode="External"/><Relationship Id="rId6" Type="http://schemas.openxmlformats.org/officeDocument/2006/relationships/hyperlink" Target="https://www.geeksforgeeks.org/tournament-tree-and-binary-heap/" TargetMode="External"/><Relationship Id="rId5" Type="http://schemas.openxmlformats.org/officeDocument/2006/relationships/hyperlink" Target="https://www.geeksforgeeks.org/nearly-sorted-algorithm/" TargetMode="External"/><Relationship Id="rId10" Type="http://schemas.openxmlformats.org/officeDocument/2006/relationships/hyperlink" Target="https://www.geeksforgeeks.org/a-data-structure-question/" TargetMode="External"/><Relationship Id="rId4" Type="http://schemas.openxmlformats.org/officeDocument/2006/relationships/hyperlink" Target="https://www.geeksforgeeks.org/kth-smallestlargest-element-unsorted-array/" TargetMode="External"/><Relationship Id="rId9" Type="http://schemas.openxmlformats.org/officeDocument/2006/relationships/hyperlink" Target="https://www.geeksforgeeks.org/connect-n-ropes-minimum-cost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class-in-java/" TargetMode="External"/><Relationship Id="rId2" Type="http://schemas.openxmlformats.org/officeDocument/2006/relationships/hyperlink" Target="https://www.geeksforgeeks.org/stack-in-cpp-stl/" TargetMode="External"/><Relationship Id="rId1" Type="http://schemas.openxmlformats.org/officeDocument/2006/relationships/hyperlink" Target="https://www.geeksforgeeks.org/stack-data-structure-introduction-program/" TargetMode="External"/><Relationship Id="rId5" Type="http://schemas.openxmlformats.org/officeDocument/2006/relationships/hyperlink" Target="https://www.geeksforgeeks.org/c-sharp-stack-with-examples/" TargetMode="External"/><Relationship Id="rId4" Type="http://schemas.openxmlformats.org/officeDocument/2006/relationships/hyperlink" Target="https://www.geeksforgeeks.org/stack-in-python/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queue-in-python/" TargetMode="External"/><Relationship Id="rId3" Type="http://schemas.openxmlformats.org/officeDocument/2006/relationships/hyperlink" Target="https://www.geeksforgeeks.org/priority-queue-set-1-introduction/" TargetMode="External"/><Relationship Id="rId7" Type="http://schemas.openxmlformats.org/officeDocument/2006/relationships/hyperlink" Target="https://www.geeksforgeeks.org/queue-interface-java/" TargetMode="External"/><Relationship Id="rId2" Type="http://schemas.openxmlformats.org/officeDocument/2006/relationships/hyperlink" Target="https://www.geeksforgeeks.org/applications-of-queue-data-structure/" TargetMode="External"/><Relationship Id="rId1" Type="http://schemas.openxmlformats.org/officeDocument/2006/relationships/hyperlink" Target="https://www.geeksforgeeks.org/queue-set-1introduction-and-array-implementation/" TargetMode="External"/><Relationship Id="rId6" Type="http://schemas.openxmlformats.org/officeDocument/2006/relationships/hyperlink" Target="https://www.geeksforgeeks.org/circular-queue-set-1-introduction-array-implementation/" TargetMode="External"/><Relationship Id="rId5" Type="http://schemas.openxmlformats.org/officeDocument/2006/relationships/hyperlink" Target="https://www.geeksforgeeks.org/deque-set-1-introduction-applications/" TargetMode="External"/><Relationship Id="rId4" Type="http://schemas.openxmlformats.org/officeDocument/2006/relationships/hyperlink" Target="https://www.geeksforgeeks.org/applications-priority-queue/" TargetMode="External"/><Relationship Id="rId9" Type="http://schemas.openxmlformats.org/officeDocument/2006/relationships/hyperlink" Target="https://www.geeksforgeeks.org/c-sharp-queue-with-examples/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k-ary-heap/" TargetMode="External"/><Relationship Id="rId3" Type="http://schemas.openxmlformats.org/officeDocument/2006/relationships/hyperlink" Target="https://www.geeksforgeeks.org/g-fact-85/" TargetMode="External"/><Relationship Id="rId7" Type="http://schemas.openxmlformats.org/officeDocument/2006/relationships/hyperlink" Target="https://www.geeksforgeeks.org/leftist-tree-leftist-heap/" TargetMode="External"/><Relationship Id="rId2" Type="http://schemas.openxmlformats.org/officeDocument/2006/relationships/hyperlink" Target="https://www.geeksforgeeks.org/binary-heap/" TargetMode="External"/><Relationship Id="rId1" Type="http://schemas.openxmlformats.org/officeDocument/2006/relationships/hyperlink" Target="geeksforgeeks.org/stack-data-structure/?ref=lbp" TargetMode="External"/><Relationship Id="rId6" Type="http://schemas.openxmlformats.org/officeDocument/2006/relationships/hyperlink" Target="https://www.geeksforgeeks.org/fibonacci-heap-set-1-introduction/" TargetMode="External"/><Relationship Id="rId5" Type="http://schemas.openxmlformats.org/officeDocument/2006/relationships/hyperlink" Target="https://www.geeksforgeeks.org/binomial-heap-2/" TargetMode="External"/><Relationship Id="rId4" Type="http://schemas.openxmlformats.org/officeDocument/2006/relationships/hyperlink" Target="https://www.geeksforgeeks.org/applications-of-heap-data-structure/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check-for-balanced-parentheses-in-an-expression/" TargetMode="External"/><Relationship Id="rId3" Type="http://schemas.openxmlformats.org/officeDocument/2006/relationships/hyperlink" Target="https://www.geeksforgeeks.org/prefix-postfix-conversion/" TargetMode="External"/><Relationship Id="rId7" Type="http://schemas.openxmlformats.org/officeDocument/2006/relationships/hyperlink" Target="https://www.geeksforgeeks.org/the-stock-span-problem/" TargetMode="External"/><Relationship Id="rId2" Type="http://schemas.openxmlformats.org/officeDocument/2006/relationships/hyperlink" Target="https://www.geeksforgeeks.org/prefix-infix-conversion/" TargetMode="External"/><Relationship Id="rId1" Type="http://schemas.openxmlformats.org/officeDocument/2006/relationships/hyperlink" Target="https://www.geeksforgeeks.org/stack-set-2-infix-to-postfix/" TargetMode="External"/><Relationship Id="rId6" Type="http://schemas.openxmlformats.org/officeDocument/2006/relationships/hyperlink" Target="https://www.geeksforgeeks.org/convert-infix-prefix-notation/" TargetMode="External"/><Relationship Id="rId5" Type="http://schemas.openxmlformats.org/officeDocument/2006/relationships/hyperlink" Target="https://www.geeksforgeeks.org/postfix-to-infix/" TargetMode="External"/><Relationship Id="rId10" Type="http://schemas.openxmlformats.org/officeDocument/2006/relationships/hyperlink" Target="https://www.geeksforgeeks.org/next-greater-frequency-element/" TargetMode="External"/><Relationship Id="rId4" Type="http://schemas.openxmlformats.org/officeDocument/2006/relationships/hyperlink" Target="https://www.geeksforgeeks.org/postfix-prefix-conversion/" TargetMode="External"/><Relationship Id="rId9" Type="http://schemas.openxmlformats.org/officeDocument/2006/relationships/hyperlink" Target="https://www.geeksforgeeks.org/next-greater-element/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number-siblings-given-node-n-ary-tree/" TargetMode="External"/><Relationship Id="rId3" Type="http://schemas.openxmlformats.org/officeDocument/2006/relationships/hyperlink" Target="https://www.geeksforgeeks.org/level-order-tree-traversal/" TargetMode="External"/><Relationship Id="rId7" Type="http://schemas.openxmlformats.org/officeDocument/2006/relationships/hyperlink" Target="https://www.geeksforgeeks.org/check-if-a-given-binary-tree-is-complete-tree-or-not/" TargetMode="External"/><Relationship Id="rId2" Type="http://schemas.openxmlformats.org/officeDocument/2006/relationships/hyperlink" Target="https://www.geeksforgeeks.org/breadth-first-traversal-for-a-graph/" TargetMode="External"/><Relationship Id="rId1" Type="http://schemas.openxmlformats.org/officeDocument/2006/relationships/hyperlink" Target="https://www.geeksforgeeks.org/check-queue-can-sorted-another-queue-using-stack/" TargetMode="External"/><Relationship Id="rId6" Type="http://schemas.openxmlformats.org/officeDocument/2006/relationships/hyperlink" Target="https://www.geeksforgeeks.org/program-page-replacement-algorithms-set-2-fifo/" TargetMode="External"/><Relationship Id="rId5" Type="http://schemas.openxmlformats.org/officeDocument/2006/relationships/hyperlink" Target="https://www.geeksforgeeks.org/given-linked-list-representation-of-complete-tree-convert-it-to-linked-representation/" TargetMode="External"/><Relationship Id="rId10" Type="http://schemas.openxmlformats.org/officeDocument/2006/relationships/hyperlink" Target="https://www.geeksforgeeks.org/fifo-first-in-first-out-approach-in-programming/" TargetMode="External"/><Relationship Id="rId4" Type="http://schemas.openxmlformats.org/officeDocument/2006/relationships/hyperlink" Target="https://www.geeksforgeeks.org/reverse-path-bst-using-queue/" TargetMode="External"/><Relationship Id="rId9" Type="http://schemas.openxmlformats.org/officeDocument/2006/relationships/hyperlink" Target="https://www.geeksforgeeks.org/zigzag-tree-traversal/" TargetMode="External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ow-to-check-if-a-given-array-represents-a-binary-heap/" TargetMode="External"/><Relationship Id="rId3" Type="http://schemas.openxmlformats.org/officeDocument/2006/relationships/hyperlink" Target="https://www.geeksforgeeks.org/k-largestor-smallest-elements-in-an-array/" TargetMode="External"/><Relationship Id="rId7" Type="http://schemas.openxmlformats.org/officeDocument/2006/relationships/hyperlink" Target="https://www.geeksforgeeks.org/check-if-a-given-binary-tree-is-heap/" TargetMode="External"/><Relationship Id="rId2" Type="http://schemas.openxmlformats.org/officeDocument/2006/relationships/hyperlink" Target="https://www.geeksforgeeks.org/iterative-heap-sort/" TargetMode="External"/><Relationship Id="rId1" Type="http://schemas.openxmlformats.org/officeDocument/2006/relationships/hyperlink" Target="http://geeksquiz.com/heap-sort/" TargetMode="External"/><Relationship Id="rId6" Type="http://schemas.openxmlformats.org/officeDocument/2006/relationships/hyperlink" Target="https://www.geeksforgeeks.org/tournament-tree-and-binary-heap/" TargetMode="External"/><Relationship Id="rId5" Type="http://schemas.openxmlformats.org/officeDocument/2006/relationships/hyperlink" Target="https://www.geeksforgeeks.org/nearly-sorted-algorithm/" TargetMode="External"/><Relationship Id="rId10" Type="http://schemas.openxmlformats.org/officeDocument/2006/relationships/hyperlink" Target="https://www.geeksforgeeks.org/a-data-structure-question/" TargetMode="External"/><Relationship Id="rId4" Type="http://schemas.openxmlformats.org/officeDocument/2006/relationships/hyperlink" Target="https://www.geeksforgeeks.org/kth-smallestlargest-element-unsorted-array/" TargetMode="External"/><Relationship Id="rId9" Type="http://schemas.openxmlformats.org/officeDocument/2006/relationships/hyperlink" Target="https://www.geeksforgeeks.org/connect-n-ropes-minimum-cos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1B770-1EB7-4633-82E5-BA144327A2B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20A2FC9-C12F-4271-8D97-E479697FB284}">
      <dgm:prSet phldrT="[Text]"/>
      <dgm:spPr/>
      <dgm:t>
        <a:bodyPr/>
        <a:lstStyle/>
        <a:p>
          <a:r>
            <a:rPr lang="en-US" dirty="0" smtClean="0"/>
            <a:t>Learn</a:t>
          </a:r>
          <a:endParaRPr lang="en-US" dirty="0"/>
        </a:p>
      </dgm:t>
    </dgm:pt>
    <dgm:pt modelId="{44346458-C1D3-495E-8121-E1A4676098DA}" type="parTrans" cxnId="{667BCA90-84F7-4670-A3D1-632982C5C09B}">
      <dgm:prSet/>
      <dgm:spPr/>
      <dgm:t>
        <a:bodyPr/>
        <a:lstStyle/>
        <a:p>
          <a:endParaRPr lang="en-US"/>
        </a:p>
      </dgm:t>
    </dgm:pt>
    <dgm:pt modelId="{4889DE9C-0DF3-4B1C-95E7-F726263C754C}" type="sibTrans" cxnId="{667BCA90-84F7-4670-A3D1-632982C5C09B}">
      <dgm:prSet/>
      <dgm:spPr/>
      <dgm:t>
        <a:bodyPr/>
        <a:lstStyle/>
        <a:p>
          <a:endParaRPr lang="en-US"/>
        </a:p>
      </dgm:t>
    </dgm:pt>
    <dgm:pt modelId="{605D65F5-2637-421B-99A4-3FEC5B423D82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23ACEC1E-21D5-4897-BD11-DB3122F96F1A}" type="parTrans" cxnId="{417A4AB3-1C75-4844-A64D-2F46F8BC7303}">
      <dgm:prSet/>
      <dgm:spPr/>
      <dgm:t>
        <a:bodyPr/>
        <a:lstStyle/>
        <a:p>
          <a:endParaRPr lang="en-US"/>
        </a:p>
      </dgm:t>
    </dgm:pt>
    <dgm:pt modelId="{0B11EB83-71A2-4285-95EE-428FD89C165F}" type="sibTrans" cxnId="{417A4AB3-1C75-4844-A64D-2F46F8BC7303}">
      <dgm:prSet/>
      <dgm:spPr/>
      <dgm:t>
        <a:bodyPr/>
        <a:lstStyle/>
        <a:p>
          <a:endParaRPr lang="en-US"/>
        </a:p>
      </dgm:t>
    </dgm:pt>
    <dgm:pt modelId="{09128748-38D7-4F4A-AD44-AF085E91E28B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E2CFD30E-A8CB-4EDB-936D-1CC0D6EC076F}" type="parTrans" cxnId="{DD9B4894-345A-4B8A-86C5-3CA584842C41}">
      <dgm:prSet/>
      <dgm:spPr/>
      <dgm:t>
        <a:bodyPr/>
        <a:lstStyle/>
        <a:p>
          <a:endParaRPr lang="en-US"/>
        </a:p>
      </dgm:t>
    </dgm:pt>
    <dgm:pt modelId="{FAE9652C-BF0E-431F-8B94-4A6F83906BDC}" type="sibTrans" cxnId="{DD9B4894-345A-4B8A-86C5-3CA584842C41}">
      <dgm:prSet/>
      <dgm:spPr/>
      <dgm:t>
        <a:bodyPr/>
        <a:lstStyle/>
        <a:p>
          <a:endParaRPr lang="en-US"/>
        </a:p>
      </dgm:t>
    </dgm:pt>
    <dgm:pt modelId="{4F87B178-7615-47B8-9779-8A4EF5999681}" type="pres">
      <dgm:prSet presAssocID="{F241B770-1EB7-4633-82E5-BA144327A2BB}" presName="Name0" presStyleCnt="0">
        <dgm:presLayoutVars>
          <dgm:dir/>
          <dgm:resizeHandles val="exact"/>
        </dgm:presLayoutVars>
      </dgm:prSet>
      <dgm:spPr/>
    </dgm:pt>
    <dgm:pt modelId="{5CBE4A6A-14BE-4047-898B-63990E33B8F2}" type="pres">
      <dgm:prSet presAssocID="{320A2FC9-C12F-4271-8D97-E479697FB28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A8205-0835-4518-9F92-33C2CEA27FFA}" type="pres">
      <dgm:prSet presAssocID="{4889DE9C-0DF3-4B1C-95E7-F726263C754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F107911-A29F-4080-A39A-039CA314550C}" type="pres">
      <dgm:prSet presAssocID="{4889DE9C-0DF3-4B1C-95E7-F726263C754C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4A97113-D442-4D2D-BF42-7BF64F88B00D}" type="pres">
      <dgm:prSet presAssocID="{605D65F5-2637-421B-99A4-3FEC5B423D8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3565C4-CBC4-434A-B07A-ACFEC0CC30FD}" type="pres">
      <dgm:prSet presAssocID="{0B11EB83-71A2-4285-95EE-428FD89C165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92B403D-B886-43D4-AFC4-F83D01C286AE}" type="pres">
      <dgm:prSet presAssocID="{0B11EB83-71A2-4285-95EE-428FD89C165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DF23964-A51C-4E12-A0FE-314B2DF72EAE}" type="pres">
      <dgm:prSet presAssocID="{09128748-38D7-4F4A-AD44-AF085E91E28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A0C6E9-C529-4752-AEF5-42099B572FC7}" type="presOf" srcId="{4889DE9C-0DF3-4B1C-95E7-F726263C754C}" destId="{5F107911-A29F-4080-A39A-039CA314550C}" srcOrd="1" destOrd="0" presId="urn:microsoft.com/office/officeart/2005/8/layout/process1"/>
    <dgm:cxn modelId="{9C161162-4E51-42D1-9F04-908310F588C9}" type="presOf" srcId="{4889DE9C-0DF3-4B1C-95E7-F726263C754C}" destId="{3A2A8205-0835-4518-9F92-33C2CEA27FFA}" srcOrd="0" destOrd="0" presId="urn:microsoft.com/office/officeart/2005/8/layout/process1"/>
    <dgm:cxn modelId="{33840229-303F-46E8-99FA-B2498282E5D6}" type="presOf" srcId="{0B11EB83-71A2-4285-95EE-428FD89C165F}" destId="{7C3565C4-CBC4-434A-B07A-ACFEC0CC30FD}" srcOrd="0" destOrd="0" presId="urn:microsoft.com/office/officeart/2005/8/layout/process1"/>
    <dgm:cxn modelId="{BD4F1972-64C1-4180-8462-A09EE8A9F30D}" type="presOf" srcId="{F241B770-1EB7-4633-82E5-BA144327A2BB}" destId="{4F87B178-7615-47B8-9779-8A4EF5999681}" srcOrd="0" destOrd="0" presId="urn:microsoft.com/office/officeart/2005/8/layout/process1"/>
    <dgm:cxn modelId="{B3602FD1-C922-4F4E-BC73-776832C06425}" type="presOf" srcId="{0B11EB83-71A2-4285-95EE-428FD89C165F}" destId="{692B403D-B886-43D4-AFC4-F83D01C286AE}" srcOrd="1" destOrd="0" presId="urn:microsoft.com/office/officeart/2005/8/layout/process1"/>
    <dgm:cxn modelId="{820F691A-C114-404D-B677-D5DDB7866884}" type="presOf" srcId="{320A2FC9-C12F-4271-8D97-E479697FB284}" destId="{5CBE4A6A-14BE-4047-898B-63990E33B8F2}" srcOrd="0" destOrd="0" presId="urn:microsoft.com/office/officeart/2005/8/layout/process1"/>
    <dgm:cxn modelId="{417A4AB3-1C75-4844-A64D-2F46F8BC7303}" srcId="{F241B770-1EB7-4633-82E5-BA144327A2BB}" destId="{605D65F5-2637-421B-99A4-3FEC5B423D82}" srcOrd="1" destOrd="0" parTransId="{23ACEC1E-21D5-4897-BD11-DB3122F96F1A}" sibTransId="{0B11EB83-71A2-4285-95EE-428FD89C165F}"/>
    <dgm:cxn modelId="{96CD6ABD-E972-4D2D-A607-55BDC74E35BC}" type="presOf" srcId="{605D65F5-2637-421B-99A4-3FEC5B423D82}" destId="{B4A97113-D442-4D2D-BF42-7BF64F88B00D}" srcOrd="0" destOrd="0" presId="urn:microsoft.com/office/officeart/2005/8/layout/process1"/>
    <dgm:cxn modelId="{667BCA90-84F7-4670-A3D1-632982C5C09B}" srcId="{F241B770-1EB7-4633-82E5-BA144327A2BB}" destId="{320A2FC9-C12F-4271-8D97-E479697FB284}" srcOrd="0" destOrd="0" parTransId="{44346458-C1D3-495E-8121-E1A4676098DA}" sibTransId="{4889DE9C-0DF3-4B1C-95E7-F726263C754C}"/>
    <dgm:cxn modelId="{03BE6042-A4F5-4D65-8D5A-BCF06D453386}" type="presOf" srcId="{09128748-38D7-4F4A-AD44-AF085E91E28B}" destId="{6DF23964-A51C-4E12-A0FE-314B2DF72EAE}" srcOrd="0" destOrd="0" presId="urn:microsoft.com/office/officeart/2005/8/layout/process1"/>
    <dgm:cxn modelId="{DD9B4894-345A-4B8A-86C5-3CA584842C41}" srcId="{F241B770-1EB7-4633-82E5-BA144327A2BB}" destId="{09128748-38D7-4F4A-AD44-AF085E91E28B}" srcOrd="2" destOrd="0" parTransId="{E2CFD30E-A8CB-4EDB-936D-1CC0D6EC076F}" sibTransId="{FAE9652C-BF0E-431F-8B94-4A6F83906BDC}"/>
    <dgm:cxn modelId="{B9AE89B4-7A6F-4C3D-BF28-1CCF53FE20D1}" type="presParOf" srcId="{4F87B178-7615-47B8-9779-8A4EF5999681}" destId="{5CBE4A6A-14BE-4047-898B-63990E33B8F2}" srcOrd="0" destOrd="0" presId="urn:microsoft.com/office/officeart/2005/8/layout/process1"/>
    <dgm:cxn modelId="{8C60A53C-AC5F-49C6-8428-20ABDE88210A}" type="presParOf" srcId="{4F87B178-7615-47B8-9779-8A4EF5999681}" destId="{3A2A8205-0835-4518-9F92-33C2CEA27FFA}" srcOrd="1" destOrd="0" presId="urn:microsoft.com/office/officeart/2005/8/layout/process1"/>
    <dgm:cxn modelId="{53FE4ED5-44EF-44F0-B7A4-9CC45EC531BE}" type="presParOf" srcId="{3A2A8205-0835-4518-9F92-33C2CEA27FFA}" destId="{5F107911-A29F-4080-A39A-039CA314550C}" srcOrd="0" destOrd="0" presId="urn:microsoft.com/office/officeart/2005/8/layout/process1"/>
    <dgm:cxn modelId="{FA739A2B-6134-4E4B-A10C-E56EF43D25A7}" type="presParOf" srcId="{4F87B178-7615-47B8-9779-8A4EF5999681}" destId="{B4A97113-D442-4D2D-BF42-7BF64F88B00D}" srcOrd="2" destOrd="0" presId="urn:microsoft.com/office/officeart/2005/8/layout/process1"/>
    <dgm:cxn modelId="{468F0170-804E-4BA8-A5E0-BC2C8A80F304}" type="presParOf" srcId="{4F87B178-7615-47B8-9779-8A4EF5999681}" destId="{7C3565C4-CBC4-434A-B07A-ACFEC0CC30FD}" srcOrd="3" destOrd="0" presId="urn:microsoft.com/office/officeart/2005/8/layout/process1"/>
    <dgm:cxn modelId="{B6ED1720-B08F-40FB-B362-C8CAB910BB27}" type="presParOf" srcId="{7C3565C4-CBC4-434A-B07A-ACFEC0CC30FD}" destId="{692B403D-B886-43D4-AFC4-F83D01C286AE}" srcOrd="0" destOrd="0" presId="urn:microsoft.com/office/officeart/2005/8/layout/process1"/>
    <dgm:cxn modelId="{00196B1C-ACB9-43B5-95A9-8422BE857BEA}" type="presParOf" srcId="{4F87B178-7615-47B8-9779-8A4EF5999681}" destId="{6DF23964-A51C-4E12-A0FE-314B2DF72EA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B1212-3EE7-45A0-9363-DA6D3D149C7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49C8018-5B4A-4C19-B6D7-3B470AD4836B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Introduction to Stack</a:t>
          </a:r>
          <a:endParaRPr lang="en-IN"/>
        </a:p>
      </dgm:t>
    </dgm:pt>
    <dgm:pt modelId="{E441519B-F12F-4C9E-B405-B26862A85E08}" type="parTrans" cxnId="{28F3F5D0-8138-40EA-B39C-E306CE5D9B43}">
      <dgm:prSet/>
      <dgm:spPr/>
      <dgm:t>
        <a:bodyPr/>
        <a:lstStyle/>
        <a:p>
          <a:endParaRPr lang="en-US"/>
        </a:p>
      </dgm:t>
    </dgm:pt>
    <dgm:pt modelId="{D267F909-3DE9-4211-9B6D-5F70D2A286A0}" type="sibTrans" cxnId="{28F3F5D0-8138-40EA-B39C-E306CE5D9B43}">
      <dgm:prSet/>
      <dgm:spPr/>
      <dgm:t>
        <a:bodyPr/>
        <a:lstStyle/>
        <a:p>
          <a:endParaRPr lang="en-US"/>
        </a:p>
      </dgm:t>
    </dgm:pt>
    <dgm:pt modelId="{6D95F1A0-1040-4993-B6DE-81CA64594494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Stack in C++ STL</a:t>
          </a:r>
          <a:endParaRPr lang="en-IN"/>
        </a:p>
      </dgm:t>
    </dgm:pt>
    <dgm:pt modelId="{841E78BD-4358-4B65-8A0E-F5D931D891D0}" type="parTrans" cxnId="{FDCEE9C6-F662-4804-B827-455DBA003226}">
      <dgm:prSet/>
      <dgm:spPr/>
      <dgm:t>
        <a:bodyPr/>
        <a:lstStyle/>
        <a:p>
          <a:endParaRPr lang="en-US"/>
        </a:p>
      </dgm:t>
    </dgm:pt>
    <dgm:pt modelId="{CD04A819-14A0-4E6A-A7B7-E978B27D4BE6}" type="sibTrans" cxnId="{FDCEE9C6-F662-4804-B827-455DBA003226}">
      <dgm:prSet/>
      <dgm:spPr/>
      <dgm:t>
        <a:bodyPr/>
        <a:lstStyle/>
        <a:p>
          <a:endParaRPr lang="en-US"/>
        </a:p>
      </dgm:t>
    </dgm:pt>
    <dgm:pt modelId="{4A26ED15-A4FB-47D0-ACEC-59A2E330FC39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3"/>
            </a:rPr>
            <a:t>Stack Class in Java</a:t>
          </a:r>
          <a:endParaRPr lang="en-IN"/>
        </a:p>
      </dgm:t>
    </dgm:pt>
    <dgm:pt modelId="{251CC55F-94B0-4B6A-98E7-838E794E9AFD}" type="parTrans" cxnId="{F72D7A46-3D76-4BEC-A809-C34D807AF75C}">
      <dgm:prSet/>
      <dgm:spPr/>
      <dgm:t>
        <a:bodyPr/>
        <a:lstStyle/>
        <a:p>
          <a:endParaRPr lang="en-US"/>
        </a:p>
      </dgm:t>
    </dgm:pt>
    <dgm:pt modelId="{D8643CEE-4424-4B72-A1D8-24EE900158A9}" type="sibTrans" cxnId="{F72D7A46-3D76-4BEC-A809-C34D807AF75C}">
      <dgm:prSet/>
      <dgm:spPr/>
      <dgm:t>
        <a:bodyPr/>
        <a:lstStyle/>
        <a:p>
          <a:endParaRPr lang="en-US"/>
        </a:p>
      </dgm:t>
    </dgm:pt>
    <dgm:pt modelId="{56EAEA11-D2BB-4F81-B0A1-A05D158E1FFA}">
      <dgm:prSet/>
      <dgm:spPr/>
      <dgm:t>
        <a:bodyPr/>
        <a:lstStyle/>
        <a:p>
          <a:pPr rtl="0"/>
          <a:r>
            <a:rPr lang="en-US" u="sng" smtClean="0">
              <a:hlinkClick xmlns:r="http://schemas.openxmlformats.org/officeDocument/2006/relationships" r:id="rId4"/>
            </a:rPr>
            <a:t>Stack in Python</a:t>
          </a:r>
          <a:endParaRPr lang="en-IN"/>
        </a:p>
      </dgm:t>
    </dgm:pt>
    <dgm:pt modelId="{D43CA256-F8C9-4A20-86EC-01B01B1D3085}" type="parTrans" cxnId="{4D52D570-451B-4AEA-84DB-E24D8AC388FD}">
      <dgm:prSet/>
      <dgm:spPr/>
      <dgm:t>
        <a:bodyPr/>
        <a:lstStyle/>
        <a:p>
          <a:endParaRPr lang="en-US"/>
        </a:p>
      </dgm:t>
    </dgm:pt>
    <dgm:pt modelId="{9360CC72-0FC4-4F04-87CC-4103448E0D2A}" type="sibTrans" cxnId="{4D52D570-451B-4AEA-84DB-E24D8AC388FD}">
      <dgm:prSet/>
      <dgm:spPr/>
      <dgm:t>
        <a:bodyPr/>
        <a:lstStyle/>
        <a:p>
          <a:endParaRPr lang="en-US"/>
        </a:p>
      </dgm:t>
    </dgm:pt>
    <dgm:pt modelId="{02AACB7C-5BF3-4AD8-BA52-C004FF3215A0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5"/>
            </a:rPr>
            <a:t>Stack in C#</a:t>
          </a:r>
          <a:endParaRPr lang="en-IN"/>
        </a:p>
      </dgm:t>
    </dgm:pt>
    <dgm:pt modelId="{40471B95-0465-43B2-B4C9-1D5C657D5721}" type="parTrans" cxnId="{11F4423E-7954-4B4C-AE7C-E2132568BA69}">
      <dgm:prSet/>
      <dgm:spPr/>
      <dgm:t>
        <a:bodyPr/>
        <a:lstStyle/>
        <a:p>
          <a:endParaRPr lang="en-US"/>
        </a:p>
      </dgm:t>
    </dgm:pt>
    <dgm:pt modelId="{5DCF989F-4D3B-49B3-B371-A50E57DDBC40}" type="sibTrans" cxnId="{11F4423E-7954-4B4C-AE7C-E2132568BA69}">
      <dgm:prSet/>
      <dgm:spPr/>
      <dgm:t>
        <a:bodyPr/>
        <a:lstStyle/>
        <a:p>
          <a:endParaRPr lang="en-US"/>
        </a:p>
      </dgm:t>
    </dgm:pt>
    <dgm:pt modelId="{49579E02-6BED-4D8B-930B-A5D55A811939}" type="pres">
      <dgm:prSet presAssocID="{855B1212-3EE7-45A0-9363-DA6D3D149C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AE413F-CC22-4999-A837-B61AB21E1917}" type="pres">
      <dgm:prSet presAssocID="{E49C8018-5B4A-4C19-B6D7-3B470AD4836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F3C76-A96C-409B-B5CB-B9C0F7026735}" type="pres">
      <dgm:prSet presAssocID="{D267F909-3DE9-4211-9B6D-5F70D2A286A0}" presName="spacer" presStyleCnt="0"/>
      <dgm:spPr/>
    </dgm:pt>
    <dgm:pt modelId="{3F7E024C-1F2D-4A63-A33B-07FE68518D1F}" type="pres">
      <dgm:prSet presAssocID="{6D95F1A0-1040-4993-B6DE-81CA6459449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3224F-0F03-444D-A7B1-045CACBEC83D}" type="pres">
      <dgm:prSet presAssocID="{CD04A819-14A0-4E6A-A7B7-E978B27D4BE6}" presName="spacer" presStyleCnt="0"/>
      <dgm:spPr/>
    </dgm:pt>
    <dgm:pt modelId="{EBBD44AE-17B4-447E-BAD6-BD94020A55A1}" type="pres">
      <dgm:prSet presAssocID="{4A26ED15-A4FB-47D0-ACEC-59A2E330FC3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26BCF-A761-4306-B9AE-444BD915FADB}" type="pres">
      <dgm:prSet presAssocID="{D8643CEE-4424-4B72-A1D8-24EE900158A9}" presName="spacer" presStyleCnt="0"/>
      <dgm:spPr/>
    </dgm:pt>
    <dgm:pt modelId="{EDE6820C-BF4C-4D89-83E4-FCCCAE9D5E01}" type="pres">
      <dgm:prSet presAssocID="{56EAEA11-D2BB-4F81-B0A1-A05D158E1FF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094D2-B04A-435D-89E7-7748C6775DB0}" type="pres">
      <dgm:prSet presAssocID="{9360CC72-0FC4-4F04-87CC-4103448E0D2A}" presName="spacer" presStyleCnt="0"/>
      <dgm:spPr/>
    </dgm:pt>
    <dgm:pt modelId="{C4B78C85-6BB5-4979-8623-D922F308F583}" type="pres">
      <dgm:prSet presAssocID="{02AACB7C-5BF3-4AD8-BA52-C004FF3215A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3F5D0-8138-40EA-B39C-E306CE5D9B43}" srcId="{855B1212-3EE7-45A0-9363-DA6D3D149C72}" destId="{E49C8018-5B4A-4C19-B6D7-3B470AD4836B}" srcOrd="0" destOrd="0" parTransId="{E441519B-F12F-4C9E-B405-B26862A85E08}" sibTransId="{D267F909-3DE9-4211-9B6D-5F70D2A286A0}"/>
    <dgm:cxn modelId="{28D4E0F8-B6D5-4C06-A25F-23F6C1D078DE}" type="presOf" srcId="{6D95F1A0-1040-4993-B6DE-81CA64594494}" destId="{3F7E024C-1F2D-4A63-A33B-07FE68518D1F}" srcOrd="0" destOrd="0" presId="urn:microsoft.com/office/officeart/2005/8/layout/vList2"/>
    <dgm:cxn modelId="{1B214DA1-33D0-4E19-BFB4-6E148A18115B}" type="presOf" srcId="{855B1212-3EE7-45A0-9363-DA6D3D149C72}" destId="{49579E02-6BED-4D8B-930B-A5D55A811939}" srcOrd="0" destOrd="0" presId="urn:microsoft.com/office/officeart/2005/8/layout/vList2"/>
    <dgm:cxn modelId="{163574A1-830C-4353-AAC7-6FDBE159AC55}" type="presOf" srcId="{56EAEA11-D2BB-4F81-B0A1-A05D158E1FFA}" destId="{EDE6820C-BF4C-4D89-83E4-FCCCAE9D5E01}" srcOrd="0" destOrd="0" presId="urn:microsoft.com/office/officeart/2005/8/layout/vList2"/>
    <dgm:cxn modelId="{755CCE55-2347-44CD-9069-A6D444D6139D}" type="presOf" srcId="{02AACB7C-5BF3-4AD8-BA52-C004FF3215A0}" destId="{C4B78C85-6BB5-4979-8623-D922F308F583}" srcOrd="0" destOrd="0" presId="urn:microsoft.com/office/officeart/2005/8/layout/vList2"/>
    <dgm:cxn modelId="{F72D7A46-3D76-4BEC-A809-C34D807AF75C}" srcId="{855B1212-3EE7-45A0-9363-DA6D3D149C72}" destId="{4A26ED15-A4FB-47D0-ACEC-59A2E330FC39}" srcOrd="2" destOrd="0" parTransId="{251CC55F-94B0-4B6A-98E7-838E794E9AFD}" sibTransId="{D8643CEE-4424-4B72-A1D8-24EE900158A9}"/>
    <dgm:cxn modelId="{FDCEE9C6-F662-4804-B827-455DBA003226}" srcId="{855B1212-3EE7-45A0-9363-DA6D3D149C72}" destId="{6D95F1A0-1040-4993-B6DE-81CA64594494}" srcOrd="1" destOrd="0" parTransId="{841E78BD-4358-4B65-8A0E-F5D931D891D0}" sibTransId="{CD04A819-14A0-4E6A-A7B7-E978B27D4BE6}"/>
    <dgm:cxn modelId="{92D33787-45F9-4F98-8503-F8483C8BD4B9}" type="presOf" srcId="{E49C8018-5B4A-4C19-B6D7-3B470AD4836B}" destId="{BEAE413F-CC22-4999-A837-B61AB21E1917}" srcOrd="0" destOrd="0" presId="urn:microsoft.com/office/officeart/2005/8/layout/vList2"/>
    <dgm:cxn modelId="{11F4423E-7954-4B4C-AE7C-E2132568BA69}" srcId="{855B1212-3EE7-45A0-9363-DA6D3D149C72}" destId="{02AACB7C-5BF3-4AD8-BA52-C004FF3215A0}" srcOrd="4" destOrd="0" parTransId="{40471B95-0465-43B2-B4C9-1D5C657D5721}" sibTransId="{5DCF989F-4D3B-49B3-B371-A50E57DDBC40}"/>
    <dgm:cxn modelId="{4D52D570-451B-4AEA-84DB-E24D8AC388FD}" srcId="{855B1212-3EE7-45A0-9363-DA6D3D149C72}" destId="{56EAEA11-D2BB-4F81-B0A1-A05D158E1FFA}" srcOrd="3" destOrd="0" parTransId="{D43CA256-F8C9-4A20-86EC-01B01B1D3085}" sibTransId="{9360CC72-0FC4-4F04-87CC-4103448E0D2A}"/>
    <dgm:cxn modelId="{5DD8B0E7-4636-48CE-9E0B-0023CFB46CB4}" type="presOf" srcId="{4A26ED15-A4FB-47D0-ACEC-59A2E330FC39}" destId="{EBBD44AE-17B4-447E-BAD6-BD94020A55A1}" srcOrd="0" destOrd="0" presId="urn:microsoft.com/office/officeart/2005/8/layout/vList2"/>
    <dgm:cxn modelId="{89236718-E41E-4204-84CF-D49DD625D7A7}" type="presParOf" srcId="{49579E02-6BED-4D8B-930B-A5D55A811939}" destId="{BEAE413F-CC22-4999-A837-B61AB21E1917}" srcOrd="0" destOrd="0" presId="urn:microsoft.com/office/officeart/2005/8/layout/vList2"/>
    <dgm:cxn modelId="{EE5649C5-2E1C-4448-AB2B-32B43C4D6497}" type="presParOf" srcId="{49579E02-6BED-4D8B-930B-A5D55A811939}" destId="{6B8F3C76-A96C-409B-B5CB-B9C0F7026735}" srcOrd="1" destOrd="0" presId="urn:microsoft.com/office/officeart/2005/8/layout/vList2"/>
    <dgm:cxn modelId="{14AD1B7D-2ACB-4D1D-A7A5-43660D765D71}" type="presParOf" srcId="{49579E02-6BED-4D8B-930B-A5D55A811939}" destId="{3F7E024C-1F2D-4A63-A33B-07FE68518D1F}" srcOrd="2" destOrd="0" presId="urn:microsoft.com/office/officeart/2005/8/layout/vList2"/>
    <dgm:cxn modelId="{5E488FFF-4670-47CB-AF53-52D1D4F9AC22}" type="presParOf" srcId="{49579E02-6BED-4D8B-930B-A5D55A811939}" destId="{A7E3224F-0F03-444D-A7B1-045CACBEC83D}" srcOrd="3" destOrd="0" presId="urn:microsoft.com/office/officeart/2005/8/layout/vList2"/>
    <dgm:cxn modelId="{D73E220F-F5E9-474A-B27F-D5499B9ABE6C}" type="presParOf" srcId="{49579E02-6BED-4D8B-930B-A5D55A811939}" destId="{EBBD44AE-17B4-447E-BAD6-BD94020A55A1}" srcOrd="4" destOrd="0" presId="urn:microsoft.com/office/officeart/2005/8/layout/vList2"/>
    <dgm:cxn modelId="{8F6DC769-09E5-4D00-9A6F-8B10E9693207}" type="presParOf" srcId="{49579E02-6BED-4D8B-930B-A5D55A811939}" destId="{FBA26BCF-A761-4306-B9AE-444BD915FADB}" srcOrd="5" destOrd="0" presId="urn:microsoft.com/office/officeart/2005/8/layout/vList2"/>
    <dgm:cxn modelId="{D3A69CEB-05FE-44A9-A072-59AE145E32CE}" type="presParOf" srcId="{49579E02-6BED-4D8B-930B-A5D55A811939}" destId="{EDE6820C-BF4C-4D89-83E4-FCCCAE9D5E01}" srcOrd="6" destOrd="0" presId="urn:microsoft.com/office/officeart/2005/8/layout/vList2"/>
    <dgm:cxn modelId="{0DD78939-7D3F-43BC-B7CC-6898093D2CB5}" type="presParOf" srcId="{49579E02-6BED-4D8B-930B-A5D55A811939}" destId="{C95094D2-B04A-435D-89E7-7748C6775DB0}" srcOrd="7" destOrd="0" presId="urn:microsoft.com/office/officeart/2005/8/layout/vList2"/>
    <dgm:cxn modelId="{C93B6180-8C83-4901-97F0-4F5FCE71DB88}" type="presParOf" srcId="{49579E02-6BED-4D8B-930B-A5D55A811939}" destId="{C4B78C85-6BB5-4979-8623-D922F308F58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DDBBFA-6CF9-4118-8A6F-46CC3156B5D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1E1AFB-2DB4-486D-A3E4-6293A5FFA085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1"/>
            </a:rPr>
            <a:t>Queue</a:t>
          </a:r>
          <a:endParaRPr lang="en-IN"/>
        </a:p>
      </dgm:t>
    </dgm:pt>
    <dgm:pt modelId="{7D8A92ED-2995-429A-885B-E6438E73D533}" type="parTrans" cxnId="{3F564D02-EFAD-4D24-AD40-BD654DD7E895}">
      <dgm:prSet/>
      <dgm:spPr/>
      <dgm:t>
        <a:bodyPr/>
        <a:lstStyle/>
        <a:p>
          <a:endParaRPr lang="en-US"/>
        </a:p>
      </dgm:t>
    </dgm:pt>
    <dgm:pt modelId="{28E21825-C724-4119-9876-F7A8601F2D48}" type="sibTrans" cxnId="{3F564D02-EFAD-4D24-AD40-BD654DD7E895}">
      <dgm:prSet/>
      <dgm:spPr/>
      <dgm:t>
        <a:bodyPr/>
        <a:lstStyle/>
        <a:p>
          <a:endParaRPr lang="en-US"/>
        </a:p>
      </dgm:t>
    </dgm:pt>
    <dgm:pt modelId="{0C8E28D5-3F65-4419-BC41-80C69FC60BA0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2"/>
            </a:rPr>
            <a:t>Applications of Queue Data Structure</a:t>
          </a:r>
          <a:endParaRPr lang="en-IN"/>
        </a:p>
      </dgm:t>
    </dgm:pt>
    <dgm:pt modelId="{38D1A03F-A13E-4B08-B0A6-D18C658E9FB8}" type="parTrans" cxnId="{4FE99342-DCC0-4ED3-98B2-BC21FD5DCD08}">
      <dgm:prSet/>
      <dgm:spPr/>
      <dgm:t>
        <a:bodyPr/>
        <a:lstStyle/>
        <a:p>
          <a:endParaRPr lang="en-US"/>
        </a:p>
      </dgm:t>
    </dgm:pt>
    <dgm:pt modelId="{DF7A65F5-2CFA-48AD-B5E7-0D0E203791C7}" type="sibTrans" cxnId="{4FE99342-DCC0-4ED3-98B2-BC21FD5DCD08}">
      <dgm:prSet/>
      <dgm:spPr/>
      <dgm:t>
        <a:bodyPr/>
        <a:lstStyle/>
        <a:p>
          <a:endParaRPr lang="en-US"/>
        </a:p>
      </dgm:t>
    </dgm:pt>
    <dgm:pt modelId="{560A855F-2036-4A8D-B6F4-D668AF980140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3"/>
            </a:rPr>
            <a:t>Priority Queue</a:t>
          </a:r>
          <a:endParaRPr lang="en-IN"/>
        </a:p>
      </dgm:t>
    </dgm:pt>
    <dgm:pt modelId="{31B0DC0E-4824-4D6C-ABA6-F8959CC68469}" type="parTrans" cxnId="{91F61395-31FE-4F4E-87EA-E2813A1E4F0E}">
      <dgm:prSet/>
      <dgm:spPr/>
      <dgm:t>
        <a:bodyPr/>
        <a:lstStyle/>
        <a:p>
          <a:endParaRPr lang="en-US"/>
        </a:p>
      </dgm:t>
    </dgm:pt>
    <dgm:pt modelId="{CACC69A4-DB1C-4786-80E2-C2D4DCBC0B27}" type="sibTrans" cxnId="{91F61395-31FE-4F4E-87EA-E2813A1E4F0E}">
      <dgm:prSet/>
      <dgm:spPr/>
      <dgm:t>
        <a:bodyPr/>
        <a:lstStyle/>
        <a:p>
          <a:endParaRPr lang="en-US"/>
        </a:p>
      </dgm:t>
    </dgm:pt>
    <dgm:pt modelId="{367CD219-B1BB-4FE5-A383-A61F049C8B3F}">
      <dgm:prSet/>
      <dgm:spPr/>
      <dgm:t>
        <a:bodyPr/>
        <a:lstStyle/>
        <a:p>
          <a:pPr rtl="0"/>
          <a:r>
            <a:rPr lang="en-IN" u="sng" smtClean="0">
              <a:hlinkClick xmlns:r="http://schemas.openxmlformats.org/officeDocument/2006/relationships" r:id="rId4"/>
            </a:rPr>
            <a:t>Applications of Priority Queue</a:t>
          </a:r>
          <a:endParaRPr lang="en-IN"/>
        </a:p>
      </dgm:t>
    </dgm:pt>
    <dgm:pt modelId="{04979EE2-7B36-49FA-A567-747D24EADC7E}" type="parTrans" cxnId="{E9DB0B57-98FB-4B93-849E-F8FA5F271422}">
      <dgm:prSet/>
      <dgm:spPr/>
      <dgm:t>
        <a:bodyPr/>
        <a:lstStyle/>
        <a:p>
          <a:endParaRPr lang="en-US"/>
        </a:p>
      </dgm:t>
    </dgm:pt>
    <dgm:pt modelId="{8E2B6909-FAF2-4B57-964D-A28216C5FC9D}" type="sibTrans" cxnId="{E9DB0B57-98FB-4B93-849E-F8FA5F271422}">
      <dgm:prSet/>
      <dgm:spPr/>
      <dgm:t>
        <a:bodyPr/>
        <a:lstStyle/>
        <a:p>
          <a:endParaRPr lang="en-US"/>
        </a:p>
      </dgm:t>
    </dgm:pt>
    <dgm:pt modelId="{12C65553-0DFE-41A6-AC61-5F630D8F8A43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5"/>
            </a:rPr>
            <a:t>Deque</a:t>
          </a:r>
          <a:endParaRPr lang="en-IN"/>
        </a:p>
      </dgm:t>
    </dgm:pt>
    <dgm:pt modelId="{31BD644E-9226-436F-B36D-97D5F2DB2689}" type="parTrans" cxnId="{07DB9C7B-A931-4627-AEAC-20AD27EFCD9E}">
      <dgm:prSet/>
      <dgm:spPr/>
      <dgm:t>
        <a:bodyPr/>
        <a:lstStyle/>
        <a:p>
          <a:endParaRPr lang="en-US"/>
        </a:p>
      </dgm:t>
    </dgm:pt>
    <dgm:pt modelId="{8D320BAF-40F7-49EF-B25A-E79CBCC9097D}" type="sibTrans" cxnId="{07DB9C7B-A931-4627-AEAC-20AD27EFCD9E}">
      <dgm:prSet/>
      <dgm:spPr/>
      <dgm:t>
        <a:bodyPr/>
        <a:lstStyle/>
        <a:p>
          <a:endParaRPr lang="en-US"/>
        </a:p>
      </dgm:t>
    </dgm:pt>
    <dgm:pt modelId="{CA32D314-7582-42AA-AB79-390DF579FDA7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6"/>
            </a:rPr>
            <a:t>Circular Queue</a:t>
          </a:r>
          <a:endParaRPr lang="en-IN"/>
        </a:p>
      </dgm:t>
    </dgm:pt>
    <dgm:pt modelId="{AAFFB182-CCFA-48C3-955C-53FEC93BCB86}" type="parTrans" cxnId="{9051972A-33A0-40E8-A8A1-0D557CF5FB2C}">
      <dgm:prSet/>
      <dgm:spPr/>
      <dgm:t>
        <a:bodyPr/>
        <a:lstStyle/>
        <a:p>
          <a:endParaRPr lang="en-US"/>
        </a:p>
      </dgm:t>
    </dgm:pt>
    <dgm:pt modelId="{8E34EC3F-32C8-4396-9E43-EEC1CA269184}" type="sibTrans" cxnId="{9051972A-33A0-40E8-A8A1-0D557CF5FB2C}">
      <dgm:prSet/>
      <dgm:spPr/>
      <dgm:t>
        <a:bodyPr/>
        <a:lstStyle/>
        <a:p>
          <a:endParaRPr lang="en-US"/>
        </a:p>
      </dgm:t>
    </dgm:pt>
    <dgm:pt modelId="{4B3C4FD0-6D61-43A0-A632-8E92C84CC9C7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7"/>
            </a:rPr>
            <a:t>Queue Interface In Java</a:t>
          </a:r>
          <a:endParaRPr lang="en-IN"/>
        </a:p>
      </dgm:t>
    </dgm:pt>
    <dgm:pt modelId="{ACEC665E-1A49-4077-B94B-F2B4EF1102A6}" type="parTrans" cxnId="{70273BC3-55FD-411F-999C-DEF4867E73EE}">
      <dgm:prSet/>
      <dgm:spPr/>
      <dgm:t>
        <a:bodyPr/>
        <a:lstStyle/>
        <a:p>
          <a:endParaRPr lang="en-US"/>
        </a:p>
      </dgm:t>
    </dgm:pt>
    <dgm:pt modelId="{D30FC84D-574D-4423-B01F-2D803EC66B73}" type="sibTrans" cxnId="{70273BC3-55FD-411F-999C-DEF4867E73EE}">
      <dgm:prSet/>
      <dgm:spPr/>
      <dgm:t>
        <a:bodyPr/>
        <a:lstStyle/>
        <a:p>
          <a:endParaRPr lang="en-US"/>
        </a:p>
      </dgm:t>
    </dgm:pt>
    <dgm:pt modelId="{8E95AD4A-0198-4838-9413-EE09DD51DD83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8"/>
            </a:rPr>
            <a:t>Queue In Python</a:t>
          </a:r>
          <a:endParaRPr lang="en-IN"/>
        </a:p>
      </dgm:t>
    </dgm:pt>
    <dgm:pt modelId="{5FCDCED0-6B7D-49A2-8CED-A33AEAB0716A}" type="parTrans" cxnId="{B8D0787B-53E4-4B65-AE23-551294054348}">
      <dgm:prSet/>
      <dgm:spPr/>
      <dgm:t>
        <a:bodyPr/>
        <a:lstStyle/>
        <a:p>
          <a:endParaRPr lang="en-US"/>
        </a:p>
      </dgm:t>
    </dgm:pt>
    <dgm:pt modelId="{86C71F37-3638-4EE6-8B88-42CF2288FF39}" type="sibTrans" cxnId="{B8D0787B-53E4-4B65-AE23-551294054348}">
      <dgm:prSet/>
      <dgm:spPr/>
      <dgm:t>
        <a:bodyPr/>
        <a:lstStyle/>
        <a:p>
          <a:endParaRPr lang="en-US"/>
        </a:p>
      </dgm:t>
    </dgm:pt>
    <dgm:pt modelId="{E090187C-AB04-444C-8F04-D9861EBFA43E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9"/>
            </a:rPr>
            <a:t>Queue In C#</a:t>
          </a:r>
          <a:endParaRPr lang="en-IN"/>
        </a:p>
      </dgm:t>
    </dgm:pt>
    <dgm:pt modelId="{9CE896ED-8329-46C3-8D91-4A87699CF2FB}" type="parTrans" cxnId="{D8330919-C758-4785-A232-E3578474C225}">
      <dgm:prSet/>
      <dgm:spPr/>
      <dgm:t>
        <a:bodyPr/>
        <a:lstStyle/>
        <a:p>
          <a:endParaRPr lang="en-US"/>
        </a:p>
      </dgm:t>
    </dgm:pt>
    <dgm:pt modelId="{E0C1C68E-1F94-4ACC-AF9D-6B9724338499}" type="sibTrans" cxnId="{D8330919-C758-4785-A232-E3578474C225}">
      <dgm:prSet/>
      <dgm:spPr/>
      <dgm:t>
        <a:bodyPr/>
        <a:lstStyle/>
        <a:p>
          <a:endParaRPr lang="en-US"/>
        </a:p>
      </dgm:t>
    </dgm:pt>
    <dgm:pt modelId="{414D1861-E78B-47DE-A308-12DF111BBB44}" type="pres">
      <dgm:prSet presAssocID="{14DDBBFA-6CF9-4118-8A6F-46CC3156B5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A3FADC-CE32-453B-948B-34B0A0FED089}" type="pres">
      <dgm:prSet presAssocID="{DA1E1AFB-2DB4-486D-A3E4-6293A5FFA085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AE81F-2324-490C-9D8C-D91565B6700B}" type="pres">
      <dgm:prSet presAssocID="{28E21825-C724-4119-9876-F7A8601F2D48}" presName="spacer" presStyleCnt="0"/>
      <dgm:spPr/>
    </dgm:pt>
    <dgm:pt modelId="{0AC04BAD-A27E-452D-AADA-CF9C5A3D8C73}" type="pres">
      <dgm:prSet presAssocID="{0C8E28D5-3F65-4419-BC41-80C69FC60BA0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304EA-0D91-4C85-9EF6-81065BF49D10}" type="pres">
      <dgm:prSet presAssocID="{DF7A65F5-2CFA-48AD-B5E7-0D0E203791C7}" presName="spacer" presStyleCnt="0"/>
      <dgm:spPr/>
    </dgm:pt>
    <dgm:pt modelId="{28ACB8C8-4719-4B04-9CC6-B4E98E7E93B0}" type="pres">
      <dgm:prSet presAssocID="{560A855F-2036-4A8D-B6F4-D668AF980140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52945-311C-4A3F-95AE-9D5F1F9472ED}" type="pres">
      <dgm:prSet presAssocID="{CACC69A4-DB1C-4786-80E2-C2D4DCBC0B27}" presName="spacer" presStyleCnt="0"/>
      <dgm:spPr/>
    </dgm:pt>
    <dgm:pt modelId="{BF579E48-52A6-4FE8-87E9-55EA1197FD6F}" type="pres">
      <dgm:prSet presAssocID="{367CD219-B1BB-4FE5-A383-A61F049C8B3F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A51E1-D865-4968-A861-2C74B9B97EC1}" type="pres">
      <dgm:prSet presAssocID="{8E2B6909-FAF2-4B57-964D-A28216C5FC9D}" presName="spacer" presStyleCnt="0"/>
      <dgm:spPr/>
    </dgm:pt>
    <dgm:pt modelId="{5DDE7A4E-D83D-4E72-A20C-7A1E8E79BF5F}" type="pres">
      <dgm:prSet presAssocID="{12C65553-0DFE-41A6-AC61-5F630D8F8A43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7ACBA-9669-456C-AE28-218496385991}" type="pres">
      <dgm:prSet presAssocID="{8D320BAF-40F7-49EF-B25A-E79CBCC9097D}" presName="spacer" presStyleCnt="0"/>
      <dgm:spPr/>
    </dgm:pt>
    <dgm:pt modelId="{0F85FE26-E96E-4413-A953-88F7D77BE64B}" type="pres">
      <dgm:prSet presAssocID="{CA32D314-7582-42AA-AB79-390DF579FDA7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F61BF-B448-47AC-8216-5D6E365D25A3}" type="pres">
      <dgm:prSet presAssocID="{8E34EC3F-32C8-4396-9E43-EEC1CA269184}" presName="spacer" presStyleCnt="0"/>
      <dgm:spPr/>
    </dgm:pt>
    <dgm:pt modelId="{D8C737BF-4346-42AC-968E-AC0D60DE3286}" type="pres">
      <dgm:prSet presAssocID="{4B3C4FD0-6D61-43A0-A632-8E92C84CC9C7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A8569-D650-41C8-8A06-BCB11FA67EA9}" type="pres">
      <dgm:prSet presAssocID="{D30FC84D-574D-4423-B01F-2D803EC66B73}" presName="spacer" presStyleCnt="0"/>
      <dgm:spPr/>
    </dgm:pt>
    <dgm:pt modelId="{55AF1A0B-2331-4208-B2BF-5B1FE0389559}" type="pres">
      <dgm:prSet presAssocID="{8E95AD4A-0198-4838-9413-EE09DD51DD83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6E02D-C523-4CD0-B516-B9D60B1B5190}" type="pres">
      <dgm:prSet presAssocID="{86C71F37-3638-4EE6-8B88-42CF2288FF39}" presName="spacer" presStyleCnt="0"/>
      <dgm:spPr/>
    </dgm:pt>
    <dgm:pt modelId="{898AF8A5-C049-4B11-A5F2-FADAA7D2A510}" type="pres">
      <dgm:prSet presAssocID="{E090187C-AB04-444C-8F04-D9861EBFA43E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29FB58-3083-48BA-8CE4-DB02615C6E33}" type="presOf" srcId="{4B3C4FD0-6D61-43A0-A632-8E92C84CC9C7}" destId="{D8C737BF-4346-42AC-968E-AC0D60DE3286}" srcOrd="0" destOrd="0" presId="urn:microsoft.com/office/officeart/2005/8/layout/vList2"/>
    <dgm:cxn modelId="{A61ABB5E-0FC0-4027-8EC3-ADB7957C7EA9}" type="presOf" srcId="{8E95AD4A-0198-4838-9413-EE09DD51DD83}" destId="{55AF1A0B-2331-4208-B2BF-5B1FE0389559}" srcOrd="0" destOrd="0" presId="urn:microsoft.com/office/officeart/2005/8/layout/vList2"/>
    <dgm:cxn modelId="{B8D0787B-53E4-4B65-AE23-551294054348}" srcId="{14DDBBFA-6CF9-4118-8A6F-46CC3156B5D9}" destId="{8E95AD4A-0198-4838-9413-EE09DD51DD83}" srcOrd="7" destOrd="0" parTransId="{5FCDCED0-6B7D-49A2-8CED-A33AEAB0716A}" sibTransId="{86C71F37-3638-4EE6-8B88-42CF2288FF39}"/>
    <dgm:cxn modelId="{F50F4349-3EA8-49DA-863F-28CC9CA20283}" type="presOf" srcId="{CA32D314-7582-42AA-AB79-390DF579FDA7}" destId="{0F85FE26-E96E-4413-A953-88F7D77BE64B}" srcOrd="0" destOrd="0" presId="urn:microsoft.com/office/officeart/2005/8/layout/vList2"/>
    <dgm:cxn modelId="{020031DC-25C6-4FFC-AA79-B524D502B435}" type="presOf" srcId="{14DDBBFA-6CF9-4118-8A6F-46CC3156B5D9}" destId="{414D1861-E78B-47DE-A308-12DF111BBB44}" srcOrd="0" destOrd="0" presId="urn:microsoft.com/office/officeart/2005/8/layout/vList2"/>
    <dgm:cxn modelId="{91F61395-31FE-4F4E-87EA-E2813A1E4F0E}" srcId="{14DDBBFA-6CF9-4118-8A6F-46CC3156B5D9}" destId="{560A855F-2036-4A8D-B6F4-D668AF980140}" srcOrd="2" destOrd="0" parTransId="{31B0DC0E-4824-4D6C-ABA6-F8959CC68469}" sibTransId="{CACC69A4-DB1C-4786-80E2-C2D4DCBC0B27}"/>
    <dgm:cxn modelId="{E9DB0B57-98FB-4B93-849E-F8FA5F271422}" srcId="{14DDBBFA-6CF9-4118-8A6F-46CC3156B5D9}" destId="{367CD219-B1BB-4FE5-A383-A61F049C8B3F}" srcOrd="3" destOrd="0" parTransId="{04979EE2-7B36-49FA-A567-747D24EADC7E}" sibTransId="{8E2B6909-FAF2-4B57-964D-A28216C5FC9D}"/>
    <dgm:cxn modelId="{3F22FA4C-6498-477C-A0DD-9A9D974DA835}" type="presOf" srcId="{E090187C-AB04-444C-8F04-D9861EBFA43E}" destId="{898AF8A5-C049-4B11-A5F2-FADAA7D2A510}" srcOrd="0" destOrd="0" presId="urn:microsoft.com/office/officeart/2005/8/layout/vList2"/>
    <dgm:cxn modelId="{70273BC3-55FD-411F-999C-DEF4867E73EE}" srcId="{14DDBBFA-6CF9-4118-8A6F-46CC3156B5D9}" destId="{4B3C4FD0-6D61-43A0-A632-8E92C84CC9C7}" srcOrd="6" destOrd="0" parTransId="{ACEC665E-1A49-4077-B94B-F2B4EF1102A6}" sibTransId="{D30FC84D-574D-4423-B01F-2D803EC66B73}"/>
    <dgm:cxn modelId="{E806272F-C5D6-4D7E-80C6-99D93E746DDF}" type="presOf" srcId="{0C8E28D5-3F65-4419-BC41-80C69FC60BA0}" destId="{0AC04BAD-A27E-452D-AADA-CF9C5A3D8C73}" srcOrd="0" destOrd="0" presId="urn:microsoft.com/office/officeart/2005/8/layout/vList2"/>
    <dgm:cxn modelId="{07DB9C7B-A931-4627-AEAC-20AD27EFCD9E}" srcId="{14DDBBFA-6CF9-4118-8A6F-46CC3156B5D9}" destId="{12C65553-0DFE-41A6-AC61-5F630D8F8A43}" srcOrd="4" destOrd="0" parTransId="{31BD644E-9226-436F-B36D-97D5F2DB2689}" sibTransId="{8D320BAF-40F7-49EF-B25A-E79CBCC9097D}"/>
    <dgm:cxn modelId="{4FE99342-DCC0-4ED3-98B2-BC21FD5DCD08}" srcId="{14DDBBFA-6CF9-4118-8A6F-46CC3156B5D9}" destId="{0C8E28D5-3F65-4419-BC41-80C69FC60BA0}" srcOrd="1" destOrd="0" parTransId="{38D1A03F-A13E-4B08-B0A6-D18C658E9FB8}" sibTransId="{DF7A65F5-2CFA-48AD-B5E7-0D0E203791C7}"/>
    <dgm:cxn modelId="{9051972A-33A0-40E8-A8A1-0D557CF5FB2C}" srcId="{14DDBBFA-6CF9-4118-8A6F-46CC3156B5D9}" destId="{CA32D314-7582-42AA-AB79-390DF579FDA7}" srcOrd="5" destOrd="0" parTransId="{AAFFB182-CCFA-48C3-955C-53FEC93BCB86}" sibTransId="{8E34EC3F-32C8-4396-9E43-EEC1CA269184}"/>
    <dgm:cxn modelId="{D8330919-C758-4785-A232-E3578474C225}" srcId="{14DDBBFA-6CF9-4118-8A6F-46CC3156B5D9}" destId="{E090187C-AB04-444C-8F04-D9861EBFA43E}" srcOrd="8" destOrd="0" parTransId="{9CE896ED-8329-46C3-8D91-4A87699CF2FB}" sibTransId="{E0C1C68E-1F94-4ACC-AF9D-6B9724338499}"/>
    <dgm:cxn modelId="{3F564D02-EFAD-4D24-AD40-BD654DD7E895}" srcId="{14DDBBFA-6CF9-4118-8A6F-46CC3156B5D9}" destId="{DA1E1AFB-2DB4-486D-A3E4-6293A5FFA085}" srcOrd="0" destOrd="0" parTransId="{7D8A92ED-2995-429A-885B-E6438E73D533}" sibTransId="{28E21825-C724-4119-9876-F7A8601F2D48}"/>
    <dgm:cxn modelId="{3CB722EB-73A5-47C8-AEFB-D5C3459A383F}" type="presOf" srcId="{DA1E1AFB-2DB4-486D-A3E4-6293A5FFA085}" destId="{3AA3FADC-CE32-453B-948B-34B0A0FED089}" srcOrd="0" destOrd="0" presId="urn:microsoft.com/office/officeart/2005/8/layout/vList2"/>
    <dgm:cxn modelId="{D9D7FCD4-9A4C-418E-91D9-551D8755B2DF}" type="presOf" srcId="{367CD219-B1BB-4FE5-A383-A61F049C8B3F}" destId="{BF579E48-52A6-4FE8-87E9-55EA1197FD6F}" srcOrd="0" destOrd="0" presId="urn:microsoft.com/office/officeart/2005/8/layout/vList2"/>
    <dgm:cxn modelId="{1236BAD4-5540-44E5-A914-66C6B96A5C04}" type="presOf" srcId="{12C65553-0DFE-41A6-AC61-5F630D8F8A43}" destId="{5DDE7A4E-D83D-4E72-A20C-7A1E8E79BF5F}" srcOrd="0" destOrd="0" presId="urn:microsoft.com/office/officeart/2005/8/layout/vList2"/>
    <dgm:cxn modelId="{E4E7F003-7F1A-487E-82B8-28CCB742AC1C}" type="presOf" srcId="{560A855F-2036-4A8D-B6F4-D668AF980140}" destId="{28ACB8C8-4719-4B04-9CC6-B4E98E7E93B0}" srcOrd="0" destOrd="0" presId="urn:microsoft.com/office/officeart/2005/8/layout/vList2"/>
    <dgm:cxn modelId="{B741838E-07AF-4275-BB72-D734679E52F3}" type="presParOf" srcId="{414D1861-E78B-47DE-A308-12DF111BBB44}" destId="{3AA3FADC-CE32-453B-948B-34B0A0FED089}" srcOrd="0" destOrd="0" presId="urn:microsoft.com/office/officeart/2005/8/layout/vList2"/>
    <dgm:cxn modelId="{E6564BBE-EF22-483F-ACC1-24014359BBDD}" type="presParOf" srcId="{414D1861-E78B-47DE-A308-12DF111BBB44}" destId="{D52AE81F-2324-490C-9D8C-D91565B6700B}" srcOrd="1" destOrd="0" presId="urn:microsoft.com/office/officeart/2005/8/layout/vList2"/>
    <dgm:cxn modelId="{D5301FF1-49DA-4972-9417-AEE965068D5F}" type="presParOf" srcId="{414D1861-E78B-47DE-A308-12DF111BBB44}" destId="{0AC04BAD-A27E-452D-AADA-CF9C5A3D8C73}" srcOrd="2" destOrd="0" presId="urn:microsoft.com/office/officeart/2005/8/layout/vList2"/>
    <dgm:cxn modelId="{17321266-E263-4E4A-9D29-24A33A4E205F}" type="presParOf" srcId="{414D1861-E78B-47DE-A308-12DF111BBB44}" destId="{208304EA-0D91-4C85-9EF6-81065BF49D10}" srcOrd="3" destOrd="0" presId="urn:microsoft.com/office/officeart/2005/8/layout/vList2"/>
    <dgm:cxn modelId="{00BB58E9-37A6-45EF-A187-655537259A94}" type="presParOf" srcId="{414D1861-E78B-47DE-A308-12DF111BBB44}" destId="{28ACB8C8-4719-4B04-9CC6-B4E98E7E93B0}" srcOrd="4" destOrd="0" presId="urn:microsoft.com/office/officeart/2005/8/layout/vList2"/>
    <dgm:cxn modelId="{860327D2-15FB-4A7E-BDB9-54974293D4F8}" type="presParOf" srcId="{414D1861-E78B-47DE-A308-12DF111BBB44}" destId="{21852945-311C-4A3F-95AE-9D5F1F9472ED}" srcOrd="5" destOrd="0" presId="urn:microsoft.com/office/officeart/2005/8/layout/vList2"/>
    <dgm:cxn modelId="{8833FB25-3375-4693-B059-EF600624F165}" type="presParOf" srcId="{414D1861-E78B-47DE-A308-12DF111BBB44}" destId="{BF579E48-52A6-4FE8-87E9-55EA1197FD6F}" srcOrd="6" destOrd="0" presId="urn:microsoft.com/office/officeart/2005/8/layout/vList2"/>
    <dgm:cxn modelId="{BEDE72A9-0329-4A0F-94E1-BC71027C99A3}" type="presParOf" srcId="{414D1861-E78B-47DE-A308-12DF111BBB44}" destId="{CF0A51E1-D865-4968-A861-2C74B9B97EC1}" srcOrd="7" destOrd="0" presId="urn:microsoft.com/office/officeart/2005/8/layout/vList2"/>
    <dgm:cxn modelId="{3F894B2F-FD6C-4327-8D3F-678F363C3D9F}" type="presParOf" srcId="{414D1861-E78B-47DE-A308-12DF111BBB44}" destId="{5DDE7A4E-D83D-4E72-A20C-7A1E8E79BF5F}" srcOrd="8" destOrd="0" presId="urn:microsoft.com/office/officeart/2005/8/layout/vList2"/>
    <dgm:cxn modelId="{93FFCAB5-A5C1-4539-A90A-35E7A4D7ED72}" type="presParOf" srcId="{414D1861-E78B-47DE-A308-12DF111BBB44}" destId="{BB67ACBA-9669-456C-AE28-218496385991}" srcOrd="9" destOrd="0" presId="urn:microsoft.com/office/officeart/2005/8/layout/vList2"/>
    <dgm:cxn modelId="{690C4ED8-DBF5-4985-9828-B87EAF182E0B}" type="presParOf" srcId="{414D1861-E78B-47DE-A308-12DF111BBB44}" destId="{0F85FE26-E96E-4413-A953-88F7D77BE64B}" srcOrd="10" destOrd="0" presId="urn:microsoft.com/office/officeart/2005/8/layout/vList2"/>
    <dgm:cxn modelId="{D78F81FF-5C3A-40F9-975D-4E3146E1B870}" type="presParOf" srcId="{414D1861-E78B-47DE-A308-12DF111BBB44}" destId="{DD0F61BF-B448-47AC-8216-5D6E365D25A3}" srcOrd="11" destOrd="0" presId="urn:microsoft.com/office/officeart/2005/8/layout/vList2"/>
    <dgm:cxn modelId="{BAE167F8-C84F-43E4-9F29-4B7CF582E0CE}" type="presParOf" srcId="{414D1861-E78B-47DE-A308-12DF111BBB44}" destId="{D8C737BF-4346-42AC-968E-AC0D60DE3286}" srcOrd="12" destOrd="0" presId="urn:microsoft.com/office/officeart/2005/8/layout/vList2"/>
    <dgm:cxn modelId="{7DF517F8-33D9-47AB-A47C-4295B32EB365}" type="presParOf" srcId="{414D1861-E78B-47DE-A308-12DF111BBB44}" destId="{EAEA8569-D650-41C8-8A06-BCB11FA67EA9}" srcOrd="13" destOrd="0" presId="urn:microsoft.com/office/officeart/2005/8/layout/vList2"/>
    <dgm:cxn modelId="{04112254-D801-4B7E-BAC1-ECDF2F0A22D7}" type="presParOf" srcId="{414D1861-E78B-47DE-A308-12DF111BBB44}" destId="{55AF1A0B-2331-4208-B2BF-5B1FE0389559}" srcOrd="14" destOrd="0" presId="urn:microsoft.com/office/officeart/2005/8/layout/vList2"/>
    <dgm:cxn modelId="{637D2A4A-BD32-46EB-BA10-1DFBB0CB21E7}" type="presParOf" srcId="{414D1861-E78B-47DE-A308-12DF111BBB44}" destId="{5126E02D-C523-4CD0-B516-B9D60B1B5190}" srcOrd="15" destOrd="0" presId="urn:microsoft.com/office/officeart/2005/8/layout/vList2"/>
    <dgm:cxn modelId="{FD7A6B4C-5FE3-4ADA-9121-80C96EF7AB5F}" type="presParOf" srcId="{414D1861-E78B-47DE-A308-12DF111BBB44}" destId="{898AF8A5-C049-4B11-A5F2-FADAA7D2A51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9B8ED0-0F37-4061-ABAB-1AE27DC4707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C603E3-B429-46D3-A0A7-59EE66660019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 action="ppaction://hlinkfile"/>
            </a:rPr>
            <a:t>Heap</a:t>
          </a:r>
          <a:endParaRPr lang="en-IN"/>
        </a:p>
      </dgm:t>
    </dgm:pt>
    <dgm:pt modelId="{8380071C-04C2-4BD7-89E8-1E510F3FA40E}" type="parTrans" cxnId="{98CD4600-AAD7-49FF-8757-C80461661523}">
      <dgm:prSet/>
      <dgm:spPr/>
      <dgm:t>
        <a:bodyPr/>
        <a:lstStyle/>
        <a:p>
          <a:endParaRPr lang="en-US"/>
        </a:p>
      </dgm:t>
    </dgm:pt>
    <dgm:pt modelId="{29667AFE-A183-4F52-ABB1-58247E2482A0}" type="sibTrans" cxnId="{98CD4600-AAD7-49FF-8757-C80461661523}">
      <dgm:prSet/>
      <dgm:spPr/>
      <dgm:t>
        <a:bodyPr/>
        <a:lstStyle/>
        <a:p>
          <a:endParaRPr lang="en-US"/>
        </a:p>
      </dgm:t>
    </dgm:pt>
    <dgm:pt modelId="{0D694575-10B7-4A7D-B713-CADE5405C4D2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2"/>
            </a:rPr>
            <a:t>Binary Heap</a:t>
          </a:r>
          <a:endParaRPr lang="en-IN" dirty="0"/>
        </a:p>
      </dgm:t>
    </dgm:pt>
    <dgm:pt modelId="{B64F6668-9891-4AD6-921C-46A805954600}" type="parTrans" cxnId="{7DE2340B-469D-48D8-AB33-D868FEFCF6A5}">
      <dgm:prSet/>
      <dgm:spPr/>
      <dgm:t>
        <a:bodyPr/>
        <a:lstStyle/>
        <a:p>
          <a:endParaRPr lang="en-US"/>
        </a:p>
      </dgm:t>
    </dgm:pt>
    <dgm:pt modelId="{BF096A3E-369F-47EB-8364-6B8AD827C063}" type="sibTrans" cxnId="{7DE2340B-469D-48D8-AB33-D868FEFCF6A5}">
      <dgm:prSet/>
      <dgm:spPr/>
      <dgm:t>
        <a:bodyPr/>
        <a:lstStyle/>
        <a:p>
          <a:endParaRPr lang="en-US"/>
        </a:p>
      </dgm:t>
    </dgm:pt>
    <dgm:pt modelId="{BFD96814-5413-4790-85FD-52F106649819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3"/>
            </a:rPr>
            <a:t>Time Complexity of building a heap</a:t>
          </a:r>
          <a:endParaRPr lang="en-IN"/>
        </a:p>
      </dgm:t>
    </dgm:pt>
    <dgm:pt modelId="{6EFDABC4-FE9E-421E-80C2-76D1CF0205AE}" type="parTrans" cxnId="{6B9EA523-D721-413F-A7E2-0F6279EF6E82}">
      <dgm:prSet/>
      <dgm:spPr/>
      <dgm:t>
        <a:bodyPr/>
        <a:lstStyle/>
        <a:p>
          <a:endParaRPr lang="en-US"/>
        </a:p>
      </dgm:t>
    </dgm:pt>
    <dgm:pt modelId="{D893ECAB-0A2E-4D4A-B7BD-8067FFF99FF9}" type="sibTrans" cxnId="{6B9EA523-D721-413F-A7E2-0F6279EF6E82}">
      <dgm:prSet/>
      <dgm:spPr/>
      <dgm:t>
        <a:bodyPr/>
        <a:lstStyle/>
        <a:p>
          <a:endParaRPr lang="en-US"/>
        </a:p>
      </dgm:t>
    </dgm:pt>
    <dgm:pt modelId="{D103397F-6344-4489-9C25-2A22B726AFD0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4"/>
            </a:rPr>
            <a:t>Applications of Heap Data Structure</a:t>
          </a:r>
          <a:endParaRPr lang="en-IN"/>
        </a:p>
      </dgm:t>
    </dgm:pt>
    <dgm:pt modelId="{C6BE8BA4-0423-45B2-9A6F-121A3A5AB9B0}" type="parTrans" cxnId="{71F014DE-7CB7-41CB-A044-59C199D04CC8}">
      <dgm:prSet/>
      <dgm:spPr/>
      <dgm:t>
        <a:bodyPr/>
        <a:lstStyle/>
        <a:p>
          <a:endParaRPr lang="en-US"/>
        </a:p>
      </dgm:t>
    </dgm:pt>
    <dgm:pt modelId="{A6C1B2D9-879D-43F0-9AEA-5500911DEEDC}" type="sibTrans" cxnId="{71F014DE-7CB7-41CB-A044-59C199D04CC8}">
      <dgm:prSet/>
      <dgm:spPr/>
      <dgm:t>
        <a:bodyPr/>
        <a:lstStyle/>
        <a:p>
          <a:endParaRPr lang="en-US"/>
        </a:p>
      </dgm:t>
    </dgm:pt>
    <dgm:pt modelId="{58F0C36B-E793-4698-BEF0-5C2C2B97D2AC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5"/>
            </a:rPr>
            <a:t>Binomial Heap</a:t>
          </a:r>
          <a:endParaRPr lang="en-IN"/>
        </a:p>
      </dgm:t>
    </dgm:pt>
    <dgm:pt modelId="{7F915572-08E4-47E3-AF90-5558098094A3}" type="parTrans" cxnId="{B349E850-7E63-4E97-BA3F-7890F0024CD0}">
      <dgm:prSet/>
      <dgm:spPr/>
      <dgm:t>
        <a:bodyPr/>
        <a:lstStyle/>
        <a:p>
          <a:endParaRPr lang="en-US"/>
        </a:p>
      </dgm:t>
    </dgm:pt>
    <dgm:pt modelId="{50255274-AB4C-419C-8BE6-6BD284AADDD3}" type="sibTrans" cxnId="{B349E850-7E63-4E97-BA3F-7890F0024CD0}">
      <dgm:prSet/>
      <dgm:spPr/>
      <dgm:t>
        <a:bodyPr/>
        <a:lstStyle/>
        <a:p>
          <a:endParaRPr lang="en-US"/>
        </a:p>
      </dgm:t>
    </dgm:pt>
    <dgm:pt modelId="{F80A2D2D-6443-44A7-BBDC-96F1B4576EC8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6"/>
            </a:rPr>
            <a:t>Fibonacci Heap</a:t>
          </a:r>
          <a:endParaRPr lang="en-IN"/>
        </a:p>
      </dgm:t>
    </dgm:pt>
    <dgm:pt modelId="{F76EE89E-9D71-4230-ACB5-7AB78D72CDF1}" type="parTrans" cxnId="{368406A6-4ED8-48AA-869C-003CAB9D2A1C}">
      <dgm:prSet/>
      <dgm:spPr/>
      <dgm:t>
        <a:bodyPr/>
        <a:lstStyle/>
        <a:p>
          <a:endParaRPr lang="en-US"/>
        </a:p>
      </dgm:t>
    </dgm:pt>
    <dgm:pt modelId="{FAAD31EC-2386-45E1-8672-CFD800902595}" type="sibTrans" cxnId="{368406A6-4ED8-48AA-869C-003CAB9D2A1C}">
      <dgm:prSet/>
      <dgm:spPr/>
      <dgm:t>
        <a:bodyPr/>
        <a:lstStyle/>
        <a:p>
          <a:endParaRPr lang="en-US"/>
        </a:p>
      </dgm:t>
    </dgm:pt>
    <dgm:pt modelId="{A3BEA143-E34F-40C3-9691-A274CA34E5E7}">
      <dgm:prSet/>
      <dgm:spPr/>
      <dgm:t>
        <a:bodyPr/>
        <a:lstStyle/>
        <a:p>
          <a:pPr rtl="0"/>
          <a:r>
            <a:rPr lang="en-US" u="sng" smtClean="0">
              <a:hlinkClick xmlns:r="http://schemas.openxmlformats.org/officeDocument/2006/relationships" r:id="rId7"/>
            </a:rPr>
            <a:t>Leftist Heap</a:t>
          </a:r>
          <a:endParaRPr lang="en-IN"/>
        </a:p>
      </dgm:t>
    </dgm:pt>
    <dgm:pt modelId="{5FCFB3EA-A89C-4908-BBA3-E6D9E58B494B}" type="parTrans" cxnId="{AD21A299-1927-4B4C-90BE-B851A6707E6A}">
      <dgm:prSet/>
      <dgm:spPr/>
      <dgm:t>
        <a:bodyPr/>
        <a:lstStyle/>
        <a:p>
          <a:endParaRPr lang="en-US"/>
        </a:p>
      </dgm:t>
    </dgm:pt>
    <dgm:pt modelId="{FB9A9452-3F04-4256-BB93-DF42C439EDCF}" type="sibTrans" cxnId="{AD21A299-1927-4B4C-90BE-B851A6707E6A}">
      <dgm:prSet/>
      <dgm:spPr/>
      <dgm:t>
        <a:bodyPr/>
        <a:lstStyle/>
        <a:p>
          <a:endParaRPr lang="en-US"/>
        </a:p>
      </dgm:t>
    </dgm:pt>
    <dgm:pt modelId="{D9D7AC28-0CCE-456A-A4E2-A623D7F37B2D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8"/>
            </a:rPr>
            <a:t>K-ary Heap</a:t>
          </a:r>
          <a:endParaRPr lang="en-IN"/>
        </a:p>
      </dgm:t>
    </dgm:pt>
    <dgm:pt modelId="{A1AB47BC-2836-4583-9BE0-56904ADB1DB1}" type="parTrans" cxnId="{6CC13E88-45D2-417C-B5B2-14A5D664B007}">
      <dgm:prSet/>
      <dgm:spPr/>
      <dgm:t>
        <a:bodyPr/>
        <a:lstStyle/>
        <a:p>
          <a:endParaRPr lang="en-US"/>
        </a:p>
      </dgm:t>
    </dgm:pt>
    <dgm:pt modelId="{0BED45EA-F5F7-48BB-B335-CAB2D6228B79}" type="sibTrans" cxnId="{6CC13E88-45D2-417C-B5B2-14A5D664B007}">
      <dgm:prSet/>
      <dgm:spPr/>
      <dgm:t>
        <a:bodyPr/>
        <a:lstStyle/>
        <a:p>
          <a:endParaRPr lang="en-US"/>
        </a:p>
      </dgm:t>
    </dgm:pt>
    <dgm:pt modelId="{E00BED91-0F42-4A6F-93BD-453679325F80}" type="pres">
      <dgm:prSet presAssocID="{2D9B8ED0-0F37-4061-ABAB-1AE27DC470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AEB41D-FAC0-4AA7-949B-D515850F27D0}" type="pres">
      <dgm:prSet presAssocID="{2BC603E3-B429-46D3-A0A7-59EE66660019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E6ADB-B986-44D9-B0E2-B4598BDBB4F7}" type="pres">
      <dgm:prSet presAssocID="{29667AFE-A183-4F52-ABB1-58247E2482A0}" presName="spacer" presStyleCnt="0"/>
      <dgm:spPr/>
    </dgm:pt>
    <dgm:pt modelId="{E78714F8-2297-475C-BB2C-6CB3168E2B86}" type="pres">
      <dgm:prSet presAssocID="{0D694575-10B7-4A7D-B713-CADE5405C4D2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B19E-F50E-4646-9AA5-A050F6357C6B}" type="pres">
      <dgm:prSet presAssocID="{BF096A3E-369F-47EB-8364-6B8AD827C063}" presName="spacer" presStyleCnt="0"/>
      <dgm:spPr/>
    </dgm:pt>
    <dgm:pt modelId="{EA0A83AC-8A43-4B31-8610-B46BDC1BFD01}" type="pres">
      <dgm:prSet presAssocID="{BFD96814-5413-4790-85FD-52F106649819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610C7-F340-4732-81D4-44C9726F06F3}" type="pres">
      <dgm:prSet presAssocID="{D893ECAB-0A2E-4D4A-B7BD-8067FFF99FF9}" presName="spacer" presStyleCnt="0"/>
      <dgm:spPr/>
    </dgm:pt>
    <dgm:pt modelId="{760C326C-D6BD-487E-9185-0B45E39BC710}" type="pres">
      <dgm:prSet presAssocID="{D103397F-6344-4489-9C25-2A22B726AFD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EBAA1-142A-4590-8CAD-2E7AF8EE3CB4}" type="pres">
      <dgm:prSet presAssocID="{A6C1B2D9-879D-43F0-9AEA-5500911DEEDC}" presName="spacer" presStyleCnt="0"/>
      <dgm:spPr/>
    </dgm:pt>
    <dgm:pt modelId="{CB57D948-76BC-4AA3-BE07-C4C456A354FC}" type="pres">
      <dgm:prSet presAssocID="{58F0C36B-E793-4698-BEF0-5C2C2B97D2AC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40F4E-FE91-49C7-971B-19133477036D}" type="pres">
      <dgm:prSet presAssocID="{50255274-AB4C-419C-8BE6-6BD284AADDD3}" presName="spacer" presStyleCnt="0"/>
      <dgm:spPr/>
    </dgm:pt>
    <dgm:pt modelId="{4290183E-6851-430A-B30C-BF43536952DA}" type="pres">
      <dgm:prSet presAssocID="{F80A2D2D-6443-44A7-BBDC-96F1B4576EC8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23674-CF1F-4330-8A64-0A6FD70F81D5}" type="pres">
      <dgm:prSet presAssocID="{FAAD31EC-2386-45E1-8672-CFD800902595}" presName="spacer" presStyleCnt="0"/>
      <dgm:spPr/>
    </dgm:pt>
    <dgm:pt modelId="{83FFC660-5654-4D34-8493-8E8D8DD70B8C}" type="pres">
      <dgm:prSet presAssocID="{A3BEA143-E34F-40C3-9691-A274CA34E5E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0E0A5-B2D1-44F3-A0C5-1509AAFF5FFC}" type="pres">
      <dgm:prSet presAssocID="{FB9A9452-3F04-4256-BB93-DF42C439EDCF}" presName="spacer" presStyleCnt="0"/>
      <dgm:spPr/>
    </dgm:pt>
    <dgm:pt modelId="{07078783-4C04-4D16-ACB9-71EEA1F67547}" type="pres">
      <dgm:prSet presAssocID="{D9D7AC28-0CCE-456A-A4E2-A623D7F37B2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8406A6-4ED8-48AA-869C-003CAB9D2A1C}" srcId="{2D9B8ED0-0F37-4061-ABAB-1AE27DC4707E}" destId="{F80A2D2D-6443-44A7-BBDC-96F1B4576EC8}" srcOrd="5" destOrd="0" parTransId="{F76EE89E-9D71-4230-ACB5-7AB78D72CDF1}" sibTransId="{FAAD31EC-2386-45E1-8672-CFD800902595}"/>
    <dgm:cxn modelId="{5595EB4F-246E-4D6B-AAF1-6B539D531BA6}" type="presOf" srcId="{BFD96814-5413-4790-85FD-52F106649819}" destId="{EA0A83AC-8A43-4B31-8610-B46BDC1BFD01}" srcOrd="0" destOrd="0" presId="urn:microsoft.com/office/officeart/2005/8/layout/vList2"/>
    <dgm:cxn modelId="{AD21A299-1927-4B4C-90BE-B851A6707E6A}" srcId="{2D9B8ED0-0F37-4061-ABAB-1AE27DC4707E}" destId="{A3BEA143-E34F-40C3-9691-A274CA34E5E7}" srcOrd="6" destOrd="0" parTransId="{5FCFB3EA-A89C-4908-BBA3-E6D9E58B494B}" sibTransId="{FB9A9452-3F04-4256-BB93-DF42C439EDCF}"/>
    <dgm:cxn modelId="{71F014DE-7CB7-41CB-A044-59C199D04CC8}" srcId="{2D9B8ED0-0F37-4061-ABAB-1AE27DC4707E}" destId="{D103397F-6344-4489-9C25-2A22B726AFD0}" srcOrd="3" destOrd="0" parTransId="{C6BE8BA4-0423-45B2-9A6F-121A3A5AB9B0}" sibTransId="{A6C1B2D9-879D-43F0-9AEA-5500911DEEDC}"/>
    <dgm:cxn modelId="{6B9EA523-D721-413F-A7E2-0F6279EF6E82}" srcId="{2D9B8ED0-0F37-4061-ABAB-1AE27DC4707E}" destId="{BFD96814-5413-4790-85FD-52F106649819}" srcOrd="2" destOrd="0" parTransId="{6EFDABC4-FE9E-421E-80C2-76D1CF0205AE}" sibTransId="{D893ECAB-0A2E-4D4A-B7BD-8067FFF99FF9}"/>
    <dgm:cxn modelId="{7DE2340B-469D-48D8-AB33-D868FEFCF6A5}" srcId="{2D9B8ED0-0F37-4061-ABAB-1AE27DC4707E}" destId="{0D694575-10B7-4A7D-B713-CADE5405C4D2}" srcOrd="1" destOrd="0" parTransId="{B64F6668-9891-4AD6-921C-46A805954600}" sibTransId="{BF096A3E-369F-47EB-8364-6B8AD827C063}"/>
    <dgm:cxn modelId="{6CC13E88-45D2-417C-B5B2-14A5D664B007}" srcId="{2D9B8ED0-0F37-4061-ABAB-1AE27DC4707E}" destId="{D9D7AC28-0CCE-456A-A4E2-A623D7F37B2D}" srcOrd="7" destOrd="0" parTransId="{A1AB47BC-2836-4583-9BE0-56904ADB1DB1}" sibTransId="{0BED45EA-F5F7-48BB-B335-CAB2D6228B79}"/>
    <dgm:cxn modelId="{DE78DE48-A2C5-4899-8DDF-DD59C895B7F0}" type="presOf" srcId="{D103397F-6344-4489-9C25-2A22B726AFD0}" destId="{760C326C-D6BD-487E-9185-0B45E39BC710}" srcOrd="0" destOrd="0" presId="urn:microsoft.com/office/officeart/2005/8/layout/vList2"/>
    <dgm:cxn modelId="{B349E850-7E63-4E97-BA3F-7890F0024CD0}" srcId="{2D9B8ED0-0F37-4061-ABAB-1AE27DC4707E}" destId="{58F0C36B-E793-4698-BEF0-5C2C2B97D2AC}" srcOrd="4" destOrd="0" parTransId="{7F915572-08E4-47E3-AF90-5558098094A3}" sibTransId="{50255274-AB4C-419C-8BE6-6BD284AADDD3}"/>
    <dgm:cxn modelId="{C05E17C8-9C66-47EF-AEB6-545CD1FB3AA4}" type="presOf" srcId="{D9D7AC28-0CCE-456A-A4E2-A623D7F37B2D}" destId="{07078783-4C04-4D16-ACB9-71EEA1F67547}" srcOrd="0" destOrd="0" presId="urn:microsoft.com/office/officeart/2005/8/layout/vList2"/>
    <dgm:cxn modelId="{BCCD986E-83D4-49BA-A9EF-E21274CBE935}" type="presOf" srcId="{A3BEA143-E34F-40C3-9691-A274CA34E5E7}" destId="{83FFC660-5654-4D34-8493-8E8D8DD70B8C}" srcOrd="0" destOrd="0" presId="urn:microsoft.com/office/officeart/2005/8/layout/vList2"/>
    <dgm:cxn modelId="{98CD4600-AAD7-49FF-8757-C80461661523}" srcId="{2D9B8ED0-0F37-4061-ABAB-1AE27DC4707E}" destId="{2BC603E3-B429-46D3-A0A7-59EE66660019}" srcOrd="0" destOrd="0" parTransId="{8380071C-04C2-4BD7-89E8-1E510F3FA40E}" sibTransId="{29667AFE-A183-4F52-ABB1-58247E2482A0}"/>
    <dgm:cxn modelId="{35C354D5-E455-4121-991D-2A1AF5464398}" type="presOf" srcId="{F80A2D2D-6443-44A7-BBDC-96F1B4576EC8}" destId="{4290183E-6851-430A-B30C-BF43536952DA}" srcOrd="0" destOrd="0" presId="urn:microsoft.com/office/officeart/2005/8/layout/vList2"/>
    <dgm:cxn modelId="{7DF8F980-6616-4121-AACD-3F5F7336CF43}" type="presOf" srcId="{2BC603E3-B429-46D3-A0A7-59EE66660019}" destId="{D9AEB41D-FAC0-4AA7-949B-D515850F27D0}" srcOrd="0" destOrd="0" presId="urn:microsoft.com/office/officeart/2005/8/layout/vList2"/>
    <dgm:cxn modelId="{F81EABA9-22F1-46FA-94C5-9AF250AA0853}" type="presOf" srcId="{58F0C36B-E793-4698-BEF0-5C2C2B97D2AC}" destId="{CB57D948-76BC-4AA3-BE07-C4C456A354FC}" srcOrd="0" destOrd="0" presId="urn:microsoft.com/office/officeart/2005/8/layout/vList2"/>
    <dgm:cxn modelId="{2DC9AD01-449F-4D6B-97C6-DFA422947590}" type="presOf" srcId="{2D9B8ED0-0F37-4061-ABAB-1AE27DC4707E}" destId="{E00BED91-0F42-4A6F-93BD-453679325F80}" srcOrd="0" destOrd="0" presId="urn:microsoft.com/office/officeart/2005/8/layout/vList2"/>
    <dgm:cxn modelId="{7792556D-459D-4A30-8466-4AE2BA08CF48}" type="presOf" srcId="{0D694575-10B7-4A7D-B713-CADE5405C4D2}" destId="{E78714F8-2297-475C-BB2C-6CB3168E2B86}" srcOrd="0" destOrd="0" presId="urn:microsoft.com/office/officeart/2005/8/layout/vList2"/>
    <dgm:cxn modelId="{05D1089E-46EF-4612-8CB5-67AE2DC06543}" type="presParOf" srcId="{E00BED91-0F42-4A6F-93BD-453679325F80}" destId="{D9AEB41D-FAC0-4AA7-949B-D515850F27D0}" srcOrd="0" destOrd="0" presId="urn:microsoft.com/office/officeart/2005/8/layout/vList2"/>
    <dgm:cxn modelId="{D0758B27-61FB-49B4-8C27-1131CD6E04E9}" type="presParOf" srcId="{E00BED91-0F42-4A6F-93BD-453679325F80}" destId="{DB1E6ADB-B986-44D9-B0E2-B4598BDBB4F7}" srcOrd="1" destOrd="0" presId="urn:microsoft.com/office/officeart/2005/8/layout/vList2"/>
    <dgm:cxn modelId="{228913DA-F509-4AFD-8698-F7C53C45A4A7}" type="presParOf" srcId="{E00BED91-0F42-4A6F-93BD-453679325F80}" destId="{E78714F8-2297-475C-BB2C-6CB3168E2B86}" srcOrd="2" destOrd="0" presId="urn:microsoft.com/office/officeart/2005/8/layout/vList2"/>
    <dgm:cxn modelId="{66C8FD07-C0DD-4414-B45B-F9B3A78E9CDF}" type="presParOf" srcId="{E00BED91-0F42-4A6F-93BD-453679325F80}" destId="{CD30B19E-F50E-4646-9AA5-A050F6357C6B}" srcOrd="3" destOrd="0" presId="urn:microsoft.com/office/officeart/2005/8/layout/vList2"/>
    <dgm:cxn modelId="{822C8BEB-0454-409F-9739-19BE14EBDA14}" type="presParOf" srcId="{E00BED91-0F42-4A6F-93BD-453679325F80}" destId="{EA0A83AC-8A43-4B31-8610-B46BDC1BFD01}" srcOrd="4" destOrd="0" presId="urn:microsoft.com/office/officeart/2005/8/layout/vList2"/>
    <dgm:cxn modelId="{1B1BA2F5-8675-4668-820A-5438E05B7507}" type="presParOf" srcId="{E00BED91-0F42-4A6F-93BD-453679325F80}" destId="{EF6610C7-F340-4732-81D4-44C9726F06F3}" srcOrd="5" destOrd="0" presId="urn:microsoft.com/office/officeart/2005/8/layout/vList2"/>
    <dgm:cxn modelId="{03E6F00E-C438-43A2-A7A3-798C75819051}" type="presParOf" srcId="{E00BED91-0F42-4A6F-93BD-453679325F80}" destId="{760C326C-D6BD-487E-9185-0B45E39BC710}" srcOrd="6" destOrd="0" presId="urn:microsoft.com/office/officeart/2005/8/layout/vList2"/>
    <dgm:cxn modelId="{6D19493E-24F7-4EB7-BE9A-92ACF4734C16}" type="presParOf" srcId="{E00BED91-0F42-4A6F-93BD-453679325F80}" destId="{611EBAA1-142A-4590-8CAD-2E7AF8EE3CB4}" srcOrd="7" destOrd="0" presId="urn:microsoft.com/office/officeart/2005/8/layout/vList2"/>
    <dgm:cxn modelId="{CBB95B25-FD07-4C1D-BBDE-AB55051E4828}" type="presParOf" srcId="{E00BED91-0F42-4A6F-93BD-453679325F80}" destId="{CB57D948-76BC-4AA3-BE07-C4C456A354FC}" srcOrd="8" destOrd="0" presId="urn:microsoft.com/office/officeart/2005/8/layout/vList2"/>
    <dgm:cxn modelId="{27F3B663-ADE6-46B9-805E-D066F25FC9B3}" type="presParOf" srcId="{E00BED91-0F42-4A6F-93BD-453679325F80}" destId="{1B640F4E-FE91-49C7-971B-19133477036D}" srcOrd="9" destOrd="0" presId="urn:microsoft.com/office/officeart/2005/8/layout/vList2"/>
    <dgm:cxn modelId="{E930E710-EFF2-4905-A900-EBB673576BFD}" type="presParOf" srcId="{E00BED91-0F42-4A6F-93BD-453679325F80}" destId="{4290183E-6851-430A-B30C-BF43536952DA}" srcOrd="10" destOrd="0" presId="urn:microsoft.com/office/officeart/2005/8/layout/vList2"/>
    <dgm:cxn modelId="{5E550CF7-AF2A-4424-89B4-CA94AD1580D6}" type="presParOf" srcId="{E00BED91-0F42-4A6F-93BD-453679325F80}" destId="{1C523674-CF1F-4330-8A64-0A6FD70F81D5}" srcOrd="11" destOrd="0" presId="urn:microsoft.com/office/officeart/2005/8/layout/vList2"/>
    <dgm:cxn modelId="{D254F68E-2BB9-41A7-A240-FFF51E0C07D0}" type="presParOf" srcId="{E00BED91-0F42-4A6F-93BD-453679325F80}" destId="{83FFC660-5654-4D34-8493-8E8D8DD70B8C}" srcOrd="12" destOrd="0" presId="urn:microsoft.com/office/officeart/2005/8/layout/vList2"/>
    <dgm:cxn modelId="{AC32DF87-9E6A-4696-A20C-4CB3D52A2361}" type="presParOf" srcId="{E00BED91-0F42-4A6F-93BD-453679325F80}" destId="{AE40E0A5-B2D1-44F3-A0C5-1509AAFF5FFC}" srcOrd="13" destOrd="0" presId="urn:microsoft.com/office/officeart/2005/8/layout/vList2"/>
    <dgm:cxn modelId="{788D0087-D54F-453F-A8CB-FA4A2760D67D}" type="presParOf" srcId="{E00BED91-0F42-4A6F-93BD-453679325F80}" destId="{07078783-4C04-4D16-ACB9-71EEA1F67547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0871A4-5757-4B0F-A133-D7F74BA94D5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EAF0F4-D45A-4AB8-B592-1D348F8BAF1A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1"/>
            </a:rPr>
            <a:t>Infix to Postfix Conversion using Stack</a:t>
          </a:r>
          <a:endParaRPr lang="en-IN"/>
        </a:p>
      </dgm:t>
    </dgm:pt>
    <dgm:pt modelId="{BF894AB8-9BF1-418C-9BD0-48CA40686B03}" type="parTrans" cxnId="{2C4DFB38-C076-4287-A6A9-6E8B5D57A2B3}">
      <dgm:prSet/>
      <dgm:spPr/>
      <dgm:t>
        <a:bodyPr/>
        <a:lstStyle/>
        <a:p>
          <a:endParaRPr lang="en-US"/>
        </a:p>
      </dgm:t>
    </dgm:pt>
    <dgm:pt modelId="{0E42B2E5-7859-4F62-9D9C-0A1795831C7A}" type="sibTrans" cxnId="{2C4DFB38-C076-4287-A6A9-6E8B5D57A2B3}">
      <dgm:prSet/>
      <dgm:spPr/>
      <dgm:t>
        <a:bodyPr/>
        <a:lstStyle/>
        <a:p>
          <a:endParaRPr lang="en-US"/>
        </a:p>
      </dgm:t>
    </dgm:pt>
    <dgm:pt modelId="{36751EAA-94B7-440F-915B-AE320678E969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2"/>
            </a:rPr>
            <a:t>Prefix to Infix Conversion</a:t>
          </a:r>
          <a:endParaRPr lang="en-IN"/>
        </a:p>
      </dgm:t>
    </dgm:pt>
    <dgm:pt modelId="{7780583E-BECA-4142-9E1F-D357BD90D7C9}" type="parTrans" cxnId="{5B22036C-516A-4A19-992A-D07AD812199B}">
      <dgm:prSet/>
      <dgm:spPr/>
      <dgm:t>
        <a:bodyPr/>
        <a:lstStyle/>
        <a:p>
          <a:endParaRPr lang="en-US"/>
        </a:p>
      </dgm:t>
    </dgm:pt>
    <dgm:pt modelId="{3DD0BE10-E4E7-4C7C-BDC0-006B63ED419B}" type="sibTrans" cxnId="{5B22036C-516A-4A19-992A-D07AD812199B}">
      <dgm:prSet/>
      <dgm:spPr/>
      <dgm:t>
        <a:bodyPr/>
        <a:lstStyle/>
        <a:p>
          <a:endParaRPr lang="en-US"/>
        </a:p>
      </dgm:t>
    </dgm:pt>
    <dgm:pt modelId="{C0C7218B-2F0B-440A-A6A6-3696C0EA2A6D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3"/>
            </a:rPr>
            <a:t>Prefix to Postfix Conversion</a:t>
          </a:r>
          <a:endParaRPr lang="en-IN"/>
        </a:p>
      </dgm:t>
    </dgm:pt>
    <dgm:pt modelId="{3D13A9B7-00A6-472E-9F4F-7FEA06765BD2}" type="parTrans" cxnId="{24473DEF-1466-412B-9E07-2DAD6B22E910}">
      <dgm:prSet/>
      <dgm:spPr/>
      <dgm:t>
        <a:bodyPr/>
        <a:lstStyle/>
        <a:p>
          <a:endParaRPr lang="en-US"/>
        </a:p>
      </dgm:t>
    </dgm:pt>
    <dgm:pt modelId="{EC8AEF0A-8F4B-4125-B3FE-91C03E624A80}" type="sibTrans" cxnId="{24473DEF-1466-412B-9E07-2DAD6B22E910}">
      <dgm:prSet/>
      <dgm:spPr/>
      <dgm:t>
        <a:bodyPr/>
        <a:lstStyle/>
        <a:p>
          <a:endParaRPr lang="en-US"/>
        </a:p>
      </dgm:t>
    </dgm:pt>
    <dgm:pt modelId="{4EEEFAD4-E036-4AF1-A896-48940F003977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4"/>
            </a:rPr>
            <a:t>Postfix to Prefix Conversion</a:t>
          </a:r>
          <a:endParaRPr lang="en-IN"/>
        </a:p>
      </dgm:t>
    </dgm:pt>
    <dgm:pt modelId="{971EE2DC-054A-445E-936F-0BE887CC6E0F}" type="parTrans" cxnId="{13A9A559-15DA-439C-86D2-7BF354138635}">
      <dgm:prSet/>
      <dgm:spPr/>
      <dgm:t>
        <a:bodyPr/>
        <a:lstStyle/>
        <a:p>
          <a:endParaRPr lang="en-US"/>
        </a:p>
      </dgm:t>
    </dgm:pt>
    <dgm:pt modelId="{0F6DE85D-6AA1-4203-9B9D-A93A04BD3AAE}" type="sibTrans" cxnId="{13A9A559-15DA-439C-86D2-7BF354138635}">
      <dgm:prSet/>
      <dgm:spPr/>
      <dgm:t>
        <a:bodyPr/>
        <a:lstStyle/>
        <a:p>
          <a:endParaRPr lang="en-US"/>
        </a:p>
      </dgm:t>
    </dgm:pt>
    <dgm:pt modelId="{729B7D25-442A-4FD4-9C85-C7FE16C0BF37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5"/>
            </a:rPr>
            <a:t>Postfix to Infix</a:t>
          </a:r>
          <a:endParaRPr lang="en-IN"/>
        </a:p>
      </dgm:t>
    </dgm:pt>
    <dgm:pt modelId="{CEC082D8-40B7-4FBB-BC56-2458544FDF07}" type="parTrans" cxnId="{D8C4520D-F597-4F69-93D7-17988B5D8314}">
      <dgm:prSet/>
      <dgm:spPr/>
      <dgm:t>
        <a:bodyPr/>
        <a:lstStyle/>
        <a:p>
          <a:endParaRPr lang="en-US"/>
        </a:p>
      </dgm:t>
    </dgm:pt>
    <dgm:pt modelId="{183B462F-E873-4865-B53A-FDDE60D1F78F}" type="sibTrans" cxnId="{D8C4520D-F597-4F69-93D7-17988B5D8314}">
      <dgm:prSet/>
      <dgm:spPr/>
      <dgm:t>
        <a:bodyPr/>
        <a:lstStyle/>
        <a:p>
          <a:endParaRPr lang="en-US"/>
        </a:p>
      </dgm:t>
    </dgm:pt>
    <dgm:pt modelId="{EFCACF13-E1A7-4F43-A6F9-C4C3E03A9CD7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6"/>
            </a:rPr>
            <a:t>Convert Infix To Prefix Notation</a:t>
          </a:r>
          <a:endParaRPr lang="en-IN"/>
        </a:p>
      </dgm:t>
    </dgm:pt>
    <dgm:pt modelId="{1BD444AF-C3EB-4847-8B93-A69021964CCF}" type="parTrans" cxnId="{04AE63FB-1EA7-45B2-BF5D-A8F0BCDAE84A}">
      <dgm:prSet/>
      <dgm:spPr/>
      <dgm:t>
        <a:bodyPr/>
        <a:lstStyle/>
        <a:p>
          <a:endParaRPr lang="en-US"/>
        </a:p>
      </dgm:t>
    </dgm:pt>
    <dgm:pt modelId="{FCE264EF-6A9D-4EF2-902C-6056B6B9FB76}" type="sibTrans" cxnId="{04AE63FB-1EA7-45B2-BF5D-A8F0BCDAE84A}">
      <dgm:prSet/>
      <dgm:spPr/>
      <dgm:t>
        <a:bodyPr/>
        <a:lstStyle/>
        <a:p>
          <a:endParaRPr lang="en-US"/>
        </a:p>
      </dgm:t>
    </dgm:pt>
    <dgm:pt modelId="{BDF5FF65-D0DF-4B75-B13E-6CAB75EB890F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7"/>
            </a:rPr>
            <a:t>The Stock Span Problem</a:t>
          </a:r>
          <a:endParaRPr lang="en-IN"/>
        </a:p>
      </dgm:t>
    </dgm:pt>
    <dgm:pt modelId="{D616C5E2-A0DE-41EF-92A0-720061EB8323}" type="parTrans" cxnId="{87DAAC9F-B793-4B5E-AA0D-47485249E7DE}">
      <dgm:prSet/>
      <dgm:spPr/>
      <dgm:t>
        <a:bodyPr/>
        <a:lstStyle/>
        <a:p>
          <a:endParaRPr lang="en-US"/>
        </a:p>
      </dgm:t>
    </dgm:pt>
    <dgm:pt modelId="{25A6CCC6-A0E4-4167-8062-E8B243ABDD54}" type="sibTrans" cxnId="{87DAAC9F-B793-4B5E-AA0D-47485249E7DE}">
      <dgm:prSet/>
      <dgm:spPr/>
      <dgm:t>
        <a:bodyPr/>
        <a:lstStyle/>
        <a:p>
          <a:endParaRPr lang="en-US"/>
        </a:p>
      </dgm:t>
    </dgm:pt>
    <dgm:pt modelId="{6FB32E2D-6CE4-4D52-BBD5-CDDC2FCF2BA2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8"/>
            </a:rPr>
            <a:t>Check for balanced parentheses in an expression</a:t>
          </a:r>
          <a:endParaRPr lang="en-IN"/>
        </a:p>
      </dgm:t>
    </dgm:pt>
    <dgm:pt modelId="{287329FD-C2BB-4407-8BBE-C5FDCCD0CF23}" type="parTrans" cxnId="{BF074622-4D72-4EB2-BBF4-7DC550AC285E}">
      <dgm:prSet/>
      <dgm:spPr/>
      <dgm:t>
        <a:bodyPr/>
        <a:lstStyle/>
        <a:p>
          <a:endParaRPr lang="en-US"/>
        </a:p>
      </dgm:t>
    </dgm:pt>
    <dgm:pt modelId="{830FD69E-10B6-4441-AC7A-9D4D1D3979B7}" type="sibTrans" cxnId="{BF074622-4D72-4EB2-BBF4-7DC550AC285E}">
      <dgm:prSet/>
      <dgm:spPr/>
      <dgm:t>
        <a:bodyPr/>
        <a:lstStyle/>
        <a:p>
          <a:endParaRPr lang="en-US"/>
        </a:p>
      </dgm:t>
    </dgm:pt>
    <dgm:pt modelId="{3F1701BF-EFAE-4192-A637-E1CCBADDFFF3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9"/>
            </a:rPr>
            <a:t>Next Greater Element</a:t>
          </a:r>
          <a:endParaRPr lang="en-IN"/>
        </a:p>
      </dgm:t>
    </dgm:pt>
    <dgm:pt modelId="{EE733425-0FC2-47C9-92F9-1E97BB0F0325}" type="parTrans" cxnId="{7BE8001F-845D-4ADD-8B75-83067646A74C}">
      <dgm:prSet/>
      <dgm:spPr/>
      <dgm:t>
        <a:bodyPr/>
        <a:lstStyle/>
        <a:p>
          <a:endParaRPr lang="en-US"/>
        </a:p>
      </dgm:t>
    </dgm:pt>
    <dgm:pt modelId="{791ED4DE-8CCA-4A30-BFF2-AF92EF9E9076}" type="sibTrans" cxnId="{7BE8001F-845D-4ADD-8B75-83067646A74C}">
      <dgm:prSet/>
      <dgm:spPr/>
      <dgm:t>
        <a:bodyPr/>
        <a:lstStyle/>
        <a:p>
          <a:endParaRPr lang="en-US"/>
        </a:p>
      </dgm:t>
    </dgm:pt>
    <dgm:pt modelId="{BCB712B8-ABCA-49A0-98F4-0E0DE3A1C022}">
      <dgm:prSet/>
      <dgm:spPr/>
      <dgm:t>
        <a:bodyPr/>
        <a:lstStyle/>
        <a:p>
          <a:pPr rtl="0"/>
          <a:r>
            <a:rPr lang="en-IN" smtClean="0">
              <a:hlinkClick xmlns:r="http://schemas.openxmlformats.org/officeDocument/2006/relationships" r:id="rId10"/>
            </a:rPr>
            <a:t>Next Greater Frequency Element</a:t>
          </a:r>
          <a:endParaRPr lang="en-IN"/>
        </a:p>
      </dgm:t>
    </dgm:pt>
    <dgm:pt modelId="{36CB2166-1A5E-4627-8E06-A7BC3F258A09}" type="parTrans" cxnId="{066A7880-C19A-4DFE-9F9B-D026D8BCAB2A}">
      <dgm:prSet/>
      <dgm:spPr/>
      <dgm:t>
        <a:bodyPr/>
        <a:lstStyle/>
        <a:p>
          <a:endParaRPr lang="en-US"/>
        </a:p>
      </dgm:t>
    </dgm:pt>
    <dgm:pt modelId="{C23B9D0B-D6AA-4D67-808A-2A229B1D1EEC}" type="sibTrans" cxnId="{066A7880-C19A-4DFE-9F9B-D026D8BCAB2A}">
      <dgm:prSet/>
      <dgm:spPr/>
      <dgm:t>
        <a:bodyPr/>
        <a:lstStyle/>
        <a:p>
          <a:endParaRPr lang="en-US"/>
        </a:p>
      </dgm:t>
    </dgm:pt>
    <dgm:pt modelId="{976E5290-F2F6-411B-9D35-113B23D29321}" type="pres">
      <dgm:prSet presAssocID="{700871A4-5757-4B0F-A133-D7F74BA94D5B}" presName="linear" presStyleCnt="0">
        <dgm:presLayoutVars>
          <dgm:animLvl val="lvl"/>
          <dgm:resizeHandles val="exact"/>
        </dgm:presLayoutVars>
      </dgm:prSet>
      <dgm:spPr/>
    </dgm:pt>
    <dgm:pt modelId="{648127BA-7CBD-4ABF-8FD7-E1B7B237C45F}" type="pres">
      <dgm:prSet presAssocID="{31EAF0F4-D45A-4AB8-B592-1D348F8BAF1A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A78719FD-492C-4CAE-9FCD-7AEC9E6D162C}" type="pres">
      <dgm:prSet presAssocID="{0E42B2E5-7859-4F62-9D9C-0A1795831C7A}" presName="spacer" presStyleCnt="0"/>
      <dgm:spPr/>
    </dgm:pt>
    <dgm:pt modelId="{FCBE643A-E3A2-4A2D-8513-B4932CB46186}" type="pres">
      <dgm:prSet presAssocID="{36751EAA-94B7-440F-915B-AE320678E969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E084DF2C-ED4B-4B1E-9223-97E0B3A987B4}" type="pres">
      <dgm:prSet presAssocID="{3DD0BE10-E4E7-4C7C-BDC0-006B63ED419B}" presName="spacer" presStyleCnt="0"/>
      <dgm:spPr/>
    </dgm:pt>
    <dgm:pt modelId="{7975DDAD-8710-4255-90CE-F24CE2954094}" type="pres">
      <dgm:prSet presAssocID="{C0C7218B-2F0B-440A-A6A6-3696C0EA2A6D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155C32E-6918-4EC6-94AA-F3E41A2E02DB}" type="pres">
      <dgm:prSet presAssocID="{EC8AEF0A-8F4B-4125-B3FE-91C03E624A80}" presName="spacer" presStyleCnt="0"/>
      <dgm:spPr/>
    </dgm:pt>
    <dgm:pt modelId="{EC7FA1AD-0923-4958-8143-41FDCF2FAEA4}" type="pres">
      <dgm:prSet presAssocID="{4EEEFAD4-E036-4AF1-A896-48940F003977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3F4B5900-CF8B-4975-B934-C0B1C1B8237C}" type="pres">
      <dgm:prSet presAssocID="{0F6DE85D-6AA1-4203-9B9D-A93A04BD3AAE}" presName="spacer" presStyleCnt="0"/>
      <dgm:spPr/>
    </dgm:pt>
    <dgm:pt modelId="{8500864D-0EA4-4059-BEE7-9EA311CFE23E}" type="pres">
      <dgm:prSet presAssocID="{729B7D25-442A-4FD4-9C85-C7FE16C0BF37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57A0C375-9D19-4E64-BF99-155C95E4DE81}" type="pres">
      <dgm:prSet presAssocID="{183B462F-E873-4865-B53A-FDDE60D1F78F}" presName="spacer" presStyleCnt="0"/>
      <dgm:spPr/>
    </dgm:pt>
    <dgm:pt modelId="{52222AC4-052F-4D1B-9D98-5445930F4F65}" type="pres">
      <dgm:prSet presAssocID="{EFCACF13-E1A7-4F43-A6F9-C4C3E03A9CD7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5F7C6859-4AFD-4F11-AA0A-065316AD997A}" type="pres">
      <dgm:prSet presAssocID="{FCE264EF-6A9D-4EF2-902C-6056B6B9FB76}" presName="spacer" presStyleCnt="0"/>
      <dgm:spPr/>
    </dgm:pt>
    <dgm:pt modelId="{59D9605E-D3EB-463C-A4A5-FBD0F2F70612}" type="pres">
      <dgm:prSet presAssocID="{BDF5FF65-D0DF-4B75-B13E-6CAB75EB890F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6F8BF94-F871-402F-BCB0-CE0F3F494A52}" type="pres">
      <dgm:prSet presAssocID="{25A6CCC6-A0E4-4167-8062-E8B243ABDD54}" presName="spacer" presStyleCnt="0"/>
      <dgm:spPr/>
    </dgm:pt>
    <dgm:pt modelId="{E077E1C2-D4E1-4C1F-ABEF-29784DA2685C}" type="pres">
      <dgm:prSet presAssocID="{6FB32E2D-6CE4-4D52-BBD5-CDDC2FCF2BA2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BAF5182-F6F0-42B3-BED3-E78C25E5DF9A}" type="pres">
      <dgm:prSet presAssocID="{830FD69E-10B6-4441-AC7A-9D4D1D3979B7}" presName="spacer" presStyleCnt="0"/>
      <dgm:spPr/>
    </dgm:pt>
    <dgm:pt modelId="{4CF7F84D-5491-4747-979B-63A6CA3B50F2}" type="pres">
      <dgm:prSet presAssocID="{3F1701BF-EFAE-4192-A637-E1CCBADDFFF3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34647EA3-3171-4EC7-8D15-D8917366C703}" type="pres">
      <dgm:prSet presAssocID="{791ED4DE-8CCA-4A30-BFF2-AF92EF9E9076}" presName="spacer" presStyleCnt="0"/>
      <dgm:spPr/>
    </dgm:pt>
    <dgm:pt modelId="{1F717379-85F8-462C-A555-7544741554D7}" type="pres">
      <dgm:prSet presAssocID="{BCB712B8-ABCA-49A0-98F4-0E0DE3A1C022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D45684F-D307-4AF9-9152-C9A1971E474C}" type="presOf" srcId="{700871A4-5757-4B0F-A133-D7F74BA94D5B}" destId="{976E5290-F2F6-411B-9D35-113B23D29321}" srcOrd="0" destOrd="0" presId="urn:microsoft.com/office/officeart/2005/8/layout/vList2"/>
    <dgm:cxn modelId="{8F6F2E0E-97DF-45A2-BF5E-48212756D990}" type="presOf" srcId="{C0C7218B-2F0B-440A-A6A6-3696C0EA2A6D}" destId="{7975DDAD-8710-4255-90CE-F24CE2954094}" srcOrd="0" destOrd="0" presId="urn:microsoft.com/office/officeart/2005/8/layout/vList2"/>
    <dgm:cxn modelId="{2C4DFB38-C076-4287-A6A9-6E8B5D57A2B3}" srcId="{700871A4-5757-4B0F-A133-D7F74BA94D5B}" destId="{31EAF0F4-D45A-4AB8-B592-1D348F8BAF1A}" srcOrd="0" destOrd="0" parTransId="{BF894AB8-9BF1-418C-9BD0-48CA40686B03}" sibTransId="{0E42B2E5-7859-4F62-9D9C-0A1795831C7A}"/>
    <dgm:cxn modelId="{E19E1553-A9F6-4AD1-AC7D-19041B4E17E1}" type="presOf" srcId="{BCB712B8-ABCA-49A0-98F4-0E0DE3A1C022}" destId="{1F717379-85F8-462C-A555-7544741554D7}" srcOrd="0" destOrd="0" presId="urn:microsoft.com/office/officeart/2005/8/layout/vList2"/>
    <dgm:cxn modelId="{C307914B-BBD1-4FD8-AA69-933D5D39BCDA}" type="presOf" srcId="{729B7D25-442A-4FD4-9C85-C7FE16C0BF37}" destId="{8500864D-0EA4-4059-BEE7-9EA311CFE23E}" srcOrd="0" destOrd="0" presId="urn:microsoft.com/office/officeart/2005/8/layout/vList2"/>
    <dgm:cxn modelId="{D8C4520D-F597-4F69-93D7-17988B5D8314}" srcId="{700871A4-5757-4B0F-A133-D7F74BA94D5B}" destId="{729B7D25-442A-4FD4-9C85-C7FE16C0BF37}" srcOrd="4" destOrd="0" parTransId="{CEC082D8-40B7-4FBB-BC56-2458544FDF07}" sibTransId="{183B462F-E873-4865-B53A-FDDE60D1F78F}"/>
    <dgm:cxn modelId="{5B22036C-516A-4A19-992A-D07AD812199B}" srcId="{700871A4-5757-4B0F-A133-D7F74BA94D5B}" destId="{36751EAA-94B7-440F-915B-AE320678E969}" srcOrd="1" destOrd="0" parTransId="{7780583E-BECA-4142-9E1F-D357BD90D7C9}" sibTransId="{3DD0BE10-E4E7-4C7C-BDC0-006B63ED419B}"/>
    <dgm:cxn modelId="{04AE63FB-1EA7-45B2-BF5D-A8F0BCDAE84A}" srcId="{700871A4-5757-4B0F-A133-D7F74BA94D5B}" destId="{EFCACF13-E1A7-4F43-A6F9-C4C3E03A9CD7}" srcOrd="5" destOrd="0" parTransId="{1BD444AF-C3EB-4847-8B93-A69021964CCF}" sibTransId="{FCE264EF-6A9D-4EF2-902C-6056B6B9FB76}"/>
    <dgm:cxn modelId="{BF074622-4D72-4EB2-BBF4-7DC550AC285E}" srcId="{700871A4-5757-4B0F-A133-D7F74BA94D5B}" destId="{6FB32E2D-6CE4-4D52-BBD5-CDDC2FCF2BA2}" srcOrd="7" destOrd="0" parTransId="{287329FD-C2BB-4407-8BBE-C5FDCCD0CF23}" sibTransId="{830FD69E-10B6-4441-AC7A-9D4D1D3979B7}"/>
    <dgm:cxn modelId="{E36DE03B-4937-4713-9CEE-E63669A89354}" type="presOf" srcId="{36751EAA-94B7-440F-915B-AE320678E969}" destId="{FCBE643A-E3A2-4A2D-8513-B4932CB46186}" srcOrd="0" destOrd="0" presId="urn:microsoft.com/office/officeart/2005/8/layout/vList2"/>
    <dgm:cxn modelId="{B198A7F9-C1F9-48AD-870E-379FEE36FFF4}" type="presOf" srcId="{31EAF0F4-D45A-4AB8-B592-1D348F8BAF1A}" destId="{648127BA-7CBD-4ABF-8FD7-E1B7B237C45F}" srcOrd="0" destOrd="0" presId="urn:microsoft.com/office/officeart/2005/8/layout/vList2"/>
    <dgm:cxn modelId="{3336DB0B-C6FE-4BF1-A2D2-003E33839C3E}" type="presOf" srcId="{3F1701BF-EFAE-4192-A637-E1CCBADDFFF3}" destId="{4CF7F84D-5491-4747-979B-63A6CA3B50F2}" srcOrd="0" destOrd="0" presId="urn:microsoft.com/office/officeart/2005/8/layout/vList2"/>
    <dgm:cxn modelId="{87DAAC9F-B793-4B5E-AA0D-47485249E7DE}" srcId="{700871A4-5757-4B0F-A133-D7F74BA94D5B}" destId="{BDF5FF65-D0DF-4B75-B13E-6CAB75EB890F}" srcOrd="6" destOrd="0" parTransId="{D616C5E2-A0DE-41EF-92A0-720061EB8323}" sibTransId="{25A6CCC6-A0E4-4167-8062-E8B243ABDD54}"/>
    <dgm:cxn modelId="{13A9A559-15DA-439C-86D2-7BF354138635}" srcId="{700871A4-5757-4B0F-A133-D7F74BA94D5B}" destId="{4EEEFAD4-E036-4AF1-A896-48940F003977}" srcOrd="3" destOrd="0" parTransId="{971EE2DC-054A-445E-936F-0BE887CC6E0F}" sibTransId="{0F6DE85D-6AA1-4203-9B9D-A93A04BD3AAE}"/>
    <dgm:cxn modelId="{7BE8001F-845D-4ADD-8B75-83067646A74C}" srcId="{700871A4-5757-4B0F-A133-D7F74BA94D5B}" destId="{3F1701BF-EFAE-4192-A637-E1CCBADDFFF3}" srcOrd="8" destOrd="0" parTransId="{EE733425-0FC2-47C9-92F9-1E97BB0F0325}" sibTransId="{791ED4DE-8CCA-4A30-BFF2-AF92EF9E9076}"/>
    <dgm:cxn modelId="{24473DEF-1466-412B-9E07-2DAD6B22E910}" srcId="{700871A4-5757-4B0F-A133-D7F74BA94D5B}" destId="{C0C7218B-2F0B-440A-A6A6-3696C0EA2A6D}" srcOrd="2" destOrd="0" parTransId="{3D13A9B7-00A6-472E-9F4F-7FEA06765BD2}" sibTransId="{EC8AEF0A-8F4B-4125-B3FE-91C03E624A80}"/>
    <dgm:cxn modelId="{BF1933F8-75D6-46AE-8CBE-69E78DB690C0}" type="presOf" srcId="{BDF5FF65-D0DF-4B75-B13E-6CAB75EB890F}" destId="{59D9605E-D3EB-463C-A4A5-FBD0F2F70612}" srcOrd="0" destOrd="0" presId="urn:microsoft.com/office/officeart/2005/8/layout/vList2"/>
    <dgm:cxn modelId="{066A7880-C19A-4DFE-9F9B-D026D8BCAB2A}" srcId="{700871A4-5757-4B0F-A133-D7F74BA94D5B}" destId="{BCB712B8-ABCA-49A0-98F4-0E0DE3A1C022}" srcOrd="9" destOrd="0" parTransId="{36CB2166-1A5E-4627-8E06-A7BC3F258A09}" sibTransId="{C23B9D0B-D6AA-4D67-808A-2A229B1D1EEC}"/>
    <dgm:cxn modelId="{E8D1CAB7-7149-4937-9BBC-33E6B5E162EA}" type="presOf" srcId="{6FB32E2D-6CE4-4D52-BBD5-CDDC2FCF2BA2}" destId="{E077E1C2-D4E1-4C1F-ABEF-29784DA2685C}" srcOrd="0" destOrd="0" presId="urn:microsoft.com/office/officeart/2005/8/layout/vList2"/>
    <dgm:cxn modelId="{EC5F5BD5-4C01-48AD-8A20-BBB715AFBCC0}" type="presOf" srcId="{4EEEFAD4-E036-4AF1-A896-48940F003977}" destId="{EC7FA1AD-0923-4958-8143-41FDCF2FAEA4}" srcOrd="0" destOrd="0" presId="urn:microsoft.com/office/officeart/2005/8/layout/vList2"/>
    <dgm:cxn modelId="{158F2C33-AF23-4E4E-A0FD-CABDEFA56E3C}" type="presOf" srcId="{EFCACF13-E1A7-4F43-A6F9-C4C3E03A9CD7}" destId="{52222AC4-052F-4D1B-9D98-5445930F4F65}" srcOrd="0" destOrd="0" presId="urn:microsoft.com/office/officeart/2005/8/layout/vList2"/>
    <dgm:cxn modelId="{96DA61D3-4B77-47B7-950F-5287249F902D}" type="presParOf" srcId="{976E5290-F2F6-411B-9D35-113B23D29321}" destId="{648127BA-7CBD-4ABF-8FD7-E1B7B237C45F}" srcOrd="0" destOrd="0" presId="urn:microsoft.com/office/officeart/2005/8/layout/vList2"/>
    <dgm:cxn modelId="{AB692B13-2422-4E2C-94AF-2BBEF4C0AE98}" type="presParOf" srcId="{976E5290-F2F6-411B-9D35-113B23D29321}" destId="{A78719FD-492C-4CAE-9FCD-7AEC9E6D162C}" srcOrd="1" destOrd="0" presId="urn:microsoft.com/office/officeart/2005/8/layout/vList2"/>
    <dgm:cxn modelId="{F9353B97-4B99-40D6-893C-66981368AB4D}" type="presParOf" srcId="{976E5290-F2F6-411B-9D35-113B23D29321}" destId="{FCBE643A-E3A2-4A2D-8513-B4932CB46186}" srcOrd="2" destOrd="0" presId="urn:microsoft.com/office/officeart/2005/8/layout/vList2"/>
    <dgm:cxn modelId="{D2F8CFB2-A0D7-486A-A380-2BA651C54768}" type="presParOf" srcId="{976E5290-F2F6-411B-9D35-113B23D29321}" destId="{E084DF2C-ED4B-4B1E-9223-97E0B3A987B4}" srcOrd="3" destOrd="0" presId="urn:microsoft.com/office/officeart/2005/8/layout/vList2"/>
    <dgm:cxn modelId="{E4EF54CE-AA4C-4226-BF23-5CBE5F5F8879}" type="presParOf" srcId="{976E5290-F2F6-411B-9D35-113B23D29321}" destId="{7975DDAD-8710-4255-90CE-F24CE2954094}" srcOrd="4" destOrd="0" presId="urn:microsoft.com/office/officeart/2005/8/layout/vList2"/>
    <dgm:cxn modelId="{8C07FC07-25F3-4B1F-A544-9AEBB88E036F}" type="presParOf" srcId="{976E5290-F2F6-411B-9D35-113B23D29321}" destId="{1155C32E-6918-4EC6-94AA-F3E41A2E02DB}" srcOrd="5" destOrd="0" presId="urn:microsoft.com/office/officeart/2005/8/layout/vList2"/>
    <dgm:cxn modelId="{330E9519-ACB0-44AD-9E51-0465A7FEA3D6}" type="presParOf" srcId="{976E5290-F2F6-411B-9D35-113B23D29321}" destId="{EC7FA1AD-0923-4958-8143-41FDCF2FAEA4}" srcOrd="6" destOrd="0" presId="urn:microsoft.com/office/officeart/2005/8/layout/vList2"/>
    <dgm:cxn modelId="{733ACAD2-E82F-4F66-B63F-612F6FD102D2}" type="presParOf" srcId="{976E5290-F2F6-411B-9D35-113B23D29321}" destId="{3F4B5900-CF8B-4975-B934-C0B1C1B8237C}" srcOrd="7" destOrd="0" presId="urn:microsoft.com/office/officeart/2005/8/layout/vList2"/>
    <dgm:cxn modelId="{F7E6F05B-0FF0-48C0-9265-0012365D6076}" type="presParOf" srcId="{976E5290-F2F6-411B-9D35-113B23D29321}" destId="{8500864D-0EA4-4059-BEE7-9EA311CFE23E}" srcOrd="8" destOrd="0" presId="urn:microsoft.com/office/officeart/2005/8/layout/vList2"/>
    <dgm:cxn modelId="{A9ED0B6D-058B-4D2D-B44E-BF893B913780}" type="presParOf" srcId="{976E5290-F2F6-411B-9D35-113B23D29321}" destId="{57A0C375-9D19-4E64-BF99-155C95E4DE81}" srcOrd="9" destOrd="0" presId="urn:microsoft.com/office/officeart/2005/8/layout/vList2"/>
    <dgm:cxn modelId="{1C6C8490-C08B-49FC-AAFD-D3FEA1C425D8}" type="presParOf" srcId="{976E5290-F2F6-411B-9D35-113B23D29321}" destId="{52222AC4-052F-4D1B-9D98-5445930F4F65}" srcOrd="10" destOrd="0" presId="urn:microsoft.com/office/officeart/2005/8/layout/vList2"/>
    <dgm:cxn modelId="{B7C09636-6F0D-4073-AD85-82F927A2C54A}" type="presParOf" srcId="{976E5290-F2F6-411B-9D35-113B23D29321}" destId="{5F7C6859-4AFD-4F11-AA0A-065316AD997A}" srcOrd="11" destOrd="0" presId="urn:microsoft.com/office/officeart/2005/8/layout/vList2"/>
    <dgm:cxn modelId="{E730F17B-0B83-40AB-9D67-C5252D3554C8}" type="presParOf" srcId="{976E5290-F2F6-411B-9D35-113B23D29321}" destId="{59D9605E-D3EB-463C-A4A5-FBD0F2F70612}" srcOrd="12" destOrd="0" presId="urn:microsoft.com/office/officeart/2005/8/layout/vList2"/>
    <dgm:cxn modelId="{BBA438AB-5625-438B-988C-0F8C884E1CEA}" type="presParOf" srcId="{976E5290-F2F6-411B-9D35-113B23D29321}" destId="{06F8BF94-F871-402F-BCB0-CE0F3F494A52}" srcOrd="13" destOrd="0" presId="urn:microsoft.com/office/officeart/2005/8/layout/vList2"/>
    <dgm:cxn modelId="{0F75DCCE-F473-4D68-9DAA-41DA9B99D4DC}" type="presParOf" srcId="{976E5290-F2F6-411B-9D35-113B23D29321}" destId="{E077E1C2-D4E1-4C1F-ABEF-29784DA2685C}" srcOrd="14" destOrd="0" presId="urn:microsoft.com/office/officeart/2005/8/layout/vList2"/>
    <dgm:cxn modelId="{EBC36A20-10BB-4939-985C-558B11B99715}" type="presParOf" srcId="{976E5290-F2F6-411B-9D35-113B23D29321}" destId="{4BAF5182-F6F0-42B3-BED3-E78C25E5DF9A}" srcOrd="15" destOrd="0" presId="urn:microsoft.com/office/officeart/2005/8/layout/vList2"/>
    <dgm:cxn modelId="{45D70AAA-033A-4304-B896-9FE564B0E3B8}" type="presParOf" srcId="{976E5290-F2F6-411B-9D35-113B23D29321}" destId="{4CF7F84D-5491-4747-979B-63A6CA3B50F2}" srcOrd="16" destOrd="0" presId="urn:microsoft.com/office/officeart/2005/8/layout/vList2"/>
    <dgm:cxn modelId="{BE153D85-C822-43FD-894B-B58BA40FDC99}" type="presParOf" srcId="{976E5290-F2F6-411B-9D35-113B23D29321}" destId="{34647EA3-3171-4EC7-8D15-D8917366C703}" srcOrd="17" destOrd="0" presId="urn:microsoft.com/office/officeart/2005/8/layout/vList2"/>
    <dgm:cxn modelId="{92D25A33-F569-420C-B0AE-BAC1745243EB}" type="presParOf" srcId="{976E5290-F2F6-411B-9D35-113B23D29321}" destId="{1F717379-85F8-462C-A555-7544741554D7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FC6D51-05B2-4AD8-88BC-49923F2449A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A31706-E0D8-4A86-B3BE-A8C0B6AEA42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Check if a queue can be sorted into another queue using a stack</a:t>
          </a:r>
          <a:endParaRPr lang="en-IN"/>
        </a:p>
      </dgm:t>
    </dgm:pt>
    <dgm:pt modelId="{135203FA-3CEF-41CC-AE81-7E19E70E87F2}" type="parTrans" cxnId="{6669C2C1-225C-4275-94EA-4E633217850B}">
      <dgm:prSet/>
      <dgm:spPr/>
      <dgm:t>
        <a:bodyPr/>
        <a:lstStyle/>
        <a:p>
          <a:endParaRPr lang="en-US"/>
        </a:p>
      </dgm:t>
    </dgm:pt>
    <dgm:pt modelId="{3AA1B11F-D018-4E32-A7FE-D6B8FE14C4C4}" type="sibTrans" cxnId="{6669C2C1-225C-4275-94EA-4E633217850B}">
      <dgm:prSet/>
      <dgm:spPr/>
      <dgm:t>
        <a:bodyPr/>
        <a:lstStyle/>
        <a:p>
          <a:endParaRPr lang="en-US"/>
        </a:p>
      </dgm:t>
    </dgm:pt>
    <dgm:pt modelId="{817ED5EF-1405-437F-8565-65985018BF14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Breadth First Traversal or BFS for a Graph</a:t>
          </a:r>
          <a:endParaRPr lang="en-IN"/>
        </a:p>
      </dgm:t>
    </dgm:pt>
    <dgm:pt modelId="{71F1F291-4F8A-4BA7-8AC7-5074F132D783}" type="parTrans" cxnId="{A4D7772F-7E56-4290-AC8B-9EFCE8FCF434}">
      <dgm:prSet/>
      <dgm:spPr/>
      <dgm:t>
        <a:bodyPr/>
        <a:lstStyle/>
        <a:p>
          <a:endParaRPr lang="en-US"/>
        </a:p>
      </dgm:t>
    </dgm:pt>
    <dgm:pt modelId="{A4E91543-04BA-4C11-87D8-18D364172C59}" type="sibTrans" cxnId="{A4D7772F-7E56-4290-AC8B-9EFCE8FCF434}">
      <dgm:prSet/>
      <dgm:spPr/>
      <dgm:t>
        <a:bodyPr/>
        <a:lstStyle/>
        <a:p>
          <a:endParaRPr lang="en-US"/>
        </a:p>
      </dgm:t>
    </dgm:pt>
    <dgm:pt modelId="{F258F985-3567-4F32-BA9C-D4BCF011CC3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3"/>
            </a:rPr>
            <a:t>Level Order Tree Traversal</a:t>
          </a:r>
          <a:endParaRPr lang="en-IN"/>
        </a:p>
      </dgm:t>
    </dgm:pt>
    <dgm:pt modelId="{E9AAC396-93F8-4D64-BD67-A22123ABCCBD}" type="parTrans" cxnId="{E1CB0711-D982-451B-AC9D-A16E44EE6CCB}">
      <dgm:prSet/>
      <dgm:spPr/>
      <dgm:t>
        <a:bodyPr/>
        <a:lstStyle/>
        <a:p>
          <a:endParaRPr lang="en-US"/>
        </a:p>
      </dgm:t>
    </dgm:pt>
    <dgm:pt modelId="{C0384022-2683-403D-A928-82F496F15AD3}" type="sibTrans" cxnId="{E1CB0711-D982-451B-AC9D-A16E44EE6CCB}">
      <dgm:prSet/>
      <dgm:spPr/>
      <dgm:t>
        <a:bodyPr/>
        <a:lstStyle/>
        <a:p>
          <a:endParaRPr lang="en-US"/>
        </a:p>
      </dgm:t>
    </dgm:pt>
    <dgm:pt modelId="{93BD7163-55C4-4684-B3AB-3D19D787502B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4"/>
            </a:rPr>
            <a:t>Reverse a path in BST using queue</a:t>
          </a:r>
          <a:endParaRPr lang="en-IN"/>
        </a:p>
      </dgm:t>
    </dgm:pt>
    <dgm:pt modelId="{FE83981F-D60A-4C95-95B0-2731DD280EA5}" type="parTrans" cxnId="{405292BA-D98E-4370-8152-094782F9BEEB}">
      <dgm:prSet/>
      <dgm:spPr/>
      <dgm:t>
        <a:bodyPr/>
        <a:lstStyle/>
        <a:p>
          <a:endParaRPr lang="en-US"/>
        </a:p>
      </dgm:t>
    </dgm:pt>
    <dgm:pt modelId="{A776414C-700C-4280-8B08-3BB30FF4447A}" type="sibTrans" cxnId="{405292BA-D98E-4370-8152-094782F9BEEB}">
      <dgm:prSet/>
      <dgm:spPr/>
      <dgm:t>
        <a:bodyPr/>
        <a:lstStyle/>
        <a:p>
          <a:endParaRPr lang="en-US"/>
        </a:p>
      </dgm:t>
    </dgm:pt>
    <dgm:pt modelId="{9D6A7106-B6C4-4FD3-B422-C1A420513918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5"/>
            </a:rPr>
            <a:t>Construct Complete Binary Tree from its Linked List Representation</a:t>
          </a:r>
          <a:endParaRPr lang="en-IN"/>
        </a:p>
      </dgm:t>
    </dgm:pt>
    <dgm:pt modelId="{B2B8AA70-7051-4BCE-A121-55A8F7C2BF05}" type="parTrans" cxnId="{757A9892-47CD-488E-B9B2-8F88CBCA20AC}">
      <dgm:prSet/>
      <dgm:spPr/>
      <dgm:t>
        <a:bodyPr/>
        <a:lstStyle/>
        <a:p>
          <a:endParaRPr lang="en-US"/>
        </a:p>
      </dgm:t>
    </dgm:pt>
    <dgm:pt modelId="{14F07D4D-9744-46C3-97B1-9B4D2F0B7CA6}" type="sibTrans" cxnId="{757A9892-47CD-488E-B9B2-8F88CBCA20AC}">
      <dgm:prSet/>
      <dgm:spPr/>
      <dgm:t>
        <a:bodyPr/>
        <a:lstStyle/>
        <a:p>
          <a:endParaRPr lang="en-US"/>
        </a:p>
      </dgm:t>
    </dgm:pt>
    <dgm:pt modelId="{9B923432-05EB-4E38-9781-B1F40802243C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6"/>
            </a:rPr>
            <a:t>Program for Page Replacement Algorithms | Set 2 (FIFO)</a:t>
          </a:r>
          <a:endParaRPr lang="en-IN"/>
        </a:p>
      </dgm:t>
    </dgm:pt>
    <dgm:pt modelId="{3DC1848F-2B65-4881-B1EE-CDDAF6C37D18}" type="parTrans" cxnId="{46463EEC-91F7-4303-8C44-AE11232BCFC9}">
      <dgm:prSet/>
      <dgm:spPr/>
      <dgm:t>
        <a:bodyPr/>
        <a:lstStyle/>
        <a:p>
          <a:endParaRPr lang="en-US"/>
        </a:p>
      </dgm:t>
    </dgm:pt>
    <dgm:pt modelId="{FC2590B3-0D1E-4193-99CE-C7801D0070AB}" type="sibTrans" cxnId="{46463EEC-91F7-4303-8C44-AE11232BCFC9}">
      <dgm:prSet/>
      <dgm:spPr/>
      <dgm:t>
        <a:bodyPr/>
        <a:lstStyle/>
        <a:p>
          <a:endParaRPr lang="en-US"/>
        </a:p>
      </dgm:t>
    </dgm:pt>
    <dgm:pt modelId="{4D691A62-670D-4435-8B2C-9BEEDFF54D82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7"/>
            </a:rPr>
            <a:t>Check whether a given Binary Tree is Complete or not | Set 1 (Iterative Solution)</a:t>
          </a:r>
          <a:endParaRPr lang="en-IN"/>
        </a:p>
      </dgm:t>
    </dgm:pt>
    <dgm:pt modelId="{6AA61DB9-4094-4E56-83B1-052EC7098FAB}" type="parTrans" cxnId="{2B802445-D82E-441E-823F-CCFFC235ED63}">
      <dgm:prSet/>
      <dgm:spPr/>
      <dgm:t>
        <a:bodyPr/>
        <a:lstStyle/>
        <a:p>
          <a:endParaRPr lang="en-US"/>
        </a:p>
      </dgm:t>
    </dgm:pt>
    <dgm:pt modelId="{AA7BF927-D46D-42D1-A802-AA4AF999E4C5}" type="sibTrans" cxnId="{2B802445-D82E-441E-823F-CCFFC235ED63}">
      <dgm:prSet/>
      <dgm:spPr/>
      <dgm:t>
        <a:bodyPr/>
        <a:lstStyle/>
        <a:p>
          <a:endParaRPr lang="en-US"/>
        </a:p>
      </dgm:t>
    </dgm:pt>
    <dgm:pt modelId="{FC6BD35E-CBDB-49BE-8E7F-A30AA0DEAC88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8"/>
            </a:rPr>
            <a:t>Number of siblings of a given Node in n-ary Tree</a:t>
          </a:r>
          <a:endParaRPr lang="en-IN"/>
        </a:p>
      </dgm:t>
    </dgm:pt>
    <dgm:pt modelId="{96592A23-6DD6-410E-BE1E-277994231811}" type="parTrans" cxnId="{7A20655C-00A2-4173-A156-0347EC45AB73}">
      <dgm:prSet/>
      <dgm:spPr/>
      <dgm:t>
        <a:bodyPr/>
        <a:lstStyle/>
        <a:p>
          <a:endParaRPr lang="en-US"/>
        </a:p>
      </dgm:t>
    </dgm:pt>
    <dgm:pt modelId="{346B99EF-4E3B-4E2F-9F2F-450FA4A39FCE}" type="sibTrans" cxnId="{7A20655C-00A2-4173-A156-0347EC45AB73}">
      <dgm:prSet/>
      <dgm:spPr/>
      <dgm:t>
        <a:bodyPr/>
        <a:lstStyle/>
        <a:p>
          <a:endParaRPr lang="en-US"/>
        </a:p>
      </dgm:t>
    </dgm:pt>
    <dgm:pt modelId="{00055ACE-7B96-4EB5-90A5-409D2B34C843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9"/>
            </a:rPr>
            <a:t>ZigZag Tree Traversal</a:t>
          </a:r>
          <a:endParaRPr lang="en-IN"/>
        </a:p>
      </dgm:t>
    </dgm:pt>
    <dgm:pt modelId="{BD220B04-34C6-4038-8BEB-D458D0D0298A}" type="parTrans" cxnId="{78CB89D1-B0A7-4EE2-A1AC-131767F9AE0C}">
      <dgm:prSet/>
      <dgm:spPr/>
      <dgm:t>
        <a:bodyPr/>
        <a:lstStyle/>
        <a:p>
          <a:endParaRPr lang="en-US"/>
        </a:p>
      </dgm:t>
    </dgm:pt>
    <dgm:pt modelId="{F97C061D-FCF7-485D-966D-9BEF3C0BF61F}" type="sibTrans" cxnId="{78CB89D1-B0A7-4EE2-A1AC-131767F9AE0C}">
      <dgm:prSet/>
      <dgm:spPr/>
      <dgm:t>
        <a:bodyPr/>
        <a:lstStyle/>
        <a:p>
          <a:endParaRPr lang="en-US"/>
        </a:p>
      </dgm:t>
    </dgm:pt>
    <dgm:pt modelId="{B45A0005-83FC-4613-9EF7-48E91CFE32CA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0"/>
            </a:rPr>
            <a:t>FIFO (First-In-First-Out) approach in Programming</a:t>
          </a:r>
          <a:endParaRPr lang="en-IN"/>
        </a:p>
      </dgm:t>
    </dgm:pt>
    <dgm:pt modelId="{F1497C6A-56A4-4A31-A3AB-77A5787AD954}" type="parTrans" cxnId="{9D9A0B76-2DA8-41BE-AFAC-2A9B77106DD6}">
      <dgm:prSet/>
      <dgm:spPr/>
      <dgm:t>
        <a:bodyPr/>
        <a:lstStyle/>
        <a:p>
          <a:endParaRPr lang="en-US"/>
        </a:p>
      </dgm:t>
    </dgm:pt>
    <dgm:pt modelId="{E91846B1-CC35-4DF8-99C9-27E5374CD833}" type="sibTrans" cxnId="{9D9A0B76-2DA8-41BE-AFAC-2A9B77106DD6}">
      <dgm:prSet/>
      <dgm:spPr/>
      <dgm:t>
        <a:bodyPr/>
        <a:lstStyle/>
        <a:p>
          <a:endParaRPr lang="en-US"/>
        </a:p>
      </dgm:t>
    </dgm:pt>
    <dgm:pt modelId="{1E2552BB-D37C-4DB0-BC4D-E46CB8772F48}" type="pres">
      <dgm:prSet presAssocID="{17FC6D51-05B2-4AD8-88BC-49923F2449A3}" presName="linear" presStyleCnt="0">
        <dgm:presLayoutVars>
          <dgm:animLvl val="lvl"/>
          <dgm:resizeHandles val="exact"/>
        </dgm:presLayoutVars>
      </dgm:prSet>
      <dgm:spPr/>
    </dgm:pt>
    <dgm:pt modelId="{8564000A-E450-4258-A0DD-AEE88691F18B}" type="pres">
      <dgm:prSet presAssocID="{08A31706-E0D8-4A86-B3BE-A8C0B6AEA427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4AF4B455-EF9F-4447-A32B-91740D385DED}" type="pres">
      <dgm:prSet presAssocID="{3AA1B11F-D018-4E32-A7FE-D6B8FE14C4C4}" presName="spacer" presStyleCnt="0"/>
      <dgm:spPr/>
    </dgm:pt>
    <dgm:pt modelId="{F550496A-6EC9-4CD7-B1C3-7742EC1EBACB}" type="pres">
      <dgm:prSet presAssocID="{817ED5EF-1405-437F-8565-65985018BF14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5CA4826B-7989-43CC-8069-C73618AE9DCC}" type="pres">
      <dgm:prSet presAssocID="{A4E91543-04BA-4C11-87D8-18D364172C59}" presName="spacer" presStyleCnt="0"/>
      <dgm:spPr/>
    </dgm:pt>
    <dgm:pt modelId="{24785463-445E-492D-95DC-43C44D5D610D}" type="pres">
      <dgm:prSet presAssocID="{F258F985-3567-4F32-BA9C-D4BCF011CC37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9AD40652-386C-42E8-B0A6-C2AB9A002ACF}" type="pres">
      <dgm:prSet presAssocID="{C0384022-2683-403D-A928-82F496F15AD3}" presName="spacer" presStyleCnt="0"/>
      <dgm:spPr/>
    </dgm:pt>
    <dgm:pt modelId="{C9B0A70E-C0EC-45F4-B10A-0DC44408CEA3}" type="pres">
      <dgm:prSet presAssocID="{93BD7163-55C4-4684-B3AB-3D19D787502B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1F8315EC-825B-4C11-8B97-8B775793559D}" type="pres">
      <dgm:prSet presAssocID="{A776414C-700C-4280-8B08-3BB30FF4447A}" presName="spacer" presStyleCnt="0"/>
      <dgm:spPr/>
    </dgm:pt>
    <dgm:pt modelId="{2ED3612F-710A-4CEF-B5FA-2B1AFE145740}" type="pres">
      <dgm:prSet presAssocID="{9D6A7106-B6C4-4FD3-B422-C1A420513918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C21A32F-0AC4-49B6-8A76-C68DCA76A768}" type="pres">
      <dgm:prSet presAssocID="{14F07D4D-9744-46C3-97B1-9B4D2F0B7CA6}" presName="spacer" presStyleCnt="0"/>
      <dgm:spPr/>
    </dgm:pt>
    <dgm:pt modelId="{AE0C271B-F064-4EBE-9605-ACCA77934E6A}" type="pres">
      <dgm:prSet presAssocID="{9B923432-05EB-4E38-9781-B1F40802243C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4C06F948-FDE2-407C-8919-4E784ACD048A}" type="pres">
      <dgm:prSet presAssocID="{FC2590B3-0D1E-4193-99CE-C7801D0070AB}" presName="spacer" presStyleCnt="0"/>
      <dgm:spPr/>
    </dgm:pt>
    <dgm:pt modelId="{D2CD0969-69B3-46AB-863D-153D2EB1724D}" type="pres">
      <dgm:prSet presAssocID="{4D691A62-670D-4435-8B2C-9BEEDFF54D82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A57D8D93-6B99-48E7-9EB8-1BCCA258095B}" type="pres">
      <dgm:prSet presAssocID="{AA7BF927-D46D-42D1-A802-AA4AF999E4C5}" presName="spacer" presStyleCnt="0"/>
      <dgm:spPr/>
    </dgm:pt>
    <dgm:pt modelId="{F79FEF72-8CCA-43DB-B628-8ED90EC53465}" type="pres">
      <dgm:prSet presAssocID="{FC6BD35E-CBDB-49BE-8E7F-A30AA0DEAC88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796C381-0033-4048-BDF5-E256C3930A20}" type="pres">
      <dgm:prSet presAssocID="{346B99EF-4E3B-4E2F-9F2F-450FA4A39FCE}" presName="spacer" presStyleCnt="0"/>
      <dgm:spPr/>
    </dgm:pt>
    <dgm:pt modelId="{00A872D3-F488-49FC-BB47-F5A1E04DC99F}" type="pres">
      <dgm:prSet presAssocID="{00055ACE-7B96-4EB5-90A5-409D2B34C843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C736B73E-B2DE-429C-9761-4B09BF876158}" type="pres">
      <dgm:prSet presAssocID="{F97C061D-FCF7-485D-966D-9BEF3C0BF61F}" presName="spacer" presStyleCnt="0"/>
      <dgm:spPr/>
    </dgm:pt>
    <dgm:pt modelId="{423DCB9A-4288-4548-907F-6F91C566B18B}" type="pres">
      <dgm:prSet presAssocID="{B45A0005-83FC-4613-9EF7-48E91CFE32CA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A4821661-E9EF-4BD2-8B4C-F236B72376A6}" type="presOf" srcId="{F258F985-3567-4F32-BA9C-D4BCF011CC37}" destId="{24785463-445E-492D-95DC-43C44D5D610D}" srcOrd="0" destOrd="0" presId="urn:microsoft.com/office/officeart/2005/8/layout/vList2"/>
    <dgm:cxn modelId="{D125C4EF-B7BC-45DA-9F54-5BE16EAAE671}" type="presOf" srcId="{FC6BD35E-CBDB-49BE-8E7F-A30AA0DEAC88}" destId="{F79FEF72-8CCA-43DB-B628-8ED90EC53465}" srcOrd="0" destOrd="0" presId="urn:microsoft.com/office/officeart/2005/8/layout/vList2"/>
    <dgm:cxn modelId="{1758F024-A675-412E-A9C1-0232DA85891A}" type="presOf" srcId="{817ED5EF-1405-437F-8565-65985018BF14}" destId="{F550496A-6EC9-4CD7-B1C3-7742EC1EBACB}" srcOrd="0" destOrd="0" presId="urn:microsoft.com/office/officeart/2005/8/layout/vList2"/>
    <dgm:cxn modelId="{46463EEC-91F7-4303-8C44-AE11232BCFC9}" srcId="{17FC6D51-05B2-4AD8-88BC-49923F2449A3}" destId="{9B923432-05EB-4E38-9781-B1F40802243C}" srcOrd="5" destOrd="0" parTransId="{3DC1848F-2B65-4881-B1EE-CDDAF6C37D18}" sibTransId="{FC2590B3-0D1E-4193-99CE-C7801D0070AB}"/>
    <dgm:cxn modelId="{757A9892-47CD-488E-B9B2-8F88CBCA20AC}" srcId="{17FC6D51-05B2-4AD8-88BC-49923F2449A3}" destId="{9D6A7106-B6C4-4FD3-B422-C1A420513918}" srcOrd="4" destOrd="0" parTransId="{B2B8AA70-7051-4BCE-A121-55A8F7C2BF05}" sibTransId="{14F07D4D-9744-46C3-97B1-9B4D2F0B7CA6}"/>
    <dgm:cxn modelId="{570BABA2-9839-4D7F-B145-D749A7006606}" type="presOf" srcId="{4D691A62-670D-4435-8B2C-9BEEDFF54D82}" destId="{D2CD0969-69B3-46AB-863D-153D2EB1724D}" srcOrd="0" destOrd="0" presId="urn:microsoft.com/office/officeart/2005/8/layout/vList2"/>
    <dgm:cxn modelId="{6669C2C1-225C-4275-94EA-4E633217850B}" srcId="{17FC6D51-05B2-4AD8-88BC-49923F2449A3}" destId="{08A31706-E0D8-4A86-B3BE-A8C0B6AEA427}" srcOrd="0" destOrd="0" parTransId="{135203FA-3CEF-41CC-AE81-7E19E70E87F2}" sibTransId="{3AA1B11F-D018-4E32-A7FE-D6B8FE14C4C4}"/>
    <dgm:cxn modelId="{9D9A0B76-2DA8-41BE-AFAC-2A9B77106DD6}" srcId="{17FC6D51-05B2-4AD8-88BC-49923F2449A3}" destId="{B45A0005-83FC-4613-9EF7-48E91CFE32CA}" srcOrd="9" destOrd="0" parTransId="{F1497C6A-56A4-4A31-A3AB-77A5787AD954}" sibTransId="{E91846B1-CC35-4DF8-99C9-27E5374CD833}"/>
    <dgm:cxn modelId="{D6564F5E-C06C-488B-811F-24D531BB635A}" type="presOf" srcId="{00055ACE-7B96-4EB5-90A5-409D2B34C843}" destId="{00A872D3-F488-49FC-BB47-F5A1E04DC99F}" srcOrd="0" destOrd="0" presId="urn:microsoft.com/office/officeart/2005/8/layout/vList2"/>
    <dgm:cxn modelId="{967439D0-9B13-4F9B-82DB-1090548B838F}" type="presOf" srcId="{B45A0005-83FC-4613-9EF7-48E91CFE32CA}" destId="{423DCB9A-4288-4548-907F-6F91C566B18B}" srcOrd="0" destOrd="0" presId="urn:microsoft.com/office/officeart/2005/8/layout/vList2"/>
    <dgm:cxn modelId="{2B802445-D82E-441E-823F-CCFFC235ED63}" srcId="{17FC6D51-05B2-4AD8-88BC-49923F2449A3}" destId="{4D691A62-670D-4435-8B2C-9BEEDFF54D82}" srcOrd="6" destOrd="0" parTransId="{6AA61DB9-4094-4E56-83B1-052EC7098FAB}" sibTransId="{AA7BF927-D46D-42D1-A802-AA4AF999E4C5}"/>
    <dgm:cxn modelId="{78CB89D1-B0A7-4EE2-A1AC-131767F9AE0C}" srcId="{17FC6D51-05B2-4AD8-88BC-49923F2449A3}" destId="{00055ACE-7B96-4EB5-90A5-409D2B34C843}" srcOrd="8" destOrd="0" parTransId="{BD220B04-34C6-4038-8BEB-D458D0D0298A}" sibTransId="{F97C061D-FCF7-485D-966D-9BEF3C0BF61F}"/>
    <dgm:cxn modelId="{7A20655C-00A2-4173-A156-0347EC45AB73}" srcId="{17FC6D51-05B2-4AD8-88BC-49923F2449A3}" destId="{FC6BD35E-CBDB-49BE-8E7F-A30AA0DEAC88}" srcOrd="7" destOrd="0" parTransId="{96592A23-6DD6-410E-BE1E-277994231811}" sibTransId="{346B99EF-4E3B-4E2F-9F2F-450FA4A39FCE}"/>
    <dgm:cxn modelId="{A4D7772F-7E56-4290-AC8B-9EFCE8FCF434}" srcId="{17FC6D51-05B2-4AD8-88BC-49923F2449A3}" destId="{817ED5EF-1405-437F-8565-65985018BF14}" srcOrd="1" destOrd="0" parTransId="{71F1F291-4F8A-4BA7-8AC7-5074F132D783}" sibTransId="{A4E91543-04BA-4C11-87D8-18D364172C59}"/>
    <dgm:cxn modelId="{21BF8CE5-0FC7-4DB1-B80C-DA53E2734CDA}" type="presOf" srcId="{93BD7163-55C4-4684-B3AB-3D19D787502B}" destId="{C9B0A70E-C0EC-45F4-B10A-0DC44408CEA3}" srcOrd="0" destOrd="0" presId="urn:microsoft.com/office/officeart/2005/8/layout/vList2"/>
    <dgm:cxn modelId="{E1CB0711-D982-451B-AC9D-A16E44EE6CCB}" srcId="{17FC6D51-05B2-4AD8-88BC-49923F2449A3}" destId="{F258F985-3567-4F32-BA9C-D4BCF011CC37}" srcOrd="2" destOrd="0" parTransId="{E9AAC396-93F8-4D64-BD67-A22123ABCCBD}" sibTransId="{C0384022-2683-403D-A928-82F496F15AD3}"/>
    <dgm:cxn modelId="{357F2C38-1E94-4AAF-80DF-7E7910A67AA4}" type="presOf" srcId="{9B923432-05EB-4E38-9781-B1F40802243C}" destId="{AE0C271B-F064-4EBE-9605-ACCA77934E6A}" srcOrd="0" destOrd="0" presId="urn:microsoft.com/office/officeart/2005/8/layout/vList2"/>
    <dgm:cxn modelId="{405292BA-D98E-4370-8152-094782F9BEEB}" srcId="{17FC6D51-05B2-4AD8-88BC-49923F2449A3}" destId="{93BD7163-55C4-4684-B3AB-3D19D787502B}" srcOrd="3" destOrd="0" parTransId="{FE83981F-D60A-4C95-95B0-2731DD280EA5}" sibTransId="{A776414C-700C-4280-8B08-3BB30FF4447A}"/>
    <dgm:cxn modelId="{70588338-9BC2-413E-BB23-6B75F156FC9B}" type="presOf" srcId="{9D6A7106-B6C4-4FD3-B422-C1A420513918}" destId="{2ED3612F-710A-4CEF-B5FA-2B1AFE145740}" srcOrd="0" destOrd="0" presId="urn:microsoft.com/office/officeart/2005/8/layout/vList2"/>
    <dgm:cxn modelId="{32A95C9A-1689-4F30-A153-390304236024}" type="presOf" srcId="{17FC6D51-05B2-4AD8-88BC-49923F2449A3}" destId="{1E2552BB-D37C-4DB0-BC4D-E46CB8772F48}" srcOrd="0" destOrd="0" presId="urn:microsoft.com/office/officeart/2005/8/layout/vList2"/>
    <dgm:cxn modelId="{BD5E8CC6-0549-4641-8D53-79984E1AF73D}" type="presOf" srcId="{08A31706-E0D8-4A86-B3BE-A8C0B6AEA427}" destId="{8564000A-E450-4258-A0DD-AEE88691F18B}" srcOrd="0" destOrd="0" presId="urn:microsoft.com/office/officeart/2005/8/layout/vList2"/>
    <dgm:cxn modelId="{A25B86C4-51DC-47C1-8123-B0D5A3D1D5D9}" type="presParOf" srcId="{1E2552BB-D37C-4DB0-BC4D-E46CB8772F48}" destId="{8564000A-E450-4258-A0DD-AEE88691F18B}" srcOrd="0" destOrd="0" presId="urn:microsoft.com/office/officeart/2005/8/layout/vList2"/>
    <dgm:cxn modelId="{E8DB43C3-4578-40F1-9C25-FD921CE08855}" type="presParOf" srcId="{1E2552BB-D37C-4DB0-BC4D-E46CB8772F48}" destId="{4AF4B455-EF9F-4447-A32B-91740D385DED}" srcOrd="1" destOrd="0" presId="urn:microsoft.com/office/officeart/2005/8/layout/vList2"/>
    <dgm:cxn modelId="{189BDAFD-3DEA-495B-ABE6-8F6ED6C030E4}" type="presParOf" srcId="{1E2552BB-D37C-4DB0-BC4D-E46CB8772F48}" destId="{F550496A-6EC9-4CD7-B1C3-7742EC1EBACB}" srcOrd="2" destOrd="0" presId="urn:microsoft.com/office/officeart/2005/8/layout/vList2"/>
    <dgm:cxn modelId="{EA27F020-57C6-4375-9940-970BA0FA0053}" type="presParOf" srcId="{1E2552BB-D37C-4DB0-BC4D-E46CB8772F48}" destId="{5CA4826B-7989-43CC-8069-C73618AE9DCC}" srcOrd="3" destOrd="0" presId="urn:microsoft.com/office/officeart/2005/8/layout/vList2"/>
    <dgm:cxn modelId="{90CE5E11-BE03-4D5E-8194-366A44EC29BE}" type="presParOf" srcId="{1E2552BB-D37C-4DB0-BC4D-E46CB8772F48}" destId="{24785463-445E-492D-95DC-43C44D5D610D}" srcOrd="4" destOrd="0" presId="urn:microsoft.com/office/officeart/2005/8/layout/vList2"/>
    <dgm:cxn modelId="{8EE675A9-DBE4-4246-8D76-7EB98A118AB1}" type="presParOf" srcId="{1E2552BB-D37C-4DB0-BC4D-E46CB8772F48}" destId="{9AD40652-386C-42E8-B0A6-C2AB9A002ACF}" srcOrd="5" destOrd="0" presId="urn:microsoft.com/office/officeart/2005/8/layout/vList2"/>
    <dgm:cxn modelId="{EC4F6EF4-C005-47CE-89AB-8EF1FD99D6A1}" type="presParOf" srcId="{1E2552BB-D37C-4DB0-BC4D-E46CB8772F48}" destId="{C9B0A70E-C0EC-45F4-B10A-0DC44408CEA3}" srcOrd="6" destOrd="0" presId="urn:microsoft.com/office/officeart/2005/8/layout/vList2"/>
    <dgm:cxn modelId="{B728F8BD-5168-4C0B-B199-013078440C76}" type="presParOf" srcId="{1E2552BB-D37C-4DB0-BC4D-E46CB8772F48}" destId="{1F8315EC-825B-4C11-8B97-8B775793559D}" srcOrd="7" destOrd="0" presId="urn:microsoft.com/office/officeart/2005/8/layout/vList2"/>
    <dgm:cxn modelId="{4C775C5A-0BFD-4333-A441-F0BCBDA0D74D}" type="presParOf" srcId="{1E2552BB-D37C-4DB0-BC4D-E46CB8772F48}" destId="{2ED3612F-710A-4CEF-B5FA-2B1AFE145740}" srcOrd="8" destOrd="0" presId="urn:microsoft.com/office/officeart/2005/8/layout/vList2"/>
    <dgm:cxn modelId="{1E0ADB6A-77BE-442A-9834-F6F4993D05A4}" type="presParOf" srcId="{1E2552BB-D37C-4DB0-BC4D-E46CB8772F48}" destId="{7C21A32F-0AC4-49B6-8A76-C68DCA76A768}" srcOrd="9" destOrd="0" presId="urn:microsoft.com/office/officeart/2005/8/layout/vList2"/>
    <dgm:cxn modelId="{FF9CC5B9-0B89-4637-9D67-B5C3FCEB1A66}" type="presParOf" srcId="{1E2552BB-D37C-4DB0-BC4D-E46CB8772F48}" destId="{AE0C271B-F064-4EBE-9605-ACCA77934E6A}" srcOrd="10" destOrd="0" presId="urn:microsoft.com/office/officeart/2005/8/layout/vList2"/>
    <dgm:cxn modelId="{A236C576-5088-48DF-8636-0469EAFA6BF4}" type="presParOf" srcId="{1E2552BB-D37C-4DB0-BC4D-E46CB8772F48}" destId="{4C06F948-FDE2-407C-8919-4E784ACD048A}" srcOrd="11" destOrd="0" presId="urn:microsoft.com/office/officeart/2005/8/layout/vList2"/>
    <dgm:cxn modelId="{4B6E91CF-06BF-42EC-BB72-F30070658226}" type="presParOf" srcId="{1E2552BB-D37C-4DB0-BC4D-E46CB8772F48}" destId="{D2CD0969-69B3-46AB-863D-153D2EB1724D}" srcOrd="12" destOrd="0" presId="urn:microsoft.com/office/officeart/2005/8/layout/vList2"/>
    <dgm:cxn modelId="{D94497F9-1047-4284-B7B2-565BC4073B93}" type="presParOf" srcId="{1E2552BB-D37C-4DB0-BC4D-E46CB8772F48}" destId="{A57D8D93-6B99-48E7-9EB8-1BCCA258095B}" srcOrd="13" destOrd="0" presId="urn:microsoft.com/office/officeart/2005/8/layout/vList2"/>
    <dgm:cxn modelId="{299472E4-8F26-4274-968D-E8445401FECC}" type="presParOf" srcId="{1E2552BB-D37C-4DB0-BC4D-E46CB8772F48}" destId="{F79FEF72-8CCA-43DB-B628-8ED90EC53465}" srcOrd="14" destOrd="0" presId="urn:microsoft.com/office/officeart/2005/8/layout/vList2"/>
    <dgm:cxn modelId="{A0C512CE-E22C-46AF-A173-29F7CE262FBB}" type="presParOf" srcId="{1E2552BB-D37C-4DB0-BC4D-E46CB8772F48}" destId="{4796C381-0033-4048-BDF5-E256C3930A20}" srcOrd="15" destOrd="0" presId="urn:microsoft.com/office/officeart/2005/8/layout/vList2"/>
    <dgm:cxn modelId="{425EA529-0CA2-4F0E-BDA6-3D168A676C57}" type="presParOf" srcId="{1E2552BB-D37C-4DB0-BC4D-E46CB8772F48}" destId="{00A872D3-F488-49FC-BB47-F5A1E04DC99F}" srcOrd="16" destOrd="0" presId="urn:microsoft.com/office/officeart/2005/8/layout/vList2"/>
    <dgm:cxn modelId="{0055C4B1-8011-4E8C-9757-F2A5082B8A25}" type="presParOf" srcId="{1E2552BB-D37C-4DB0-BC4D-E46CB8772F48}" destId="{C736B73E-B2DE-429C-9761-4B09BF876158}" srcOrd="17" destOrd="0" presId="urn:microsoft.com/office/officeart/2005/8/layout/vList2"/>
    <dgm:cxn modelId="{DB087D67-E9F6-4DB1-9CC2-0CC0C65AE91D}" type="presParOf" srcId="{1E2552BB-D37C-4DB0-BC4D-E46CB8772F48}" destId="{423DCB9A-4288-4548-907F-6F91C566B18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01B842-44FC-4D6C-9010-8BCA1C6DFCF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09B1D2-632E-459A-9515-A3B3032FA7C6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Heap Sort</a:t>
          </a:r>
          <a:endParaRPr lang="en-IN"/>
        </a:p>
      </dgm:t>
    </dgm:pt>
    <dgm:pt modelId="{4D53A12E-A9B1-4603-B5DE-A9981D9A7344}" type="parTrans" cxnId="{C72C96FC-BD9B-410A-8178-DD63E656DE09}">
      <dgm:prSet/>
      <dgm:spPr/>
      <dgm:t>
        <a:bodyPr/>
        <a:lstStyle/>
        <a:p>
          <a:endParaRPr lang="en-US"/>
        </a:p>
      </dgm:t>
    </dgm:pt>
    <dgm:pt modelId="{F1336135-0E3E-4320-A088-BAF19ED9AE2E}" type="sibTrans" cxnId="{C72C96FC-BD9B-410A-8178-DD63E656DE09}">
      <dgm:prSet/>
      <dgm:spPr/>
      <dgm:t>
        <a:bodyPr/>
        <a:lstStyle/>
        <a:p>
          <a:endParaRPr lang="en-US"/>
        </a:p>
      </dgm:t>
    </dgm:pt>
    <dgm:pt modelId="{7A3E80E3-9097-40CD-9586-B6C38F31E50B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Iterative Heap Sort</a:t>
          </a:r>
          <a:endParaRPr lang="en-IN"/>
        </a:p>
      </dgm:t>
    </dgm:pt>
    <dgm:pt modelId="{150C1673-C436-4A4F-B9A9-087267F68415}" type="parTrans" cxnId="{6970D00F-76FA-4960-AA23-28675FA20767}">
      <dgm:prSet/>
      <dgm:spPr/>
      <dgm:t>
        <a:bodyPr/>
        <a:lstStyle/>
        <a:p>
          <a:endParaRPr lang="en-US"/>
        </a:p>
      </dgm:t>
    </dgm:pt>
    <dgm:pt modelId="{F36A3A23-2CAF-4DC2-A389-2B6311B30993}" type="sibTrans" cxnId="{6970D00F-76FA-4960-AA23-28675FA20767}">
      <dgm:prSet/>
      <dgm:spPr/>
      <dgm:t>
        <a:bodyPr/>
        <a:lstStyle/>
        <a:p>
          <a:endParaRPr lang="en-US"/>
        </a:p>
      </dgm:t>
    </dgm:pt>
    <dgm:pt modelId="{AC2A28E7-0719-40DE-B905-0498A12B3BA6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3"/>
            </a:rPr>
            <a:t>K’th Largest Element in an array</a:t>
          </a:r>
          <a:endParaRPr lang="en-IN"/>
        </a:p>
      </dgm:t>
    </dgm:pt>
    <dgm:pt modelId="{273C45BC-D761-4703-8A20-FAF8A05622AD}" type="parTrans" cxnId="{D32779A5-C2F1-467B-9684-F1BAA957BB04}">
      <dgm:prSet/>
      <dgm:spPr/>
      <dgm:t>
        <a:bodyPr/>
        <a:lstStyle/>
        <a:p>
          <a:endParaRPr lang="en-US"/>
        </a:p>
      </dgm:t>
    </dgm:pt>
    <dgm:pt modelId="{00EF0C07-B321-4F13-85F1-F4B2EAD3E617}" type="sibTrans" cxnId="{D32779A5-C2F1-467B-9684-F1BAA957BB04}">
      <dgm:prSet/>
      <dgm:spPr/>
      <dgm:t>
        <a:bodyPr/>
        <a:lstStyle/>
        <a:p>
          <a:endParaRPr lang="en-US"/>
        </a:p>
      </dgm:t>
    </dgm:pt>
    <dgm:pt modelId="{DEE31831-78B0-4FF1-A99C-60AE814A5F19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4"/>
            </a:rPr>
            <a:t>K’th Smallest/Largest Element in Unsorted Array | Set 1</a:t>
          </a:r>
          <a:endParaRPr lang="en-IN"/>
        </a:p>
      </dgm:t>
    </dgm:pt>
    <dgm:pt modelId="{0112ABC9-2A85-4C5A-9975-33813DC7B16D}" type="parTrans" cxnId="{CB2A1CBF-09ED-4638-BE20-C22F7FD00958}">
      <dgm:prSet/>
      <dgm:spPr/>
      <dgm:t>
        <a:bodyPr/>
        <a:lstStyle/>
        <a:p>
          <a:endParaRPr lang="en-US"/>
        </a:p>
      </dgm:t>
    </dgm:pt>
    <dgm:pt modelId="{F9E807FC-FAE9-486B-96BC-1E19E0A189C1}" type="sibTrans" cxnId="{CB2A1CBF-09ED-4638-BE20-C22F7FD00958}">
      <dgm:prSet/>
      <dgm:spPr/>
      <dgm:t>
        <a:bodyPr/>
        <a:lstStyle/>
        <a:p>
          <a:endParaRPr lang="en-US"/>
        </a:p>
      </dgm:t>
    </dgm:pt>
    <dgm:pt modelId="{D4336497-5301-4B90-8056-71E9BD849BFC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5"/>
            </a:rPr>
            <a:t>Sort an almost sorted array/</a:t>
          </a:r>
          <a:endParaRPr lang="en-IN"/>
        </a:p>
      </dgm:t>
    </dgm:pt>
    <dgm:pt modelId="{CDBEE51D-059D-4928-87B1-284A8C9071BC}" type="parTrans" cxnId="{7EA00050-E5B5-4965-8C72-ABB03D445720}">
      <dgm:prSet/>
      <dgm:spPr/>
      <dgm:t>
        <a:bodyPr/>
        <a:lstStyle/>
        <a:p>
          <a:endParaRPr lang="en-US"/>
        </a:p>
      </dgm:t>
    </dgm:pt>
    <dgm:pt modelId="{A6734771-66CC-45E6-A984-8F6DD2EC0360}" type="sibTrans" cxnId="{7EA00050-E5B5-4965-8C72-ABB03D445720}">
      <dgm:prSet/>
      <dgm:spPr/>
      <dgm:t>
        <a:bodyPr/>
        <a:lstStyle/>
        <a:p>
          <a:endParaRPr lang="en-US"/>
        </a:p>
      </dgm:t>
    </dgm:pt>
    <dgm:pt modelId="{7AE792E4-D1C0-48DB-AAEF-26AF697B9A4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6"/>
            </a:rPr>
            <a:t>Tournament Tree (Winner Tree) and Binary Heap</a:t>
          </a:r>
          <a:endParaRPr lang="en-IN"/>
        </a:p>
      </dgm:t>
    </dgm:pt>
    <dgm:pt modelId="{D8B93541-B2F4-4003-8BE7-A0BAB5E77638}" type="parTrans" cxnId="{4A62CC25-B81D-4007-BC7A-638F63EB00BA}">
      <dgm:prSet/>
      <dgm:spPr/>
      <dgm:t>
        <a:bodyPr/>
        <a:lstStyle/>
        <a:p>
          <a:endParaRPr lang="en-US"/>
        </a:p>
      </dgm:t>
    </dgm:pt>
    <dgm:pt modelId="{5D9F954B-368B-4443-929E-36A051832E38}" type="sibTrans" cxnId="{4A62CC25-B81D-4007-BC7A-638F63EB00BA}">
      <dgm:prSet/>
      <dgm:spPr/>
      <dgm:t>
        <a:bodyPr/>
        <a:lstStyle/>
        <a:p>
          <a:endParaRPr lang="en-US"/>
        </a:p>
      </dgm:t>
    </dgm:pt>
    <dgm:pt modelId="{18F2A103-B9F0-4791-BE3F-FD948061D229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7"/>
            </a:rPr>
            <a:t>Check if a given Binary Tree is Heap</a:t>
          </a:r>
          <a:endParaRPr lang="en-IN"/>
        </a:p>
      </dgm:t>
    </dgm:pt>
    <dgm:pt modelId="{CBBC0A7F-04FD-4352-B881-EA25CDC176B9}" type="parTrans" cxnId="{FD69CC4C-4619-466D-93AF-B558A43878A1}">
      <dgm:prSet/>
      <dgm:spPr/>
      <dgm:t>
        <a:bodyPr/>
        <a:lstStyle/>
        <a:p>
          <a:endParaRPr lang="en-US"/>
        </a:p>
      </dgm:t>
    </dgm:pt>
    <dgm:pt modelId="{F133FA76-20EA-4BAE-88C8-174710F96719}" type="sibTrans" cxnId="{FD69CC4C-4619-466D-93AF-B558A43878A1}">
      <dgm:prSet/>
      <dgm:spPr/>
      <dgm:t>
        <a:bodyPr/>
        <a:lstStyle/>
        <a:p>
          <a:endParaRPr lang="en-US"/>
        </a:p>
      </dgm:t>
    </dgm:pt>
    <dgm:pt modelId="{D26F4032-E3CF-45DD-BAD7-B3D187FE4362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8"/>
            </a:rPr>
            <a:t>How to check if a given array represents a Binary Heap?</a:t>
          </a:r>
          <a:endParaRPr lang="en-IN"/>
        </a:p>
      </dgm:t>
    </dgm:pt>
    <dgm:pt modelId="{09408432-11DF-4B75-A209-9F0931A75DCD}" type="parTrans" cxnId="{44D2F47D-C2DD-4682-8548-749C4F95DDAD}">
      <dgm:prSet/>
      <dgm:spPr/>
      <dgm:t>
        <a:bodyPr/>
        <a:lstStyle/>
        <a:p>
          <a:endParaRPr lang="en-US"/>
        </a:p>
      </dgm:t>
    </dgm:pt>
    <dgm:pt modelId="{18018C55-85AB-444B-BC58-4E6048A7EE2F}" type="sibTrans" cxnId="{44D2F47D-C2DD-4682-8548-749C4F95DDAD}">
      <dgm:prSet/>
      <dgm:spPr/>
      <dgm:t>
        <a:bodyPr/>
        <a:lstStyle/>
        <a:p>
          <a:endParaRPr lang="en-US"/>
        </a:p>
      </dgm:t>
    </dgm:pt>
    <dgm:pt modelId="{88CE5A48-BA31-4A42-A7DA-1DCFC9AF6B83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9"/>
            </a:rPr>
            <a:t>Connect n ropes with minimum cost</a:t>
          </a:r>
          <a:endParaRPr lang="en-IN"/>
        </a:p>
      </dgm:t>
    </dgm:pt>
    <dgm:pt modelId="{1E979BDB-D5A1-45C6-90E0-8032C5F86E5D}" type="parTrans" cxnId="{F2957FC0-17AF-4063-BC7F-1F11A0174FAB}">
      <dgm:prSet/>
      <dgm:spPr/>
      <dgm:t>
        <a:bodyPr/>
        <a:lstStyle/>
        <a:p>
          <a:endParaRPr lang="en-US"/>
        </a:p>
      </dgm:t>
    </dgm:pt>
    <dgm:pt modelId="{8EC15951-EB7B-46F3-AB7A-BCE15F124699}" type="sibTrans" cxnId="{F2957FC0-17AF-4063-BC7F-1F11A0174FAB}">
      <dgm:prSet/>
      <dgm:spPr/>
      <dgm:t>
        <a:bodyPr/>
        <a:lstStyle/>
        <a:p>
          <a:endParaRPr lang="en-US"/>
        </a:p>
      </dgm:t>
    </dgm:pt>
    <dgm:pt modelId="{84C9EF64-4FD7-43D3-B2BF-A48454514718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0"/>
            </a:rPr>
            <a:t>Design an efficient data structure for given operations</a:t>
          </a:r>
          <a:endParaRPr lang="en-IN"/>
        </a:p>
      </dgm:t>
    </dgm:pt>
    <dgm:pt modelId="{2230BAC2-FE87-4EF4-A633-76F9FF61932F}" type="parTrans" cxnId="{1E0D4F16-1810-4476-BCA7-9F9DA51B0C65}">
      <dgm:prSet/>
      <dgm:spPr/>
      <dgm:t>
        <a:bodyPr/>
        <a:lstStyle/>
        <a:p>
          <a:endParaRPr lang="en-US"/>
        </a:p>
      </dgm:t>
    </dgm:pt>
    <dgm:pt modelId="{C1479F9C-8E95-4847-8EBD-562C0EDB428C}" type="sibTrans" cxnId="{1E0D4F16-1810-4476-BCA7-9F9DA51B0C65}">
      <dgm:prSet/>
      <dgm:spPr/>
      <dgm:t>
        <a:bodyPr/>
        <a:lstStyle/>
        <a:p>
          <a:endParaRPr lang="en-US"/>
        </a:p>
      </dgm:t>
    </dgm:pt>
    <dgm:pt modelId="{1F3F7AFD-35CE-467F-AFD8-712A7AAA1823}" type="pres">
      <dgm:prSet presAssocID="{9C01B842-44FC-4D6C-9010-8BCA1C6DFC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5FB265-62A5-4CD4-8362-1DAC92505538}" type="pres">
      <dgm:prSet presAssocID="{8809B1D2-632E-459A-9515-A3B3032FA7C6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9A223-4422-4E4E-BEEA-129B1E535504}" type="pres">
      <dgm:prSet presAssocID="{F1336135-0E3E-4320-A088-BAF19ED9AE2E}" presName="spacer" presStyleCnt="0"/>
      <dgm:spPr/>
    </dgm:pt>
    <dgm:pt modelId="{F320742C-5B32-4523-BEAA-21480EF320B3}" type="pres">
      <dgm:prSet presAssocID="{7A3E80E3-9097-40CD-9586-B6C38F31E50B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CD870-7F51-44F7-A6F7-EC382E7AC9AE}" type="pres">
      <dgm:prSet presAssocID="{F36A3A23-2CAF-4DC2-A389-2B6311B30993}" presName="spacer" presStyleCnt="0"/>
      <dgm:spPr/>
    </dgm:pt>
    <dgm:pt modelId="{61DDCC82-B2C4-4483-923B-1A8C4FF5AF3E}" type="pres">
      <dgm:prSet presAssocID="{AC2A28E7-0719-40DE-B905-0498A12B3BA6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2DF43-28A4-497F-B948-AB84462D8EDC}" type="pres">
      <dgm:prSet presAssocID="{00EF0C07-B321-4F13-85F1-F4B2EAD3E617}" presName="spacer" presStyleCnt="0"/>
      <dgm:spPr/>
    </dgm:pt>
    <dgm:pt modelId="{7318FBCC-2423-4C5D-B5D2-E279C3A2DDDD}" type="pres">
      <dgm:prSet presAssocID="{DEE31831-78B0-4FF1-A99C-60AE814A5F19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2E278-2095-447D-95D1-F3725F4A498F}" type="pres">
      <dgm:prSet presAssocID="{F9E807FC-FAE9-486B-96BC-1E19E0A189C1}" presName="spacer" presStyleCnt="0"/>
      <dgm:spPr/>
    </dgm:pt>
    <dgm:pt modelId="{C5556ADC-D987-4A3C-A41C-F5A3D6B253AB}" type="pres">
      <dgm:prSet presAssocID="{D4336497-5301-4B90-8056-71E9BD849BFC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4438C-0C42-4570-A63A-DFEC1485B860}" type="pres">
      <dgm:prSet presAssocID="{A6734771-66CC-45E6-A984-8F6DD2EC0360}" presName="spacer" presStyleCnt="0"/>
      <dgm:spPr/>
    </dgm:pt>
    <dgm:pt modelId="{E0E059EF-9004-4694-B0EC-C2CFA2A91D14}" type="pres">
      <dgm:prSet presAssocID="{7AE792E4-D1C0-48DB-AAEF-26AF697B9A47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18B26-E1C0-4A71-85A7-07EDFB994251}" type="pres">
      <dgm:prSet presAssocID="{5D9F954B-368B-4443-929E-36A051832E38}" presName="spacer" presStyleCnt="0"/>
      <dgm:spPr/>
    </dgm:pt>
    <dgm:pt modelId="{70DAFEBA-0D16-4784-92FD-A33FDD7D6E8E}" type="pres">
      <dgm:prSet presAssocID="{18F2A103-B9F0-4791-BE3F-FD948061D229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7E3D7-4B79-4D57-B128-F01AAD3F03E4}" type="pres">
      <dgm:prSet presAssocID="{F133FA76-20EA-4BAE-88C8-174710F96719}" presName="spacer" presStyleCnt="0"/>
      <dgm:spPr/>
    </dgm:pt>
    <dgm:pt modelId="{9A39C680-2414-4E0A-BD07-19BD91CA7F91}" type="pres">
      <dgm:prSet presAssocID="{D26F4032-E3CF-45DD-BAD7-B3D187FE4362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6DC6D-5BB6-4BB1-9700-FDC9E3B3523F}" type="pres">
      <dgm:prSet presAssocID="{18018C55-85AB-444B-BC58-4E6048A7EE2F}" presName="spacer" presStyleCnt="0"/>
      <dgm:spPr/>
    </dgm:pt>
    <dgm:pt modelId="{2E3BDD74-5A66-462E-9D1D-98752D91D6A9}" type="pres">
      <dgm:prSet presAssocID="{88CE5A48-BA31-4A42-A7DA-1DCFC9AF6B83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13C7B-451A-48D8-B120-EB7B45BDEFC4}" type="pres">
      <dgm:prSet presAssocID="{8EC15951-EB7B-46F3-AB7A-BCE15F124699}" presName="spacer" presStyleCnt="0"/>
      <dgm:spPr/>
    </dgm:pt>
    <dgm:pt modelId="{8F8102F9-DF9D-42D9-B62C-8AC484435EA2}" type="pres">
      <dgm:prSet presAssocID="{84C9EF64-4FD7-43D3-B2BF-A48454514718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AA7F95-32F7-4788-B249-B7C13C3B7682}" type="presOf" srcId="{DEE31831-78B0-4FF1-A99C-60AE814A5F19}" destId="{7318FBCC-2423-4C5D-B5D2-E279C3A2DDDD}" srcOrd="0" destOrd="0" presId="urn:microsoft.com/office/officeart/2005/8/layout/vList2"/>
    <dgm:cxn modelId="{CB2A1CBF-09ED-4638-BE20-C22F7FD00958}" srcId="{9C01B842-44FC-4D6C-9010-8BCA1C6DFCF4}" destId="{DEE31831-78B0-4FF1-A99C-60AE814A5F19}" srcOrd="3" destOrd="0" parTransId="{0112ABC9-2A85-4C5A-9975-33813DC7B16D}" sibTransId="{F9E807FC-FAE9-486B-96BC-1E19E0A189C1}"/>
    <dgm:cxn modelId="{7EA00050-E5B5-4965-8C72-ABB03D445720}" srcId="{9C01B842-44FC-4D6C-9010-8BCA1C6DFCF4}" destId="{D4336497-5301-4B90-8056-71E9BD849BFC}" srcOrd="4" destOrd="0" parTransId="{CDBEE51D-059D-4928-87B1-284A8C9071BC}" sibTransId="{A6734771-66CC-45E6-A984-8F6DD2EC0360}"/>
    <dgm:cxn modelId="{6560209F-BB8C-4330-B7C3-33ADE0B198B3}" type="presOf" srcId="{9C01B842-44FC-4D6C-9010-8BCA1C6DFCF4}" destId="{1F3F7AFD-35CE-467F-AFD8-712A7AAA1823}" srcOrd="0" destOrd="0" presId="urn:microsoft.com/office/officeart/2005/8/layout/vList2"/>
    <dgm:cxn modelId="{F2957FC0-17AF-4063-BC7F-1F11A0174FAB}" srcId="{9C01B842-44FC-4D6C-9010-8BCA1C6DFCF4}" destId="{88CE5A48-BA31-4A42-A7DA-1DCFC9AF6B83}" srcOrd="8" destOrd="0" parTransId="{1E979BDB-D5A1-45C6-90E0-8032C5F86E5D}" sibTransId="{8EC15951-EB7B-46F3-AB7A-BCE15F124699}"/>
    <dgm:cxn modelId="{45CE42DE-59F5-48FC-BB40-79BF436E6255}" type="presOf" srcId="{7A3E80E3-9097-40CD-9586-B6C38F31E50B}" destId="{F320742C-5B32-4523-BEAA-21480EF320B3}" srcOrd="0" destOrd="0" presId="urn:microsoft.com/office/officeart/2005/8/layout/vList2"/>
    <dgm:cxn modelId="{44D2F47D-C2DD-4682-8548-749C4F95DDAD}" srcId="{9C01B842-44FC-4D6C-9010-8BCA1C6DFCF4}" destId="{D26F4032-E3CF-45DD-BAD7-B3D187FE4362}" srcOrd="7" destOrd="0" parTransId="{09408432-11DF-4B75-A209-9F0931A75DCD}" sibTransId="{18018C55-85AB-444B-BC58-4E6048A7EE2F}"/>
    <dgm:cxn modelId="{1E0D4F16-1810-4476-BCA7-9F9DA51B0C65}" srcId="{9C01B842-44FC-4D6C-9010-8BCA1C6DFCF4}" destId="{84C9EF64-4FD7-43D3-B2BF-A48454514718}" srcOrd="9" destOrd="0" parTransId="{2230BAC2-FE87-4EF4-A633-76F9FF61932F}" sibTransId="{C1479F9C-8E95-4847-8EBD-562C0EDB428C}"/>
    <dgm:cxn modelId="{6AAF4CEA-82B3-4F0F-B284-A84E589A8152}" type="presOf" srcId="{18F2A103-B9F0-4791-BE3F-FD948061D229}" destId="{70DAFEBA-0D16-4784-92FD-A33FDD7D6E8E}" srcOrd="0" destOrd="0" presId="urn:microsoft.com/office/officeart/2005/8/layout/vList2"/>
    <dgm:cxn modelId="{3D47769F-E588-4BDF-81BA-7A947F223676}" type="presOf" srcId="{7AE792E4-D1C0-48DB-AAEF-26AF697B9A47}" destId="{E0E059EF-9004-4694-B0EC-C2CFA2A91D14}" srcOrd="0" destOrd="0" presId="urn:microsoft.com/office/officeart/2005/8/layout/vList2"/>
    <dgm:cxn modelId="{D94936F1-7C31-4E33-BD05-285FB9EFB44B}" type="presOf" srcId="{D26F4032-E3CF-45DD-BAD7-B3D187FE4362}" destId="{9A39C680-2414-4E0A-BD07-19BD91CA7F91}" srcOrd="0" destOrd="0" presId="urn:microsoft.com/office/officeart/2005/8/layout/vList2"/>
    <dgm:cxn modelId="{6970D00F-76FA-4960-AA23-28675FA20767}" srcId="{9C01B842-44FC-4D6C-9010-8BCA1C6DFCF4}" destId="{7A3E80E3-9097-40CD-9586-B6C38F31E50B}" srcOrd="1" destOrd="0" parTransId="{150C1673-C436-4A4F-B9A9-087267F68415}" sibTransId="{F36A3A23-2CAF-4DC2-A389-2B6311B30993}"/>
    <dgm:cxn modelId="{D32779A5-C2F1-467B-9684-F1BAA957BB04}" srcId="{9C01B842-44FC-4D6C-9010-8BCA1C6DFCF4}" destId="{AC2A28E7-0719-40DE-B905-0498A12B3BA6}" srcOrd="2" destOrd="0" parTransId="{273C45BC-D761-4703-8A20-FAF8A05622AD}" sibTransId="{00EF0C07-B321-4F13-85F1-F4B2EAD3E617}"/>
    <dgm:cxn modelId="{B3809CB8-998E-4A9A-B0BA-D55254F178B7}" type="presOf" srcId="{D4336497-5301-4B90-8056-71E9BD849BFC}" destId="{C5556ADC-D987-4A3C-A41C-F5A3D6B253AB}" srcOrd="0" destOrd="0" presId="urn:microsoft.com/office/officeart/2005/8/layout/vList2"/>
    <dgm:cxn modelId="{AD9E483F-5E9F-47F7-8C8B-DF5AA41ED9AF}" type="presOf" srcId="{8809B1D2-632E-459A-9515-A3B3032FA7C6}" destId="{4B5FB265-62A5-4CD4-8362-1DAC92505538}" srcOrd="0" destOrd="0" presId="urn:microsoft.com/office/officeart/2005/8/layout/vList2"/>
    <dgm:cxn modelId="{4A62CC25-B81D-4007-BC7A-638F63EB00BA}" srcId="{9C01B842-44FC-4D6C-9010-8BCA1C6DFCF4}" destId="{7AE792E4-D1C0-48DB-AAEF-26AF697B9A47}" srcOrd="5" destOrd="0" parTransId="{D8B93541-B2F4-4003-8BE7-A0BAB5E77638}" sibTransId="{5D9F954B-368B-4443-929E-36A051832E38}"/>
    <dgm:cxn modelId="{AC32DF41-4A35-4B8C-AFA8-189337E2721F}" type="presOf" srcId="{AC2A28E7-0719-40DE-B905-0498A12B3BA6}" destId="{61DDCC82-B2C4-4483-923B-1A8C4FF5AF3E}" srcOrd="0" destOrd="0" presId="urn:microsoft.com/office/officeart/2005/8/layout/vList2"/>
    <dgm:cxn modelId="{89CFE217-D027-4615-9163-313E7E0C1137}" type="presOf" srcId="{84C9EF64-4FD7-43D3-B2BF-A48454514718}" destId="{8F8102F9-DF9D-42D9-B62C-8AC484435EA2}" srcOrd="0" destOrd="0" presId="urn:microsoft.com/office/officeart/2005/8/layout/vList2"/>
    <dgm:cxn modelId="{B67C55B2-7714-4256-904F-5C7B6CB5A9A5}" type="presOf" srcId="{88CE5A48-BA31-4A42-A7DA-1DCFC9AF6B83}" destId="{2E3BDD74-5A66-462E-9D1D-98752D91D6A9}" srcOrd="0" destOrd="0" presId="urn:microsoft.com/office/officeart/2005/8/layout/vList2"/>
    <dgm:cxn modelId="{C72C96FC-BD9B-410A-8178-DD63E656DE09}" srcId="{9C01B842-44FC-4D6C-9010-8BCA1C6DFCF4}" destId="{8809B1D2-632E-459A-9515-A3B3032FA7C6}" srcOrd="0" destOrd="0" parTransId="{4D53A12E-A9B1-4603-B5DE-A9981D9A7344}" sibTransId="{F1336135-0E3E-4320-A088-BAF19ED9AE2E}"/>
    <dgm:cxn modelId="{FD69CC4C-4619-466D-93AF-B558A43878A1}" srcId="{9C01B842-44FC-4D6C-9010-8BCA1C6DFCF4}" destId="{18F2A103-B9F0-4791-BE3F-FD948061D229}" srcOrd="6" destOrd="0" parTransId="{CBBC0A7F-04FD-4352-B881-EA25CDC176B9}" sibTransId="{F133FA76-20EA-4BAE-88C8-174710F96719}"/>
    <dgm:cxn modelId="{27F97601-1797-4900-AFF3-EDD56E22D0AF}" type="presParOf" srcId="{1F3F7AFD-35CE-467F-AFD8-712A7AAA1823}" destId="{4B5FB265-62A5-4CD4-8362-1DAC92505538}" srcOrd="0" destOrd="0" presId="urn:microsoft.com/office/officeart/2005/8/layout/vList2"/>
    <dgm:cxn modelId="{375D7BDB-C586-4A1A-B1FE-D2A154805DC9}" type="presParOf" srcId="{1F3F7AFD-35CE-467F-AFD8-712A7AAA1823}" destId="{1B49A223-4422-4E4E-BEEA-129B1E535504}" srcOrd="1" destOrd="0" presId="urn:microsoft.com/office/officeart/2005/8/layout/vList2"/>
    <dgm:cxn modelId="{DB3CFC7D-E0E1-4C18-8FD0-134C93E878F9}" type="presParOf" srcId="{1F3F7AFD-35CE-467F-AFD8-712A7AAA1823}" destId="{F320742C-5B32-4523-BEAA-21480EF320B3}" srcOrd="2" destOrd="0" presId="urn:microsoft.com/office/officeart/2005/8/layout/vList2"/>
    <dgm:cxn modelId="{1FC0C5AE-2D02-49A7-8477-045FEC32FF60}" type="presParOf" srcId="{1F3F7AFD-35CE-467F-AFD8-712A7AAA1823}" destId="{DFECD870-7F51-44F7-A6F7-EC382E7AC9AE}" srcOrd="3" destOrd="0" presId="urn:microsoft.com/office/officeart/2005/8/layout/vList2"/>
    <dgm:cxn modelId="{D0004A31-B0D8-4495-B21C-C26F395EB967}" type="presParOf" srcId="{1F3F7AFD-35CE-467F-AFD8-712A7AAA1823}" destId="{61DDCC82-B2C4-4483-923B-1A8C4FF5AF3E}" srcOrd="4" destOrd="0" presId="urn:microsoft.com/office/officeart/2005/8/layout/vList2"/>
    <dgm:cxn modelId="{5BEB7B10-4389-4F41-94F7-CBB967B2ABF3}" type="presParOf" srcId="{1F3F7AFD-35CE-467F-AFD8-712A7AAA1823}" destId="{9762DF43-28A4-497F-B948-AB84462D8EDC}" srcOrd="5" destOrd="0" presId="urn:microsoft.com/office/officeart/2005/8/layout/vList2"/>
    <dgm:cxn modelId="{3A0766B4-08EA-4754-B4A2-450D38821D1B}" type="presParOf" srcId="{1F3F7AFD-35CE-467F-AFD8-712A7AAA1823}" destId="{7318FBCC-2423-4C5D-B5D2-E279C3A2DDDD}" srcOrd="6" destOrd="0" presId="urn:microsoft.com/office/officeart/2005/8/layout/vList2"/>
    <dgm:cxn modelId="{E61E2607-AA5F-4B61-9395-DE93125C7DFA}" type="presParOf" srcId="{1F3F7AFD-35CE-467F-AFD8-712A7AAA1823}" destId="{5792E278-2095-447D-95D1-F3725F4A498F}" srcOrd="7" destOrd="0" presId="urn:microsoft.com/office/officeart/2005/8/layout/vList2"/>
    <dgm:cxn modelId="{BC722C44-3335-4067-BD83-4E4EBF3DEE0C}" type="presParOf" srcId="{1F3F7AFD-35CE-467F-AFD8-712A7AAA1823}" destId="{C5556ADC-D987-4A3C-A41C-F5A3D6B253AB}" srcOrd="8" destOrd="0" presId="urn:microsoft.com/office/officeart/2005/8/layout/vList2"/>
    <dgm:cxn modelId="{93C490D5-5281-49BC-BD1F-B94F6F5FF277}" type="presParOf" srcId="{1F3F7AFD-35CE-467F-AFD8-712A7AAA1823}" destId="{1B14438C-0C42-4570-A63A-DFEC1485B860}" srcOrd="9" destOrd="0" presId="urn:microsoft.com/office/officeart/2005/8/layout/vList2"/>
    <dgm:cxn modelId="{BABAD5A5-4ED4-4BA4-9718-98603602BD54}" type="presParOf" srcId="{1F3F7AFD-35CE-467F-AFD8-712A7AAA1823}" destId="{E0E059EF-9004-4694-B0EC-C2CFA2A91D14}" srcOrd="10" destOrd="0" presId="urn:microsoft.com/office/officeart/2005/8/layout/vList2"/>
    <dgm:cxn modelId="{CAC72C90-92D3-40FF-A37C-D5C0C6C860AB}" type="presParOf" srcId="{1F3F7AFD-35CE-467F-AFD8-712A7AAA1823}" destId="{58118B26-E1C0-4A71-85A7-07EDFB994251}" srcOrd="11" destOrd="0" presId="urn:microsoft.com/office/officeart/2005/8/layout/vList2"/>
    <dgm:cxn modelId="{6FA110C7-E6EA-428F-81A0-26BBA76CC7E0}" type="presParOf" srcId="{1F3F7AFD-35CE-467F-AFD8-712A7AAA1823}" destId="{70DAFEBA-0D16-4784-92FD-A33FDD7D6E8E}" srcOrd="12" destOrd="0" presId="urn:microsoft.com/office/officeart/2005/8/layout/vList2"/>
    <dgm:cxn modelId="{12F44388-9646-43EA-B966-F0431B9B4143}" type="presParOf" srcId="{1F3F7AFD-35CE-467F-AFD8-712A7AAA1823}" destId="{99A7E3D7-4B79-4D57-B128-F01AAD3F03E4}" srcOrd="13" destOrd="0" presId="urn:microsoft.com/office/officeart/2005/8/layout/vList2"/>
    <dgm:cxn modelId="{8C764A64-72D2-4129-98C2-532160DB67F9}" type="presParOf" srcId="{1F3F7AFD-35CE-467F-AFD8-712A7AAA1823}" destId="{9A39C680-2414-4E0A-BD07-19BD91CA7F91}" srcOrd="14" destOrd="0" presId="urn:microsoft.com/office/officeart/2005/8/layout/vList2"/>
    <dgm:cxn modelId="{6F7424BD-99BA-4BAD-8BFA-33772B1C3853}" type="presParOf" srcId="{1F3F7AFD-35CE-467F-AFD8-712A7AAA1823}" destId="{AA06DC6D-5BB6-4BB1-9700-FDC9E3B3523F}" srcOrd="15" destOrd="0" presId="urn:microsoft.com/office/officeart/2005/8/layout/vList2"/>
    <dgm:cxn modelId="{F922D4D3-AD68-4F16-9190-CFB819637153}" type="presParOf" srcId="{1F3F7AFD-35CE-467F-AFD8-712A7AAA1823}" destId="{2E3BDD74-5A66-462E-9D1D-98752D91D6A9}" srcOrd="16" destOrd="0" presId="urn:microsoft.com/office/officeart/2005/8/layout/vList2"/>
    <dgm:cxn modelId="{5B891438-75A4-47A6-B67C-2AF93284E064}" type="presParOf" srcId="{1F3F7AFD-35CE-467F-AFD8-712A7AAA1823}" destId="{1C613C7B-451A-48D8-B120-EB7B45BDEFC4}" srcOrd="17" destOrd="0" presId="urn:microsoft.com/office/officeart/2005/8/layout/vList2"/>
    <dgm:cxn modelId="{059E24B4-7287-453D-909A-9E033C0BBDB1}" type="presParOf" srcId="{1F3F7AFD-35CE-467F-AFD8-712A7AAA1823}" destId="{8F8102F9-DF9D-42D9-B62C-8AC484435EA2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E4A6A-14BE-4047-898B-63990E33B8F2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Learn</a:t>
          </a:r>
          <a:endParaRPr lang="en-US" sz="4100" kern="1200" dirty="0"/>
        </a:p>
      </dsp:txBody>
      <dsp:txXfrm>
        <a:off x="57787" y="1395494"/>
        <a:ext cx="2665308" cy="1560349"/>
      </dsp:txXfrm>
    </dsp:sp>
    <dsp:sp modelId="{3A2A8205-0835-4518-9F92-33C2CEA27FFA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047880" y="1970146"/>
        <a:ext cx="409940" cy="411044"/>
      </dsp:txXfrm>
    </dsp:sp>
    <dsp:sp modelId="{B4A97113-D442-4D2D-BF42-7BF64F88B00D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Practice</a:t>
          </a:r>
          <a:endParaRPr lang="en-US" sz="4100" kern="1200" dirty="0"/>
        </a:p>
      </dsp:txBody>
      <dsp:txXfrm>
        <a:off x="3925145" y="1395494"/>
        <a:ext cx="2665308" cy="1560349"/>
      </dsp:txXfrm>
    </dsp:sp>
    <dsp:sp modelId="{7C3565C4-CBC4-434A-B07A-ACFEC0CC30FD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915239" y="1970146"/>
        <a:ext cx="409940" cy="411044"/>
      </dsp:txXfrm>
    </dsp:sp>
    <dsp:sp modelId="{6DF23964-A51C-4E12-A0FE-314B2DF72EAE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Implement</a:t>
          </a:r>
          <a:endParaRPr lang="en-US" sz="4100" kern="1200" dirty="0"/>
        </a:p>
      </dsp:txBody>
      <dsp:txXfrm>
        <a:off x="7792503" y="139549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E413F-CC22-4999-A837-B61AB21E1917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hlinkClick xmlns:r="http://schemas.openxmlformats.org/officeDocument/2006/relationships" r:id="rId1"/>
            </a:rPr>
            <a:t>Introduction to Stack</a:t>
          </a:r>
          <a:endParaRPr lang="en-IN" sz="3300" kern="1200"/>
        </a:p>
      </dsp:txBody>
      <dsp:txXfrm>
        <a:off x="38638" y="45464"/>
        <a:ext cx="10438324" cy="714229"/>
      </dsp:txXfrm>
    </dsp:sp>
    <dsp:sp modelId="{3F7E024C-1F2D-4A63-A33B-07FE68518D1F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hlinkClick xmlns:r="http://schemas.openxmlformats.org/officeDocument/2006/relationships" r:id="rId2"/>
            </a:rPr>
            <a:t>Stack in C++ STL</a:t>
          </a:r>
          <a:endParaRPr lang="en-IN" sz="3300" kern="1200"/>
        </a:p>
      </dsp:txBody>
      <dsp:txXfrm>
        <a:off x="38638" y="932009"/>
        <a:ext cx="10438324" cy="714229"/>
      </dsp:txXfrm>
    </dsp:sp>
    <dsp:sp modelId="{EBBD44AE-17B4-447E-BAD6-BD94020A55A1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hlinkClick xmlns:r="http://schemas.openxmlformats.org/officeDocument/2006/relationships" r:id="rId3"/>
            </a:rPr>
            <a:t>Stack Class in Java</a:t>
          </a:r>
          <a:endParaRPr lang="en-IN" sz="3300" kern="1200"/>
        </a:p>
      </dsp:txBody>
      <dsp:txXfrm>
        <a:off x="38638" y="1818554"/>
        <a:ext cx="10438324" cy="714229"/>
      </dsp:txXfrm>
    </dsp:sp>
    <dsp:sp modelId="{EDE6820C-BF4C-4D89-83E4-FCCCAE9D5E01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u="sng" kern="1200" smtClean="0">
              <a:hlinkClick xmlns:r="http://schemas.openxmlformats.org/officeDocument/2006/relationships" r:id="rId4"/>
            </a:rPr>
            <a:t>Stack in Python</a:t>
          </a:r>
          <a:endParaRPr lang="en-IN" sz="3300" kern="1200"/>
        </a:p>
      </dsp:txBody>
      <dsp:txXfrm>
        <a:off x="38638" y="2705099"/>
        <a:ext cx="10438324" cy="714229"/>
      </dsp:txXfrm>
    </dsp:sp>
    <dsp:sp modelId="{C4B78C85-6BB5-4979-8623-D922F308F583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hlinkClick xmlns:r="http://schemas.openxmlformats.org/officeDocument/2006/relationships" r:id="rId5"/>
            </a:rPr>
            <a:t>Stack in C#</a:t>
          </a:r>
          <a:endParaRPr lang="en-IN" sz="3300" kern="1200"/>
        </a:p>
      </dsp:txBody>
      <dsp:txXfrm>
        <a:off x="38638" y="3591644"/>
        <a:ext cx="10438324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3FADC-CE32-453B-948B-34B0A0FED089}">
      <dsp:nvSpPr>
        <dsp:cNvPr id="0" name=""/>
        <dsp:cNvSpPr/>
      </dsp:nvSpPr>
      <dsp:spPr>
        <a:xfrm>
          <a:off x="0" y="25523"/>
          <a:ext cx="10515600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>
              <a:hlinkClick xmlns:r="http://schemas.openxmlformats.org/officeDocument/2006/relationships" r:id="rId1"/>
            </a:rPr>
            <a:t>Queue</a:t>
          </a:r>
          <a:endParaRPr lang="en-IN" sz="1800" kern="1200"/>
        </a:p>
      </dsp:txBody>
      <dsp:txXfrm>
        <a:off x="21075" y="46598"/>
        <a:ext cx="10473450" cy="389580"/>
      </dsp:txXfrm>
    </dsp:sp>
    <dsp:sp modelId="{0AC04BAD-A27E-452D-AADA-CF9C5A3D8C73}">
      <dsp:nvSpPr>
        <dsp:cNvPr id="0" name=""/>
        <dsp:cNvSpPr/>
      </dsp:nvSpPr>
      <dsp:spPr>
        <a:xfrm>
          <a:off x="0" y="509093"/>
          <a:ext cx="10515600" cy="4317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>
              <a:hlinkClick xmlns:r="http://schemas.openxmlformats.org/officeDocument/2006/relationships" r:id="rId2"/>
            </a:rPr>
            <a:t>Applications of Queue Data Structure</a:t>
          </a:r>
          <a:endParaRPr lang="en-IN" sz="1800" kern="1200"/>
        </a:p>
      </dsp:txBody>
      <dsp:txXfrm>
        <a:off x="21075" y="530168"/>
        <a:ext cx="10473450" cy="389580"/>
      </dsp:txXfrm>
    </dsp:sp>
    <dsp:sp modelId="{28ACB8C8-4719-4B04-9CC6-B4E98E7E93B0}">
      <dsp:nvSpPr>
        <dsp:cNvPr id="0" name=""/>
        <dsp:cNvSpPr/>
      </dsp:nvSpPr>
      <dsp:spPr>
        <a:xfrm>
          <a:off x="0" y="992664"/>
          <a:ext cx="10515600" cy="431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>
              <a:hlinkClick xmlns:r="http://schemas.openxmlformats.org/officeDocument/2006/relationships" r:id="rId3"/>
            </a:rPr>
            <a:t>Priority Queue</a:t>
          </a:r>
          <a:endParaRPr lang="en-IN" sz="1800" kern="1200"/>
        </a:p>
      </dsp:txBody>
      <dsp:txXfrm>
        <a:off x="21075" y="1013739"/>
        <a:ext cx="10473450" cy="389580"/>
      </dsp:txXfrm>
    </dsp:sp>
    <dsp:sp modelId="{BF579E48-52A6-4FE8-87E9-55EA1197FD6F}">
      <dsp:nvSpPr>
        <dsp:cNvPr id="0" name=""/>
        <dsp:cNvSpPr/>
      </dsp:nvSpPr>
      <dsp:spPr>
        <a:xfrm>
          <a:off x="0" y="1476233"/>
          <a:ext cx="10515600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u="sng" kern="1200" smtClean="0">
              <a:hlinkClick xmlns:r="http://schemas.openxmlformats.org/officeDocument/2006/relationships" r:id="rId4"/>
            </a:rPr>
            <a:t>Applications of Priority Queue</a:t>
          </a:r>
          <a:endParaRPr lang="en-IN" sz="1800" kern="1200"/>
        </a:p>
      </dsp:txBody>
      <dsp:txXfrm>
        <a:off x="21075" y="1497308"/>
        <a:ext cx="10473450" cy="389580"/>
      </dsp:txXfrm>
    </dsp:sp>
    <dsp:sp modelId="{5DDE7A4E-D83D-4E72-A20C-7A1E8E79BF5F}">
      <dsp:nvSpPr>
        <dsp:cNvPr id="0" name=""/>
        <dsp:cNvSpPr/>
      </dsp:nvSpPr>
      <dsp:spPr>
        <a:xfrm>
          <a:off x="0" y="1959803"/>
          <a:ext cx="10515600" cy="4317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>
              <a:hlinkClick xmlns:r="http://schemas.openxmlformats.org/officeDocument/2006/relationships" r:id="rId5"/>
            </a:rPr>
            <a:t>Deque</a:t>
          </a:r>
          <a:endParaRPr lang="en-IN" sz="1800" kern="1200"/>
        </a:p>
      </dsp:txBody>
      <dsp:txXfrm>
        <a:off x="21075" y="1980878"/>
        <a:ext cx="10473450" cy="389580"/>
      </dsp:txXfrm>
    </dsp:sp>
    <dsp:sp modelId="{0F85FE26-E96E-4413-A953-88F7D77BE64B}">
      <dsp:nvSpPr>
        <dsp:cNvPr id="0" name=""/>
        <dsp:cNvSpPr/>
      </dsp:nvSpPr>
      <dsp:spPr>
        <a:xfrm>
          <a:off x="0" y="2443374"/>
          <a:ext cx="10515600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>
              <a:hlinkClick xmlns:r="http://schemas.openxmlformats.org/officeDocument/2006/relationships" r:id="rId6"/>
            </a:rPr>
            <a:t>Circular Queue</a:t>
          </a:r>
          <a:endParaRPr lang="en-IN" sz="1800" kern="1200"/>
        </a:p>
      </dsp:txBody>
      <dsp:txXfrm>
        <a:off x="21075" y="2464449"/>
        <a:ext cx="10473450" cy="389580"/>
      </dsp:txXfrm>
    </dsp:sp>
    <dsp:sp modelId="{D8C737BF-4346-42AC-968E-AC0D60DE3286}">
      <dsp:nvSpPr>
        <dsp:cNvPr id="0" name=""/>
        <dsp:cNvSpPr/>
      </dsp:nvSpPr>
      <dsp:spPr>
        <a:xfrm>
          <a:off x="0" y="2926944"/>
          <a:ext cx="10515600" cy="4317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>
              <a:hlinkClick xmlns:r="http://schemas.openxmlformats.org/officeDocument/2006/relationships" r:id="rId7"/>
            </a:rPr>
            <a:t>Queue Interface In Java</a:t>
          </a:r>
          <a:endParaRPr lang="en-IN" sz="1800" kern="1200"/>
        </a:p>
      </dsp:txBody>
      <dsp:txXfrm>
        <a:off x="21075" y="2948019"/>
        <a:ext cx="10473450" cy="389580"/>
      </dsp:txXfrm>
    </dsp:sp>
    <dsp:sp modelId="{55AF1A0B-2331-4208-B2BF-5B1FE0389559}">
      <dsp:nvSpPr>
        <dsp:cNvPr id="0" name=""/>
        <dsp:cNvSpPr/>
      </dsp:nvSpPr>
      <dsp:spPr>
        <a:xfrm>
          <a:off x="0" y="3410514"/>
          <a:ext cx="10515600" cy="431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>
              <a:hlinkClick xmlns:r="http://schemas.openxmlformats.org/officeDocument/2006/relationships" r:id="rId8"/>
            </a:rPr>
            <a:t>Queue In Python</a:t>
          </a:r>
          <a:endParaRPr lang="en-IN" sz="1800" kern="1200"/>
        </a:p>
      </dsp:txBody>
      <dsp:txXfrm>
        <a:off x="21075" y="3431589"/>
        <a:ext cx="10473450" cy="389580"/>
      </dsp:txXfrm>
    </dsp:sp>
    <dsp:sp modelId="{898AF8A5-C049-4B11-A5F2-FADAA7D2A510}">
      <dsp:nvSpPr>
        <dsp:cNvPr id="0" name=""/>
        <dsp:cNvSpPr/>
      </dsp:nvSpPr>
      <dsp:spPr>
        <a:xfrm>
          <a:off x="0" y="3894084"/>
          <a:ext cx="10515600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>
              <a:hlinkClick xmlns:r="http://schemas.openxmlformats.org/officeDocument/2006/relationships" r:id="rId9"/>
            </a:rPr>
            <a:t>Queue In C#</a:t>
          </a:r>
          <a:endParaRPr lang="en-IN" sz="1800" kern="1200"/>
        </a:p>
      </dsp:txBody>
      <dsp:txXfrm>
        <a:off x="21075" y="3915159"/>
        <a:ext cx="10473450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EB41D-FAC0-4AA7-949B-D515850F27D0}">
      <dsp:nvSpPr>
        <dsp:cNvPr id="0" name=""/>
        <dsp:cNvSpPr/>
      </dsp:nvSpPr>
      <dsp:spPr>
        <a:xfrm>
          <a:off x="0" y="55268"/>
          <a:ext cx="10515600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hlinkClick xmlns:r="http://schemas.openxmlformats.org/officeDocument/2006/relationships" r:id="rId1" action="ppaction://hlinkfile"/>
            </a:rPr>
            <a:t>Heap</a:t>
          </a:r>
          <a:endParaRPr lang="en-IN" sz="2000" kern="1200"/>
        </a:p>
      </dsp:txBody>
      <dsp:txXfrm>
        <a:off x="23417" y="78685"/>
        <a:ext cx="10468766" cy="432866"/>
      </dsp:txXfrm>
    </dsp:sp>
    <dsp:sp modelId="{E78714F8-2297-475C-BB2C-6CB3168E2B86}">
      <dsp:nvSpPr>
        <dsp:cNvPr id="0" name=""/>
        <dsp:cNvSpPr/>
      </dsp:nvSpPr>
      <dsp:spPr>
        <a:xfrm>
          <a:off x="0" y="592569"/>
          <a:ext cx="10515600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hlinkClick xmlns:r="http://schemas.openxmlformats.org/officeDocument/2006/relationships" r:id="rId2"/>
            </a:rPr>
            <a:t>Binary Heap</a:t>
          </a:r>
          <a:endParaRPr lang="en-IN" sz="2000" kern="1200" dirty="0"/>
        </a:p>
      </dsp:txBody>
      <dsp:txXfrm>
        <a:off x="23417" y="615986"/>
        <a:ext cx="10468766" cy="432866"/>
      </dsp:txXfrm>
    </dsp:sp>
    <dsp:sp modelId="{EA0A83AC-8A43-4B31-8610-B46BDC1BFD01}">
      <dsp:nvSpPr>
        <dsp:cNvPr id="0" name=""/>
        <dsp:cNvSpPr/>
      </dsp:nvSpPr>
      <dsp:spPr>
        <a:xfrm>
          <a:off x="0" y="1129869"/>
          <a:ext cx="10515600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hlinkClick xmlns:r="http://schemas.openxmlformats.org/officeDocument/2006/relationships" r:id="rId3"/>
            </a:rPr>
            <a:t>Time Complexity of building a heap</a:t>
          </a:r>
          <a:endParaRPr lang="en-IN" sz="2000" kern="1200"/>
        </a:p>
      </dsp:txBody>
      <dsp:txXfrm>
        <a:off x="23417" y="1153286"/>
        <a:ext cx="10468766" cy="432866"/>
      </dsp:txXfrm>
    </dsp:sp>
    <dsp:sp modelId="{760C326C-D6BD-487E-9185-0B45E39BC710}">
      <dsp:nvSpPr>
        <dsp:cNvPr id="0" name=""/>
        <dsp:cNvSpPr/>
      </dsp:nvSpPr>
      <dsp:spPr>
        <a:xfrm>
          <a:off x="0" y="1667169"/>
          <a:ext cx="10515600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hlinkClick xmlns:r="http://schemas.openxmlformats.org/officeDocument/2006/relationships" r:id="rId4"/>
            </a:rPr>
            <a:t>Applications of Heap Data Structure</a:t>
          </a:r>
          <a:endParaRPr lang="en-IN" sz="2000" kern="1200"/>
        </a:p>
      </dsp:txBody>
      <dsp:txXfrm>
        <a:off x="23417" y="1690586"/>
        <a:ext cx="10468766" cy="432866"/>
      </dsp:txXfrm>
    </dsp:sp>
    <dsp:sp modelId="{CB57D948-76BC-4AA3-BE07-C4C456A354FC}">
      <dsp:nvSpPr>
        <dsp:cNvPr id="0" name=""/>
        <dsp:cNvSpPr/>
      </dsp:nvSpPr>
      <dsp:spPr>
        <a:xfrm>
          <a:off x="0" y="2204469"/>
          <a:ext cx="10515600" cy="4797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hlinkClick xmlns:r="http://schemas.openxmlformats.org/officeDocument/2006/relationships" r:id="rId5"/>
            </a:rPr>
            <a:t>Binomial Heap</a:t>
          </a:r>
          <a:endParaRPr lang="en-IN" sz="2000" kern="1200"/>
        </a:p>
      </dsp:txBody>
      <dsp:txXfrm>
        <a:off x="23417" y="2227886"/>
        <a:ext cx="10468766" cy="432866"/>
      </dsp:txXfrm>
    </dsp:sp>
    <dsp:sp modelId="{4290183E-6851-430A-B30C-BF43536952DA}">
      <dsp:nvSpPr>
        <dsp:cNvPr id="0" name=""/>
        <dsp:cNvSpPr/>
      </dsp:nvSpPr>
      <dsp:spPr>
        <a:xfrm>
          <a:off x="0" y="2741769"/>
          <a:ext cx="10515600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hlinkClick xmlns:r="http://schemas.openxmlformats.org/officeDocument/2006/relationships" r:id="rId6"/>
            </a:rPr>
            <a:t>Fibonacci Heap</a:t>
          </a:r>
          <a:endParaRPr lang="en-IN" sz="2000" kern="1200"/>
        </a:p>
      </dsp:txBody>
      <dsp:txXfrm>
        <a:off x="23417" y="2765186"/>
        <a:ext cx="10468766" cy="432866"/>
      </dsp:txXfrm>
    </dsp:sp>
    <dsp:sp modelId="{83FFC660-5654-4D34-8493-8E8D8DD70B8C}">
      <dsp:nvSpPr>
        <dsp:cNvPr id="0" name=""/>
        <dsp:cNvSpPr/>
      </dsp:nvSpPr>
      <dsp:spPr>
        <a:xfrm>
          <a:off x="0" y="3279069"/>
          <a:ext cx="10515600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smtClean="0">
              <a:hlinkClick xmlns:r="http://schemas.openxmlformats.org/officeDocument/2006/relationships" r:id="rId7"/>
            </a:rPr>
            <a:t>Leftist Heap</a:t>
          </a:r>
          <a:endParaRPr lang="en-IN" sz="2000" kern="1200"/>
        </a:p>
      </dsp:txBody>
      <dsp:txXfrm>
        <a:off x="23417" y="3302486"/>
        <a:ext cx="10468766" cy="432866"/>
      </dsp:txXfrm>
    </dsp:sp>
    <dsp:sp modelId="{07078783-4C04-4D16-ACB9-71EEA1F67547}">
      <dsp:nvSpPr>
        <dsp:cNvPr id="0" name=""/>
        <dsp:cNvSpPr/>
      </dsp:nvSpPr>
      <dsp:spPr>
        <a:xfrm>
          <a:off x="0" y="3816369"/>
          <a:ext cx="10515600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hlinkClick xmlns:r="http://schemas.openxmlformats.org/officeDocument/2006/relationships" r:id="rId8"/>
            </a:rPr>
            <a:t>K-ary Heap</a:t>
          </a:r>
          <a:endParaRPr lang="en-IN" sz="2000" kern="1200"/>
        </a:p>
      </dsp:txBody>
      <dsp:txXfrm>
        <a:off x="23417" y="3839786"/>
        <a:ext cx="10468766" cy="432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127BA-7CBD-4ABF-8FD7-E1B7B237C45F}">
      <dsp:nvSpPr>
        <dsp:cNvPr id="0" name=""/>
        <dsp:cNvSpPr/>
      </dsp:nvSpPr>
      <dsp:spPr>
        <a:xfrm>
          <a:off x="0" y="49509"/>
          <a:ext cx="105156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hlinkClick xmlns:r="http://schemas.openxmlformats.org/officeDocument/2006/relationships" r:id="rId1"/>
            </a:rPr>
            <a:t>Infix to Postfix Conversion using Stack</a:t>
          </a:r>
          <a:endParaRPr lang="en-IN" sz="1600" kern="1200"/>
        </a:p>
      </dsp:txBody>
      <dsp:txXfrm>
        <a:off x="18734" y="68243"/>
        <a:ext cx="10478132" cy="346292"/>
      </dsp:txXfrm>
    </dsp:sp>
    <dsp:sp modelId="{FCBE643A-E3A2-4A2D-8513-B4932CB46186}">
      <dsp:nvSpPr>
        <dsp:cNvPr id="0" name=""/>
        <dsp:cNvSpPr/>
      </dsp:nvSpPr>
      <dsp:spPr>
        <a:xfrm>
          <a:off x="0" y="479349"/>
          <a:ext cx="1051560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hlinkClick xmlns:r="http://schemas.openxmlformats.org/officeDocument/2006/relationships" r:id="rId2"/>
            </a:rPr>
            <a:t>Prefix to Infix Conversion</a:t>
          </a:r>
          <a:endParaRPr lang="en-IN" sz="1600" kern="1200"/>
        </a:p>
      </dsp:txBody>
      <dsp:txXfrm>
        <a:off x="18734" y="498083"/>
        <a:ext cx="10478132" cy="346292"/>
      </dsp:txXfrm>
    </dsp:sp>
    <dsp:sp modelId="{7975DDAD-8710-4255-90CE-F24CE2954094}">
      <dsp:nvSpPr>
        <dsp:cNvPr id="0" name=""/>
        <dsp:cNvSpPr/>
      </dsp:nvSpPr>
      <dsp:spPr>
        <a:xfrm>
          <a:off x="0" y="909189"/>
          <a:ext cx="1051560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hlinkClick xmlns:r="http://schemas.openxmlformats.org/officeDocument/2006/relationships" r:id="rId3"/>
            </a:rPr>
            <a:t>Prefix to Postfix Conversion</a:t>
          </a:r>
          <a:endParaRPr lang="en-IN" sz="1600" kern="1200"/>
        </a:p>
      </dsp:txBody>
      <dsp:txXfrm>
        <a:off x="18734" y="927923"/>
        <a:ext cx="10478132" cy="346292"/>
      </dsp:txXfrm>
    </dsp:sp>
    <dsp:sp modelId="{EC7FA1AD-0923-4958-8143-41FDCF2FAEA4}">
      <dsp:nvSpPr>
        <dsp:cNvPr id="0" name=""/>
        <dsp:cNvSpPr/>
      </dsp:nvSpPr>
      <dsp:spPr>
        <a:xfrm>
          <a:off x="0" y="1339029"/>
          <a:ext cx="1051560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hlinkClick xmlns:r="http://schemas.openxmlformats.org/officeDocument/2006/relationships" r:id="rId4"/>
            </a:rPr>
            <a:t>Postfix to Prefix Conversion</a:t>
          </a:r>
          <a:endParaRPr lang="en-IN" sz="1600" kern="1200"/>
        </a:p>
      </dsp:txBody>
      <dsp:txXfrm>
        <a:off x="18734" y="1357763"/>
        <a:ext cx="10478132" cy="346292"/>
      </dsp:txXfrm>
    </dsp:sp>
    <dsp:sp modelId="{8500864D-0EA4-4059-BEE7-9EA311CFE23E}">
      <dsp:nvSpPr>
        <dsp:cNvPr id="0" name=""/>
        <dsp:cNvSpPr/>
      </dsp:nvSpPr>
      <dsp:spPr>
        <a:xfrm>
          <a:off x="0" y="1768869"/>
          <a:ext cx="10515600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hlinkClick xmlns:r="http://schemas.openxmlformats.org/officeDocument/2006/relationships" r:id="rId5"/>
            </a:rPr>
            <a:t>Postfix to Infix</a:t>
          </a:r>
          <a:endParaRPr lang="en-IN" sz="1600" kern="1200"/>
        </a:p>
      </dsp:txBody>
      <dsp:txXfrm>
        <a:off x="18734" y="1787603"/>
        <a:ext cx="10478132" cy="346292"/>
      </dsp:txXfrm>
    </dsp:sp>
    <dsp:sp modelId="{52222AC4-052F-4D1B-9D98-5445930F4F65}">
      <dsp:nvSpPr>
        <dsp:cNvPr id="0" name=""/>
        <dsp:cNvSpPr/>
      </dsp:nvSpPr>
      <dsp:spPr>
        <a:xfrm>
          <a:off x="0" y="2198709"/>
          <a:ext cx="105156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hlinkClick xmlns:r="http://schemas.openxmlformats.org/officeDocument/2006/relationships" r:id="rId6"/>
            </a:rPr>
            <a:t>Convert Infix To Prefix Notation</a:t>
          </a:r>
          <a:endParaRPr lang="en-IN" sz="1600" kern="1200"/>
        </a:p>
      </dsp:txBody>
      <dsp:txXfrm>
        <a:off x="18734" y="2217443"/>
        <a:ext cx="10478132" cy="346292"/>
      </dsp:txXfrm>
    </dsp:sp>
    <dsp:sp modelId="{59D9605E-D3EB-463C-A4A5-FBD0F2F70612}">
      <dsp:nvSpPr>
        <dsp:cNvPr id="0" name=""/>
        <dsp:cNvSpPr/>
      </dsp:nvSpPr>
      <dsp:spPr>
        <a:xfrm>
          <a:off x="0" y="2628549"/>
          <a:ext cx="1051560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hlinkClick xmlns:r="http://schemas.openxmlformats.org/officeDocument/2006/relationships" r:id="rId7"/>
            </a:rPr>
            <a:t>The Stock Span Problem</a:t>
          </a:r>
          <a:endParaRPr lang="en-IN" sz="1600" kern="1200"/>
        </a:p>
      </dsp:txBody>
      <dsp:txXfrm>
        <a:off x="18734" y="2647283"/>
        <a:ext cx="10478132" cy="346292"/>
      </dsp:txXfrm>
    </dsp:sp>
    <dsp:sp modelId="{E077E1C2-D4E1-4C1F-ABEF-29784DA2685C}">
      <dsp:nvSpPr>
        <dsp:cNvPr id="0" name=""/>
        <dsp:cNvSpPr/>
      </dsp:nvSpPr>
      <dsp:spPr>
        <a:xfrm>
          <a:off x="0" y="3058389"/>
          <a:ext cx="1051560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hlinkClick xmlns:r="http://schemas.openxmlformats.org/officeDocument/2006/relationships" r:id="rId8"/>
            </a:rPr>
            <a:t>Check for balanced parentheses in an expression</a:t>
          </a:r>
          <a:endParaRPr lang="en-IN" sz="1600" kern="1200"/>
        </a:p>
      </dsp:txBody>
      <dsp:txXfrm>
        <a:off x="18734" y="3077123"/>
        <a:ext cx="10478132" cy="346292"/>
      </dsp:txXfrm>
    </dsp:sp>
    <dsp:sp modelId="{4CF7F84D-5491-4747-979B-63A6CA3B50F2}">
      <dsp:nvSpPr>
        <dsp:cNvPr id="0" name=""/>
        <dsp:cNvSpPr/>
      </dsp:nvSpPr>
      <dsp:spPr>
        <a:xfrm>
          <a:off x="0" y="3488229"/>
          <a:ext cx="1051560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hlinkClick xmlns:r="http://schemas.openxmlformats.org/officeDocument/2006/relationships" r:id="rId9"/>
            </a:rPr>
            <a:t>Next Greater Element</a:t>
          </a:r>
          <a:endParaRPr lang="en-IN" sz="1600" kern="1200"/>
        </a:p>
      </dsp:txBody>
      <dsp:txXfrm>
        <a:off x="18734" y="3506963"/>
        <a:ext cx="10478132" cy="346292"/>
      </dsp:txXfrm>
    </dsp:sp>
    <dsp:sp modelId="{1F717379-85F8-462C-A555-7544741554D7}">
      <dsp:nvSpPr>
        <dsp:cNvPr id="0" name=""/>
        <dsp:cNvSpPr/>
      </dsp:nvSpPr>
      <dsp:spPr>
        <a:xfrm>
          <a:off x="0" y="3918069"/>
          <a:ext cx="10515600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hlinkClick xmlns:r="http://schemas.openxmlformats.org/officeDocument/2006/relationships" r:id="rId10"/>
            </a:rPr>
            <a:t>Next Greater Frequency Element</a:t>
          </a:r>
          <a:endParaRPr lang="en-IN" sz="1600" kern="1200"/>
        </a:p>
      </dsp:txBody>
      <dsp:txXfrm>
        <a:off x="18734" y="3936803"/>
        <a:ext cx="10478132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4000A-E450-4258-A0DD-AEE88691F18B}">
      <dsp:nvSpPr>
        <dsp:cNvPr id="0" name=""/>
        <dsp:cNvSpPr/>
      </dsp:nvSpPr>
      <dsp:spPr>
        <a:xfrm>
          <a:off x="0" y="49509"/>
          <a:ext cx="105156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1"/>
            </a:rPr>
            <a:t>Check if a queue can be sorted into another queue using a stack</a:t>
          </a:r>
          <a:endParaRPr lang="en-IN" sz="1600" kern="1200"/>
        </a:p>
      </dsp:txBody>
      <dsp:txXfrm>
        <a:off x="18734" y="68243"/>
        <a:ext cx="10478132" cy="346292"/>
      </dsp:txXfrm>
    </dsp:sp>
    <dsp:sp modelId="{F550496A-6EC9-4CD7-B1C3-7742EC1EBACB}">
      <dsp:nvSpPr>
        <dsp:cNvPr id="0" name=""/>
        <dsp:cNvSpPr/>
      </dsp:nvSpPr>
      <dsp:spPr>
        <a:xfrm>
          <a:off x="0" y="479349"/>
          <a:ext cx="1051560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2"/>
            </a:rPr>
            <a:t>Breadth First Traversal or BFS for a Graph</a:t>
          </a:r>
          <a:endParaRPr lang="en-IN" sz="1600" kern="1200"/>
        </a:p>
      </dsp:txBody>
      <dsp:txXfrm>
        <a:off x="18734" y="498083"/>
        <a:ext cx="10478132" cy="346292"/>
      </dsp:txXfrm>
    </dsp:sp>
    <dsp:sp modelId="{24785463-445E-492D-95DC-43C44D5D610D}">
      <dsp:nvSpPr>
        <dsp:cNvPr id="0" name=""/>
        <dsp:cNvSpPr/>
      </dsp:nvSpPr>
      <dsp:spPr>
        <a:xfrm>
          <a:off x="0" y="909189"/>
          <a:ext cx="1051560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3"/>
            </a:rPr>
            <a:t>Level Order Tree Traversal</a:t>
          </a:r>
          <a:endParaRPr lang="en-IN" sz="1600" kern="1200"/>
        </a:p>
      </dsp:txBody>
      <dsp:txXfrm>
        <a:off x="18734" y="927923"/>
        <a:ext cx="10478132" cy="346292"/>
      </dsp:txXfrm>
    </dsp:sp>
    <dsp:sp modelId="{C9B0A70E-C0EC-45F4-B10A-0DC44408CEA3}">
      <dsp:nvSpPr>
        <dsp:cNvPr id="0" name=""/>
        <dsp:cNvSpPr/>
      </dsp:nvSpPr>
      <dsp:spPr>
        <a:xfrm>
          <a:off x="0" y="1339029"/>
          <a:ext cx="1051560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4"/>
            </a:rPr>
            <a:t>Reverse a path in BST using queue</a:t>
          </a:r>
          <a:endParaRPr lang="en-IN" sz="1600" kern="1200"/>
        </a:p>
      </dsp:txBody>
      <dsp:txXfrm>
        <a:off x="18734" y="1357763"/>
        <a:ext cx="10478132" cy="346292"/>
      </dsp:txXfrm>
    </dsp:sp>
    <dsp:sp modelId="{2ED3612F-710A-4CEF-B5FA-2B1AFE145740}">
      <dsp:nvSpPr>
        <dsp:cNvPr id="0" name=""/>
        <dsp:cNvSpPr/>
      </dsp:nvSpPr>
      <dsp:spPr>
        <a:xfrm>
          <a:off x="0" y="1768869"/>
          <a:ext cx="10515600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5"/>
            </a:rPr>
            <a:t>Construct Complete Binary Tree from its Linked List Representation</a:t>
          </a:r>
          <a:endParaRPr lang="en-IN" sz="1600" kern="1200"/>
        </a:p>
      </dsp:txBody>
      <dsp:txXfrm>
        <a:off x="18734" y="1787603"/>
        <a:ext cx="10478132" cy="346292"/>
      </dsp:txXfrm>
    </dsp:sp>
    <dsp:sp modelId="{AE0C271B-F064-4EBE-9605-ACCA77934E6A}">
      <dsp:nvSpPr>
        <dsp:cNvPr id="0" name=""/>
        <dsp:cNvSpPr/>
      </dsp:nvSpPr>
      <dsp:spPr>
        <a:xfrm>
          <a:off x="0" y="2198709"/>
          <a:ext cx="105156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6"/>
            </a:rPr>
            <a:t>Program for Page Replacement Algorithms | Set 2 (FIFO)</a:t>
          </a:r>
          <a:endParaRPr lang="en-IN" sz="1600" kern="1200"/>
        </a:p>
      </dsp:txBody>
      <dsp:txXfrm>
        <a:off x="18734" y="2217443"/>
        <a:ext cx="10478132" cy="346292"/>
      </dsp:txXfrm>
    </dsp:sp>
    <dsp:sp modelId="{D2CD0969-69B3-46AB-863D-153D2EB1724D}">
      <dsp:nvSpPr>
        <dsp:cNvPr id="0" name=""/>
        <dsp:cNvSpPr/>
      </dsp:nvSpPr>
      <dsp:spPr>
        <a:xfrm>
          <a:off x="0" y="2628549"/>
          <a:ext cx="1051560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7"/>
            </a:rPr>
            <a:t>Check whether a given Binary Tree is Complete or not | Set 1 (Iterative Solution)</a:t>
          </a:r>
          <a:endParaRPr lang="en-IN" sz="1600" kern="1200"/>
        </a:p>
      </dsp:txBody>
      <dsp:txXfrm>
        <a:off x="18734" y="2647283"/>
        <a:ext cx="10478132" cy="346292"/>
      </dsp:txXfrm>
    </dsp:sp>
    <dsp:sp modelId="{F79FEF72-8CCA-43DB-B628-8ED90EC53465}">
      <dsp:nvSpPr>
        <dsp:cNvPr id="0" name=""/>
        <dsp:cNvSpPr/>
      </dsp:nvSpPr>
      <dsp:spPr>
        <a:xfrm>
          <a:off x="0" y="3058389"/>
          <a:ext cx="1051560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8"/>
            </a:rPr>
            <a:t>Number of siblings of a given Node in n-ary Tree</a:t>
          </a:r>
          <a:endParaRPr lang="en-IN" sz="1600" kern="1200"/>
        </a:p>
      </dsp:txBody>
      <dsp:txXfrm>
        <a:off x="18734" y="3077123"/>
        <a:ext cx="10478132" cy="346292"/>
      </dsp:txXfrm>
    </dsp:sp>
    <dsp:sp modelId="{00A872D3-F488-49FC-BB47-F5A1E04DC99F}">
      <dsp:nvSpPr>
        <dsp:cNvPr id="0" name=""/>
        <dsp:cNvSpPr/>
      </dsp:nvSpPr>
      <dsp:spPr>
        <a:xfrm>
          <a:off x="0" y="3488229"/>
          <a:ext cx="1051560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9"/>
            </a:rPr>
            <a:t>ZigZag Tree Traversal</a:t>
          </a:r>
          <a:endParaRPr lang="en-IN" sz="1600" kern="1200"/>
        </a:p>
      </dsp:txBody>
      <dsp:txXfrm>
        <a:off x="18734" y="3506963"/>
        <a:ext cx="10478132" cy="346292"/>
      </dsp:txXfrm>
    </dsp:sp>
    <dsp:sp modelId="{423DCB9A-4288-4548-907F-6F91C566B18B}">
      <dsp:nvSpPr>
        <dsp:cNvPr id="0" name=""/>
        <dsp:cNvSpPr/>
      </dsp:nvSpPr>
      <dsp:spPr>
        <a:xfrm>
          <a:off x="0" y="3918069"/>
          <a:ext cx="10515600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10"/>
            </a:rPr>
            <a:t>FIFO (First-In-First-Out) approach in Programming</a:t>
          </a:r>
          <a:endParaRPr lang="en-IN" sz="1600" kern="1200"/>
        </a:p>
      </dsp:txBody>
      <dsp:txXfrm>
        <a:off x="18734" y="3936803"/>
        <a:ext cx="10478132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FB265-62A5-4CD4-8362-1DAC92505538}">
      <dsp:nvSpPr>
        <dsp:cNvPr id="0" name=""/>
        <dsp:cNvSpPr/>
      </dsp:nvSpPr>
      <dsp:spPr>
        <a:xfrm>
          <a:off x="0" y="49509"/>
          <a:ext cx="105156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1"/>
            </a:rPr>
            <a:t>Heap Sort</a:t>
          </a:r>
          <a:endParaRPr lang="en-IN" sz="1600" kern="1200"/>
        </a:p>
      </dsp:txBody>
      <dsp:txXfrm>
        <a:off x="18734" y="68243"/>
        <a:ext cx="10478132" cy="346292"/>
      </dsp:txXfrm>
    </dsp:sp>
    <dsp:sp modelId="{F320742C-5B32-4523-BEAA-21480EF320B3}">
      <dsp:nvSpPr>
        <dsp:cNvPr id="0" name=""/>
        <dsp:cNvSpPr/>
      </dsp:nvSpPr>
      <dsp:spPr>
        <a:xfrm>
          <a:off x="0" y="479349"/>
          <a:ext cx="1051560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2"/>
            </a:rPr>
            <a:t>Iterative Heap Sort</a:t>
          </a:r>
          <a:endParaRPr lang="en-IN" sz="1600" kern="1200"/>
        </a:p>
      </dsp:txBody>
      <dsp:txXfrm>
        <a:off x="18734" y="498083"/>
        <a:ext cx="10478132" cy="346292"/>
      </dsp:txXfrm>
    </dsp:sp>
    <dsp:sp modelId="{61DDCC82-B2C4-4483-923B-1A8C4FF5AF3E}">
      <dsp:nvSpPr>
        <dsp:cNvPr id="0" name=""/>
        <dsp:cNvSpPr/>
      </dsp:nvSpPr>
      <dsp:spPr>
        <a:xfrm>
          <a:off x="0" y="909189"/>
          <a:ext cx="1051560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3"/>
            </a:rPr>
            <a:t>K’th Largest Element in an array</a:t>
          </a:r>
          <a:endParaRPr lang="en-IN" sz="1600" kern="1200"/>
        </a:p>
      </dsp:txBody>
      <dsp:txXfrm>
        <a:off x="18734" y="927923"/>
        <a:ext cx="10478132" cy="346292"/>
      </dsp:txXfrm>
    </dsp:sp>
    <dsp:sp modelId="{7318FBCC-2423-4C5D-B5D2-E279C3A2DDDD}">
      <dsp:nvSpPr>
        <dsp:cNvPr id="0" name=""/>
        <dsp:cNvSpPr/>
      </dsp:nvSpPr>
      <dsp:spPr>
        <a:xfrm>
          <a:off x="0" y="1339029"/>
          <a:ext cx="1051560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4"/>
            </a:rPr>
            <a:t>K’th Smallest/Largest Element in Unsorted Array | Set 1</a:t>
          </a:r>
          <a:endParaRPr lang="en-IN" sz="1600" kern="1200"/>
        </a:p>
      </dsp:txBody>
      <dsp:txXfrm>
        <a:off x="18734" y="1357763"/>
        <a:ext cx="10478132" cy="346292"/>
      </dsp:txXfrm>
    </dsp:sp>
    <dsp:sp modelId="{C5556ADC-D987-4A3C-A41C-F5A3D6B253AB}">
      <dsp:nvSpPr>
        <dsp:cNvPr id="0" name=""/>
        <dsp:cNvSpPr/>
      </dsp:nvSpPr>
      <dsp:spPr>
        <a:xfrm>
          <a:off x="0" y="1768869"/>
          <a:ext cx="10515600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5"/>
            </a:rPr>
            <a:t>Sort an almost sorted array/</a:t>
          </a:r>
          <a:endParaRPr lang="en-IN" sz="1600" kern="1200"/>
        </a:p>
      </dsp:txBody>
      <dsp:txXfrm>
        <a:off x="18734" y="1787603"/>
        <a:ext cx="10478132" cy="346292"/>
      </dsp:txXfrm>
    </dsp:sp>
    <dsp:sp modelId="{E0E059EF-9004-4694-B0EC-C2CFA2A91D14}">
      <dsp:nvSpPr>
        <dsp:cNvPr id="0" name=""/>
        <dsp:cNvSpPr/>
      </dsp:nvSpPr>
      <dsp:spPr>
        <a:xfrm>
          <a:off x="0" y="2198709"/>
          <a:ext cx="105156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6"/>
            </a:rPr>
            <a:t>Tournament Tree (Winner Tree) and Binary Heap</a:t>
          </a:r>
          <a:endParaRPr lang="en-IN" sz="1600" kern="1200"/>
        </a:p>
      </dsp:txBody>
      <dsp:txXfrm>
        <a:off x="18734" y="2217443"/>
        <a:ext cx="10478132" cy="346292"/>
      </dsp:txXfrm>
    </dsp:sp>
    <dsp:sp modelId="{70DAFEBA-0D16-4784-92FD-A33FDD7D6E8E}">
      <dsp:nvSpPr>
        <dsp:cNvPr id="0" name=""/>
        <dsp:cNvSpPr/>
      </dsp:nvSpPr>
      <dsp:spPr>
        <a:xfrm>
          <a:off x="0" y="2628549"/>
          <a:ext cx="1051560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7"/>
            </a:rPr>
            <a:t>Check if a given Binary Tree is Heap</a:t>
          </a:r>
          <a:endParaRPr lang="en-IN" sz="1600" kern="1200"/>
        </a:p>
      </dsp:txBody>
      <dsp:txXfrm>
        <a:off x="18734" y="2647283"/>
        <a:ext cx="10478132" cy="346292"/>
      </dsp:txXfrm>
    </dsp:sp>
    <dsp:sp modelId="{9A39C680-2414-4E0A-BD07-19BD91CA7F91}">
      <dsp:nvSpPr>
        <dsp:cNvPr id="0" name=""/>
        <dsp:cNvSpPr/>
      </dsp:nvSpPr>
      <dsp:spPr>
        <a:xfrm>
          <a:off x="0" y="3058389"/>
          <a:ext cx="1051560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8"/>
            </a:rPr>
            <a:t>How to check if a given array represents a Binary Heap?</a:t>
          </a:r>
          <a:endParaRPr lang="en-IN" sz="1600" kern="1200"/>
        </a:p>
      </dsp:txBody>
      <dsp:txXfrm>
        <a:off x="18734" y="3077123"/>
        <a:ext cx="10478132" cy="346292"/>
      </dsp:txXfrm>
    </dsp:sp>
    <dsp:sp modelId="{2E3BDD74-5A66-462E-9D1D-98752D91D6A9}">
      <dsp:nvSpPr>
        <dsp:cNvPr id="0" name=""/>
        <dsp:cNvSpPr/>
      </dsp:nvSpPr>
      <dsp:spPr>
        <a:xfrm>
          <a:off x="0" y="3488229"/>
          <a:ext cx="1051560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9"/>
            </a:rPr>
            <a:t>Connect n ropes with minimum cost</a:t>
          </a:r>
          <a:endParaRPr lang="en-IN" sz="1600" kern="1200"/>
        </a:p>
      </dsp:txBody>
      <dsp:txXfrm>
        <a:off x="18734" y="3506963"/>
        <a:ext cx="10478132" cy="346292"/>
      </dsp:txXfrm>
    </dsp:sp>
    <dsp:sp modelId="{8F8102F9-DF9D-42D9-B62C-8AC484435EA2}">
      <dsp:nvSpPr>
        <dsp:cNvPr id="0" name=""/>
        <dsp:cNvSpPr/>
      </dsp:nvSpPr>
      <dsp:spPr>
        <a:xfrm>
          <a:off x="0" y="3918069"/>
          <a:ext cx="10515600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hlinkClick xmlns:r="http://schemas.openxmlformats.org/officeDocument/2006/relationships" r:id="rId10"/>
            </a:rPr>
            <a:t>Design an efficient data structure for given operations</a:t>
          </a:r>
          <a:endParaRPr lang="en-IN" sz="1600" kern="1200"/>
        </a:p>
      </dsp:txBody>
      <dsp:txXfrm>
        <a:off x="18734" y="3936803"/>
        <a:ext cx="104781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8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9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3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2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E45C-DB47-4772-9668-CD07610EA0DD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5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1" y="1122363"/>
            <a:ext cx="9845040" cy="2387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Stacks, Queue and Heap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                                              By </a:t>
            </a:r>
            <a:r>
              <a:rPr lang="en-US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Ritesh</a:t>
            </a: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Patel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				                             UIT, Allahabad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1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Approach</a:t>
            </a: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662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956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Learning Stacks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851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29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Learning </a:t>
            </a: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Q</a:t>
            </a:r>
            <a:r>
              <a:rPr lang="en-US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ueues</a:t>
            </a:r>
            <a:endParaRPr lang="en-IN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360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15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Learning Heaps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339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82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Practice Problems On </a:t>
            </a: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Stack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0950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53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Practice Problems </a:t>
            </a: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ON Queue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0481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0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Practice Problems On Heap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920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07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THANK YOU</a:t>
            </a:r>
            <a:endParaRPr lang="en-IN" sz="66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Stacks, Queue and Heap</vt:lpstr>
      <vt:lpstr>Approach </vt:lpstr>
      <vt:lpstr>Learning Stacks</vt:lpstr>
      <vt:lpstr>Learning Queues</vt:lpstr>
      <vt:lpstr>Learning Heaps</vt:lpstr>
      <vt:lpstr>Practice Problems On Stack</vt:lpstr>
      <vt:lpstr>Practice Problems ON Queue</vt:lpstr>
      <vt:lpstr>Practice Problems On Heap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</dc:title>
  <dc:creator>NITESH PATEL</dc:creator>
  <cp:lastModifiedBy>NITESH PATEL</cp:lastModifiedBy>
  <cp:revision>10</cp:revision>
  <dcterms:created xsi:type="dcterms:W3CDTF">2021-07-22T14:11:38Z</dcterms:created>
  <dcterms:modified xsi:type="dcterms:W3CDTF">2021-07-24T12:30:23Z</dcterms:modified>
</cp:coreProperties>
</file>