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EB490-8009-415D-A0D4-BFF87688CFA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9C2B8AD-2FF0-4BD9-A84A-6D4C8A788DCB}">
      <dgm:prSet phldrT="[Text]"/>
      <dgm:spPr/>
      <dgm:t>
        <a:bodyPr/>
        <a:lstStyle/>
        <a:p>
          <a:pPr algn="ctr"/>
          <a:r>
            <a:rPr lang="en-US" dirty="0" smtClean="0"/>
            <a:t>MCQs</a:t>
          </a:r>
          <a:endParaRPr lang="en-US" dirty="0"/>
        </a:p>
      </dgm:t>
    </dgm:pt>
    <dgm:pt modelId="{A82456B9-3E05-43F5-9CB7-569F97B62D32}" type="parTrans" cxnId="{399FF088-9D3C-439A-B5EC-4365C4FC2C7E}">
      <dgm:prSet/>
      <dgm:spPr/>
      <dgm:t>
        <a:bodyPr/>
        <a:lstStyle/>
        <a:p>
          <a:endParaRPr lang="en-US"/>
        </a:p>
      </dgm:t>
    </dgm:pt>
    <dgm:pt modelId="{3C3F5E7A-6D18-4900-AA55-824112AFCCDC}" type="sibTrans" cxnId="{399FF088-9D3C-439A-B5EC-4365C4FC2C7E}">
      <dgm:prSet/>
      <dgm:spPr/>
      <dgm:t>
        <a:bodyPr/>
        <a:lstStyle/>
        <a:p>
          <a:endParaRPr lang="en-US"/>
        </a:p>
      </dgm:t>
    </dgm:pt>
    <dgm:pt modelId="{496B41F7-678F-4638-BDFB-1D2107F8278A}">
      <dgm:prSet phldrT="[Text]"/>
      <dgm:spPr/>
      <dgm:t>
        <a:bodyPr/>
        <a:lstStyle/>
        <a:p>
          <a:r>
            <a:rPr lang="en-US" dirty="0" smtClean="0"/>
            <a:t>Subjective</a:t>
          </a:r>
          <a:endParaRPr lang="en-US" dirty="0"/>
        </a:p>
      </dgm:t>
    </dgm:pt>
    <dgm:pt modelId="{8CBBDD2E-B669-4B76-B0FF-608102299BDD}" type="parTrans" cxnId="{A9EF3013-4469-421C-AF25-937A66527AF1}">
      <dgm:prSet/>
      <dgm:spPr/>
      <dgm:t>
        <a:bodyPr/>
        <a:lstStyle/>
        <a:p>
          <a:endParaRPr lang="en-US"/>
        </a:p>
      </dgm:t>
    </dgm:pt>
    <dgm:pt modelId="{D9E9D78F-5AE0-47E6-BDF9-1B4959DA62D3}" type="sibTrans" cxnId="{A9EF3013-4469-421C-AF25-937A66527AF1}">
      <dgm:prSet/>
      <dgm:spPr/>
      <dgm:t>
        <a:bodyPr/>
        <a:lstStyle/>
        <a:p>
          <a:endParaRPr lang="en-US"/>
        </a:p>
      </dgm:t>
    </dgm:pt>
    <dgm:pt modelId="{C7800426-B160-49E1-8527-B561BDD0967A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5EC7B982-FC8E-4528-B6D1-B7216CD70003}" type="parTrans" cxnId="{B125AED7-15C3-4CDD-96F9-124031440790}">
      <dgm:prSet/>
      <dgm:spPr/>
      <dgm:t>
        <a:bodyPr/>
        <a:lstStyle/>
        <a:p>
          <a:endParaRPr lang="en-US"/>
        </a:p>
      </dgm:t>
    </dgm:pt>
    <dgm:pt modelId="{D84B06E6-7243-4B5C-91BE-820870F075EA}" type="sibTrans" cxnId="{B125AED7-15C3-4CDD-96F9-124031440790}">
      <dgm:prSet/>
      <dgm:spPr/>
      <dgm:t>
        <a:bodyPr/>
        <a:lstStyle/>
        <a:p>
          <a:endParaRPr lang="en-US"/>
        </a:p>
      </dgm:t>
    </dgm:pt>
    <dgm:pt modelId="{39BC4F86-7721-4AE0-97A1-36B37C4AFBEF}" type="pres">
      <dgm:prSet presAssocID="{391EB490-8009-415D-A0D4-BFF87688CFAC}" presName="Name0" presStyleCnt="0">
        <dgm:presLayoutVars>
          <dgm:dir/>
          <dgm:resizeHandles val="exact"/>
        </dgm:presLayoutVars>
      </dgm:prSet>
      <dgm:spPr/>
    </dgm:pt>
    <dgm:pt modelId="{D33B1E3A-2F8C-442E-BBC6-422AC34D5517}" type="pres">
      <dgm:prSet presAssocID="{39C2B8AD-2FF0-4BD9-A84A-6D4C8A788DCB}" presName="node" presStyleLbl="node1" presStyleIdx="0" presStyleCnt="3">
        <dgm:presLayoutVars>
          <dgm:bulletEnabled val="1"/>
        </dgm:presLayoutVars>
      </dgm:prSet>
      <dgm:spPr/>
    </dgm:pt>
    <dgm:pt modelId="{5755177E-01D2-48E3-A50A-6949907B305A}" type="pres">
      <dgm:prSet presAssocID="{3C3F5E7A-6D18-4900-AA55-824112AFCCDC}" presName="sibTrans" presStyleLbl="sibTrans2D1" presStyleIdx="0" presStyleCnt="2"/>
      <dgm:spPr/>
    </dgm:pt>
    <dgm:pt modelId="{A4A11870-C056-45FC-8825-FCCB8D8293CB}" type="pres">
      <dgm:prSet presAssocID="{3C3F5E7A-6D18-4900-AA55-824112AFCCDC}" presName="connectorText" presStyleLbl="sibTrans2D1" presStyleIdx="0" presStyleCnt="2"/>
      <dgm:spPr/>
    </dgm:pt>
    <dgm:pt modelId="{8223A74E-0495-4B71-9ECA-8F1564E6FB96}" type="pres">
      <dgm:prSet presAssocID="{496B41F7-678F-4638-BDFB-1D2107F8278A}" presName="node" presStyleLbl="node1" presStyleIdx="1" presStyleCnt="3">
        <dgm:presLayoutVars>
          <dgm:bulletEnabled val="1"/>
        </dgm:presLayoutVars>
      </dgm:prSet>
      <dgm:spPr/>
    </dgm:pt>
    <dgm:pt modelId="{C7B2C3CB-F5B3-47E6-9CD2-16CB57B29FB0}" type="pres">
      <dgm:prSet presAssocID="{D9E9D78F-5AE0-47E6-BDF9-1B4959DA62D3}" presName="sibTrans" presStyleLbl="sibTrans2D1" presStyleIdx="1" presStyleCnt="2"/>
      <dgm:spPr/>
    </dgm:pt>
    <dgm:pt modelId="{D2213615-6739-4246-BFAB-D4E59BF8C60D}" type="pres">
      <dgm:prSet presAssocID="{D9E9D78F-5AE0-47E6-BDF9-1B4959DA62D3}" presName="connectorText" presStyleLbl="sibTrans2D1" presStyleIdx="1" presStyleCnt="2"/>
      <dgm:spPr/>
    </dgm:pt>
    <dgm:pt modelId="{F4F70230-D393-479B-A250-3F6295130EB4}" type="pres">
      <dgm:prSet presAssocID="{C7800426-B160-49E1-8527-B561BDD096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9FF088-9D3C-439A-B5EC-4365C4FC2C7E}" srcId="{391EB490-8009-415D-A0D4-BFF87688CFAC}" destId="{39C2B8AD-2FF0-4BD9-A84A-6D4C8A788DCB}" srcOrd="0" destOrd="0" parTransId="{A82456B9-3E05-43F5-9CB7-569F97B62D32}" sibTransId="{3C3F5E7A-6D18-4900-AA55-824112AFCCDC}"/>
    <dgm:cxn modelId="{966AE57D-7061-4B67-B724-33B17592DEAA}" type="presOf" srcId="{391EB490-8009-415D-A0D4-BFF87688CFAC}" destId="{39BC4F86-7721-4AE0-97A1-36B37C4AFBEF}" srcOrd="0" destOrd="0" presId="urn:microsoft.com/office/officeart/2005/8/layout/process1"/>
    <dgm:cxn modelId="{8A9F9CD1-3E95-4FC7-8A38-BBEACA3B68A4}" type="presOf" srcId="{3C3F5E7A-6D18-4900-AA55-824112AFCCDC}" destId="{5755177E-01D2-48E3-A50A-6949907B305A}" srcOrd="0" destOrd="0" presId="urn:microsoft.com/office/officeart/2005/8/layout/process1"/>
    <dgm:cxn modelId="{6C928B6B-415D-413C-A7E3-AFF3A6410120}" type="presOf" srcId="{C7800426-B160-49E1-8527-B561BDD0967A}" destId="{F4F70230-D393-479B-A250-3F6295130EB4}" srcOrd="0" destOrd="0" presId="urn:microsoft.com/office/officeart/2005/8/layout/process1"/>
    <dgm:cxn modelId="{6FA07C5A-ABDD-447C-9534-A9F994FFDADF}" type="presOf" srcId="{3C3F5E7A-6D18-4900-AA55-824112AFCCDC}" destId="{A4A11870-C056-45FC-8825-FCCB8D8293CB}" srcOrd="1" destOrd="0" presId="urn:microsoft.com/office/officeart/2005/8/layout/process1"/>
    <dgm:cxn modelId="{B125AED7-15C3-4CDD-96F9-124031440790}" srcId="{391EB490-8009-415D-A0D4-BFF87688CFAC}" destId="{C7800426-B160-49E1-8527-B561BDD0967A}" srcOrd="2" destOrd="0" parTransId="{5EC7B982-FC8E-4528-B6D1-B7216CD70003}" sibTransId="{D84B06E6-7243-4B5C-91BE-820870F075EA}"/>
    <dgm:cxn modelId="{A9EF3013-4469-421C-AF25-937A66527AF1}" srcId="{391EB490-8009-415D-A0D4-BFF87688CFAC}" destId="{496B41F7-678F-4638-BDFB-1D2107F8278A}" srcOrd="1" destOrd="0" parTransId="{8CBBDD2E-B669-4B76-B0FF-608102299BDD}" sibTransId="{D9E9D78F-5AE0-47E6-BDF9-1B4959DA62D3}"/>
    <dgm:cxn modelId="{738E88FA-7223-4635-8D86-D766C06A1825}" type="presOf" srcId="{39C2B8AD-2FF0-4BD9-A84A-6D4C8A788DCB}" destId="{D33B1E3A-2F8C-442E-BBC6-422AC34D5517}" srcOrd="0" destOrd="0" presId="urn:microsoft.com/office/officeart/2005/8/layout/process1"/>
    <dgm:cxn modelId="{E46130E5-55A3-4958-9303-E2A444398513}" type="presOf" srcId="{496B41F7-678F-4638-BDFB-1D2107F8278A}" destId="{8223A74E-0495-4B71-9ECA-8F1564E6FB96}" srcOrd="0" destOrd="0" presId="urn:microsoft.com/office/officeart/2005/8/layout/process1"/>
    <dgm:cxn modelId="{195AF4FA-D9D3-43C4-93F7-9312114E001F}" type="presOf" srcId="{D9E9D78F-5AE0-47E6-BDF9-1B4959DA62D3}" destId="{D2213615-6739-4246-BFAB-D4E59BF8C60D}" srcOrd="1" destOrd="0" presId="urn:microsoft.com/office/officeart/2005/8/layout/process1"/>
    <dgm:cxn modelId="{F1981831-0FF6-443A-B24F-C1AA8166936E}" type="presOf" srcId="{D9E9D78F-5AE0-47E6-BDF9-1B4959DA62D3}" destId="{C7B2C3CB-F5B3-47E6-9CD2-16CB57B29FB0}" srcOrd="0" destOrd="0" presId="urn:microsoft.com/office/officeart/2005/8/layout/process1"/>
    <dgm:cxn modelId="{AE49F3D4-CAA8-48A6-A7FA-6AD0536885E6}" type="presParOf" srcId="{39BC4F86-7721-4AE0-97A1-36B37C4AFBEF}" destId="{D33B1E3A-2F8C-442E-BBC6-422AC34D5517}" srcOrd="0" destOrd="0" presId="urn:microsoft.com/office/officeart/2005/8/layout/process1"/>
    <dgm:cxn modelId="{AB1BB2BB-4224-4AF1-8F8C-AABBFC434CC9}" type="presParOf" srcId="{39BC4F86-7721-4AE0-97A1-36B37C4AFBEF}" destId="{5755177E-01D2-48E3-A50A-6949907B305A}" srcOrd="1" destOrd="0" presId="urn:microsoft.com/office/officeart/2005/8/layout/process1"/>
    <dgm:cxn modelId="{1EAE9EF4-B0B8-4BD6-AA54-452F78D33C51}" type="presParOf" srcId="{5755177E-01D2-48E3-A50A-6949907B305A}" destId="{A4A11870-C056-45FC-8825-FCCB8D8293CB}" srcOrd="0" destOrd="0" presId="urn:microsoft.com/office/officeart/2005/8/layout/process1"/>
    <dgm:cxn modelId="{599EE618-E8C9-44B7-8D9F-46D5600CDB01}" type="presParOf" srcId="{39BC4F86-7721-4AE0-97A1-36B37C4AFBEF}" destId="{8223A74E-0495-4B71-9ECA-8F1564E6FB96}" srcOrd="2" destOrd="0" presId="urn:microsoft.com/office/officeart/2005/8/layout/process1"/>
    <dgm:cxn modelId="{5709AAF8-4D7F-4410-A71E-FD0280EF86D4}" type="presParOf" srcId="{39BC4F86-7721-4AE0-97A1-36B37C4AFBEF}" destId="{C7B2C3CB-F5B3-47E6-9CD2-16CB57B29FB0}" srcOrd="3" destOrd="0" presId="urn:microsoft.com/office/officeart/2005/8/layout/process1"/>
    <dgm:cxn modelId="{78CF3D14-335D-4E75-8FE6-077EA79AD6E2}" type="presParOf" srcId="{C7B2C3CB-F5B3-47E6-9CD2-16CB57B29FB0}" destId="{D2213615-6739-4246-BFAB-D4E59BF8C60D}" srcOrd="0" destOrd="0" presId="urn:microsoft.com/office/officeart/2005/8/layout/process1"/>
    <dgm:cxn modelId="{910FE134-2DD8-46C4-AE94-E5B7CB76B527}" type="presParOf" srcId="{39BC4F86-7721-4AE0-97A1-36B37C4AFBEF}" destId="{F4F70230-D393-479B-A250-3F6295130E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B1E3A-2F8C-442E-BBC6-422AC34D5517}">
      <dsp:nvSpPr>
        <dsp:cNvPr id="0" name=""/>
        <dsp:cNvSpPr/>
      </dsp:nvSpPr>
      <dsp:spPr>
        <a:xfrm>
          <a:off x="9242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MCQs</a:t>
          </a:r>
          <a:endParaRPr lang="en-US" sz="3400" kern="1200" dirty="0"/>
        </a:p>
      </dsp:txBody>
      <dsp:txXfrm>
        <a:off x="57787" y="1479277"/>
        <a:ext cx="2665308" cy="1560349"/>
      </dsp:txXfrm>
    </dsp:sp>
    <dsp:sp modelId="{5755177E-01D2-48E3-A50A-6949907B305A}">
      <dsp:nvSpPr>
        <dsp:cNvPr id="0" name=""/>
        <dsp:cNvSpPr/>
      </dsp:nvSpPr>
      <dsp:spPr>
        <a:xfrm>
          <a:off x="3047880" y="191691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047880" y="2053929"/>
        <a:ext cx="409940" cy="411044"/>
      </dsp:txXfrm>
    </dsp:sp>
    <dsp:sp modelId="{8223A74E-0495-4B71-9ECA-8F1564E6FB96}">
      <dsp:nvSpPr>
        <dsp:cNvPr id="0" name=""/>
        <dsp:cNvSpPr/>
      </dsp:nvSpPr>
      <dsp:spPr>
        <a:xfrm>
          <a:off x="3876600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Subjective</a:t>
          </a:r>
          <a:endParaRPr lang="en-US" sz="3400" kern="1200" dirty="0"/>
        </a:p>
      </dsp:txBody>
      <dsp:txXfrm>
        <a:off x="3925145" y="1479277"/>
        <a:ext cx="2665308" cy="1560349"/>
      </dsp:txXfrm>
    </dsp:sp>
    <dsp:sp modelId="{C7B2C3CB-F5B3-47E6-9CD2-16CB57B29FB0}">
      <dsp:nvSpPr>
        <dsp:cNvPr id="0" name=""/>
        <dsp:cNvSpPr/>
      </dsp:nvSpPr>
      <dsp:spPr>
        <a:xfrm>
          <a:off x="6915239" y="191691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915239" y="2053929"/>
        <a:ext cx="409940" cy="411044"/>
      </dsp:txXfrm>
    </dsp:sp>
    <dsp:sp modelId="{F4F70230-D393-479B-A250-3F6295130EB4}">
      <dsp:nvSpPr>
        <dsp:cNvPr id="0" name=""/>
        <dsp:cNvSpPr/>
      </dsp:nvSpPr>
      <dsp:spPr>
        <a:xfrm>
          <a:off x="7743958" y="1430732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Development</a:t>
          </a:r>
          <a:endParaRPr lang="en-US" sz="3400" kern="1200" dirty="0"/>
        </a:p>
      </dsp:txBody>
      <dsp:txXfrm>
        <a:off x="7792503" y="147927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7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1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5B73-42DF-4DEC-A557-C03F3D90FD4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0203-D1BE-461B-ABC1-7CF8607F1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7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Frontend Skill Test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              By Ritesh Patel</a:t>
            </a:r>
          </a:p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				                     UIT, Allahabad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Approach For test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33417"/>
              </p:ext>
            </p:extLst>
          </p:nvPr>
        </p:nvGraphicFramePr>
        <p:xfrm>
          <a:off x="838200" y="1825625"/>
          <a:ext cx="10515600" cy="451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MCQs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203" y="1825625"/>
            <a:ext cx="5956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Multiple choice questions covering a range of topics like HTML,CSS and JavaScript are proven methods to analyze the depth and broadness of the knowledge possessed by a candidate.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Subjective Questions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006" y="1825625"/>
            <a:ext cx="6161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Subjective questions from topics like HTML, CSS and JavaScript can be asked  to a candidate.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Questions must cover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 least on broad module like layout , styling or responsiveness aptly.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Development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262" y="1825625"/>
            <a:ext cx="5584873" cy="435133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To test development skills of a candidate , the candidate may be provided with a sample webpage and can be asked to write a code (HTML,CSS and JavaScript) such that the resultant webpage is as same as the sample.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6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THANK YOU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2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Light SemiCondensed</vt:lpstr>
      <vt:lpstr>Calibri</vt:lpstr>
      <vt:lpstr>Calibri Light</vt:lpstr>
      <vt:lpstr>Office Theme</vt:lpstr>
      <vt:lpstr>Frontend Skill Test</vt:lpstr>
      <vt:lpstr>Approach For test</vt:lpstr>
      <vt:lpstr>MCQs</vt:lpstr>
      <vt:lpstr>Subjective Questions</vt:lpstr>
      <vt:lpstr>Development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Skill Test</dc:title>
  <dc:creator>NITESH PATEL</dc:creator>
  <cp:lastModifiedBy>NITESH PATEL</cp:lastModifiedBy>
  <cp:revision>3</cp:revision>
  <dcterms:created xsi:type="dcterms:W3CDTF">2021-07-23T09:09:43Z</dcterms:created>
  <dcterms:modified xsi:type="dcterms:W3CDTF">2021-07-23T09:27:46Z</dcterms:modified>
</cp:coreProperties>
</file>