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Coco Gothic" panose="020B0604020202020204" charset="0"/>
      <p:regular r:id="rId13"/>
    </p:embeddedFont>
    <p:embeddedFont>
      <p:font typeface="TAN Headline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7" Type="http://schemas.openxmlformats.org/officeDocument/2006/relationships/image" Target="../media/image46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svg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17" Type="http://schemas.openxmlformats.org/officeDocument/2006/relationships/image" Target="../media/image48.svg"/><Relationship Id="rId2" Type="http://schemas.openxmlformats.org/officeDocument/2006/relationships/image" Target="../media/image1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4.svg"/><Relationship Id="rId15" Type="http://schemas.openxmlformats.org/officeDocument/2006/relationships/image" Target="../media/image18.sv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svg"/><Relationship Id="rId1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.svg"/><Relationship Id="rId7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2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2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3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Relationship Id="rId9" Type="http://schemas.openxmlformats.org/officeDocument/2006/relationships/image" Target="../media/image18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4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91004">
            <a:off x="9581993" y="1000174"/>
            <a:ext cx="9743832" cy="10202966"/>
          </a:xfrm>
          <a:custGeom>
            <a:avLst/>
            <a:gdLst/>
            <a:ahLst/>
            <a:cxnLst/>
            <a:rect l="l" t="t" r="r" b="b"/>
            <a:pathLst>
              <a:path w="9743832" h="10202966">
                <a:moveTo>
                  <a:pt x="0" y="0"/>
                </a:moveTo>
                <a:lnTo>
                  <a:pt x="9743832" y="0"/>
                </a:lnTo>
                <a:lnTo>
                  <a:pt x="9743832" y="10202966"/>
                </a:lnTo>
                <a:lnTo>
                  <a:pt x="0" y="102029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5755965">
            <a:off x="-1305642" y="731692"/>
            <a:ext cx="9743832" cy="10202966"/>
          </a:xfrm>
          <a:custGeom>
            <a:avLst/>
            <a:gdLst/>
            <a:ahLst/>
            <a:cxnLst/>
            <a:rect l="l" t="t" r="r" b="b"/>
            <a:pathLst>
              <a:path w="9743832" h="10202966">
                <a:moveTo>
                  <a:pt x="0" y="0"/>
                </a:moveTo>
                <a:lnTo>
                  <a:pt x="9743832" y="0"/>
                </a:lnTo>
                <a:lnTo>
                  <a:pt x="9743832" y="10202966"/>
                </a:lnTo>
                <a:lnTo>
                  <a:pt x="0" y="102029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1844355" y="5705171"/>
            <a:ext cx="14599291" cy="9163657"/>
          </a:xfrm>
          <a:custGeom>
            <a:avLst/>
            <a:gdLst/>
            <a:ahLst/>
            <a:cxnLst/>
            <a:rect l="l" t="t" r="r" b="b"/>
            <a:pathLst>
              <a:path w="14599291" h="9163657">
                <a:moveTo>
                  <a:pt x="14599290" y="0"/>
                </a:moveTo>
                <a:lnTo>
                  <a:pt x="0" y="0"/>
                </a:lnTo>
                <a:lnTo>
                  <a:pt x="0" y="9163658"/>
                </a:lnTo>
                <a:lnTo>
                  <a:pt x="14599290" y="9163658"/>
                </a:lnTo>
                <a:lnTo>
                  <a:pt x="1459929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5216366" y="4573289"/>
            <a:ext cx="8292550" cy="6187381"/>
            <a:chOff x="0" y="0"/>
            <a:chExt cx="11056733" cy="8249841"/>
          </a:xfrm>
        </p:grpSpPr>
        <p:sp>
          <p:nvSpPr>
            <p:cNvPr id="6" name="Freeform 6"/>
            <p:cNvSpPr/>
            <p:nvPr/>
          </p:nvSpPr>
          <p:spPr>
            <a:xfrm>
              <a:off x="0" y="626016"/>
              <a:ext cx="5503015" cy="7623825"/>
            </a:xfrm>
            <a:custGeom>
              <a:avLst/>
              <a:gdLst/>
              <a:ahLst/>
              <a:cxnLst/>
              <a:rect l="l" t="t" r="r" b="b"/>
              <a:pathLst>
                <a:path w="5503015" h="7623825">
                  <a:moveTo>
                    <a:pt x="0" y="0"/>
                  </a:moveTo>
                  <a:lnTo>
                    <a:pt x="5503015" y="0"/>
                  </a:lnTo>
                  <a:lnTo>
                    <a:pt x="5503015" y="7623825"/>
                  </a:lnTo>
                  <a:lnTo>
                    <a:pt x="0" y="76238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5236845" y="0"/>
              <a:ext cx="5819888" cy="8249841"/>
            </a:xfrm>
            <a:custGeom>
              <a:avLst/>
              <a:gdLst/>
              <a:ahLst/>
              <a:cxnLst/>
              <a:rect l="l" t="t" r="r" b="b"/>
              <a:pathLst>
                <a:path w="5819888" h="8249841">
                  <a:moveTo>
                    <a:pt x="0" y="0"/>
                  </a:moveTo>
                  <a:lnTo>
                    <a:pt x="5819888" y="0"/>
                  </a:lnTo>
                  <a:lnTo>
                    <a:pt x="5819888" y="8249841"/>
                  </a:lnTo>
                  <a:lnTo>
                    <a:pt x="0" y="82498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8" name="Freeform 8"/>
          <p:cNvSpPr/>
          <p:nvPr/>
        </p:nvSpPr>
        <p:spPr>
          <a:xfrm>
            <a:off x="2367068" y="3172534"/>
            <a:ext cx="2711036" cy="2929123"/>
          </a:xfrm>
          <a:custGeom>
            <a:avLst/>
            <a:gdLst/>
            <a:ahLst/>
            <a:cxnLst/>
            <a:rect l="l" t="t" r="r" b="b"/>
            <a:pathLst>
              <a:path w="2711036" h="2929123">
                <a:moveTo>
                  <a:pt x="0" y="0"/>
                </a:moveTo>
                <a:lnTo>
                  <a:pt x="2711036" y="0"/>
                </a:lnTo>
                <a:lnTo>
                  <a:pt x="2711036" y="2929123"/>
                </a:lnTo>
                <a:lnTo>
                  <a:pt x="0" y="292912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flipH="1">
            <a:off x="13012691" y="3970391"/>
            <a:ext cx="2599923" cy="2809071"/>
          </a:xfrm>
          <a:custGeom>
            <a:avLst/>
            <a:gdLst/>
            <a:ahLst/>
            <a:cxnLst/>
            <a:rect l="l" t="t" r="r" b="b"/>
            <a:pathLst>
              <a:path w="2599923" h="2809071">
                <a:moveTo>
                  <a:pt x="2599923" y="0"/>
                </a:moveTo>
                <a:lnTo>
                  <a:pt x="0" y="0"/>
                </a:lnTo>
                <a:lnTo>
                  <a:pt x="0" y="2809071"/>
                </a:lnTo>
                <a:lnTo>
                  <a:pt x="2599923" y="2809071"/>
                </a:lnTo>
                <a:lnTo>
                  <a:pt x="2599923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-436655" y="1657320"/>
            <a:ext cx="3778768" cy="3807323"/>
          </a:xfrm>
          <a:custGeom>
            <a:avLst/>
            <a:gdLst/>
            <a:ahLst/>
            <a:cxnLst/>
            <a:rect l="l" t="t" r="r" b="b"/>
            <a:pathLst>
              <a:path w="3778768" h="3807323">
                <a:moveTo>
                  <a:pt x="0" y="0"/>
                </a:moveTo>
                <a:lnTo>
                  <a:pt x="3778768" y="0"/>
                </a:lnTo>
                <a:lnTo>
                  <a:pt x="3778768" y="3807323"/>
                </a:lnTo>
                <a:lnTo>
                  <a:pt x="0" y="380732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538390" y="606533"/>
            <a:ext cx="1828678" cy="1399770"/>
          </a:xfrm>
          <a:custGeom>
            <a:avLst/>
            <a:gdLst/>
            <a:ahLst/>
            <a:cxnLst/>
            <a:rect l="l" t="t" r="r" b="b"/>
            <a:pathLst>
              <a:path w="1828678" h="1399770">
                <a:moveTo>
                  <a:pt x="0" y="0"/>
                </a:moveTo>
                <a:lnTo>
                  <a:pt x="1828678" y="0"/>
                </a:lnTo>
                <a:lnTo>
                  <a:pt x="1828678" y="1399770"/>
                </a:lnTo>
                <a:lnTo>
                  <a:pt x="0" y="139977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2704174" y="1028700"/>
            <a:ext cx="1038793" cy="1205175"/>
            <a:chOff x="0" y="0"/>
            <a:chExt cx="1385058" cy="1606900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137192"/>
              <a:ext cx="961805" cy="972021"/>
              <a:chOff x="0" y="0"/>
              <a:chExt cx="836930" cy="84582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45720" y="48260"/>
                <a:ext cx="746760" cy="748030"/>
              </a:xfrm>
              <a:custGeom>
                <a:avLst/>
                <a:gdLst/>
                <a:ahLst/>
                <a:cxnLst/>
                <a:rect l="l" t="t" r="r" b="b"/>
                <a:pathLst>
                  <a:path w="746760" h="748030">
                    <a:moveTo>
                      <a:pt x="541020" y="712470"/>
                    </a:moveTo>
                    <a:cubicBezTo>
                      <a:pt x="17780" y="205740"/>
                      <a:pt x="15240" y="201930"/>
                      <a:pt x="10160" y="186690"/>
                    </a:cubicBezTo>
                    <a:cubicBezTo>
                      <a:pt x="3810" y="163830"/>
                      <a:pt x="0" y="124460"/>
                      <a:pt x="8890" y="99060"/>
                    </a:cubicBezTo>
                    <a:cubicBezTo>
                      <a:pt x="16510" y="72390"/>
                      <a:pt x="38100" y="44450"/>
                      <a:pt x="59690" y="27940"/>
                    </a:cubicBezTo>
                    <a:cubicBezTo>
                      <a:pt x="82550" y="11430"/>
                      <a:pt x="116840" y="1270"/>
                      <a:pt x="143510" y="2540"/>
                    </a:cubicBezTo>
                    <a:cubicBezTo>
                      <a:pt x="171450" y="3810"/>
                      <a:pt x="207010" y="20320"/>
                      <a:pt x="226060" y="33020"/>
                    </a:cubicBezTo>
                    <a:cubicBezTo>
                      <a:pt x="240030" y="43180"/>
                      <a:pt x="247650" y="52070"/>
                      <a:pt x="255270" y="66040"/>
                    </a:cubicBezTo>
                    <a:cubicBezTo>
                      <a:pt x="266700" y="87630"/>
                      <a:pt x="275590" y="128270"/>
                      <a:pt x="275590" y="151130"/>
                    </a:cubicBezTo>
                    <a:cubicBezTo>
                      <a:pt x="275590" y="168910"/>
                      <a:pt x="273050" y="180340"/>
                      <a:pt x="265430" y="194310"/>
                    </a:cubicBezTo>
                    <a:cubicBezTo>
                      <a:pt x="254000" y="215900"/>
                      <a:pt x="229870" y="246380"/>
                      <a:pt x="205740" y="259080"/>
                    </a:cubicBezTo>
                    <a:cubicBezTo>
                      <a:pt x="181610" y="273050"/>
                      <a:pt x="143510" y="276860"/>
                      <a:pt x="120650" y="275590"/>
                    </a:cubicBezTo>
                    <a:cubicBezTo>
                      <a:pt x="102870" y="274320"/>
                      <a:pt x="91440" y="270510"/>
                      <a:pt x="77470" y="261620"/>
                    </a:cubicBezTo>
                    <a:cubicBezTo>
                      <a:pt x="57150" y="250190"/>
                      <a:pt x="27940" y="224790"/>
                      <a:pt x="16510" y="199390"/>
                    </a:cubicBezTo>
                    <a:cubicBezTo>
                      <a:pt x="3810" y="175260"/>
                      <a:pt x="0" y="139700"/>
                      <a:pt x="5080" y="113030"/>
                    </a:cubicBezTo>
                    <a:cubicBezTo>
                      <a:pt x="10160" y="86360"/>
                      <a:pt x="27940" y="55880"/>
                      <a:pt x="48260" y="36830"/>
                    </a:cubicBezTo>
                    <a:cubicBezTo>
                      <a:pt x="69850" y="19050"/>
                      <a:pt x="105410" y="6350"/>
                      <a:pt x="129540" y="2540"/>
                    </a:cubicBezTo>
                    <a:cubicBezTo>
                      <a:pt x="146050" y="0"/>
                      <a:pt x="157480" y="1270"/>
                      <a:pt x="173990" y="6350"/>
                    </a:cubicBezTo>
                    <a:cubicBezTo>
                      <a:pt x="195580" y="13970"/>
                      <a:pt x="214630" y="27940"/>
                      <a:pt x="246380" y="54610"/>
                    </a:cubicBezTo>
                    <a:cubicBezTo>
                      <a:pt x="337820" y="129540"/>
                      <a:pt x="645160" y="457200"/>
                      <a:pt x="708660" y="537210"/>
                    </a:cubicBezTo>
                    <a:cubicBezTo>
                      <a:pt x="726440" y="560070"/>
                      <a:pt x="734060" y="566420"/>
                      <a:pt x="739140" y="585470"/>
                    </a:cubicBezTo>
                    <a:cubicBezTo>
                      <a:pt x="745490" y="609600"/>
                      <a:pt x="746760" y="646430"/>
                      <a:pt x="736600" y="671830"/>
                    </a:cubicBezTo>
                    <a:cubicBezTo>
                      <a:pt x="726440" y="695960"/>
                      <a:pt x="698500" y="722630"/>
                      <a:pt x="676910" y="734060"/>
                    </a:cubicBezTo>
                    <a:cubicBezTo>
                      <a:pt x="659130" y="744220"/>
                      <a:pt x="641350" y="748030"/>
                      <a:pt x="621030" y="746760"/>
                    </a:cubicBezTo>
                    <a:cubicBezTo>
                      <a:pt x="595630" y="744220"/>
                      <a:pt x="541020" y="712470"/>
                      <a:pt x="541020" y="712470"/>
                    </a:cubicBezTo>
                  </a:path>
                </a:pathLst>
              </a:custGeom>
              <a:solidFill>
                <a:srgbClr val="88A3CE"/>
              </a:solidFill>
              <a:ln cap="sq">
                <a:noFill/>
                <a:prstDash val="solid"/>
                <a:miter/>
              </a:ln>
            </p:spPr>
          </p:sp>
        </p:grpSp>
        <p:grpSp>
          <p:nvGrpSpPr>
            <p:cNvPr id="15" name="Group 15"/>
            <p:cNvGrpSpPr/>
            <p:nvPr/>
          </p:nvGrpSpPr>
          <p:grpSpPr>
            <a:xfrm>
              <a:off x="931156" y="0"/>
              <a:ext cx="453902" cy="942832"/>
              <a:chOff x="0" y="0"/>
              <a:chExt cx="394970" cy="82042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48260" y="49530"/>
                <a:ext cx="311150" cy="722630"/>
              </a:xfrm>
              <a:custGeom>
                <a:avLst/>
                <a:gdLst/>
                <a:ahLst/>
                <a:cxnLst/>
                <a:rect l="l" t="t" r="r" b="b"/>
                <a:pathLst>
                  <a:path w="311150" h="722630">
                    <a:moveTo>
                      <a:pt x="66040" y="626110"/>
                    </a:moveTo>
                    <a:cubicBezTo>
                      <a:pt x="2540" y="208280"/>
                      <a:pt x="11430" y="87630"/>
                      <a:pt x="33020" y="48260"/>
                    </a:cubicBezTo>
                    <a:cubicBezTo>
                      <a:pt x="40640" y="31750"/>
                      <a:pt x="49530" y="27940"/>
                      <a:pt x="63500" y="20320"/>
                    </a:cubicBezTo>
                    <a:cubicBezTo>
                      <a:pt x="83820" y="10160"/>
                      <a:pt x="118110" y="0"/>
                      <a:pt x="143510" y="2540"/>
                    </a:cubicBezTo>
                    <a:cubicBezTo>
                      <a:pt x="168910" y="5080"/>
                      <a:pt x="199390" y="19050"/>
                      <a:pt x="218440" y="36830"/>
                    </a:cubicBezTo>
                    <a:cubicBezTo>
                      <a:pt x="237490" y="53340"/>
                      <a:pt x="252730" y="82550"/>
                      <a:pt x="257810" y="107950"/>
                    </a:cubicBezTo>
                    <a:cubicBezTo>
                      <a:pt x="261620" y="133350"/>
                      <a:pt x="256540" y="166370"/>
                      <a:pt x="245110" y="189230"/>
                    </a:cubicBezTo>
                    <a:cubicBezTo>
                      <a:pt x="232410" y="212090"/>
                      <a:pt x="204470" y="234950"/>
                      <a:pt x="185420" y="246380"/>
                    </a:cubicBezTo>
                    <a:cubicBezTo>
                      <a:pt x="172720" y="254000"/>
                      <a:pt x="161290" y="256540"/>
                      <a:pt x="146050" y="257810"/>
                    </a:cubicBezTo>
                    <a:cubicBezTo>
                      <a:pt x="124460" y="257810"/>
                      <a:pt x="85090" y="250190"/>
                      <a:pt x="66040" y="240030"/>
                    </a:cubicBezTo>
                    <a:cubicBezTo>
                      <a:pt x="52070" y="233680"/>
                      <a:pt x="43180" y="226060"/>
                      <a:pt x="34290" y="214630"/>
                    </a:cubicBezTo>
                    <a:cubicBezTo>
                      <a:pt x="20320" y="196850"/>
                      <a:pt x="6350" y="160020"/>
                      <a:pt x="2540" y="138430"/>
                    </a:cubicBezTo>
                    <a:cubicBezTo>
                      <a:pt x="0" y="123190"/>
                      <a:pt x="1270" y="111760"/>
                      <a:pt x="7620" y="96520"/>
                    </a:cubicBezTo>
                    <a:cubicBezTo>
                      <a:pt x="13970" y="76200"/>
                      <a:pt x="31750" y="44450"/>
                      <a:pt x="52070" y="29210"/>
                    </a:cubicBezTo>
                    <a:cubicBezTo>
                      <a:pt x="72390" y="12700"/>
                      <a:pt x="107950" y="3810"/>
                      <a:pt x="129540" y="1270"/>
                    </a:cubicBezTo>
                    <a:cubicBezTo>
                      <a:pt x="146050" y="0"/>
                      <a:pt x="156210" y="2540"/>
                      <a:pt x="171450" y="7620"/>
                    </a:cubicBezTo>
                    <a:cubicBezTo>
                      <a:pt x="191770" y="16510"/>
                      <a:pt x="222250" y="35560"/>
                      <a:pt x="236220" y="57150"/>
                    </a:cubicBezTo>
                    <a:cubicBezTo>
                      <a:pt x="251460" y="78740"/>
                      <a:pt x="260350" y="110490"/>
                      <a:pt x="259080" y="135890"/>
                    </a:cubicBezTo>
                    <a:cubicBezTo>
                      <a:pt x="257810" y="161290"/>
                      <a:pt x="227330" y="210820"/>
                      <a:pt x="229870" y="212090"/>
                    </a:cubicBezTo>
                    <a:cubicBezTo>
                      <a:pt x="231140" y="213360"/>
                      <a:pt x="243840" y="182880"/>
                      <a:pt x="250190" y="185420"/>
                    </a:cubicBezTo>
                    <a:cubicBezTo>
                      <a:pt x="273050" y="191770"/>
                      <a:pt x="311150" y="562610"/>
                      <a:pt x="294640" y="636270"/>
                    </a:cubicBezTo>
                    <a:cubicBezTo>
                      <a:pt x="289560" y="661670"/>
                      <a:pt x="280670" y="670560"/>
                      <a:pt x="266700" y="684530"/>
                    </a:cubicBezTo>
                    <a:cubicBezTo>
                      <a:pt x="248920" y="701040"/>
                      <a:pt x="217170" y="717550"/>
                      <a:pt x="190500" y="720090"/>
                    </a:cubicBezTo>
                    <a:cubicBezTo>
                      <a:pt x="165100" y="722630"/>
                      <a:pt x="132080" y="712470"/>
                      <a:pt x="110490" y="695960"/>
                    </a:cubicBezTo>
                    <a:cubicBezTo>
                      <a:pt x="90170" y="680720"/>
                      <a:pt x="66040" y="626110"/>
                      <a:pt x="66040" y="626110"/>
                    </a:cubicBezTo>
                  </a:path>
                </a:pathLst>
              </a:custGeom>
              <a:solidFill>
                <a:srgbClr val="88A3CE"/>
              </a:solidFill>
              <a:ln cap="sq">
                <a:noFill/>
                <a:prstDash val="solid"/>
                <a:miter/>
              </a:ln>
            </p:spPr>
          </p:sp>
        </p:grpSp>
        <p:grpSp>
          <p:nvGrpSpPr>
            <p:cNvPr id="17" name="Group 17"/>
            <p:cNvGrpSpPr/>
            <p:nvPr/>
          </p:nvGrpSpPr>
          <p:grpSpPr>
            <a:xfrm>
              <a:off x="14595" y="1141322"/>
              <a:ext cx="907804" cy="465578"/>
              <a:chOff x="0" y="0"/>
              <a:chExt cx="789940" cy="40513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48260" y="48260"/>
                <a:ext cx="692150" cy="309880"/>
              </a:xfrm>
              <a:custGeom>
                <a:avLst/>
                <a:gdLst/>
                <a:ahLst/>
                <a:cxnLst/>
                <a:rect l="l" t="t" r="r" b="b"/>
                <a:pathLst>
                  <a:path w="692150" h="309880">
                    <a:moveTo>
                      <a:pt x="553720" y="278130"/>
                    </a:moveTo>
                    <a:cubicBezTo>
                      <a:pt x="351790" y="256540"/>
                      <a:pt x="271780" y="250190"/>
                      <a:pt x="234950" y="262890"/>
                    </a:cubicBezTo>
                    <a:cubicBezTo>
                      <a:pt x="214630" y="270510"/>
                      <a:pt x="210820" y="288290"/>
                      <a:pt x="191770" y="294640"/>
                    </a:cubicBezTo>
                    <a:cubicBezTo>
                      <a:pt x="170180" y="303530"/>
                      <a:pt x="133350" y="309880"/>
                      <a:pt x="106680" y="303530"/>
                    </a:cubicBezTo>
                    <a:cubicBezTo>
                      <a:pt x="80010" y="297180"/>
                      <a:pt x="49530" y="275590"/>
                      <a:pt x="33020" y="259080"/>
                    </a:cubicBezTo>
                    <a:cubicBezTo>
                      <a:pt x="21590" y="246380"/>
                      <a:pt x="16510" y="234950"/>
                      <a:pt x="11430" y="220980"/>
                    </a:cubicBezTo>
                    <a:cubicBezTo>
                      <a:pt x="6350" y="207010"/>
                      <a:pt x="1270" y="194310"/>
                      <a:pt x="2540" y="177800"/>
                    </a:cubicBezTo>
                    <a:cubicBezTo>
                      <a:pt x="3810" y="154940"/>
                      <a:pt x="10160" y="118110"/>
                      <a:pt x="26670" y="95250"/>
                    </a:cubicBezTo>
                    <a:cubicBezTo>
                      <a:pt x="41910" y="73660"/>
                      <a:pt x="69850" y="52070"/>
                      <a:pt x="95250" y="44450"/>
                    </a:cubicBezTo>
                    <a:cubicBezTo>
                      <a:pt x="120650" y="35560"/>
                      <a:pt x="158750" y="39370"/>
                      <a:pt x="181610" y="45720"/>
                    </a:cubicBezTo>
                    <a:cubicBezTo>
                      <a:pt x="196850" y="49530"/>
                      <a:pt x="207010" y="54610"/>
                      <a:pt x="219710" y="66040"/>
                    </a:cubicBezTo>
                    <a:cubicBezTo>
                      <a:pt x="236220" y="81280"/>
                      <a:pt x="260350" y="111760"/>
                      <a:pt x="266700" y="137160"/>
                    </a:cubicBezTo>
                    <a:cubicBezTo>
                      <a:pt x="274320" y="163830"/>
                      <a:pt x="271780" y="198120"/>
                      <a:pt x="261620" y="223520"/>
                    </a:cubicBezTo>
                    <a:cubicBezTo>
                      <a:pt x="251460" y="248920"/>
                      <a:pt x="228600" y="274320"/>
                      <a:pt x="205740" y="288290"/>
                    </a:cubicBezTo>
                    <a:cubicBezTo>
                      <a:pt x="181610" y="302260"/>
                      <a:pt x="148590" y="309880"/>
                      <a:pt x="120650" y="306070"/>
                    </a:cubicBezTo>
                    <a:cubicBezTo>
                      <a:pt x="93980" y="303530"/>
                      <a:pt x="63500" y="288290"/>
                      <a:pt x="43180" y="269240"/>
                    </a:cubicBezTo>
                    <a:cubicBezTo>
                      <a:pt x="24130" y="250190"/>
                      <a:pt x="8890" y="215900"/>
                      <a:pt x="3810" y="193040"/>
                    </a:cubicBezTo>
                    <a:cubicBezTo>
                      <a:pt x="0" y="176530"/>
                      <a:pt x="0" y="165100"/>
                      <a:pt x="3810" y="148590"/>
                    </a:cubicBezTo>
                    <a:cubicBezTo>
                      <a:pt x="10160" y="127000"/>
                      <a:pt x="29210" y="93980"/>
                      <a:pt x="45720" y="73660"/>
                    </a:cubicBezTo>
                    <a:cubicBezTo>
                      <a:pt x="59690" y="55880"/>
                      <a:pt x="71120" y="43180"/>
                      <a:pt x="93980" y="31750"/>
                    </a:cubicBezTo>
                    <a:cubicBezTo>
                      <a:pt x="132080" y="13970"/>
                      <a:pt x="207010" y="6350"/>
                      <a:pt x="264160" y="2540"/>
                    </a:cubicBezTo>
                    <a:cubicBezTo>
                      <a:pt x="322580" y="0"/>
                      <a:pt x="383540" y="7620"/>
                      <a:pt x="441960" y="15240"/>
                    </a:cubicBezTo>
                    <a:cubicBezTo>
                      <a:pt x="501650" y="22860"/>
                      <a:pt x="575310" y="27940"/>
                      <a:pt x="617220" y="49530"/>
                    </a:cubicBezTo>
                    <a:cubicBezTo>
                      <a:pt x="645160" y="63500"/>
                      <a:pt x="666750" y="86360"/>
                      <a:pt x="678180" y="106680"/>
                    </a:cubicBezTo>
                    <a:cubicBezTo>
                      <a:pt x="688340" y="124460"/>
                      <a:pt x="692150" y="143510"/>
                      <a:pt x="690880" y="162560"/>
                    </a:cubicBezTo>
                    <a:cubicBezTo>
                      <a:pt x="688340" y="186690"/>
                      <a:pt x="674370" y="222250"/>
                      <a:pt x="657860" y="241300"/>
                    </a:cubicBezTo>
                    <a:cubicBezTo>
                      <a:pt x="645160" y="256540"/>
                      <a:pt x="627380" y="266700"/>
                      <a:pt x="610870" y="273050"/>
                    </a:cubicBezTo>
                    <a:cubicBezTo>
                      <a:pt x="593090" y="278130"/>
                      <a:pt x="553720" y="278130"/>
                      <a:pt x="553720" y="278130"/>
                    </a:cubicBezTo>
                  </a:path>
                </a:pathLst>
              </a:custGeom>
              <a:solidFill>
                <a:srgbClr val="88A3CE"/>
              </a:solidFill>
              <a:ln cap="sq">
                <a:noFill/>
                <a:prstDash val="solid"/>
                <a:miter/>
              </a:ln>
            </p:spPr>
          </p:sp>
        </p:grpSp>
      </p:grpSp>
      <p:grpSp>
        <p:nvGrpSpPr>
          <p:cNvPr id="19" name="Group 19"/>
          <p:cNvGrpSpPr/>
          <p:nvPr/>
        </p:nvGrpSpPr>
        <p:grpSpPr>
          <a:xfrm>
            <a:off x="13870797" y="1076206"/>
            <a:ext cx="1071896" cy="1137316"/>
            <a:chOff x="0" y="0"/>
            <a:chExt cx="1429194" cy="1516421"/>
          </a:xfrm>
        </p:grpSpPr>
        <p:grpSp>
          <p:nvGrpSpPr>
            <p:cNvPr id="20" name="Group 20"/>
            <p:cNvGrpSpPr/>
            <p:nvPr/>
          </p:nvGrpSpPr>
          <p:grpSpPr>
            <a:xfrm rot="-5466542">
              <a:off x="377221" y="290290"/>
              <a:ext cx="900740" cy="852464"/>
              <a:chOff x="0" y="0"/>
              <a:chExt cx="900430" cy="852170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45720" y="48260"/>
                <a:ext cx="807720" cy="755650"/>
              </a:xfrm>
              <a:custGeom>
                <a:avLst/>
                <a:gdLst/>
                <a:ahLst/>
                <a:cxnLst/>
                <a:rect l="l" t="t" r="r" b="b"/>
                <a:pathLst>
                  <a:path w="807720" h="755650">
                    <a:moveTo>
                      <a:pt x="208280" y="41910"/>
                    </a:moveTo>
                    <a:cubicBezTo>
                      <a:pt x="571500" y="396240"/>
                      <a:pt x="746760" y="495300"/>
                      <a:pt x="786130" y="544830"/>
                    </a:cubicBezTo>
                    <a:cubicBezTo>
                      <a:pt x="798830" y="561340"/>
                      <a:pt x="800100" y="568960"/>
                      <a:pt x="802640" y="585470"/>
                    </a:cubicBezTo>
                    <a:cubicBezTo>
                      <a:pt x="806450" y="608330"/>
                      <a:pt x="805180" y="646430"/>
                      <a:pt x="795020" y="671830"/>
                    </a:cubicBezTo>
                    <a:cubicBezTo>
                      <a:pt x="783590" y="697230"/>
                      <a:pt x="759460" y="722630"/>
                      <a:pt x="735330" y="735330"/>
                    </a:cubicBezTo>
                    <a:cubicBezTo>
                      <a:pt x="711200" y="749300"/>
                      <a:pt x="676910" y="755650"/>
                      <a:pt x="650240" y="750570"/>
                    </a:cubicBezTo>
                    <a:cubicBezTo>
                      <a:pt x="622300" y="746760"/>
                      <a:pt x="591820" y="731520"/>
                      <a:pt x="572770" y="711200"/>
                    </a:cubicBezTo>
                    <a:cubicBezTo>
                      <a:pt x="553720" y="692150"/>
                      <a:pt x="539750" y="655320"/>
                      <a:pt x="534670" y="632460"/>
                    </a:cubicBezTo>
                    <a:cubicBezTo>
                      <a:pt x="532130" y="615950"/>
                      <a:pt x="533400" y="603250"/>
                      <a:pt x="537210" y="589280"/>
                    </a:cubicBezTo>
                    <a:cubicBezTo>
                      <a:pt x="539750" y="574040"/>
                      <a:pt x="543560" y="561340"/>
                      <a:pt x="552450" y="547370"/>
                    </a:cubicBezTo>
                    <a:cubicBezTo>
                      <a:pt x="566420" y="528320"/>
                      <a:pt x="593090" y="501650"/>
                      <a:pt x="618490" y="490220"/>
                    </a:cubicBezTo>
                    <a:cubicBezTo>
                      <a:pt x="643890" y="480060"/>
                      <a:pt x="681990" y="480060"/>
                      <a:pt x="704850" y="485140"/>
                    </a:cubicBezTo>
                    <a:cubicBezTo>
                      <a:pt x="721360" y="487680"/>
                      <a:pt x="731520" y="492760"/>
                      <a:pt x="745490" y="502920"/>
                    </a:cubicBezTo>
                    <a:cubicBezTo>
                      <a:pt x="763270" y="516890"/>
                      <a:pt x="789940" y="544830"/>
                      <a:pt x="798830" y="571500"/>
                    </a:cubicBezTo>
                    <a:cubicBezTo>
                      <a:pt x="807720" y="596900"/>
                      <a:pt x="807720" y="632460"/>
                      <a:pt x="800100" y="657860"/>
                    </a:cubicBezTo>
                    <a:cubicBezTo>
                      <a:pt x="791210" y="684530"/>
                      <a:pt x="770890" y="712470"/>
                      <a:pt x="748030" y="727710"/>
                    </a:cubicBezTo>
                    <a:cubicBezTo>
                      <a:pt x="725170" y="744220"/>
                      <a:pt x="688340" y="751840"/>
                      <a:pt x="664210" y="751840"/>
                    </a:cubicBezTo>
                    <a:cubicBezTo>
                      <a:pt x="647700" y="753110"/>
                      <a:pt x="638810" y="749300"/>
                      <a:pt x="621030" y="742950"/>
                    </a:cubicBezTo>
                    <a:cubicBezTo>
                      <a:pt x="594360" y="732790"/>
                      <a:pt x="552450" y="708660"/>
                      <a:pt x="518160" y="684530"/>
                    </a:cubicBezTo>
                    <a:cubicBezTo>
                      <a:pt x="481330" y="659130"/>
                      <a:pt x="450850" y="635000"/>
                      <a:pt x="407670" y="594360"/>
                    </a:cubicBezTo>
                    <a:cubicBezTo>
                      <a:pt x="335280" y="530860"/>
                      <a:pt x="210820" y="405130"/>
                      <a:pt x="139700" y="326390"/>
                    </a:cubicBezTo>
                    <a:cubicBezTo>
                      <a:pt x="87630" y="270510"/>
                      <a:pt x="33020" y="220980"/>
                      <a:pt x="13970" y="175260"/>
                    </a:cubicBezTo>
                    <a:cubicBezTo>
                      <a:pt x="1270" y="144780"/>
                      <a:pt x="0" y="115570"/>
                      <a:pt x="5080" y="91440"/>
                    </a:cubicBezTo>
                    <a:cubicBezTo>
                      <a:pt x="7620" y="72390"/>
                      <a:pt x="19050" y="54610"/>
                      <a:pt x="30480" y="41910"/>
                    </a:cubicBezTo>
                    <a:cubicBezTo>
                      <a:pt x="43180" y="27940"/>
                      <a:pt x="60960" y="16510"/>
                      <a:pt x="77470" y="10160"/>
                    </a:cubicBezTo>
                    <a:cubicBezTo>
                      <a:pt x="95250" y="2540"/>
                      <a:pt x="114300" y="0"/>
                      <a:pt x="134620" y="2540"/>
                    </a:cubicBezTo>
                    <a:cubicBezTo>
                      <a:pt x="157480" y="7620"/>
                      <a:pt x="208280" y="41910"/>
                      <a:pt x="208280" y="41910"/>
                    </a:cubicBezTo>
                  </a:path>
                </a:pathLst>
              </a:custGeom>
              <a:solidFill>
                <a:srgbClr val="88A3CE"/>
              </a:solidFill>
              <a:ln cap="sq">
                <a:noFill/>
                <a:prstDash val="solid"/>
                <a:miter/>
              </a:ln>
            </p:spPr>
          </p:sp>
        </p:grpSp>
        <p:grpSp>
          <p:nvGrpSpPr>
            <p:cNvPr id="22" name="Group 22"/>
            <p:cNvGrpSpPr/>
            <p:nvPr/>
          </p:nvGrpSpPr>
          <p:grpSpPr>
            <a:xfrm rot="-5466542">
              <a:off x="-300212" y="313703"/>
              <a:ext cx="1013809" cy="393836"/>
              <a:chOff x="0" y="0"/>
              <a:chExt cx="1013460" cy="3937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49530" y="46990"/>
                <a:ext cx="918210" cy="308610"/>
              </a:xfrm>
              <a:custGeom>
                <a:avLst/>
                <a:gdLst/>
                <a:ahLst/>
                <a:cxnLst/>
                <a:rect l="l" t="t" r="r" b="b"/>
                <a:pathLst>
                  <a:path w="918210" h="308610">
                    <a:moveTo>
                      <a:pt x="124460" y="46990"/>
                    </a:moveTo>
                    <a:cubicBezTo>
                      <a:pt x="711200" y="30480"/>
                      <a:pt x="711200" y="19050"/>
                      <a:pt x="726440" y="13970"/>
                    </a:cubicBezTo>
                    <a:cubicBezTo>
                      <a:pt x="749300" y="6350"/>
                      <a:pt x="786130" y="0"/>
                      <a:pt x="812800" y="6350"/>
                    </a:cubicBezTo>
                    <a:cubicBezTo>
                      <a:pt x="839470" y="12700"/>
                      <a:pt x="869950" y="35560"/>
                      <a:pt x="885190" y="52070"/>
                    </a:cubicBezTo>
                    <a:cubicBezTo>
                      <a:pt x="896620" y="63500"/>
                      <a:pt x="902970" y="73660"/>
                      <a:pt x="906780" y="90170"/>
                    </a:cubicBezTo>
                    <a:cubicBezTo>
                      <a:pt x="913130" y="111760"/>
                      <a:pt x="918210" y="149860"/>
                      <a:pt x="909320" y="175260"/>
                    </a:cubicBezTo>
                    <a:cubicBezTo>
                      <a:pt x="901700" y="201930"/>
                      <a:pt x="881380" y="229870"/>
                      <a:pt x="859790" y="246380"/>
                    </a:cubicBezTo>
                    <a:cubicBezTo>
                      <a:pt x="838200" y="261620"/>
                      <a:pt x="801370" y="270510"/>
                      <a:pt x="777240" y="271780"/>
                    </a:cubicBezTo>
                    <a:cubicBezTo>
                      <a:pt x="760730" y="273050"/>
                      <a:pt x="749300" y="270510"/>
                      <a:pt x="735330" y="264160"/>
                    </a:cubicBezTo>
                    <a:cubicBezTo>
                      <a:pt x="713740" y="254000"/>
                      <a:pt x="681990" y="232410"/>
                      <a:pt x="668020" y="209550"/>
                    </a:cubicBezTo>
                    <a:cubicBezTo>
                      <a:pt x="652780" y="186690"/>
                      <a:pt x="643890" y="153670"/>
                      <a:pt x="646430" y="127000"/>
                    </a:cubicBezTo>
                    <a:cubicBezTo>
                      <a:pt x="648970" y="99060"/>
                      <a:pt x="661670" y="67310"/>
                      <a:pt x="679450" y="46990"/>
                    </a:cubicBezTo>
                    <a:cubicBezTo>
                      <a:pt x="698500" y="26670"/>
                      <a:pt x="732790" y="11430"/>
                      <a:pt x="754380" y="5080"/>
                    </a:cubicBezTo>
                    <a:cubicBezTo>
                      <a:pt x="770890" y="0"/>
                      <a:pt x="782320" y="0"/>
                      <a:pt x="798830" y="3810"/>
                    </a:cubicBezTo>
                    <a:cubicBezTo>
                      <a:pt x="820420" y="7620"/>
                      <a:pt x="857250" y="26670"/>
                      <a:pt x="875030" y="40640"/>
                    </a:cubicBezTo>
                    <a:cubicBezTo>
                      <a:pt x="887730" y="52070"/>
                      <a:pt x="895350" y="60960"/>
                      <a:pt x="901700" y="76200"/>
                    </a:cubicBezTo>
                    <a:cubicBezTo>
                      <a:pt x="909320" y="97790"/>
                      <a:pt x="918210" y="134620"/>
                      <a:pt x="913130" y="161290"/>
                    </a:cubicBezTo>
                    <a:cubicBezTo>
                      <a:pt x="908050" y="187960"/>
                      <a:pt x="896620" y="217170"/>
                      <a:pt x="871220" y="236220"/>
                    </a:cubicBezTo>
                    <a:cubicBezTo>
                      <a:pt x="829310" y="269240"/>
                      <a:pt x="735330" y="284480"/>
                      <a:pt x="651510" y="295910"/>
                    </a:cubicBezTo>
                    <a:cubicBezTo>
                      <a:pt x="544830" y="308610"/>
                      <a:pt x="383540" y="297180"/>
                      <a:pt x="279400" y="292100"/>
                    </a:cubicBezTo>
                    <a:cubicBezTo>
                      <a:pt x="204470" y="289560"/>
                      <a:pt x="132080" y="294640"/>
                      <a:pt x="85090" y="278130"/>
                    </a:cubicBezTo>
                    <a:cubicBezTo>
                      <a:pt x="55880" y="265430"/>
                      <a:pt x="33020" y="246380"/>
                      <a:pt x="19050" y="227330"/>
                    </a:cubicBezTo>
                    <a:cubicBezTo>
                      <a:pt x="7620" y="210820"/>
                      <a:pt x="2540" y="191770"/>
                      <a:pt x="1270" y="172720"/>
                    </a:cubicBezTo>
                    <a:cubicBezTo>
                      <a:pt x="0" y="154940"/>
                      <a:pt x="3810" y="134620"/>
                      <a:pt x="11430" y="118110"/>
                    </a:cubicBezTo>
                    <a:cubicBezTo>
                      <a:pt x="19050" y="100330"/>
                      <a:pt x="29210" y="83820"/>
                      <a:pt x="45720" y="72390"/>
                    </a:cubicBezTo>
                    <a:cubicBezTo>
                      <a:pt x="64770" y="58420"/>
                      <a:pt x="124460" y="46990"/>
                      <a:pt x="124460" y="46990"/>
                    </a:cubicBezTo>
                  </a:path>
                </a:pathLst>
              </a:custGeom>
              <a:solidFill>
                <a:srgbClr val="88A3CE"/>
              </a:solidFill>
              <a:ln cap="sq">
                <a:noFill/>
                <a:prstDash val="solid"/>
                <a:miter/>
              </a:ln>
            </p:spPr>
          </p:sp>
        </p:grpSp>
        <p:grpSp>
          <p:nvGrpSpPr>
            <p:cNvPr id="24" name="Group 24"/>
            <p:cNvGrpSpPr/>
            <p:nvPr/>
          </p:nvGrpSpPr>
          <p:grpSpPr>
            <a:xfrm rot="-5466542">
              <a:off x="790784" y="874783"/>
              <a:ext cx="468792" cy="799105"/>
              <a:chOff x="0" y="0"/>
              <a:chExt cx="468630" cy="79883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44450" y="43180"/>
                <a:ext cx="379730" cy="706120"/>
              </a:xfrm>
              <a:custGeom>
                <a:avLst/>
                <a:gdLst/>
                <a:ahLst/>
                <a:cxnLst/>
                <a:rect l="l" t="t" r="r" b="b"/>
                <a:pathLst>
                  <a:path w="379730" h="706120">
                    <a:moveTo>
                      <a:pt x="236220" y="106680"/>
                    </a:moveTo>
                    <a:cubicBezTo>
                      <a:pt x="299720" y="463550"/>
                      <a:pt x="356870" y="494030"/>
                      <a:pt x="369570" y="533400"/>
                    </a:cubicBezTo>
                    <a:cubicBezTo>
                      <a:pt x="379730" y="562610"/>
                      <a:pt x="377190" y="591820"/>
                      <a:pt x="369570" y="617220"/>
                    </a:cubicBezTo>
                    <a:cubicBezTo>
                      <a:pt x="360680" y="641350"/>
                      <a:pt x="339090" y="668020"/>
                      <a:pt x="317500" y="683260"/>
                    </a:cubicBezTo>
                    <a:cubicBezTo>
                      <a:pt x="295910" y="697230"/>
                      <a:pt x="262890" y="706120"/>
                      <a:pt x="236220" y="703580"/>
                    </a:cubicBezTo>
                    <a:cubicBezTo>
                      <a:pt x="210820" y="702310"/>
                      <a:pt x="179070" y="689610"/>
                      <a:pt x="160020" y="671830"/>
                    </a:cubicBezTo>
                    <a:cubicBezTo>
                      <a:pt x="139700" y="655320"/>
                      <a:pt x="121920" y="626110"/>
                      <a:pt x="116840" y="599440"/>
                    </a:cubicBezTo>
                    <a:cubicBezTo>
                      <a:pt x="111760" y="574040"/>
                      <a:pt x="119380" y="538480"/>
                      <a:pt x="127000" y="516890"/>
                    </a:cubicBezTo>
                    <a:cubicBezTo>
                      <a:pt x="133350" y="501650"/>
                      <a:pt x="139700" y="492760"/>
                      <a:pt x="151130" y="482600"/>
                    </a:cubicBezTo>
                    <a:cubicBezTo>
                      <a:pt x="168910" y="467360"/>
                      <a:pt x="203200" y="449580"/>
                      <a:pt x="226060" y="444500"/>
                    </a:cubicBezTo>
                    <a:cubicBezTo>
                      <a:pt x="241300" y="440690"/>
                      <a:pt x="252730" y="440690"/>
                      <a:pt x="267970" y="444500"/>
                    </a:cubicBezTo>
                    <a:cubicBezTo>
                      <a:pt x="289560" y="449580"/>
                      <a:pt x="325120" y="469900"/>
                      <a:pt x="341630" y="485140"/>
                    </a:cubicBezTo>
                    <a:cubicBezTo>
                      <a:pt x="353060" y="495300"/>
                      <a:pt x="359410" y="504190"/>
                      <a:pt x="364490" y="519430"/>
                    </a:cubicBezTo>
                    <a:cubicBezTo>
                      <a:pt x="372110" y="541020"/>
                      <a:pt x="375920" y="580390"/>
                      <a:pt x="373380" y="603250"/>
                    </a:cubicBezTo>
                    <a:cubicBezTo>
                      <a:pt x="370840" y="618490"/>
                      <a:pt x="365760" y="629920"/>
                      <a:pt x="356870" y="642620"/>
                    </a:cubicBezTo>
                    <a:cubicBezTo>
                      <a:pt x="342900" y="660400"/>
                      <a:pt x="312420" y="685800"/>
                      <a:pt x="292100" y="695960"/>
                    </a:cubicBezTo>
                    <a:cubicBezTo>
                      <a:pt x="278130" y="702310"/>
                      <a:pt x="266700" y="704850"/>
                      <a:pt x="251460" y="704850"/>
                    </a:cubicBezTo>
                    <a:cubicBezTo>
                      <a:pt x="228600" y="703580"/>
                      <a:pt x="198120" y="695960"/>
                      <a:pt x="170180" y="680720"/>
                    </a:cubicBezTo>
                    <a:cubicBezTo>
                      <a:pt x="135890" y="662940"/>
                      <a:pt x="90170" y="631190"/>
                      <a:pt x="67310" y="594360"/>
                    </a:cubicBezTo>
                    <a:cubicBezTo>
                      <a:pt x="43180" y="554990"/>
                      <a:pt x="41910" y="508000"/>
                      <a:pt x="31750" y="449580"/>
                    </a:cubicBezTo>
                    <a:cubicBezTo>
                      <a:pt x="19050" y="364490"/>
                      <a:pt x="0" y="200660"/>
                      <a:pt x="6350" y="130810"/>
                    </a:cubicBezTo>
                    <a:cubicBezTo>
                      <a:pt x="10160" y="95250"/>
                      <a:pt x="15240" y="71120"/>
                      <a:pt x="27940" y="52070"/>
                    </a:cubicBezTo>
                    <a:cubicBezTo>
                      <a:pt x="38100" y="35560"/>
                      <a:pt x="52070" y="22860"/>
                      <a:pt x="69850" y="15240"/>
                    </a:cubicBezTo>
                    <a:cubicBezTo>
                      <a:pt x="91440" y="6350"/>
                      <a:pt x="125730" y="0"/>
                      <a:pt x="151130" y="7620"/>
                    </a:cubicBezTo>
                    <a:cubicBezTo>
                      <a:pt x="175260" y="13970"/>
                      <a:pt x="203200" y="35560"/>
                      <a:pt x="217170" y="54610"/>
                    </a:cubicBezTo>
                    <a:cubicBezTo>
                      <a:pt x="228600" y="69850"/>
                      <a:pt x="236220" y="106680"/>
                      <a:pt x="236220" y="106680"/>
                    </a:cubicBezTo>
                  </a:path>
                </a:pathLst>
              </a:custGeom>
              <a:solidFill>
                <a:srgbClr val="88A3CE"/>
              </a:solidFill>
              <a:ln cap="sq">
                <a:noFill/>
                <a:prstDash val="solid"/>
                <a:miter/>
              </a:ln>
            </p:spPr>
          </p:sp>
        </p:grpSp>
      </p:grpSp>
      <p:sp>
        <p:nvSpPr>
          <p:cNvPr id="26" name="Freeform 26"/>
          <p:cNvSpPr/>
          <p:nvPr/>
        </p:nvSpPr>
        <p:spPr>
          <a:xfrm>
            <a:off x="15412853" y="-367037"/>
            <a:ext cx="3692894" cy="2316452"/>
          </a:xfrm>
          <a:custGeom>
            <a:avLst/>
            <a:gdLst/>
            <a:ahLst/>
            <a:cxnLst/>
            <a:rect l="l" t="t" r="r" b="b"/>
            <a:pathLst>
              <a:path w="3692894" h="2316452">
                <a:moveTo>
                  <a:pt x="0" y="0"/>
                </a:moveTo>
                <a:lnTo>
                  <a:pt x="3692894" y="0"/>
                </a:lnTo>
                <a:lnTo>
                  <a:pt x="3692894" y="2316451"/>
                </a:lnTo>
                <a:lnTo>
                  <a:pt x="0" y="2316451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27" name="Freeform 27"/>
          <p:cNvSpPr/>
          <p:nvPr/>
        </p:nvSpPr>
        <p:spPr>
          <a:xfrm rot="-1008282" flipH="1">
            <a:off x="15390590" y="2224730"/>
            <a:ext cx="2659752" cy="3491322"/>
          </a:xfrm>
          <a:custGeom>
            <a:avLst/>
            <a:gdLst/>
            <a:ahLst/>
            <a:cxnLst/>
            <a:rect l="l" t="t" r="r" b="b"/>
            <a:pathLst>
              <a:path w="2659752" h="3491322">
                <a:moveTo>
                  <a:pt x="2659753" y="0"/>
                </a:moveTo>
                <a:lnTo>
                  <a:pt x="0" y="0"/>
                </a:lnTo>
                <a:lnTo>
                  <a:pt x="0" y="3491322"/>
                </a:lnTo>
                <a:lnTo>
                  <a:pt x="2659753" y="3491322"/>
                </a:lnTo>
                <a:lnTo>
                  <a:pt x="2659753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28" name="TextBox 28"/>
          <p:cNvSpPr txBox="1"/>
          <p:nvPr/>
        </p:nvSpPr>
        <p:spPr>
          <a:xfrm>
            <a:off x="2704174" y="2349348"/>
            <a:ext cx="12153846" cy="19941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14"/>
              </a:lnSpc>
            </a:pPr>
            <a:r>
              <a:rPr lang="en-US" sz="5724">
                <a:solidFill>
                  <a:srgbClr val="3B365F"/>
                </a:solidFill>
                <a:latin typeface="TAN Headline"/>
                <a:ea typeface="TAN Headline"/>
                <a:cs typeface="TAN Headline"/>
                <a:sym typeface="TAN Headline"/>
              </a:rPr>
              <a:t>Voice Based Patient Call System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5195709" y="1019056"/>
            <a:ext cx="7170777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3B365F"/>
                </a:solidFill>
                <a:latin typeface="TAN Headline"/>
                <a:ea typeface="TAN Headline"/>
                <a:cs typeface="TAN Headline"/>
                <a:sym typeface="TAN Headline"/>
              </a:rPr>
              <a:t>Infosys Springboard Internship 5.0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2906415" y="8034020"/>
            <a:ext cx="2763083" cy="1471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TAN Headline"/>
                <a:ea typeface="TAN Headline"/>
                <a:cs typeface="TAN Headline"/>
                <a:sym typeface="TAN Headline"/>
              </a:rPr>
              <a:t>Details-</a:t>
            </a:r>
          </a:p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TAN Headline"/>
                <a:ea typeface="TAN Headline"/>
                <a:cs typeface="TAN Headline"/>
                <a:sym typeface="TAN Headline"/>
              </a:rPr>
              <a:t>Ritesh G Patil</a:t>
            </a:r>
          </a:p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TAN Headline"/>
                <a:ea typeface="TAN Headline"/>
                <a:cs typeface="TAN Headline"/>
                <a:sym typeface="TAN Headline"/>
              </a:rPr>
              <a:t>B3 batch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2201589" y="8281670"/>
            <a:ext cx="2205157" cy="9766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TAN Headline"/>
                <a:ea typeface="TAN Headline"/>
                <a:cs typeface="TAN Headline"/>
                <a:sym typeface="TAN Headline"/>
              </a:rPr>
              <a:t>Mentor-</a:t>
            </a:r>
          </a:p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TAN Headline"/>
                <a:ea typeface="TAN Headline"/>
                <a:cs typeface="TAN Headline"/>
                <a:sym typeface="TAN Headline"/>
              </a:rPr>
              <a:t>Ms.Shilpee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801850" y="1513724"/>
            <a:ext cx="8486150" cy="8773276"/>
          </a:xfrm>
          <a:custGeom>
            <a:avLst/>
            <a:gdLst/>
            <a:ahLst/>
            <a:cxnLst/>
            <a:rect l="l" t="t" r="r" b="b"/>
            <a:pathLst>
              <a:path w="8486150" h="8773276">
                <a:moveTo>
                  <a:pt x="0" y="0"/>
                </a:moveTo>
                <a:lnTo>
                  <a:pt x="8486150" y="0"/>
                </a:lnTo>
                <a:lnTo>
                  <a:pt x="8486150" y="8773276"/>
                </a:lnTo>
                <a:lnTo>
                  <a:pt x="0" y="87732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0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28700" y="1028700"/>
            <a:ext cx="14130102" cy="8635383"/>
            <a:chOff x="0" y="0"/>
            <a:chExt cx="18840136" cy="11513844"/>
          </a:xfrm>
        </p:grpSpPr>
        <p:sp>
          <p:nvSpPr>
            <p:cNvPr id="4" name="Freeform 4"/>
            <p:cNvSpPr/>
            <p:nvPr/>
          </p:nvSpPr>
          <p:spPr>
            <a:xfrm>
              <a:off x="4465320" y="3261031"/>
              <a:ext cx="7697755" cy="5486400"/>
            </a:xfrm>
            <a:custGeom>
              <a:avLst/>
              <a:gdLst/>
              <a:ahLst/>
              <a:cxnLst/>
              <a:rect l="l" t="t" r="r" b="b"/>
              <a:pathLst>
                <a:path w="7697755" h="5486400">
                  <a:moveTo>
                    <a:pt x="0" y="0"/>
                  </a:moveTo>
                  <a:lnTo>
                    <a:pt x="7697755" y="0"/>
                  </a:lnTo>
                  <a:lnTo>
                    <a:pt x="7697755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TextBox 5"/>
            <p:cNvSpPr txBox="1"/>
            <p:nvPr/>
          </p:nvSpPr>
          <p:spPr>
            <a:xfrm>
              <a:off x="6723554" y="5029930"/>
              <a:ext cx="3181287" cy="29060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423"/>
                </a:lnSpc>
              </a:pPr>
              <a:r>
                <a:rPr lang="en-US" sz="3159">
                  <a:solidFill>
                    <a:srgbClr val="000000"/>
                  </a:solidFill>
                  <a:latin typeface="TAN Headline"/>
                  <a:ea typeface="TAN Headline"/>
                  <a:cs typeface="TAN Headline"/>
                  <a:sym typeface="TAN Headline"/>
                </a:rPr>
                <a:t>Future </a:t>
              </a:r>
            </a:p>
            <a:p>
              <a:pPr algn="ctr">
                <a:lnSpc>
                  <a:spcPts val="4423"/>
                </a:lnSpc>
              </a:pPr>
              <a:r>
                <a:rPr lang="en-US" sz="3159">
                  <a:solidFill>
                    <a:srgbClr val="000000"/>
                  </a:solidFill>
                  <a:latin typeface="TAN Headline"/>
                  <a:ea typeface="TAN Headline"/>
                  <a:cs typeface="TAN Headline"/>
                  <a:sym typeface="TAN Headline"/>
                </a:rPr>
                <a:t>Scope and</a:t>
              </a:r>
            </a:p>
            <a:p>
              <a:pPr algn="ctr">
                <a:lnSpc>
                  <a:spcPts val="4423"/>
                </a:lnSpc>
              </a:pPr>
              <a:r>
                <a:rPr lang="en-US" sz="3159">
                  <a:solidFill>
                    <a:srgbClr val="000000"/>
                  </a:solidFill>
                  <a:latin typeface="TAN Headline"/>
                  <a:ea typeface="TAN Headline"/>
                  <a:cs typeface="TAN Headline"/>
                  <a:sym typeface="TAN Headline"/>
                </a:rPr>
                <a:t> Roadmap</a:t>
              </a:r>
            </a:p>
            <a:p>
              <a:pPr algn="ctr">
                <a:lnSpc>
                  <a:spcPts val="4423"/>
                </a:lnSpc>
                <a:spcBef>
                  <a:spcPct val="0"/>
                </a:spcBef>
              </a:pPr>
              <a:endParaRPr lang="en-US" sz="3159">
                <a:solidFill>
                  <a:srgbClr val="000000"/>
                </a:solidFill>
                <a:latin typeface="TAN Headline"/>
                <a:ea typeface="TAN Headline"/>
                <a:cs typeface="TAN Headline"/>
                <a:sym typeface="TAN Headline"/>
              </a:endParaRPr>
            </a:p>
          </p:txBody>
        </p:sp>
        <p:sp>
          <p:nvSpPr>
            <p:cNvPr id="6" name="Freeform 6"/>
            <p:cNvSpPr/>
            <p:nvPr/>
          </p:nvSpPr>
          <p:spPr>
            <a:xfrm rot="8337409">
              <a:off x="4625158" y="8693601"/>
              <a:ext cx="4162339" cy="1657368"/>
            </a:xfrm>
            <a:custGeom>
              <a:avLst/>
              <a:gdLst/>
              <a:ahLst/>
              <a:cxnLst/>
              <a:rect l="l" t="t" r="r" b="b"/>
              <a:pathLst>
                <a:path w="4162339" h="1657368">
                  <a:moveTo>
                    <a:pt x="0" y="0"/>
                  </a:moveTo>
                  <a:lnTo>
                    <a:pt x="4162339" y="0"/>
                  </a:lnTo>
                  <a:lnTo>
                    <a:pt x="4162339" y="1657368"/>
                  </a:lnTo>
                  <a:lnTo>
                    <a:pt x="0" y="1657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 rot="-2576605">
              <a:off x="8623357" y="1188745"/>
              <a:ext cx="4137832" cy="1647609"/>
            </a:xfrm>
            <a:custGeom>
              <a:avLst/>
              <a:gdLst/>
              <a:ahLst/>
              <a:cxnLst/>
              <a:rect l="l" t="t" r="r" b="b"/>
              <a:pathLst>
                <a:path w="4137832" h="1647609">
                  <a:moveTo>
                    <a:pt x="0" y="0"/>
                  </a:moveTo>
                  <a:lnTo>
                    <a:pt x="4137832" y="0"/>
                  </a:lnTo>
                  <a:lnTo>
                    <a:pt x="4137832" y="1647609"/>
                  </a:lnTo>
                  <a:lnTo>
                    <a:pt x="0" y="16476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 rot="1403173">
              <a:off x="11763557" y="7006329"/>
              <a:ext cx="4335688" cy="1726392"/>
            </a:xfrm>
            <a:custGeom>
              <a:avLst/>
              <a:gdLst/>
              <a:ahLst/>
              <a:cxnLst/>
              <a:rect l="l" t="t" r="r" b="b"/>
              <a:pathLst>
                <a:path w="4335688" h="1726392">
                  <a:moveTo>
                    <a:pt x="0" y="0"/>
                  </a:moveTo>
                  <a:lnTo>
                    <a:pt x="4335687" y="0"/>
                  </a:lnTo>
                  <a:lnTo>
                    <a:pt x="4335687" y="1726392"/>
                  </a:lnTo>
                  <a:lnTo>
                    <a:pt x="0" y="17263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" name="Freeform 9"/>
            <p:cNvSpPr/>
            <p:nvPr/>
          </p:nvSpPr>
          <p:spPr>
            <a:xfrm rot="-9576426">
              <a:off x="1367761" y="3737891"/>
              <a:ext cx="4047531" cy="1611653"/>
            </a:xfrm>
            <a:custGeom>
              <a:avLst/>
              <a:gdLst/>
              <a:ahLst/>
              <a:cxnLst/>
              <a:rect l="l" t="t" r="r" b="b"/>
              <a:pathLst>
                <a:path w="4047531" h="1611653">
                  <a:moveTo>
                    <a:pt x="0" y="0"/>
                  </a:moveTo>
                  <a:lnTo>
                    <a:pt x="4047531" y="0"/>
                  </a:lnTo>
                  <a:lnTo>
                    <a:pt x="4047531" y="1611653"/>
                  </a:lnTo>
                  <a:lnTo>
                    <a:pt x="0" y="16116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" name="TextBox 10"/>
            <p:cNvSpPr txBox="1"/>
            <p:nvPr/>
          </p:nvSpPr>
          <p:spPr>
            <a:xfrm>
              <a:off x="446980" y="1757257"/>
              <a:ext cx="3609181" cy="19625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19"/>
                </a:lnSpc>
              </a:pPr>
              <a:r>
                <a:rPr lang="en-US" sz="2799">
                  <a:solidFill>
                    <a:srgbClr val="000000"/>
                  </a:solidFill>
                  <a:latin typeface="Coco Gothic"/>
                  <a:ea typeface="Coco Gothic"/>
                  <a:cs typeface="Coco Gothic"/>
                  <a:sym typeface="Coco Gothic"/>
                </a:rPr>
                <a:t>Integration with </a:t>
              </a:r>
            </a:p>
            <a:p>
              <a:pPr algn="ctr">
                <a:lnSpc>
                  <a:spcPts val="3919"/>
                </a:lnSpc>
              </a:pPr>
              <a:r>
                <a:rPr lang="en-US" sz="2799">
                  <a:solidFill>
                    <a:srgbClr val="000000"/>
                  </a:solidFill>
                  <a:latin typeface="Coco Gothic"/>
                  <a:ea typeface="Coco Gothic"/>
                  <a:cs typeface="Coco Gothic"/>
                  <a:sym typeface="Coco Gothic"/>
                </a:rPr>
                <a:t>Wearables</a:t>
              </a:r>
            </a:p>
            <a:p>
              <a:pPr algn="ctr">
                <a:lnSpc>
                  <a:spcPts val="3919"/>
                </a:lnSpc>
                <a:spcBef>
                  <a:spcPct val="0"/>
                </a:spcBef>
              </a:pPr>
              <a:endParaRPr lang="en-US" sz="2799">
                <a:solidFill>
                  <a:srgbClr val="000000"/>
                </a:solidFill>
                <a:latin typeface="Coco Gothic"/>
                <a:ea typeface="Coco Gothic"/>
                <a:cs typeface="Coco Gothic"/>
                <a:sym typeface="Coco Gothic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12585796" y="1653563"/>
              <a:ext cx="4244816" cy="6417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19"/>
                </a:lnSpc>
                <a:spcBef>
                  <a:spcPct val="0"/>
                </a:spcBef>
              </a:pPr>
              <a:r>
                <a:rPr lang="en-US" sz="2799">
                  <a:solidFill>
                    <a:srgbClr val="000000"/>
                  </a:solidFill>
                  <a:latin typeface="Coco Gothic"/>
                  <a:ea typeface="Coco Gothic"/>
                  <a:cs typeface="Coco Gothic"/>
                  <a:sym typeface="Coco Gothic"/>
                </a:rPr>
                <a:t>Predictive Analytics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9484249"/>
              <a:ext cx="4465320" cy="13021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19"/>
                </a:lnSpc>
                <a:spcBef>
                  <a:spcPct val="0"/>
                </a:spcBef>
              </a:pPr>
              <a:r>
                <a:rPr lang="en-US" sz="2799">
                  <a:solidFill>
                    <a:srgbClr val="000000"/>
                  </a:solidFill>
                  <a:latin typeface="Coco Gothic"/>
                  <a:ea typeface="Coco Gothic"/>
                  <a:cs typeface="Coco Gothic"/>
                  <a:sym typeface="Coco Gothic"/>
                </a:rPr>
                <a:t>Virtual Assistant for </a:t>
              </a:r>
            </a:p>
            <a:p>
              <a:pPr algn="ctr">
                <a:lnSpc>
                  <a:spcPts val="3919"/>
                </a:lnSpc>
                <a:spcBef>
                  <a:spcPct val="0"/>
                </a:spcBef>
              </a:pPr>
              <a:r>
                <a:rPr lang="en-US" sz="2799">
                  <a:solidFill>
                    <a:srgbClr val="000000"/>
                  </a:solidFill>
                  <a:latin typeface="Coco Gothic"/>
                  <a:ea typeface="Coco Gothic"/>
                  <a:cs typeface="Coco Gothic"/>
                  <a:sym typeface="Coco Gothic"/>
                </a:rPr>
                <a:t>Chronic Conditions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13687428" y="9484249"/>
              <a:ext cx="5152708" cy="6417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19"/>
                </a:lnSpc>
                <a:spcBef>
                  <a:spcPct val="0"/>
                </a:spcBef>
              </a:pPr>
              <a:r>
                <a:rPr lang="en-US" sz="2799">
                  <a:solidFill>
                    <a:srgbClr val="000000"/>
                  </a:solidFill>
                  <a:latin typeface="Coco Gothic"/>
                  <a:ea typeface="Coco Gothic"/>
                  <a:cs typeface="Coco Gothic"/>
                  <a:sym typeface="Coco Gothic"/>
                </a:rPr>
                <a:t>IOT Devices Integration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91004">
            <a:off x="9581993" y="1000174"/>
            <a:ext cx="9743832" cy="10202966"/>
          </a:xfrm>
          <a:custGeom>
            <a:avLst/>
            <a:gdLst/>
            <a:ahLst/>
            <a:cxnLst/>
            <a:rect l="l" t="t" r="r" b="b"/>
            <a:pathLst>
              <a:path w="9743832" h="10202966">
                <a:moveTo>
                  <a:pt x="0" y="0"/>
                </a:moveTo>
                <a:lnTo>
                  <a:pt x="9743832" y="0"/>
                </a:lnTo>
                <a:lnTo>
                  <a:pt x="9743832" y="10202966"/>
                </a:lnTo>
                <a:lnTo>
                  <a:pt x="0" y="102029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5755965">
            <a:off x="-1305642" y="731692"/>
            <a:ext cx="9743832" cy="10202966"/>
          </a:xfrm>
          <a:custGeom>
            <a:avLst/>
            <a:gdLst/>
            <a:ahLst/>
            <a:cxnLst/>
            <a:rect l="l" t="t" r="r" b="b"/>
            <a:pathLst>
              <a:path w="9743832" h="10202966">
                <a:moveTo>
                  <a:pt x="0" y="0"/>
                </a:moveTo>
                <a:lnTo>
                  <a:pt x="9743832" y="0"/>
                </a:lnTo>
                <a:lnTo>
                  <a:pt x="9743832" y="10202966"/>
                </a:lnTo>
                <a:lnTo>
                  <a:pt x="0" y="102029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1844355" y="5705171"/>
            <a:ext cx="14599291" cy="9163657"/>
          </a:xfrm>
          <a:custGeom>
            <a:avLst/>
            <a:gdLst/>
            <a:ahLst/>
            <a:cxnLst/>
            <a:rect l="l" t="t" r="r" b="b"/>
            <a:pathLst>
              <a:path w="14599291" h="9163657">
                <a:moveTo>
                  <a:pt x="14599290" y="0"/>
                </a:moveTo>
                <a:lnTo>
                  <a:pt x="0" y="0"/>
                </a:lnTo>
                <a:lnTo>
                  <a:pt x="0" y="9163658"/>
                </a:lnTo>
                <a:lnTo>
                  <a:pt x="14599290" y="9163658"/>
                </a:lnTo>
                <a:lnTo>
                  <a:pt x="1459929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87407" y="6174334"/>
            <a:ext cx="3531385" cy="3815463"/>
          </a:xfrm>
          <a:custGeom>
            <a:avLst/>
            <a:gdLst/>
            <a:ahLst/>
            <a:cxnLst/>
            <a:rect l="l" t="t" r="r" b="b"/>
            <a:pathLst>
              <a:path w="3531385" h="3815463">
                <a:moveTo>
                  <a:pt x="0" y="0"/>
                </a:moveTo>
                <a:lnTo>
                  <a:pt x="3531386" y="0"/>
                </a:lnTo>
                <a:lnTo>
                  <a:pt x="3531386" y="3815463"/>
                </a:lnTo>
                <a:lnTo>
                  <a:pt x="0" y="381546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>
            <a:off x="12543402" y="6083768"/>
            <a:ext cx="3531385" cy="3815463"/>
          </a:xfrm>
          <a:custGeom>
            <a:avLst/>
            <a:gdLst/>
            <a:ahLst/>
            <a:cxnLst/>
            <a:rect l="l" t="t" r="r" b="b"/>
            <a:pathLst>
              <a:path w="3531385" h="3815463">
                <a:moveTo>
                  <a:pt x="3531386" y="0"/>
                </a:moveTo>
                <a:lnTo>
                  <a:pt x="0" y="0"/>
                </a:lnTo>
                <a:lnTo>
                  <a:pt x="0" y="3815463"/>
                </a:lnTo>
                <a:lnTo>
                  <a:pt x="3531386" y="3815463"/>
                </a:lnTo>
                <a:lnTo>
                  <a:pt x="3531386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436655" y="1657320"/>
            <a:ext cx="3778768" cy="3807323"/>
          </a:xfrm>
          <a:custGeom>
            <a:avLst/>
            <a:gdLst/>
            <a:ahLst/>
            <a:cxnLst/>
            <a:rect l="l" t="t" r="r" b="b"/>
            <a:pathLst>
              <a:path w="3778768" h="3807323">
                <a:moveTo>
                  <a:pt x="0" y="0"/>
                </a:moveTo>
                <a:lnTo>
                  <a:pt x="3778768" y="0"/>
                </a:lnTo>
                <a:lnTo>
                  <a:pt x="3778768" y="3807323"/>
                </a:lnTo>
                <a:lnTo>
                  <a:pt x="0" y="380732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538390" y="606533"/>
            <a:ext cx="1828678" cy="1399770"/>
          </a:xfrm>
          <a:custGeom>
            <a:avLst/>
            <a:gdLst/>
            <a:ahLst/>
            <a:cxnLst/>
            <a:rect l="l" t="t" r="r" b="b"/>
            <a:pathLst>
              <a:path w="1828678" h="1399770">
                <a:moveTo>
                  <a:pt x="0" y="0"/>
                </a:moveTo>
                <a:lnTo>
                  <a:pt x="1828678" y="0"/>
                </a:lnTo>
                <a:lnTo>
                  <a:pt x="1828678" y="1399770"/>
                </a:lnTo>
                <a:lnTo>
                  <a:pt x="0" y="139977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4460558" y="573066"/>
            <a:ext cx="627698" cy="634365"/>
            <a:chOff x="0" y="0"/>
            <a:chExt cx="836930" cy="845820"/>
          </a:xfrm>
        </p:grpSpPr>
        <p:sp>
          <p:nvSpPr>
            <p:cNvPr id="10" name="Freeform 10"/>
            <p:cNvSpPr/>
            <p:nvPr/>
          </p:nvSpPr>
          <p:spPr>
            <a:xfrm>
              <a:off x="45720" y="48260"/>
              <a:ext cx="746760" cy="748030"/>
            </a:xfrm>
            <a:custGeom>
              <a:avLst/>
              <a:gdLst/>
              <a:ahLst/>
              <a:cxnLst/>
              <a:rect l="l" t="t" r="r" b="b"/>
              <a:pathLst>
                <a:path w="746760" h="748030">
                  <a:moveTo>
                    <a:pt x="541020" y="712470"/>
                  </a:moveTo>
                  <a:cubicBezTo>
                    <a:pt x="17780" y="205740"/>
                    <a:pt x="15240" y="201930"/>
                    <a:pt x="10160" y="186690"/>
                  </a:cubicBezTo>
                  <a:cubicBezTo>
                    <a:pt x="3810" y="163830"/>
                    <a:pt x="0" y="124460"/>
                    <a:pt x="8890" y="99060"/>
                  </a:cubicBezTo>
                  <a:cubicBezTo>
                    <a:pt x="16510" y="72390"/>
                    <a:pt x="38100" y="44450"/>
                    <a:pt x="59690" y="27940"/>
                  </a:cubicBezTo>
                  <a:cubicBezTo>
                    <a:pt x="82550" y="11430"/>
                    <a:pt x="116840" y="1270"/>
                    <a:pt x="143510" y="2540"/>
                  </a:cubicBezTo>
                  <a:cubicBezTo>
                    <a:pt x="171450" y="3810"/>
                    <a:pt x="207010" y="20320"/>
                    <a:pt x="226060" y="33020"/>
                  </a:cubicBezTo>
                  <a:cubicBezTo>
                    <a:pt x="240030" y="43180"/>
                    <a:pt x="247650" y="52070"/>
                    <a:pt x="255270" y="66040"/>
                  </a:cubicBezTo>
                  <a:cubicBezTo>
                    <a:pt x="266700" y="87630"/>
                    <a:pt x="275590" y="128270"/>
                    <a:pt x="275590" y="151130"/>
                  </a:cubicBezTo>
                  <a:cubicBezTo>
                    <a:pt x="275590" y="168910"/>
                    <a:pt x="273050" y="180340"/>
                    <a:pt x="265430" y="194310"/>
                  </a:cubicBezTo>
                  <a:cubicBezTo>
                    <a:pt x="254000" y="215900"/>
                    <a:pt x="229870" y="246380"/>
                    <a:pt x="205740" y="259080"/>
                  </a:cubicBezTo>
                  <a:cubicBezTo>
                    <a:pt x="181610" y="273050"/>
                    <a:pt x="143510" y="276860"/>
                    <a:pt x="120650" y="275590"/>
                  </a:cubicBezTo>
                  <a:cubicBezTo>
                    <a:pt x="102870" y="274320"/>
                    <a:pt x="91440" y="270510"/>
                    <a:pt x="77470" y="261620"/>
                  </a:cubicBezTo>
                  <a:cubicBezTo>
                    <a:pt x="57150" y="250190"/>
                    <a:pt x="27940" y="224790"/>
                    <a:pt x="16510" y="199390"/>
                  </a:cubicBezTo>
                  <a:cubicBezTo>
                    <a:pt x="3810" y="175260"/>
                    <a:pt x="0" y="139700"/>
                    <a:pt x="5080" y="113030"/>
                  </a:cubicBezTo>
                  <a:cubicBezTo>
                    <a:pt x="10160" y="86360"/>
                    <a:pt x="27940" y="55880"/>
                    <a:pt x="48260" y="36830"/>
                  </a:cubicBezTo>
                  <a:cubicBezTo>
                    <a:pt x="69850" y="19050"/>
                    <a:pt x="105410" y="6350"/>
                    <a:pt x="129540" y="2540"/>
                  </a:cubicBezTo>
                  <a:cubicBezTo>
                    <a:pt x="146050" y="0"/>
                    <a:pt x="157480" y="1270"/>
                    <a:pt x="173990" y="6350"/>
                  </a:cubicBezTo>
                  <a:cubicBezTo>
                    <a:pt x="195580" y="13970"/>
                    <a:pt x="214630" y="27940"/>
                    <a:pt x="246380" y="54610"/>
                  </a:cubicBezTo>
                  <a:cubicBezTo>
                    <a:pt x="337820" y="129540"/>
                    <a:pt x="645160" y="457200"/>
                    <a:pt x="708660" y="537210"/>
                  </a:cubicBezTo>
                  <a:cubicBezTo>
                    <a:pt x="726440" y="560070"/>
                    <a:pt x="734060" y="566420"/>
                    <a:pt x="739140" y="585470"/>
                  </a:cubicBezTo>
                  <a:cubicBezTo>
                    <a:pt x="745490" y="609600"/>
                    <a:pt x="746760" y="646430"/>
                    <a:pt x="736600" y="671830"/>
                  </a:cubicBezTo>
                  <a:cubicBezTo>
                    <a:pt x="726440" y="695960"/>
                    <a:pt x="698500" y="722630"/>
                    <a:pt x="676910" y="734060"/>
                  </a:cubicBezTo>
                  <a:cubicBezTo>
                    <a:pt x="659130" y="744220"/>
                    <a:pt x="641350" y="748030"/>
                    <a:pt x="621030" y="746760"/>
                  </a:cubicBezTo>
                  <a:cubicBezTo>
                    <a:pt x="595630" y="744220"/>
                    <a:pt x="541020" y="712470"/>
                    <a:pt x="541020" y="712470"/>
                  </a:cubicBezTo>
                </a:path>
              </a:pathLst>
            </a:custGeom>
            <a:solidFill>
              <a:srgbClr val="88A3C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11" name="Group 11"/>
          <p:cNvGrpSpPr/>
          <p:nvPr/>
        </p:nvGrpSpPr>
        <p:grpSpPr>
          <a:xfrm>
            <a:off x="5068253" y="483531"/>
            <a:ext cx="296228" cy="615315"/>
            <a:chOff x="0" y="0"/>
            <a:chExt cx="394970" cy="820420"/>
          </a:xfrm>
        </p:grpSpPr>
        <p:sp>
          <p:nvSpPr>
            <p:cNvPr id="12" name="Freeform 12"/>
            <p:cNvSpPr/>
            <p:nvPr/>
          </p:nvSpPr>
          <p:spPr>
            <a:xfrm>
              <a:off x="48260" y="49530"/>
              <a:ext cx="311150" cy="722630"/>
            </a:xfrm>
            <a:custGeom>
              <a:avLst/>
              <a:gdLst/>
              <a:ahLst/>
              <a:cxnLst/>
              <a:rect l="l" t="t" r="r" b="b"/>
              <a:pathLst>
                <a:path w="311150" h="722630">
                  <a:moveTo>
                    <a:pt x="66040" y="626110"/>
                  </a:moveTo>
                  <a:cubicBezTo>
                    <a:pt x="2540" y="208280"/>
                    <a:pt x="11430" y="87630"/>
                    <a:pt x="33020" y="48260"/>
                  </a:cubicBezTo>
                  <a:cubicBezTo>
                    <a:pt x="40640" y="31750"/>
                    <a:pt x="49530" y="27940"/>
                    <a:pt x="63500" y="20320"/>
                  </a:cubicBezTo>
                  <a:cubicBezTo>
                    <a:pt x="83820" y="10160"/>
                    <a:pt x="118110" y="0"/>
                    <a:pt x="143510" y="2540"/>
                  </a:cubicBezTo>
                  <a:cubicBezTo>
                    <a:pt x="168910" y="5080"/>
                    <a:pt x="199390" y="19050"/>
                    <a:pt x="218440" y="36830"/>
                  </a:cubicBezTo>
                  <a:cubicBezTo>
                    <a:pt x="237490" y="53340"/>
                    <a:pt x="252730" y="82550"/>
                    <a:pt x="257810" y="107950"/>
                  </a:cubicBezTo>
                  <a:cubicBezTo>
                    <a:pt x="261620" y="133350"/>
                    <a:pt x="256540" y="166370"/>
                    <a:pt x="245110" y="189230"/>
                  </a:cubicBezTo>
                  <a:cubicBezTo>
                    <a:pt x="232410" y="212090"/>
                    <a:pt x="204470" y="234950"/>
                    <a:pt x="185420" y="246380"/>
                  </a:cubicBezTo>
                  <a:cubicBezTo>
                    <a:pt x="172720" y="254000"/>
                    <a:pt x="161290" y="256540"/>
                    <a:pt x="146050" y="257810"/>
                  </a:cubicBezTo>
                  <a:cubicBezTo>
                    <a:pt x="124460" y="257810"/>
                    <a:pt x="85090" y="250190"/>
                    <a:pt x="66040" y="240030"/>
                  </a:cubicBezTo>
                  <a:cubicBezTo>
                    <a:pt x="52070" y="233680"/>
                    <a:pt x="43180" y="226060"/>
                    <a:pt x="34290" y="214630"/>
                  </a:cubicBezTo>
                  <a:cubicBezTo>
                    <a:pt x="20320" y="196850"/>
                    <a:pt x="6350" y="160020"/>
                    <a:pt x="2540" y="138430"/>
                  </a:cubicBezTo>
                  <a:cubicBezTo>
                    <a:pt x="0" y="123190"/>
                    <a:pt x="1270" y="111760"/>
                    <a:pt x="7620" y="96520"/>
                  </a:cubicBezTo>
                  <a:cubicBezTo>
                    <a:pt x="13970" y="76200"/>
                    <a:pt x="31750" y="44450"/>
                    <a:pt x="52070" y="29210"/>
                  </a:cubicBezTo>
                  <a:cubicBezTo>
                    <a:pt x="72390" y="12700"/>
                    <a:pt x="107950" y="3810"/>
                    <a:pt x="129540" y="1270"/>
                  </a:cubicBezTo>
                  <a:cubicBezTo>
                    <a:pt x="146050" y="0"/>
                    <a:pt x="156210" y="2540"/>
                    <a:pt x="171450" y="7620"/>
                  </a:cubicBezTo>
                  <a:cubicBezTo>
                    <a:pt x="191770" y="16510"/>
                    <a:pt x="222250" y="35560"/>
                    <a:pt x="236220" y="57150"/>
                  </a:cubicBezTo>
                  <a:cubicBezTo>
                    <a:pt x="251460" y="78740"/>
                    <a:pt x="260350" y="110490"/>
                    <a:pt x="259080" y="135890"/>
                  </a:cubicBezTo>
                  <a:cubicBezTo>
                    <a:pt x="257810" y="161290"/>
                    <a:pt x="227330" y="210820"/>
                    <a:pt x="229870" y="212090"/>
                  </a:cubicBezTo>
                  <a:cubicBezTo>
                    <a:pt x="231140" y="213360"/>
                    <a:pt x="243840" y="182880"/>
                    <a:pt x="250190" y="185420"/>
                  </a:cubicBezTo>
                  <a:cubicBezTo>
                    <a:pt x="273050" y="191770"/>
                    <a:pt x="311150" y="562610"/>
                    <a:pt x="294640" y="636270"/>
                  </a:cubicBezTo>
                  <a:cubicBezTo>
                    <a:pt x="289560" y="661670"/>
                    <a:pt x="280670" y="670560"/>
                    <a:pt x="266700" y="684530"/>
                  </a:cubicBezTo>
                  <a:cubicBezTo>
                    <a:pt x="248920" y="701040"/>
                    <a:pt x="217170" y="717550"/>
                    <a:pt x="190500" y="720090"/>
                  </a:cubicBezTo>
                  <a:cubicBezTo>
                    <a:pt x="165100" y="722630"/>
                    <a:pt x="132080" y="712470"/>
                    <a:pt x="110490" y="695960"/>
                  </a:cubicBezTo>
                  <a:cubicBezTo>
                    <a:pt x="90170" y="680720"/>
                    <a:pt x="66040" y="626110"/>
                    <a:pt x="66040" y="626110"/>
                  </a:cubicBezTo>
                </a:path>
              </a:pathLst>
            </a:custGeom>
            <a:solidFill>
              <a:srgbClr val="88A3C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13" name="Group 13"/>
          <p:cNvGrpSpPr/>
          <p:nvPr/>
        </p:nvGrpSpPr>
        <p:grpSpPr>
          <a:xfrm>
            <a:off x="4470082" y="1228386"/>
            <a:ext cx="592455" cy="303847"/>
            <a:chOff x="0" y="0"/>
            <a:chExt cx="789940" cy="405130"/>
          </a:xfrm>
        </p:grpSpPr>
        <p:sp>
          <p:nvSpPr>
            <p:cNvPr id="14" name="Freeform 14"/>
            <p:cNvSpPr/>
            <p:nvPr/>
          </p:nvSpPr>
          <p:spPr>
            <a:xfrm>
              <a:off x="48260" y="48260"/>
              <a:ext cx="692150" cy="309880"/>
            </a:xfrm>
            <a:custGeom>
              <a:avLst/>
              <a:gdLst/>
              <a:ahLst/>
              <a:cxnLst/>
              <a:rect l="l" t="t" r="r" b="b"/>
              <a:pathLst>
                <a:path w="692150" h="309880">
                  <a:moveTo>
                    <a:pt x="553720" y="278130"/>
                  </a:moveTo>
                  <a:cubicBezTo>
                    <a:pt x="351790" y="256540"/>
                    <a:pt x="271780" y="250190"/>
                    <a:pt x="234950" y="262890"/>
                  </a:cubicBezTo>
                  <a:cubicBezTo>
                    <a:pt x="214630" y="270510"/>
                    <a:pt x="210820" y="288290"/>
                    <a:pt x="191770" y="294640"/>
                  </a:cubicBezTo>
                  <a:cubicBezTo>
                    <a:pt x="170180" y="303530"/>
                    <a:pt x="133350" y="309880"/>
                    <a:pt x="106680" y="303530"/>
                  </a:cubicBezTo>
                  <a:cubicBezTo>
                    <a:pt x="80010" y="297180"/>
                    <a:pt x="49530" y="275590"/>
                    <a:pt x="33020" y="259080"/>
                  </a:cubicBezTo>
                  <a:cubicBezTo>
                    <a:pt x="21590" y="246380"/>
                    <a:pt x="16510" y="234950"/>
                    <a:pt x="11430" y="220980"/>
                  </a:cubicBezTo>
                  <a:cubicBezTo>
                    <a:pt x="6350" y="207010"/>
                    <a:pt x="1270" y="194310"/>
                    <a:pt x="2540" y="177800"/>
                  </a:cubicBezTo>
                  <a:cubicBezTo>
                    <a:pt x="3810" y="154940"/>
                    <a:pt x="10160" y="118110"/>
                    <a:pt x="26670" y="95250"/>
                  </a:cubicBezTo>
                  <a:cubicBezTo>
                    <a:pt x="41910" y="73660"/>
                    <a:pt x="69850" y="52070"/>
                    <a:pt x="95250" y="44450"/>
                  </a:cubicBezTo>
                  <a:cubicBezTo>
                    <a:pt x="120650" y="35560"/>
                    <a:pt x="158750" y="39370"/>
                    <a:pt x="181610" y="45720"/>
                  </a:cubicBezTo>
                  <a:cubicBezTo>
                    <a:pt x="196850" y="49530"/>
                    <a:pt x="207010" y="54610"/>
                    <a:pt x="219710" y="66040"/>
                  </a:cubicBezTo>
                  <a:cubicBezTo>
                    <a:pt x="236220" y="81280"/>
                    <a:pt x="260350" y="111760"/>
                    <a:pt x="266700" y="137160"/>
                  </a:cubicBezTo>
                  <a:cubicBezTo>
                    <a:pt x="274320" y="163830"/>
                    <a:pt x="271780" y="198120"/>
                    <a:pt x="261620" y="223520"/>
                  </a:cubicBezTo>
                  <a:cubicBezTo>
                    <a:pt x="251460" y="248920"/>
                    <a:pt x="228600" y="274320"/>
                    <a:pt x="205740" y="288290"/>
                  </a:cubicBezTo>
                  <a:cubicBezTo>
                    <a:pt x="181610" y="302260"/>
                    <a:pt x="148590" y="309880"/>
                    <a:pt x="120650" y="306070"/>
                  </a:cubicBezTo>
                  <a:cubicBezTo>
                    <a:pt x="93980" y="303530"/>
                    <a:pt x="63500" y="288290"/>
                    <a:pt x="43180" y="269240"/>
                  </a:cubicBezTo>
                  <a:cubicBezTo>
                    <a:pt x="24130" y="250190"/>
                    <a:pt x="8890" y="215900"/>
                    <a:pt x="3810" y="193040"/>
                  </a:cubicBezTo>
                  <a:cubicBezTo>
                    <a:pt x="0" y="176530"/>
                    <a:pt x="0" y="165100"/>
                    <a:pt x="3810" y="148590"/>
                  </a:cubicBezTo>
                  <a:cubicBezTo>
                    <a:pt x="10160" y="127000"/>
                    <a:pt x="29210" y="93980"/>
                    <a:pt x="45720" y="73660"/>
                  </a:cubicBezTo>
                  <a:cubicBezTo>
                    <a:pt x="59690" y="55880"/>
                    <a:pt x="71120" y="43180"/>
                    <a:pt x="93980" y="31750"/>
                  </a:cubicBezTo>
                  <a:cubicBezTo>
                    <a:pt x="132080" y="13970"/>
                    <a:pt x="207010" y="6350"/>
                    <a:pt x="264160" y="2540"/>
                  </a:cubicBezTo>
                  <a:cubicBezTo>
                    <a:pt x="322580" y="0"/>
                    <a:pt x="383540" y="7620"/>
                    <a:pt x="441960" y="15240"/>
                  </a:cubicBezTo>
                  <a:cubicBezTo>
                    <a:pt x="501650" y="22860"/>
                    <a:pt x="575310" y="27940"/>
                    <a:pt x="617220" y="49530"/>
                  </a:cubicBezTo>
                  <a:cubicBezTo>
                    <a:pt x="645160" y="63500"/>
                    <a:pt x="666750" y="86360"/>
                    <a:pt x="678180" y="106680"/>
                  </a:cubicBezTo>
                  <a:cubicBezTo>
                    <a:pt x="688340" y="124460"/>
                    <a:pt x="692150" y="143510"/>
                    <a:pt x="690880" y="162560"/>
                  </a:cubicBezTo>
                  <a:cubicBezTo>
                    <a:pt x="688340" y="186690"/>
                    <a:pt x="674370" y="222250"/>
                    <a:pt x="657860" y="241300"/>
                  </a:cubicBezTo>
                  <a:cubicBezTo>
                    <a:pt x="645160" y="256540"/>
                    <a:pt x="627380" y="266700"/>
                    <a:pt x="610870" y="273050"/>
                  </a:cubicBezTo>
                  <a:cubicBezTo>
                    <a:pt x="593090" y="278130"/>
                    <a:pt x="553720" y="278130"/>
                    <a:pt x="553720" y="278130"/>
                  </a:cubicBezTo>
                </a:path>
              </a:pathLst>
            </a:custGeom>
            <a:solidFill>
              <a:srgbClr val="88A3C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15" name="Group 15"/>
          <p:cNvGrpSpPr/>
          <p:nvPr/>
        </p:nvGrpSpPr>
        <p:grpSpPr>
          <a:xfrm rot="-5466542">
            <a:off x="13171488" y="957477"/>
            <a:ext cx="552469" cy="522858"/>
            <a:chOff x="0" y="0"/>
            <a:chExt cx="900430" cy="852170"/>
          </a:xfrm>
        </p:grpSpPr>
        <p:sp>
          <p:nvSpPr>
            <p:cNvPr id="16" name="Freeform 16"/>
            <p:cNvSpPr/>
            <p:nvPr/>
          </p:nvSpPr>
          <p:spPr>
            <a:xfrm>
              <a:off x="45720" y="48260"/>
              <a:ext cx="807720" cy="755650"/>
            </a:xfrm>
            <a:custGeom>
              <a:avLst/>
              <a:gdLst/>
              <a:ahLst/>
              <a:cxnLst/>
              <a:rect l="l" t="t" r="r" b="b"/>
              <a:pathLst>
                <a:path w="807720" h="755650">
                  <a:moveTo>
                    <a:pt x="208280" y="41910"/>
                  </a:moveTo>
                  <a:cubicBezTo>
                    <a:pt x="571500" y="396240"/>
                    <a:pt x="746760" y="495300"/>
                    <a:pt x="786130" y="544830"/>
                  </a:cubicBezTo>
                  <a:cubicBezTo>
                    <a:pt x="798830" y="561340"/>
                    <a:pt x="800100" y="568960"/>
                    <a:pt x="802640" y="585470"/>
                  </a:cubicBezTo>
                  <a:cubicBezTo>
                    <a:pt x="806450" y="608330"/>
                    <a:pt x="805180" y="646430"/>
                    <a:pt x="795020" y="671830"/>
                  </a:cubicBezTo>
                  <a:cubicBezTo>
                    <a:pt x="783590" y="697230"/>
                    <a:pt x="759460" y="722630"/>
                    <a:pt x="735330" y="735330"/>
                  </a:cubicBezTo>
                  <a:cubicBezTo>
                    <a:pt x="711200" y="749300"/>
                    <a:pt x="676910" y="755650"/>
                    <a:pt x="650240" y="750570"/>
                  </a:cubicBezTo>
                  <a:cubicBezTo>
                    <a:pt x="622300" y="746760"/>
                    <a:pt x="591820" y="731520"/>
                    <a:pt x="572770" y="711200"/>
                  </a:cubicBezTo>
                  <a:cubicBezTo>
                    <a:pt x="553720" y="692150"/>
                    <a:pt x="539750" y="655320"/>
                    <a:pt x="534670" y="632460"/>
                  </a:cubicBezTo>
                  <a:cubicBezTo>
                    <a:pt x="532130" y="615950"/>
                    <a:pt x="533400" y="603250"/>
                    <a:pt x="537210" y="589280"/>
                  </a:cubicBezTo>
                  <a:cubicBezTo>
                    <a:pt x="539750" y="574040"/>
                    <a:pt x="543560" y="561340"/>
                    <a:pt x="552450" y="547370"/>
                  </a:cubicBezTo>
                  <a:cubicBezTo>
                    <a:pt x="566420" y="528320"/>
                    <a:pt x="593090" y="501650"/>
                    <a:pt x="618490" y="490220"/>
                  </a:cubicBezTo>
                  <a:cubicBezTo>
                    <a:pt x="643890" y="480060"/>
                    <a:pt x="681990" y="480060"/>
                    <a:pt x="704850" y="485140"/>
                  </a:cubicBezTo>
                  <a:cubicBezTo>
                    <a:pt x="721360" y="487680"/>
                    <a:pt x="731520" y="492760"/>
                    <a:pt x="745490" y="502920"/>
                  </a:cubicBezTo>
                  <a:cubicBezTo>
                    <a:pt x="763270" y="516890"/>
                    <a:pt x="789940" y="544830"/>
                    <a:pt x="798830" y="571500"/>
                  </a:cubicBezTo>
                  <a:cubicBezTo>
                    <a:pt x="807720" y="596900"/>
                    <a:pt x="807720" y="632460"/>
                    <a:pt x="800100" y="657860"/>
                  </a:cubicBezTo>
                  <a:cubicBezTo>
                    <a:pt x="791210" y="684530"/>
                    <a:pt x="770890" y="712470"/>
                    <a:pt x="748030" y="727710"/>
                  </a:cubicBezTo>
                  <a:cubicBezTo>
                    <a:pt x="725170" y="744220"/>
                    <a:pt x="688340" y="751840"/>
                    <a:pt x="664210" y="751840"/>
                  </a:cubicBezTo>
                  <a:cubicBezTo>
                    <a:pt x="647700" y="753110"/>
                    <a:pt x="638810" y="749300"/>
                    <a:pt x="621030" y="742950"/>
                  </a:cubicBezTo>
                  <a:cubicBezTo>
                    <a:pt x="594360" y="732790"/>
                    <a:pt x="552450" y="708660"/>
                    <a:pt x="518160" y="684530"/>
                  </a:cubicBezTo>
                  <a:cubicBezTo>
                    <a:pt x="481330" y="659130"/>
                    <a:pt x="450850" y="635000"/>
                    <a:pt x="407670" y="594360"/>
                  </a:cubicBezTo>
                  <a:cubicBezTo>
                    <a:pt x="335280" y="530860"/>
                    <a:pt x="210820" y="405130"/>
                    <a:pt x="139700" y="326390"/>
                  </a:cubicBezTo>
                  <a:cubicBezTo>
                    <a:pt x="87630" y="270510"/>
                    <a:pt x="33020" y="220980"/>
                    <a:pt x="13970" y="175260"/>
                  </a:cubicBezTo>
                  <a:cubicBezTo>
                    <a:pt x="1270" y="144780"/>
                    <a:pt x="0" y="115570"/>
                    <a:pt x="5080" y="91440"/>
                  </a:cubicBezTo>
                  <a:cubicBezTo>
                    <a:pt x="7620" y="72390"/>
                    <a:pt x="19050" y="54610"/>
                    <a:pt x="30480" y="41910"/>
                  </a:cubicBezTo>
                  <a:cubicBezTo>
                    <a:pt x="43180" y="27940"/>
                    <a:pt x="60960" y="16510"/>
                    <a:pt x="77470" y="10160"/>
                  </a:cubicBezTo>
                  <a:cubicBezTo>
                    <a:pt x="95250" y="2540"/>
                    <a:pt x="114300" y="0"/>
                    <a:pt x="134620" y="2540"/>
                  </a:cubicBezTo>
                  <a:cubicBezTo>
                    <a:pt x="157480" y="7620"/>
                    <a:pt x="208280" y="41910"/>
                    <a:pt x="208280" y="41910"/>
                  </a:cubicBezTo>
                </a:path>
              </a:pathLst>
            </a:custGeom>
            <a:solidFill>
              <a:srgbClr val="88A3C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17" name="Group 17"/>
          <p:cNvGrpSpPr/>
          <p:nvPr/>
        </p:nvGrpSpPr>
        <p:grpSpPr>
          <a:xfrm rot="-5466542">
            <a:off x="12755985" y="971838"/>
            <a:ext cx="621819" cy="241559"/>
            <a:chOff x="0" y="0"/>
            <a:chExt cx="1013460" cy="393700"/>
          </a:xfrm>
        </p:grpSpPr>
        <p:sp>
          <p:nvSpPr>
            <p:cNvPr id="18" name="Freeform 18"/>
            <p:cNvSpPr/>
            <p:nvPr/>
          </p:nvSpPr>
          <p:spPr>
            <a:xfrm>
              <a:off x="49530" y="46990"/>
              <a:ext cx="918210" cy="308610"/>
            </a:xfrm>
            <a:custGeom>
              <a:avLst/>
              <a:gdLst/>
              <a:ahLst/>
              <a:cxnLst/>
              <a:rect l="l" t="t" r="r" b="b"/>
              <a:pathLst>
                <a:path w="918210" h="308610">
                  <a:moveTo>
                    <a:pt x="124460" y="46990"/>
                  </a:moveTo>
                  <a:cubicBezTo>
                    <a:pt x="711200" y="30480"/>
                    <a:pt x="711200" y="19050"/>
                    <a:pt x="726440" y="13970"/>
                  </a:cubicBezTo>
                  <a:cubicBezTo>
                    <a:pt x="749300" y="6350"/>
                    <a:pt x="786130" y="0"/>
                    <a:pt x="812800" y="6350"/>
                  </a:cubicBezTo>
                  <a:cubicBezTo>
                    <a:pt x="839470" y="12700"/>
                    <a:pt x="869950" y="35560"/>
                    <a:pt x="885190" y="52070"/>
                  </a:cubicBezTo>
                  <a:cubicBezTo>
                    <a:pt x="896620" y="63500"/>
                    <a:pt x="902970" y="73660"/>
                    <a:pt x="906780" y="90170"/>
                  </a:cubicBezTo>
                  <a:cubicBezTo>
                    <a:pt x="913130" y="111760"/>
                    <a:pt x="918210" y="149860"/>
                    <a:pt x="909320" y="175260"/>
                  </a:cubicBezTo>
                  <a:cubicBezTo>
                    <a:pt x="901700" y="201930"/>
                    <a:pt x="881380" y="229870"/>
                    <a:pt x="859790" y="246380"/>
                  </a:cubicBezTo>
                  <a:cubicBezTo>
                    <a:pt x="838200" y="261620"/>
                    <a:pt x="801370" y="270510"/>
                    <a:pt x="777240" y="271780"/>
                  </a:cubicBezTo>
                  <a:cubicBezTo>
                    <a:pt x="760730" y="273050"/>
                    <a:pt x="749300" y="270510"/>
                    <a:pt x="735330" y="264160"/>
                  </a:cubicBezTo>
                  <a:cubicBezTo>
                    <a:pt x="713740" y="254000"/>
                    <a:pt x="681990" y="232410"/>
                    <a:pt x="668020" y="209550"/>
                  </a:cubicBezTo>
                  <a:cubicBezTo>
                    <a:pt x="652780" y="186690"/>
                    <a:pt x="643890" y="153670"/>
                    <a:pt x="646430" y="127000"/>
                  </a:cubicBezTo>
                  <a:cubicBezTo>
                    <a:pt x="648970" y="99060"/>
                    <a:pt x="661670" y="67310"/>
                    <a:pt x="679450" y="46990"/>
                  </a:cubicBezTo>
                  <a:cubicBezTo>
                    <a:pt x="698500" y="26670"/>
                    <a:pt x="732790" y="11430"/>
                    <a:pt x="754380" y="5080"/>
                  </a:cubicBezTo>
                  <a:cubicBezTo>
                    <a:pt x="770890" y="0"/>
                    <a:pt x="782320" y="0"/>
                    <a:pt x="798830" y="3810"/>
                  </a:cubicBezTo>
                  <a:cubicBezTo>
                    <a:pt x="820420" y="7620"/>
                    <a:pt x="857250" y="26670"/>
                    <a:pt x="875030" y="40640"/>
                  </a:cubicBezTo>
                  <a:cubicBezTo>
                    <a:pt x="887730" y="52070"/>
                    <a:pt x="895350" y="60960"/>
                    <a:pt x="901700" y="76200"/>
                  </a:cubicBezTo>
                  <a:cubicBezTo>
                    <a:pt x="909320" y="97790"/>
                    <a:pt x="918210" y="134620"/>
                    <a:pt x="913130" y="161290"/>
                  </a:cubicBezTo>
                  <a:cubicBezTo>
                    <a:pt x="908050" y="187960"/>
                    <a:pt x="896620" y="217170"/>
                    <a:pt x="871220" y="236220"/>
                  </a:cubicBezTo>
                  <a:cubicBezTo>
                    <a:pt x="829310" y="269240"/>
                    <a:pt x="735330" y="284480"/>
                    <a:pt x="651510" y="295910"/>
                  </a:cubicBezTo>
                  <a:cubicBezTo>
                    <a:pt x="544830" y="308610"/>
                    <a:pt x="383540" y="297180"/>
                    <a:pt x="279400" y="292100"/>
                  </a:cubicBezTo>
                  <a:cubicBezTo>
                    <a:pt x="204470" y="289560"/>
                    <a:pt x="132080" y="294640"/>
                    <a:pt x="85090" y="278130"/>
                  </a:cubicBezTo>
                  <a:cubicBezTo>
                    <a:pt x="55880" y="265430"/>
                    <a:pt x="33020" y="246380"/>
                    <a:pt x="19050" y="227330"/>
                  </a:cubicBezTo>
                  <a:cubicBezTo>
                    <a:pt x="7620" y="210820"/>
                    <a:pt x="2540" y="191770"/>
                    <a:pt x="1270" y="172720"/>
                  </a:cubicBezTo>
                  <a:cubicBezTo>
                    <a:pt x="0" y="154940"/>
                    <a:pt x="3810" y="134620"/>
                    <a:pt x="11430" y="118110"/>
                  </a:cubicBezTo>
                  <a:cubicBezTo>
                    <a:pt x="19050" y="100330"/>
                    <a:pt x="29210" y="83820"/>
                    <a:pt x="45720" y="72390"/>
                  </a:cubicBezTo>
                  <a:cubicBezTo>
                    <a:pt x="64770" y="58420"/>
                    <a:pt x="124460" y="46990"/>
                    <a:pt x="124460" y="46990"/>
                  </a:cubicBezTo>
                </a:path>
              </a:pathLst>
            </a:custGeom>
            <a:solidFill>
              <a:srgbClr val="88A3C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19" name="Group 19"/>
          <p:cNvGrpSpPr/>
          <p:nvPr/>
        </p:nvGrpSpPr>
        <p:grpSpPr>
          <a:xfrm rot="-5466542">
            <a:off x="13425147" y="1315976"/>
            <a:ext cx="287533" cy="490131"/>
            <a:chOff x="0" y="0"/>
            <a:chExt cx="468630" cy="798830"/>
          </a:xfrm>
        </p:grpSpPr>
        <p:sp>
          <p:nvSpPr>
            <p:cNvPr id="20" name="Freeform 20"/>
            <p:cNvSpPr/>
            <p:nvPr/>
          </p:nvSpPr>
          <p:spPr>
            <a:xfrm>
              <a:off x="44450" y="43180"/>
              <a:ext cx="379730" cy="706120"/>
            </a:xfrm>
            <a:custGeom>
              <a:avLst/>
              <a:gdLst/>
              <a:ahLst/>
              <a:cxnLst/>
              <a:rect l="l" t="t" r="r" b="b"/>
              <a:pathLst>
                <a:path w="379730" h="706120">
                  <a:moveTo>
                    <a:pt x="236220" y="106680"/>
                  </a:moveTo>
                  <a:cubicBezTo>
                    <a:pt x="299720" y="463550"/>
                    <a:pt x="356870" y="494030"/>
                    <a:pt x="369570" y="533400"/>
                  </a:cubicBezTo>
                  <a:cubicBezTo>
                    <a:pt x="379730" y="562610"/>
                    <a:pt x="377190" y="591820"/>
                    <a:pt x="369570" y="617220"/>
                  </a:cubicBezTo>
                  <a:cubicBezTo>
                    <a:pt x="360680" y="641350"/>
                    <a:pt x="339090" y="668020"/>
                    <a:pt x="317500" y="683260"/>
                  </a:cubicBezTo>
                  <a:cubicBezTo>
                    <a:pt x="295910" y="697230"/>
                    <a:pt x="262890" y="706120"/>
                    <a:pt x="236220" y="703580"/>
                  </a:cubicBezTo>
                  <a:cubicBezTo>
                    <a:pt x="210820" y="702310"/>
                    <a:pt x="179070" y="689610"/>
                    <a:pt x="160020" y="671830"/>
                  </a:cubicBezTo>
                  <a:cubicBezTo>
                    <a:pt x="139700" y="655320"/>
                    <a:pt x="121920" y="626110"/>
                    <a:pt x="116840" y="599440"/>
                  </a:cubicBezTo>
                  <a:cubicBezTo>
                    <a:pt x="111760" y="574040"/>
                    <a:pt x="119380" y="538480"/>
                    <a:pt x="127000" y="516890"/>
                  </a:cubicBezTo>
                  <a:cubicBezTo>
                    <a:pt x="133350" y="501650"/>
                    <a:pt x="139700" y="492760"/>
                    <a:pt x="151130" y="482600"/>
                  </a:cubicBezTo>
                  <a:cubicBezTo>
                    <a:pt x="168910" y="467360"/>
                    <a:pt x="203200" y="449580"/>
                    <a:pt x="226060" y="444500"/>
                  </a:cubicBezTo>
                  <a:cubicBezTo>
                    <a:pt x="241300" y="440690"/>
                    <a:pt x="252730" y="440690"/>
                    <a:pt x="267970" y="444500"/>
                  </a:cubicBezTo>
                  <a:cubicBezTo>
                    <a:pt x="289560" y="449580"/>
                    <a:pt x="325120" y="469900"/>
                    <a:pt x="341630" y="485140"/>
                  </a:cubicBezTo>
                  <a:cubicBezTo>
                    <a:pt x="353060" y="495300"/>
                    <a:pt x="359410" y="504190"/>
                    <a:pt x="364490" y="519430"/>
                  </a:cubicBezTo>
                  <a:cubicBezTo>
                    <a:pt x="372110" y="541020"/>
                    <a:pt x="375920" y="580390"/>
                    <a:pt x="373380" y="603250"/>
                  </a:cubicBezTo>
                  <a:cubicBezTo>
                    <a:pt x="370840" y="618490"/>
                    <a:pt x="365760" y="629920"/>
                    <a:pt x="356870" y="642620"/>
                  </a:cubicBezTo>
                  <a:cubicBezTo>
                    <a:pt x="342900" y="660400"/>
                    <a:pt x="312420" y="685800"/>
                    <a:pt x="292100" y="695960"/>
                  </a:cubicBezTo>
                  <a:cubicBezTo>
                    <a:pt x="278130" y="702310"/>
                    <a:pt x="266700" y="704850"/>
                    <a:pt x="251460" y="704850"/>
                  </a:cubicBezTo>
                  <a:cubicBezTo>
                    <a:pt x="228600" y="703580"/>
                    <a:pt x="198120" y="695960"/>
                    <a:pt x="170180" y="680720"/>
                  </a:cubicBezTo>
                  <a:cubicBezTo>
                    <a:pt x="135890" y="662940"/>
                    <a:pt x="90170" y="631190"/>
                    <a:pt x="67310" y="594360"/>
                  </a:cubicBezTo>
                  <a:cubicBezTo>
                    <a:pt x="43180" y="554990"/>
                    <a:pt x="41910" y="508000"/>
                    <a:pt x="31750" y="449580"/>
                  </a:cubicBezTo>
                  <a:cubicBezTo>
                    <a:pt x="19050" y="364490"/>
                    <a:pt x="0" y="200660"/>
                    <a:pt x="6350" y="130810"/>
                  </a:cubicBezTo>
                  <a:cubicBezTo>
                    <a:pt x="10160" y="95250"/>
                    <a:pt x="15240" y="71120"/>
                    <a:pt x="27940" y="52070"/>
                  </a:cubicBezTo>
                  <a:cubicBezTo>
                    <a:pt x="38100" y="35560"/>
                    <a:pt x="52070" y="22860"/>
                    <a:pt x="69850" y="15240"/>
                  </a:cubicBezTo>
                  <a:cubicBezTo>
                    <a:pt x="91440" y="6350"/>
                    <a:pt x="125730" y="0"/>
                    <a:pt x="151130" y="7620"/>
                  </a:cubicBezTo>
                  <a:cubicBezTo>
                    <a:pt x="175260" y="13970"/>
                    <a:pt x="203200" y="35560"/>
                    <a:pt x="217170" y="54610"/>
                  </a:cubicBezTo>
                  <a:cubicBezTo>
                    <a:pt x="228600" y="69850"/>
                    <a:pt x="236220" y="106680"/>
                    <a:pt x="236220" y="106680"/>
                  </a:cubicBezTo>
                </a:path>
              </a:pathLst>
            </a:custGeom>
            <a:solidFill>
              <a:srgbClr val="88A3CE"/>
            </a:solidFill>
            <a:ln cap="sq">
              <a:noFill/>
              <a:prstDash val="solid"/>
              <a:miter/>
            </a:ln>
          </p:spPr>
        </p:sp>
      </p:grpSp>
      <p:sp>
        <p:nvSpPr>
          <p:cNvPr id="21" name="Freeform 21"/>
          <p:cNvSpPr/>
          <p:nvPr/>
        </p:nvSpPr>
        <p:spPr>
          <a:xfrm>
            <a:off x="15412853" y="-367037"/>
            <a:ext cx="3692894" cy="2316452"/>
          </a:xfrm>
          <a:custGeom>
            <a:avLst/>
            <a:gdLst/>
            <a:ahLst/>
            <a:cxnLst/>
            <a:rect l="l" t="t" r="r" b="b"/>
            <a:pathLst>
              <a:path w="3692894" h="2316452">
                <a:moveTo>
                  <a:pt x="0" y="0"/>
                </a:moveTo>
                <a:lnTo>
                  <a:pt x="3692894" y="0"/>
                </a:lnTo>
                <a:lnTo>
                  <a:pt x="3692894" y="2316451"/>
                </a:lnTo>
                <a:lnTo>
                  <a:pt x="0" y="231645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 rot="-1008282" flipH="1">
            <a:off x="15390590" y="2224730"/>
            <a:ext cx="2659752" cy="3491322"/>
          </a:xfrm>
          <a:custGeom>
            <a:avLst/>
            <a:gdLst/>
            <a:ahLst/>
            <a:cxnLst/>
            <a:rect l="l" t="t" r="r" b="b"/>
            <a:pathLst>
              <a:path w="2659752" h="3491322">
                <a:moveTo>
                  <a:pt x="2659753" y="0"/>
                </a:moveTo>
                <a:lnTo>
                  <a:pt x="0" y="0"/>
                </a:lnTo>
                <a:lnTo>
                  <a:pt x="0" y="3491322"/>
                </a:lnTo>
                <a:lnTo>
                  <a:pt x="2659753" y="3491322"/>
                </a:lnTo>
                <a:lnTo>
                  <a:pt x="2659753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23" name="TextBox 23"/>
          <p:cNvSpPr txBox="1"/>
          <p:nvPr/>
        </p:nvSpPr>
        <p:spPr>
          <a:xfrm>
            <a:off x="4335907" y="1216956"/>
            <a:ext cx="9616186" cy="2671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780"/>
              </a:lnSpc>
            </a:pPr>
            <a:r>
              <a:rPr lang="en-US" sz="7700">
                <a:solidFill>
                  <a:srgbClr val="3B365F"/>
                </a:solidFill>
                <a:latin typeface="TAN Headline"/>
                <a:ea typeface="TAN Headline"/>
                <a:cs typeface="TAN Headline"/>
                <a:sym typeface="TAN Headline"/>
              </a:rPr>
              <a:t>Thank you for your attention</a:t>
            </a:r>
          </a:p>
        </p:txBody>
      </p:sp>
      <p:sp>
        <p:nvSpPr>
          <p:cNvPr id="24" name="Freeform 24"/>
          <p:cNvSpPr/>
          <p:nvPr/>
        </p:nvSpPr>
        <p:spPr>
          <a:xfrm>
            <a:off x="5372754" y="5464643"/>
            <a:ext cx="6816687" cy="4114800"/>
          </a:xfrm>
          <a:custGeom>
            <a:avLst/>
            <a:gdLst/>
            <a:ahLst/>
            <a:cxnLst/>
            <a:rect l="l" t="t" r="r" b="b"/>
            <a:pathLst>
              <a:path w="6816687" h="4114800">
                <a:moveTo>
                  <a:pt x="0" y="0"/>
                </a:moveTo>
                <a:lnTo>
                  <a:pt x="6816687" y="0"/>
                </a:lnTo>
                <a:lnTo>
                  <a:pt x="681668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755965">
            <a:off x="-2596635" y="-6569350"/>
            <a:ext cx="9743832" cy="10202966"/>
          </a:xfrm>
          <a:custGeom>
            <a:avLst/>
            <a:gdLst/>
            <a:ahLst/>
            <a:cxnLst/>
            <a:rect l="l" t="t" r="r" b="b"/>
            <a:pathLst>
              <a:path w="9743832" h="10202966">
                <a:moveTo>
                  <a:pt x="0" y="0"/>
                </a:moveTo>
                <a:lnTo>
                  <a:pt x="9743832" y="0"/>
                </a:lnTo>
                <a:lnTo>
                  <a:pt x="9743832" y="10202965"/>
                </a:lnTo>
                <a:lnTo>
                  <a:pt x="0" y="102029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2386301">
            <a:off x="10358985" y="-3230434"/>
            <a:ext cx="9743832" cy="10202966"/>
          </a:xfrm>
          <a:custGeom>
            <a:avLst/>
            <a:gdLst/>
            <a:ahLst/>
            <a:cxnLst/>
            <a:rect l="l" t="t" r="r" b="b"/>
            <a:pathLst>
              <a:path w="9743832" h="10202966">
                <a:moveTo>
                  <a:pt x="0" y="0"/>
                </a:moveTo>
                <a:lnTo>
                  <a:pt x="9743833" y="0"/>
                </a:lnTo>
                <a:lnTo>
                  <a:pt x="9743833" y="10202965"/>
                </a:lnTo>
                <a:lnTo>
                  <a:pt x="0" y="102029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14547103" y="439947"/>
            <a:ext cx="3740897" cy="10287468"/>
          </a:xfrm>
          <a:custGeom>
            <a:avLst/>
            <a:gdLst/>
            <a:ahLst/>
            <a:cxnLst/>
            <a:rect l="l" t="t" r="r" b="b"/>
            <a:pathLst>
              <a:path w="3740897" h="10287468">
                <a:moveTo>
                  <a:pt x="3740897" y="0"/>
                </a:moveTo>
                <a:lnTo>
                  <a:pt x="0" y="0"/>
                </a:lnTo>
                <a:lnTo>
                  <a:pt x="0" y="10287468"/>
                </a:lnTo>
                <a:lnTo>
                  <a:pt x="3740897" y="10287468"/>
                </a:lnTo>
                <a:lnTo>
                  <a:pt x="374089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0" y="360280"/>
            <a:ext cx="3078654" cy="9566440"/>
          </a:xfrm>
          <a:custGeom>
            <a:avLst/>
            <a:gdLst/>
            <a:ahLst/>
            <a:cxnLst/>
            <a:rect l="l" t="t" r="r" b="b"/>
            <a:pathLst>
              <a:path w="3078654" h="9566440">
                <a:moveTo>
                  <a:pt x="0" y="0"/>
                </a:moveTo>
                <a:lnTo>
                  <a:pt x="3078654" y="0"/>
                </a:lnTo>
                <a:lnTo>
                  <a:pt x="3078654" y="9566440"/>
                </a:lnTo>
                <a:lnTo>
                  <a:pt x="0" y="95664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441338" flipH="1">
            <a:off x="914723" y="1426890"/>
            <a:ext cx="16065837" cy="10084176"/>
          </a:xfrm>
          <a:custGeom>
            <a:avLst/>
            <a:gdLst/>
            <a:ahLst/>
            <a:cxnLst/>
            <a:rect l="l" t="t" r="r" b="b"/>
            <a:pathLst>
              <a:path w="16065837" h="10084176">
                <a:moveTo>
                  <a:pt x="16065837" y="0"/>
                </a:moveTo>
                <a:lnTo>
                  <a:pt x="0" y="0"/>
                </a:lnTo>
                <a:lnTo>
                  <a:pt x="0" y="10084177"/>
                </a:lnTo>
                <a:lnTo>
                  <a:pt x="16065837" y="10084177"/>
                </a:lnTo>
                <a:lnTo>
                  <a:pt x="16065837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2275281" y="3905250"/>
            <a:ext cx="10432006" cy="1906712"/>
            <a:chOff x="0" y="0"/>
            <a:chExt cx="13909341" cy="2542282"/>
          </a:xfrm>
        </p:grpSpPr>
        <p:sp>
          <p:nvSpPr>
            <p:cNvPr id="8" name="TextBox 8"/>
            <p:cNvSpPr txBox="1"/>
            <p:nvPr/>
          </p:nvSpPr>
          <p:spPr>
            <a:xfrm>
              <a:off x="0" y="807674"/>
              <a:ext cx="13909341" cy="17346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499"/>
                </a:lnSpc>
              </a:pPr>
              <a:r>
                <a:rPr lang="en-US" sz="2499">
                  <a:solidFill>
                    <a:srgbClr val="3B365F"/>
                  </a:solidFill>
                  <a:latin typeface="Coco Gothic"/>
                  <a:ea typeface="Coco Gothic"/>
                  <a:cs typeface="Coco Gothic"/>
                  <a:sym typeface="Coco Gothic"/>
                </a:rPr>
                <a:t>Traditional patient call systems often lead to delays, missed requests, and poor communication.</a:t>
              </a:r>
            </a:p>
            <a:p>
              <a:pPr algn="l">
                <a:lnSpc>
                  <a:spcPts val="3499"/>
                </a:lnSpc>
              </a:pPr>
              <a:endParaRPr lang="en-US" sz="2499">
                <a:solidFill>
                  <a:srgbClr val="3B365F"/>
                </a:solidFill>
                <a:latin typeface="Coco Gothic"/>
                <a:ea typeface="Coco Gothic"/>
                <a:cs typeface="Coco Gothic"/>
                <a:sym typeface="Coco Gothic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57150"/>
              <a:ext cx="12666757" cy="6227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919"/>
                </a:lnSpc>
              </a:pPr>
              <a:r>
                <a:rPr lang="en-US" sz="2799">
                  <a:solidFill>
                    <a:srgbClr val="3B365F"/>
                  </a:solidFill>
                  <a:latin typeface="TAN Headline"/>
                  <a:ea typeface="TAN Headline"/>
                  <a:cs typeface="TAN Headline"/>
                  <a:sym typeface="TAN Headline"/>
                </a:rPr>
                <a:t>Current Practice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3927997" y="6046862"/>
            <a:ext cx="10432006" cy="2341847"/>
            <a:chOff x="0" y="0"/>
            <a:chExt cx="13909341" cy="3122463"/>
          </a:xfrm>
        </p:grpSpPr>
        <p:sp>
          <p:nvSpPr>
            <p:cNvPr id="11" name="TextBox 11"/>
            <p:cNvSpPr txBox="1"/>
            <p:nvPr/>
          </p:nvSpPr>
          <p:spPr>
            <a:xfrm>
              <a:off x="0" y="803654"/>
              <a:ext cx="13909341" cy="23188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499"/>
                </a:lnSpc>
              </a:pPr>
              <a:r>
                <a:rPr lang="en-US" sz="2499">
                  <a:solidFill>
                    <a:srgbClr val="3B365F"/>
                  </a:solidFill>
                  <a:latin typeface="Coco Gothic"/>
                  <a:ea typeface="Coco Gothic"/>
                  <a:cs typeface="Coco Gothic"/>
                  <a:sym typeface="Coco Gothic"/>
                </a:rPr>
                <a:t>A voice-based patient call system can improve patient engagement and communication, leading to better healthcare outcomes and dynamically prioritizes patient's need with multilingual support.</a:t>
              </a:r>
            </a:p>
            <a:p>
              <a:pPr algn="r">
                <a:lnSpc>
                  <a:spcPts val="3499"/>
                </a:lnSpc>
              </a:pPr>
              <a:endParaRPr lang="en-US" sz="2499">
                <a:solidFill>
                  <a:srgbClr val="3B365F"/>
                </a:solidFill>
                <a:latin typeface="Coco Gothic"/>
                <a:ea typeface="Coco Gothic"/>
                <a:cs typeface="Coco Gothic"/>
                <a:sym typeface="Coco Gothic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1242584" y="-57150"/>
              <a:ext cx="12666757" cy="6227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919"/>
                </a:lnSpc>
              </a:pPr>
              <a:r>
                <a:rPr lang="en-US" sz="2799">
                  <a:solidFill>
                    <a:srgbClr val="3B365F"/>
                  </a:solidFill>
                  <a:latin typeface="TAN Headline"/>
                  <a:ea typeface="TAN Headline"/>
                  <a:cs typeface="TAN Headline"/>
                  <a:sym typeface="TAN Headline"/>
                </a:rPr>
                <a:t>Solution</a:t>
              </a: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2659146" y="401638"/>
            <a:ext cx="12576991" cy="1120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>
                <a:solidFill>
                  <a:srgbClr val="3B365F"/>
                </a:solidFill>
                <a:latin typeface="TAN Headline"/>
                <a:ea typeface="TAN Headline"/>
                <a:cs typeface="TAN Headline"/>
                <a:sym typeface="TAN Headline"/>
              </a:rPr>
              <a:t>Why do we need it?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646937" y="401638"/>
            <a:ext cx="12576991" cy="1120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>
                <a:solidFill>
                  <a:srgbClr val="3B365F"/>
                </a:solidFill>
                <a:latin typeface="TAN Headline"/>
                <a:ea typeface="TAN Headline"/>
                <a:cs typeface="TAN Headline"/>
                <a:sym typeface="TAN Headline"/>
              </a:rPr>
              <a:t>Objectives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-1261371" y="1313428"/>
            <a:ext cx="20393606" cy="13248594"/>
            <a:chOff x="0" y="0"/>
            <a:chExt cx="27191475" cy="17664792"/>
          </a:xfrm>
        </p:grpSpPr>
        <p:sp>
          <p:nvSpPr>
            <p:cNvPr id="4" name="Freeform 4"/>
            <p:cNvSpPr/>
            <p:nvPr/>
          </p:nvSpPr>
          <p:spPr>
            <a:xfrm rot="-6262171">
              <a:off x="6465547" y="2882070"/>
              <a:ext cx="12991776" cy="13603954"/>
            </a:xfrm>
            <a:custGeom>
              <a:avLst/>
              <a:gdLst/>
              <a:ahLst/>
              <a:cxnLst/>
              <a:rect l="l" t="t" r="r" b="b"/>
              <a:pathLst>
                <a:path w="12991776" h="13603954">
                  <a:moveTo>
                    <a:pt x="0" y="0"/>
                  </a:moveTo>
                  <a:lnTo>
                    <a:pt x="12991777" y="0"/>
                  </a:lnTo>
                  <a:lnTo>
                    <a:pt x="12991777" y="13603954"/>
                  </a:lnTo>
                  <a:lnTo>
                    <a:pt x="0" y="136039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 rot="-441338" flipH="1">
              <a:off x="3928582" y="5422757"/>
              <a:ext cx="9453401" cy="5933694"/>
            </a:xfrm>
            <a:custGeom>
              <a:avLst/>
              <a:gdLst/>
              <a:ahLst/>
              <a:cxnLst/>
              <a:rect l="l" t="t" r="r" b="b"/>
              <a:pathLst>
                <a:path w="9453401" h="5933694">
                  <a:moveTo>
                    <a:pt x="9453401" y="0"/>
                  </a:moveTo>
                  <a:lnTo>
                    <a:pt x="0" y="0"/>
                  </a:lnTo>
                  <a:lnTo>
                    <a:pt x="0" y="5933694"/>
                  </a:lnTo>
                  <a:lnTo>
                    <a:pt x="9453401" y="5933694"/>
                  </a:lnTo>
                  <a:lnTo>
                    <a:pt x="9453401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 rot="-441338" flipH="1">
              <a:off x="13302376" y="5422757"/>
              <a:ext cx="9453401" cy="5933694"/>
            </a:xfrm>
            <a:custGeom>
              <a:avLst/>
              <a:gdLst/>
              <a:ahLst/>
              <a:cxnLst/>
              <a:rect l="l" t="t" r="r" b="b"/>
              <a:pathLst>
                <a:path w="9453401" h="5933694">
                  <a:moveTo>
                    <a:pt x="9453401" y="0"/>
                  </a:moveTo>
                  <a:lnTo>
                    <a:pt x="0" y="0"/>
                  </a:lnTo>
                  <a:lnTo>
                    <a:pt x="0" y="5933694"/>
                  </a:lnTo>
                  <a:lnTo>
                    <a:pt x="9453401" y="5933694"/>
                  </a:lnTo>
                  <a:lnTo>
                    <a:pt x="9453401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 rot="-441338" flipH="1">
              <a:off x="5246250" y="580733"/>
              <a:ext cx="9453401" cy="5933694"/>
            </a:xfrm>
            <a:custGeom>
              <a:avLst/>
              <a:gdLst/>
              <a:ahLst/>
              <a:cxnLst/>
              <a:rect l="l" t="t" r="r" b="b"/>
              <a:pathLst>
                <a:path w="9453401" h="5933694">
                  <a:moveTo>
                    <a:pt x="9453402" y="0"/>
                  </a:moveTo>
                  <a:lnTo>
                    <a:pt x="0" y="0"/>
                  </a:lnTo>
                  <a:lnTo>
                    <a:pt x="0" y="5933695"/>
                  </a:lnTo>
                  <a:lnTo>
                    <a:pt x="9453402" y="5933695"/>
                  </a:lnTo>
                  <a:lnTo>
                    <a:pt x="9453402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 rot="-441338" flipH="1">
              <a:off x="14620045" y="580733"/>
              <a:ext cx="9453401" cy="5933694"/>
            </a:xfrm>
            <a:custGeom>
              <a:avLst/>
              <a:gdLst/>
              <a:ahLst/>
              <a:cxnLst/>
              <a:rect l="l" t="t" r="r" b="b"/>
              <a:pathLst>
                <a:path w="9453401" h="5933694">
                  <a:moveTo>
                    <a:pt x="9453401" y="0"/>
                  </a:moveTo>
                  <a:lnTo>
                    <a:pt x="0" y="0"/>
                  </a:lnTo>
                  <a:lnTo>
                    <a:pt x="0" y="5933695"/>
                  </a:lnTo>
                  <a:lnTo>
                    <a:pt x="9453401" y="5933695"/>
                  </a:lnTo>
                  <a:lnTo>
                    <a:pt x="9453401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" name="Freeform 9"/>
            <p:cNvSpPr/>
            <p:nvPr/>
          </p:nvSpPr>
          <p:spPr>
            <a:xfrm>
              <a:off x="1932149" y="604675"/>
              <a:ext cx="3237538" cy="10670565"/>
            </a:xfrm>
            <a:custGeom>
              <a:avLst/>
              <a:gdLst/>
              <a:ahLst/>
              <a:cxnLst/>
              <a:rect l="l" t="t" r="r" b="b"/>
              <a:pathLst>
                <a:path w="3237538" h="10670565">
                  <a:moveTo>
                    <a:pt x="0" y="0"/>
                  </a:moveTo>
                  <a:lnTo>
                    <a:pt x="3237539" y="0"/>
                  </a:lnTo>
                  <a:lnTo>
                    <a:pt x="3237539" y="10670565"/>
                  </a:lnTo>
                  <a:lnTo>
                    <a:pt x="0" y="106705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r="-184644"/>
              </a:stretch>
            </a:blipFill>
          </p:spPr>
        </p:sp>
        <p:sp>
          <p:nvSpPr>
            <p:cNvPr id="10" name="Freeform 10"/>
            <p:cNvSpPr/>
            <p:nvPr/>
          </p:nvSpPr>
          <p:spPr>
            <a:xfrm>
              <a:off x="22005836" y="633310"/>
              <a:ext cx="4483167" cy="10670565"/>
            </a:xfrm>
            <a:custGeom>
              <a:avLst/>
              <a:gdLst/>
              <a:ahLst/>
              <a:cxnLst/>
              <a:rect l="l" t="t" r="r" b="b"/>
              <a:pathLst>
                <a:path w="4483167" h="10670565">
                  <a:moveTo>
                    <a:pt x="0" y="0"/>
                  </a:moveTo>
                  <a:lnTo>
                    <a:pt x="4483167" y="0"/>
                  </a:lnTo>
                  <a:lnTo>
                    <a:pt x="4483167" y="10670565"/>
                  </a:lnTo>
                  <a:lnTo>
                    <a:pt x="0" y="106705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-105557"/>
              </a:stretch>
            </a:blipFill>
          </p:spPr>
        </p:sp>
        <p:grpSp>
          <p:nvGrpSpPr>
            <p:cNvPr id="11" name="Group 11"/>
            <p:cNvGrpSpPr/>
            <p:nvPr/>
          </p:nvGrpSpPr>
          <p:grpSpPr>
            <a:xfrm>
              <a:off x="5271034" y="3600055"/>
              <a:ext cx="744220" cy="1645920"/>
              <a:chOff x="0" y="0"/>
              <a:chExt cx="744220" cy="164592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38100" y="49530"/>
                <a:ext cx="656590" cy="1548130"/>
              </a:xfrm>
              <a:custGeom>
                <a:avLst/>
                <a:gdLst/>
                <a:ahLst/>
                <a:cxnLst/>
                <a:rect l="l" t="t" r="r" b="b"/>
                <a:pathLst>
                  <a:path w="656590" h="1548130">
                    <a:moveTo>
                      <a:pt x="177800" y="66040"/>
                    </a:moveTo>
                    <a:cubicBezTo>
                      <a:pt x="292100" y="551180"/>
                      <a:pt x="332740" y="689610"/>
                      <a:pt x="368300" y="783590"/>
                    </a:cubicBezTo>
                    <a:cubicBezTo>
                      <a:pt x="392430" y="848360"/>
                      <a:pt x="421640" y="887730"/>
                      <a:pt x="441960" y="944880"/>
                    </a:cubicBezTo>
                    <a:cubicBezTo>
                      <a:pt x="463550" y="1008380"/>
                      <a:pt x="467360" y="1084580"/>
                      <a:pt x="488950" y="1148080"/>
                    </a:cubicBezTo>
                    <a:cubicBezTo>
                      <a:pt x="509270" y="1207770"/>
                      <a:pt x="535940" y="1270000"/>
                      <a:pt x="565150" y="1315720"/>
                    </a:cubicBezTo>
                    <a:cubicBezTo>
                      <a:pt x="589280" y="1352550"/>
                      <a:pt x="632460" y="1384300"/>
                      <a:pt x="645160" y="1407160"/>
                    </a:cubicBezTo>
                    <a:cubicBezTo>
                      <a:pt x="651510" y="1418590"/>
                      <a:pt x="654050" y="1424940"/>
                      <a:pt x="655320" y="1436370"/>
                    </a:cubicBezTo>
                    <a:cubicBezTo>
                      <a:pt x="656590" y="1451610"/>
                      <a:pt x="651510" y="1480820"/>
                      <a:pt x="645160" y="1496060"/>
                    </a:cubicBezTo>
                    <a:cubicBezTo>
                      <a:pt x="641350" y="1506220"/>
                      <a:pt x="636270" y="1512570"/>
                      <a:pt x="627380" y="1520190"/>
                    </a:cubicBezTo>
                    <a:cubicBezTo>
                      <a:pt x="614680" y="1530350"/>
                      <a:pt x="590550" y="1543050"/>
                      <a:pt x="571500" y="1545590"/>
                    </a:cubicBezTo>
                    <a:cubicBezTo>
                      <a:pt x="553720" y="1546860"/>
                      <a:pt x="529590" y="1541780"/>
                      <a:pt x="513080" y="1531620"/>
                    </a:cubicBezTo>
                    <a:cubicBezTo>
                      <a:pt x="496570" y="1522730"/>
                      <a:pt x="481330" y="1501140"/>
                      <a:pt x="473710" y="1485900"/>
                    </a:cubicBezTo>
                    <a:cubicBezTo>
                      <a:pt x="468630" y="1475740"/>
                      <a:pt x="467360" y="1468120"/>
                      <a:pt x="467360" y="1456690"/>
                    </a:cubicBezTo>
                    <a:cubicBezTo>
                      <a:pt x="468630" y="1440180"/>
                      <a:pt x="472440" y="1413510"/>
                      <a:pt x="483870" y="1398270"/>
                    </a:cubicBezTo>
                    <a:cubicBezTo>
                      <a:pt x="494030" y="1381760"/>
                      <a:pt x="516890" y="1367790"/>
                      <a:pt x="532130" y="1361440"/>
                    </a:cubicBezTo>
                    <a:cubicBezTo>
                      <a:pt x="542290" y="1357630"/>
                      <a:pt x="552450" y="1356360"/>
                      <a:pt x="562610" y="1356360"/>
                    </a:cubicBezTo>
                    <a:cubicBezTo>
                      <a:pt x="571500" y="1356360"/>
                      <a:pt x="581660" y="1357630"/>
                      <a:pt x="591820" y="1361440"/>
                    </a:cubicBezTo>
                    <a:cubicBezTo>
                      <a:pt x="607060" y="1367790"/>
                      <a:pt x="629920" y="1385570"/>
                      <a:pt x="640080" y="1398270"/>
                    </a:cubicBezTo>
                    <a:cubicBezTo>
                      <a:pt x="647700" y="1407160"/>
                      <a:pt x="650240" y="1414780"/>
                      <a:pt x="652780" y="1426210"/>
                    </a:cubicBezTo>
                    <a:cubicBezTo>
                      <a:pt x="656590" y="1441450"/>
                      <a:pt x="656590" y="1468120"/>
                      <a:pt x="650240" y="1485900"/>
                    </a:cubicBezTo>
                    <a:cubicBezTo>
                      <a:pt x="642620" y="1503680"/>
                      <a:pt x="623570" y="1522730"/>
                      <a:pt x="610870" y="1531620"/>
                    </a:cubicBezTo>
                    <a:cubicBezTo>
                      <a:pt x="600710" y="1539240"/>
                      <a:pt x="593090" y="1541780"/>
                      <a:pt x="581660" y="1543050"/>
                    </a:cubicBezTo>
                    <a:cubicBezTo>
                      <a:pt x="566420" y="1545590"/>
                      <a:pt x="543560" y="1548130"/>
                      <a:pt x="521970" y="1536700"/>
                    </a:cubicBezTo>
                    <a:cubicBezTo>
                      <a:pt x="480060" y="1515110"/>
                      <a:pt x="412750" y="1418590"/>
                      <a:pt x="379730" y="1365250"/>
                    </a:cubicBezTo>
                    <a:cubicBezTo>
                      <a:pt x="355600" y="1327150"/>
                      <a:pt x="347980" y="1300480"/>
                      <a:pt x="331470" y="1254760"/>
                    </a:cubicBezTo>
                    <a:cubicBezTo>
                      <a:pt x="306070" y="1182370"/>
                      <a:pt x="283210" y="1068070"/>
                      <a:pt x="251460" y="967740"/>
                    </a:cubicBezTo>
                    <a:cubicBezTo>
                      <a:pt x="217170" y="855980"/>
                      <a:pt x="160020" y="718820"/>
                      <a:pt x="129540" y="613410"/>
                    </a:cubicBezTo>
                    <a:cubicBezTo>
                      <a:pt x="104140" y="530860"/>
                      <a:pt x="90170" y="469900"/>
                      <a:pt x="72390" y="387350"/>
                    </a:cubicBezTo>
                    <a:cubicBezTo>
                      <a:pt x="50800" y="289560"/>
                      <a:pt x="0" y="121920"/>
                      <a:pt x="12700" y="63500"/>
                    </a:cubicBezTo>
                    <a:cubicBezTo>
                      <a:pt x="19050" y="38100"/>
                      <a:pt x="31750" y="25400"/>
                      <a:pt x="48260" y="13970"/>
                    </a:cubicBezTo>
                    <a:cubicBezTo>
                      <a:pt x="63500" y="3810"/>
                      <a:pt x="88900" y="0"/>
                      <a:pt x="106680" y="1270"/>
                    </a:cubicBezTo>
                    <a:cubicBezTo>
                      <a:pt x="120650" y="2540"/>
                      <a:pt x="133350" y="6350"/>
                      <a:pt x="144780" y="16510"/>
                    </a:cubicBezTo>
                    <a:cubicBezTo>
                      <a:pt x="157480" y="26670"/>
                      <a:pt x="177800" y="66040"/>
                      <a:pt x="177800" y="66040"/>
                    </a:cubicBezTo>
                  </a:path>
                </a:pathLst>
              </a:custGeom>
              <a:solidFill>
                <a:srgbClr val="94AAB8"/>
              </a:solidFill>
              <a:ln cap="sq">
                <a:noFill/>
                <a:prstDash val="solid"/>
                <a:miter/>
              </a:ln>
            </p:spPr>
          </p:sp>
        </p:grpSp>
        <p:grpSp>
          <p:nvGrpSpPr>
            <p:cNvPr id="13" name="Group 13"/>
            <p:cNvGrpSpPr/>
            <p:nvPr/>
          </p:nvGrpSpPr>
          <p:grpSpPr>
            <a:xfrm>
              <a:off x="5950484" y="5187555"/>
              <a:ext cx="259080" cy="262890"/>
              <a:chOff x="0" y="0"/>
              <a:chExt cx="259080" cy="26289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43180" y="46990"/>
                <a:ext cx="161290" cy="167640"/>
              </a:xfrm>
              <a:custGeom>
                <a:avLst/>
                <a:gdLst/>
                <a:ahLst/>
                <a:cxnLst/>
                <a:rect l="l" t="t" r="r" b="b"/>
                <a:pathLst>
                  <a:path w="161290" h="167640">
                    <a:moveTo>
                      <a:pt x="161290" y="58420"/>
                    </a:moveTo>
                    <a:cubicBezTo>
                      <a:pt x="157480" y="116840"/>
                      <a:pt x="133350" y="147320"/>
                      <a:pt x="115570" y="157480"/>
                    </a:cubicBezTo>
                    <a:cubicBezTo>
                      <a:pt x="104140" y="165100"/>
                      <a:pt x="91440" y="167640"/>
                      <a:pt x="77470" y="165100"/>
                    </a:cubicBezTo>
                    <a:cubicBezTo>
                      <a:pt x="57150" y="161290"/>
                      <a:pt x="22860" y="144780"/>
                      <a:pt x="11430" y="125730"/>
                    </a:cubicBezTo>
                    <a:cubicBezTo>
                      <a:pt x="0" y="105410"/>
                      <a:pt x="1270" y="67310"/>
                      <a:pt x="7620" y="48260"/>
                    </a:cubicBezTo>
                    <a:cubicBezTo>
                      <a:pt x="11430" y="34290"/>
                      <a:pt x="19050" y="25400"/>
                      <a:pt x="31750" y="17780"/>
                    </a:cubicBezTo>
                    <a:cubicBezTo>
                      <a:pt x="48260" y="7620"/>
                      <a:pt x="87630" y="0"/>
                      <a:pt x="106680" y="3810"/>
                    </a:cubicBezTo>
                    <a:cubicBezTo>
                      <a:pt x="120650" y="6350"/>
                      <a:pt x="140970" y="24130"/>
                      <a:pt x="140970" y="24130"/>
                    </a:cubicBezTo>
                  </a:path>
                </a:pathLst>
              </a:custGeom>
              <a:solidFill>
                <a:srgbClr val="94AAB8"/>
              </a:solidFill>
              <a:ln cap="sq">
                <a:noFill/>
                <a:prstDash val="solid"/>
                <a:miter/>
              </a:ln>
            </p:spPr>
          </p:sp>
        </p:grpSp>
        <p:grpSp>
          <p:nvGrpSpPr>
            <p:cNvPr id="15" name="Group 15"/>
            <p:cNvGrpSpPr/>
            <p:nvPr/>
          </p:nvGrpSpPr>
          <p:grpSpPr>
            <a:xfrm>
              <a:off x="13442214" y="1609965"/>
              <a:ext cx="859790" cy="755650"/>
              <a:chOff x="0" y="0"/>
              <a:chExt cx="859790" cy="75565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50800" y="45720"/>
                <a:ext cx="760730" cy="659130"/>
              </a:xfrm>
              <a:custGeom>
                <a:avLst/>
                <a:gdLst/>
                <a:ahLst/>
                <a:cxnLst/>
                <a:rect l="l" t="t" r="r" b="b"/>
                <a:pathLst>
                  <a:path w="760730" h="659130">
                    <a:moveTo>
                      <a:pt x="123190" y="10160"/>
                    </a:moveTo>
                    <a:cubicBezTo>
                      <a:pt x="515620" y="285750"/>
                      <a:pt x="695960" y="443230"/>
                      <a:pt x="739140" y="508000"/>
                    </a:cubicBezTo>
                    <a:cubicBezTo>
                      <a:pt x="754380" y="530860"/>
                      <a:pt x="758190" y="544830"/>
                      <a:pt x="758190" y="563880"/>
                    </a:cubicBezTo>
                    <a:cubicBezTo>
                      <a:pt x="758190" y="582930"/>
                      <a:pt x="751840" y="604520"/>
                      <a:pt x="740410" y="619760"/>
                    </a:cubicBezTo>
                    <a:cubicBezTo>
                      <a:pt x="728980" y="635000"/>
                      <a:pt x="709930" y="648970"/>
                      <a:pt x="692150" y="654050"/>
                    </a:cubicBezTo>
                    <a:cubicBezTo>
                      <a:pt x="673100" y="659130"/>
                      <a:pt x="650240" y="657860"/>
                      <a:pt x="632460" y="651510"/>
                    </a:cubicBezTo>
                    <a:cubicBezTo>
                      <a:pt x="614680" y="645160"/>
                      <a:pt x="596900" y="626110"/>
                      <a:pt x="586740" y="613410"/>
                    </a:cubicBezTo>
                    <a:cubicBezTo>
                      <a:pt x="580390" y="604520"/>
                      <a:pt x="576580" y="596900"/>
                      <a:pt x="575310" y="585470"/>
                    </a:cubicBezTo>
                    <a:cubicBezTo>
                      <a:pt x="572770" y="570230"/>
                      <a:pt x="575310" y="542290"/>
                      <a:pt x="581660" y="527050"/>
                    </a:cubicBezTo>
                    <a:cubicBezTo>
                      <a:pt x="585470" y="516890"/>
                      <a:pt x="589280" y="509270"/>
                      <a:pt x="598170" y="501650"/>
                    </a:cubicBezTo>
                    <a:cubicBezTo>
                      <a:pt x="609600" y="491490"/>
                      <a:pt x="631190" y="476250"/>
                      <a:pt x="648970" y="473710"/>
                    </a:cubicBezTo>
                    <a:cubicBezTo>
                      <a:pt x="668020" y="469900"/>
                      <a:pt x="693420" y="476250"/>
                      <a:pt x="708660" y="482600"/>
                    </a:cubicBezTo>
                    <a:cubicBezTo>
                      <a:pt x="718820" y="486410"/>
                      <a:pt x="725170" y="492760"/>
                      <a:pt x="732790" y="500380"/>
                    </a:cubicBezTo>
                    <a:cubicBezTo>
                      <a:pt x="739140" y="506730"/>
                      <a:pt x="745490" y="514350"/>
                      <a:pt x="749300" y="524510"/>
                    </a:cubicBezTo>
                    <a:cubicBezTo>
                      <a:pt x="754380" y="539750"/>
                      <a:pt x="760730" y="565150"/>
                      <a:pt x="756920" y="584200"/>
                    </a:cubicBezTo>
                    <a:cubicBezTo>
                      <a:pt x="753110" y="601980"/>
                      <a:pt x="740410" y="622300"/>
                      <a:pt x="726440" y="635000"/>
                    </a:cubicBezTo>
                    <a:cubicBezTo>
                      <a:pt x="712470" y="646430"/>
                      <a:pt x="690880" y="656590"/>
                      <a:pt x="671830" y="657860"/>
                    </a:cubicBezTo>
                    <a:cubicBezTo>
                      <a:pt x="652780" y="659130"/>
                      <a:pt x="638810" y="656590"/>
                      <a:pt x="614680" y="642620"/>
                    </a:cubicBezTo>
                    <a:cubicBezTo>
                      <a:pt x="543560" y="601980"/>
                      <a:pt x="378460" y="389890"/>
                      <a:pt x="266700" y="299720"/>
                    </a:cubicBezTo>
                    <a:cubicBezTo>
                      <a:pt x="180340" y="229870"/>
                      <a:pt x="49530" y="182880"/>
                      <a:pt x="16510" y="135890"/>
                    </a:cubicBezTo>
                    <a:cubicBezTo>
                      <a:pt x="1270" y="115570"/>
                      <a:pt x="0" y="95250"/>
                      <a:pt x="0" y="77470"/>
                    </a:cubicBezTo>
                    <a:cubicBezTo>
                      <a:pt x="1270" y="63500"/>
                      <a:pt x="5080" y="50800"/>
                      <a:pt x="13970" y="39370"/>
                    </a:cubicBezTo>
                    <a:cubicBezTo>
                      <a:pt x="24130" y="25400"/>
                      <a:pt x="44450" y="8890"/>
                      <a:pt x="63500" y="5080"/>
                    </a:cubicBezTo>
                    <a:cubicBezTo>
                      <a:pt x="81280" y="0"/>
                      <a:pt x="123190" y="10160"/>
                      <a:pt x="123190" y="10160"/>
                    </a:cubicBezTo>
                  </a:path>
                </a:pathLst>
              </a:custGeom>
              <a:solidFill>
                <a:srgbClr val="94AAB8"/>
              </a:solidFill>
              <a:ln cap="sq">
                <a:noFill/>
                <a:prstDash val="solid"/>
                <a:miter/>
              </a:ln>
            </p:spPr>
          </p:sp>
        </p:grpSp>
        <p:grpSp>
          <p:nvGrpSpPr>
            <p:cNvPr id="17" name="Group 17"/>
            <p:cNvGrpSpPr/>
            <p:nvPr/>
          </p:nvGrpSpPr>
          <p:grpSpPr>
            <a:xfrm>
              <a:off x="15276094" y="5103735"/>
              <a:ext cx="985520" cy="1013460"/>
              <a:chOff x="0" y="0"/>
              <a:chExt cx="985520" cy="101346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48260" y="44450"/>
                <a:ext cx="889000" cy="922020"/>
              </a:xfrm>
              <a:custGeom>
                <a:avLst/>
                <a:gdLst/>
                <a:ahLst/>
                <a:cxnLst/>
                <a:rect l="l" t="t" r="r" b="b"/>
                <a:pathLst>
                  <a:path w="889000" h="922020">
                    <a:moveTo>
                      <a:pt x="162560" y="48260"/>
                    </a:moveTo>
                    <a:cubicBezTo>
                      <a:pt x="226060" y="160020"/>
                      <a:pt x="314960" y="284480"/>
                      <a:pt x="394970" y="372110"/>
                    </a:cubicBezTo>
                    <a:cubicBezTo>
                      <a:pt x="483870" y="468630"/>
                      <a:pt x="619760" y="588010"/>
                      <a:pt x="704850" y="654050"/>
                    </a:cubicBezTo>
                    <a:cubicBezTo>
                      <a:pt x="756920" y="695960"/>
                      <a:pt x="808990" y="718820"/>
                      <a:pt x="839470" y="745490"/>
                    </a:cubicBezTo>
                    <a:cubicBezTo>
                      <a:pt x="857250" y="762000"/>
                      <a:pt x="871220" y="775970"/>
                      <a:pt x="878840" y="789940"/>
                    </a:cubicBezTo>
                    <a:cubicBezTo>
                      <a:pt x="883920" y="800100"/>
                      <a:pt x="886460" y="807720"/>
                      <a:pt x="886460" y="819150"/>
                    </a:cubicBezTo>
                    <a:cubicBezTo>
                      <a:pt x="886460" y="834390"/>
                      <a:pt x="882650" y="859790"/>
                      <a:pt x="872490" y="876300"/>
                    </a:cubicBezTo>
                    <a:cubicBezTo>
                      <a:pt x="862330" y="891540"/>
                      <a:pt x="844550" y="906780"/>
                      <a:pt x="826770" y="913130"/>
                    </a:cubicBezTo>
                    <a:cubicBezTo>
                      <a:pt x="808990" y="919480"/>
                      <a:pt x="783590" y="918210"/>
                      <a:pt x="767080" y="915670"/>
                    </a:cubicBezTo>
                    <a:cubicBezTo>
                      <a:pt x="756920" y="913130"/>
                      <a:pt x="749300" y="909320"/>
                      <a:pt x="740410" y="901700"/>
                    </a:cubicBezTo>
                    <a:cubicBezTo>
                      <a:pt x="728980" y="891540"/>
                      <a:pt x="711200" y="872490"/>
                      <a:pt x="706120" y="854710"/>
                    </a:cubicBezTo>
                    <a:cubicBezTo>
                      <a:pt x="699770" y="836930"/>
                      <a:pt x="701040" y="812800"/>
                      <a:pt x="707390" y="795020"/>
                    </a:cubicBezTo>
                    <a:cubicBezTo>
                      <a:pt x="713740" y="777240"/>
                      <a:pt x="731520" y="758190"/>
                      <a:pt x="744220" y="749300"/>
                    </a:cubicBezTo>
                    <a:cubicBezTo>
                      <a:pt x="753110" y="741680"/>
                      <a:pt x="762000" y="739140"/>
                      <a:pt x="772160" y="736600"/>
                    </a:cubicBezTo>
                    <a:cubicBezTo>
                      <a:pt x="781050" y="734060"/>
                      <a:pt x="789940" y="732790"/>
                      <a:pt x="801370" y="734060"/>
                    </a:cubicBezTo>
                    <a:cubicBezTo>
                      <a:pt x="816610" y="736600"/>
                      <a:pt x="842010" y="745490"/>
                      <a:pt x="855980" y="756920"/>
                    </a:cubicBezTo>
                    <a:cubicBezTo>
                      <a:pt x="869950" y="769620"/>
                      <a:pt x="881380" y="789940"/>
                      <a:pt x="885190" y="808990"/>
                    </a:cubicBezTo>
                    <a:cubicBezTo>
                      <a:pt x="889000" y="826770"/>
                      <a:pt x="885190" y="850900"/>
                      <a:pt x="877570" y="867410"/>
                    </a:cubicBezTo>
                    <a:cubicBezTo>
                      <a:pt x="868680" y="883920"/>
                      <a:pt x="852170" y="900430"/>
                      <a:pt x="835660" y="909320"/>
                    </a:cubicBezTo>
                    <a:cubicBezTo>
                      <a:pt x="819150" y="918210"/>
                      <a:pt x="800100" y="922020"/>
                      <a:pt x="777240" y="918210"/>
                    </a:cubicBezTo>
                    <a:cubicBezTo>
                      <a:pt x="741680" y="910590"/>
                      <a:pt x="692150" y="876300"/>
                      <a:pt x="651510" y="847090"/>
                    </a:cubicBezTo>
                    <a:cubicBezTo>
                      <a:pt x="601980" y="811530"/>
                      <a:pt x="543560" y="755650"/>
                      <a:pt x="506730" y="715010"/>
                    </a:cubicBezTo>
                    <a:cubicBezTo>
                      <a:pt x="480060" y="684530"/>
                      <a:pt x="472440" y="656590"/>
                      <a:pt x="444500" y="628650"/>
                    </a:cubicBezTo>
                    <a:cubicBezTo>
                      <a:pt x="408940" y="591820"/>
                      <a:pt x="345440" y="565150"/>
                      <a:pt x="299720" y="521970"/>
                    </a:cubicBezTo>
                    <a:cubicBezTo>
                      <a:pt x="247650" y="473710"/>
                      <a:pt x="199390" y="405130"/>
                      <a:pt x="154940" y="346710"/>
                    </a:cubicBezTo>
                    <a:cubicBezTo>
                      <a:pt x="111760" y="290830"/>
                      <a:pt x="63500" y="226060"/>
                      <a:pt x="36830" y="180340"/>
                    </a:cubicBezTo>
                    <a:cubicBezTo>
                      <a:pt x="20320" y="151130"/>
                      <a:pt x="6350" y="128270"/>
                      <a:pt x="2540" y="104140"/>
                    </a:cubicBezTo>
                    <a:cubicBezTo>
                      <a:pt x="0" y="83820"/>
                      <a:pt x="2540" y="60960"/>
                      <a:pt x="11430" y="44450"/>
                    </a:cubicBezTo>
                    <a:cubicBezTo>
                      <a:pt x="20320" y="27940"/>
                      <a:pt x="39370" y="12700"/>
                      <a:pt x="57150" y="6350"/>
                    </a:cubicBezTo>
                    <a:cubicBezTo>
                      <a:pt x="74930" y="0"/>
                      <a:pt x="100330" y="0"/>
                      <a:pt x="118110" y="7620"/>
                    </a:cubicBezTo>
                    <a:cubicBezTo>
                      <a:pt x="134620" y="13970"/>
                      <a:pt x="162560" y="48260"/>
                      <a:pt x="162560" y="48260"/>
                    </a:cubicBezTo>
                  </a:path>
                </a:pathLst>
              </a:custGeom>
              <a:solidFill>
                <a:srgbClr val="94AAB8"/>
              </a:solidFill>
              <a:ln cap="sq">
                <a:noFill/>
                <a:prstDash val="solid"/>
                <a:miter/>
              </a:ln>
            </p:spPr>
          </p:sp>
        </p:grpSp>
        <p:grpSp>
          <p:nvGrpSpPr>
            <p:cNvPr id="19" name="Group 19"/>
            <p:cNvGrpSpPr/>
            <p:nvPr/>
          </p:nvGrpSpPr>
          <p:grpSpPr>
            <a:xfrm>
              <a:off x="19740144" y="982585"/>
              <a:ext cx="1455420" cy="582930"/>
              <a:chOff x="0" y="0"/>
              <a:chExt cx="1455420" cy="58293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48260" y="35560"/>
                <a:ext cx="1360170" cy="497840"/>
              </a:xfrm>
              <a:custGeom>
                <a:avLst/>
                <a:gdLst/>
                <a:ahLst/>
                <a:cxnLst/>
                <a:rect l="l" t="t" r="r" b="b"/>
                <a:pathLst>
                  <a:path w="1360170" h="497840">
                    <a:moveTo>
                      <a:pt x="1285240" y="179070"/>
                    </a:moveTo>
                    <a:cubicBezTo>
                      <a:pt x="749300" y="250190"/>
                      <a:pt x="510540" y="336550"/>
                      <a:pt x="363220" y="389890"/>
                    </a:cubicBezTo>
                    <a:cubicBezTo>
                      <a:pt x="261620" y="427990"/>
                      <a:pt x="154940" y="486410"/>
                      <a:pt x="110490" y="495300"/>
                    </a:cubicBezTo>
                    <a:cubicBezTo>
                      <a:pt x="95250" y="497840"/>
                      <a:pt x="90170" y="497840"/>
                      <a:pt x="80010" y="494030"/>
                    </a:cubicBezTo>
                    <a:cubicBezTo>
                      <a:pt x="63500" y="490220"/>
                      <a:pt x="39370" y="478790"/>
                      <a:pt x="26670" y="463550"/>
                    </a:cubicBezTo>
                    <a:cubicBezTo>
                      <a:pt x="13970" y="449580"/>
                      <a:pt x="3810" y="426720"/>
                      <a:pt x="2540" y="407670"/>
                    </a:cubicBezTo>
                    <a:cubicBezTo>
                      <a:pt x="1270" y="388620"/>
                      <a:pt x="6350" y="364490"/>
                      <a:pt x="17780" y="349250"/>
                    </a:cubicBezTo>
                    <a:cubicBezTo>
                      <a:pt x="27940" y="332740"/>
                      <a:pt x="49530" y="317500"/>
                      <a:pt x="64770" y="311150"/>
                    </a:cubicBezTo>
                    <a:cubicBezTo>
                      <a:pt x="74930" y="306070"/>
                      <a:pt x="83820" y="304800"/>
                      <a:pt x="95250" y="304800"/>
                    </a:cubicBezTo>
                    <a:cubicBezTo>
                      <a:pt x="111760" y="306070"/>
                      <a:pt x="139700" y="314960"/>
                      <a:pt x="153670" y="322580"/>
                    </a:cubicBezTo>
                    <a:cubicBezTo>
                      <a:pt x="163830" y="328930"/>
                      <a:pt x="168910" y="335280"/>
                      <a:pt x="175260" y="345440"/>
                    </a:cubicBezTo>
                    <a:cubicBezTo>
                      <a:pt x="184150" y="359410"/>
                      <a:pt x="191770" y="387350"/>
                      <a:pt x="193040" y="403860"/>
                    </a:cubicBezTo>
                    <a:cubicBezTo>
                      <a:pt x="193040" y="415290"/>
                      <a:pt x="191770" y="422910"/>
                      <a:pt x="186690" y="433070"/>
                    </a:cubicBezTo>
                    <a:cubicBezTo>
                      <a:pt x="180340" y="448310"/>
                      <a:pt x="165100" y="471170"/>
                      <a:pt x="148590" y="481330"/>
                    </a:cubicBezTo>
                    <a:cubicBezTo>
                      <a:pt x="132080" y="491490"/>
                      <a:pt x="105410" y="495300"/>
                      <a:pt x="90170" y="495300"/>
                    </a:cubicBezTo>
                    <a:cubicBezTo>
                      <a:pt x="77470" y="495300"/>
                      <a:pt x="69850" y="494030"/>
                      <a:pt x="59690" y="487680"/>
                    </a:cubicBezTo>
                    <a:cubicBezTo>
                      <a:pt x="45720" y="480060"/>
                      <a:pt x="24130" y="463550"/>
                      <a:pt x="13970" y="447040"/>
                    </a:cubicBezTo>
                    <a:cubicBezTo>
                      <a:pt x="5080" y="430530"/>
                      <a:pt x="0" y="406400"/>
                      <a:pt x="2540" y="387350"/>
                    </a:cubicBezTo>
                    <a:cubicBezTo>
                      <a:pt x="5080" y="368300"/>
                      <a:pt x="19050" y="345440"/>
                      <a:pt x="30480" y="332740"/>
                    </a:cubicBezTo>
                    <a:cubicBezTo>
                      <a:pt x="38100" y="323850"/>
                      <a:pt x="41910" y="321310"/>
                      <a:pt x="55880" y="314960"/>
                    </a:cubicBezTo>
                    <a:cubicBezTo>
                      <a:pt x="88900" y="297180"/>
                      <a:pt x="196850" y="269240"/>
                      <a:pt x="251460" y="246380"/>
                    </a:cubicBezTo>
                    <a:cubicBezTo>
                      <a:pt x="292100" y="228600"/>
                      <a:pt x="306070" y="212090"/>
                      <a:pt x="355600" y="193040"/>
                    </a:cubicBezTo>
                    <a:cubicBezTo>
                      <a:pt x="467360" y="149860"/>
                      <a:pt x="808990" y="45720"/>
                      <a:pt x="916940" y="36830"/>
                    </a:cubicBezTo>
                    <a:cubicBezTo>
                      <a:pt x="960120" y="34290"/>
                      <a:pt x="977900" y="49530"/>
                      <a:pt x="1008380" y="46990"/>
                    </a:cubicBezTo>
                    <a:cubicBezTo>
                      <a:pt x="1040130" y="45720"/>
                      <a:pt x="1064260" y="29210"/>
                      <a:pt x="1099820" y="24130"/>
                    </a:cubicBezTo>
                    <a:cubicBezTo>
                      <a:pt x="1154430" y="15240"/>
                      <a:pt x="1259840" y="0"/>
                      <a:pt x="1301750" y="15240"/>
                    </a:cubicBezTo>
                    <a:cubicBezTo>
                      <a:pt x="1324610" y="22860"/>
                      <a:pt x="1338580" y="36830"/>
                      <a:pt x="1347470" y="53340"/>
                    </a:cubicBezTo>
                    <a:cubicBezTo>
                      <a:pt x="1356360" y="69850"/>
                      <a:pt x="1360170" y="95250"/>
                      <a:pt x="1355090" y="113030"/>
                    </a:cubicBezTo>
                    <a:cubicBezTo>
                      <a:pt x="1351280" y="130810"/>
                      <a:pt x="1336040" y="152400"/>
                      <a:pt x="1322070" y="163830"/>
                    </a:cubicBezTo>
                    <a:cubicBezTo>
                      <a:pt x="1311910" y="172720"/>
                      <a:pt x="1285240" y="179070"/>
                      <a:pt x="1285240" y="179070"/>
                    </a:cubicBezTo>
                  </a:path>
                </a:pathLst>
              </a:custGeom>
              <a:solidFill>
                <a:srgbClr val="94AAB8"/>
              </a:solidFill>
              <a:ln cap="sq">
                <a:noFill/>
                <a:prstDash val="solid"/>
                <a:miter/>
              </a:ln>
            </p:spPr>
          </p:sp>
        </p:grpSp>
        <p:grpSp>
          <p:nvGrpSpPr>
            <p:cNvPr id="21" name="Group 21"/>
            <p:cNvGrpSpPr/>
            <p:nvPr/>
          </p:nvGrpSpPr>
          <p:grpSpPr>
            <a:xfrm>
              <a:off x="19502654" y="1430895"/>
              <a:ext cx="256540" cy="265430"/>
              <a:chOff x="0" y="0"/>
              <a:chExt cx="256540" cy="26543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43180" y="50800"/>
                <a:ext cx="161290" cy="166370"/>
              </a:xfrm>
              <a:custGeom>
                <a:avLst/>
                <a:gdLst/>
                <a:ahLst/>
                <a:cxnLst/>
                <a:rect l="l" t="t" r="r" b="b"/>
                <a:pathLst>
                  <a:path w="161290" h="166370">
                    <a:moveTo>
                      <a:pt x="161290" y="57150"/>
                    </a:moveTo>
                    <a:cubicBezTo>
                      <a:pt x="139700" y="144780"/>
                      <a:pt x="128270" y="152400"/>
                      <a:pt x="116840" y="157480"/>
                    </a:cubicBezTo>
                    <a:cubicBezTo>
                      <a:pt x="104140" y="162560"/>
                      <a:pt x="91440" y="166370"/>
                      <a:pt x="77470" y="163830"/>
                    </a:cubicBezTo>
                    <a:cubicBezTo>
                      <a:pt x="58420" y="160020"/>
                      <a:pt x="24130" y="143510"/>
                      <a:pt x="11430" y="124460"/>
                    </a:cubicBezTo>
                    <a:cubicBezTo>
                      <a:pt x="0" y="105410"/>
                      <a:pt x="1270" y="67310"/>
                      <a:pt x="7620" y="48260"/>
                    </a:cubicBezTo>
                    <a:cubicBezTo>
                      <a:pt x="11430" y="34290"/>
                      <a:pt x="21590" y="24130"/>
                      <a:pt x="31750" y="16510"/>
                    </a:cubicBezTo>
                    <a:cubicBezTo>
                      <a:pt x="41910" y="8890"/>
                      <a:pt x="53340" y="1270"/>
                      <a:pt x="67310" y="0"/>
                    </a:cubicBezTo>
                    <a:cubicBezTo>
                      <a:pt x="87630" y="0"/>
                      <a:pt x="140970" y="22860"/>
                      <a:pt x="140970" y="22860"/>
                    </a:cubicBezTo>
                  </a:path>
                </a:pathLst>
              </a:custGeom>
              <a:solidFill>
                <a:srgbClr val="94AAB8"/>
              </a:solidFill>
              <a:ln cap="sq">
                <a:noFill/>
                <a:prstDash val="solid"/>
                <a:miter/>
              </a:ln>
            </p:spPr>
          </p:sp>
        </p:grpSp>
        <p:grpSp>
          <p:nvGrpSpPr>
            <p:cNvPr id="23" name="Group 23"/>
            <p:cNvGrpSpPr/>
            <p:nvPr/>
          </p:nvGrpSpPr>
          <p:grpSpPr>
            <a:xfrm>
              <a:off x="19999224" y="9495395"/>
              <a:ext cx="1906270" cy="984250"/>
              <a:chOff x="0" y="0"/>
              <a:chExt cx="1906270" cy="98425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48260" y="46990"/>
                <a:ext cx="1809750" cy="891540"/>
              </a:xfrm>
              <a:custGeom>
                <a:avLst/>
                <a:gdLst/>
                <a:ahLst/>
                <a:cxnLst/>
                <a:rect l="l" t="t" r="r" b="b"/>
                <a:pathLst>
                  <a:path w="1809750" h="891540">
                    <a:moveTo>
                      <a:pt x="1775460" y="153670"/>
                    </a:moveTo>
                    <a:cubicBezTo>
                      <a:pt x="1489710" y="318770"/>
                      <a:pt x="1410970" y="346710"/>
                      <a:pt x="1316990" y="381000"/>
                    </a:cubicBezTo>
                    <a:cubicBezTo>
                      <a:pt x="1197610" y="425450"/>
                      <a:pt x="1010920" y="469900"/>
                      <a:pt x="906780" y="511810"/>
                    </a:cubicBezTo>
                    <a:cubicBezTo>
                      <a:pt x="842010" y="539750"/>
                      <a:pt x="796290" y="574040"/>
                      <a:pt x="750570" y="590550"/>
                    </a:cubicBezTo>
                    <a:cubicBezTo>
                      <a:pt x="718820" y="601980"/>
                      <a:pt x="704850" y="595630"/>
                      <a:pt x="665480" y="609600"/>
                    </a:cubicBezTo>
                    <a:cubicBezTo>
                      <a:pt x="561340" y="646430"/>
                      <a:pt x="213360" y="867410"/>
                      <a:pt x="120650" y="886460"/>
                    </a:cubicBezTo>
                    <a:cubicBezTo>
                      <a:pt x="92710" y="891540"/>
                      <a:pt x="78740" y="890270"/>
                      <a:pt x="60960" y="882650"/>
                    </a:cubicBezTo>
                    <a:cubicBezTo>
                      <a:pt x="43180" y="875030"/>
                      <a:pt x="25400" y="859790"/>
                      <a:pt x="15240" y="843280"/>
                    </a:cubicBezTo>
                    <a:cubicBezTo>
                      <a:pt x="5080" y="826770"/>
                      <a:pt x="0" y="803910"/>
                      <a:pt x="2540" y="784860"/>
                    </a:cubicBezTo>
                    <a:cubicBezTo>
                      <a:pt x="5080" y="765810"/>
                      <a:pt x="17780" y="742950"/>
                      <a:pt x="27940" y="730250"/>
                    </a:cubicBezTo>
                    <a:cubicBezTo>
                      <a:pt x="35560" y="721360"/>
                      <a:pt x="41910" y="716280"/>
                      <a:pt x="52070" y="712470"/>
                    </a:cubicBezTo>
                    <a:cubicBezTo>
                      <a:pt x="67310" y="706120"/>
                      <a:pt x="95250" y="701040"/>
                      <a:pt x="111760" y="702310"/>
                    </a:cubicBezTo>
                    <a:cubicBezTo>
                      <a:pt x="123190" y="703580"/>
                      <a:pt x="130810" y="706120"/>
                      <a:pt x="140970" y="712470"/>
                    </a:cubicBezTo>
                    <a:cubicBezTo>
                      <a:pt x="153670" y="721360"/>
                      <a:pt x="173990" y="741680"/>
                      <a:pt x="181610" y="756920"/>
                    </a:cubicBezTo>
                    <a:cubicBezTo>
                      <a:pt x="186690" y="765810"/>
                      <a:pt x="189230" y="774700"/>
                      <a:pt x="189230" y="786130"/>
                    </a:cubicBezTo>
                    <a:cubicBezTo>
                      <a:pt x="189230" y="801370"/>
                      <a:pt x="186690" y="828040"/>
                      <a:pt x="176530" y="844550"/>
                    </a:cubicBezTo>
                    <a:cubicBezTo>
                      <a:pt x="166370" y="859790"/>
                      <a:pt x="148590" y="876300"/>
                      <a:pt x="130810" y="882650"/>
                    </a:cubicBezTo>
                    <a:cubicBezTo>
                      <a:pt x="113030" y="890270"/>
                      <a:pt x="88900" y="891540"/>
                      <a:pt x="71120" y="886460"/>
                    </a:cubicBezTo>
                    <a:cubicBezTo>
                      <a:pt x="52070" y="880110"/>
                      <a:pt x="33020" y="867410"/>
                      <a:pt x="21590" y="852170"/>
                    </a:cubicBezTo>
                    <a:cubicBezTo>
                      <a:pt x="10160" y="836930"/>
                      <a:pt x="2540" y="814070"/>
                      <a:pt x="2540" y="795020"/>
                    </a:cubicBezTo>
                    <a:cubicBezTo>
                      <a:pt x="2540" y="775970"/>
                      <a:pt x="3810" y="759460"/>
                      <a:pt x="21590" y="737870"/>
                    </a:cubicBezTo>
                    <a:cubicBezTo>
                      <a:pt x="77470" y="671830"/>
                      <a:pt x="379730" y="541020"/>
                      <a:pt x="527050" y="471170"/>
                    </a:cubicBezTo>
                    <a:cubicBezTo>
                      <a:pt x="638810" y="420370"/>
                      <a:pt x="717550" y="389890"/>
                      <a:pt x="824230" y="350520"/>
                    </a:cubicBezTo>
                    <a:cubicBezTo>
                      <a:pt x="947420" y="306070"/>
                      <a:pt x="1101090" y="269240"/>
                      <a:pt x="1226820" y="224790"/>
                    </a:cubicBezTo>
                    <a:cubicBezTo>
                      <a:pt x="1339850" y="184150"/>
                      <a:pt x="1457960" y="139700"/>
                      <a:pt x="1545590" y="96520"/>
                    </a:cubicBezTo>
                    <a:cubicBezTo>
                      <a:pt x="1609090" y="66040"/>
                      <a:pt x="1668780" y="12700"/>
                      <a:pt x="1705610" y="3810"/>
                    </a:cubicBezTo>
                    <a:cubicBezTo>
                      <a:pt x="1723390" y="0"/>
                      <a:pt x="1733550" y="1270"/>
                      <a:pt x="1746250" y="5080"/>
                    </a:cubicBezTo>
                    <a:cubicBezTo>
                      <a:pt x="1762760" y="11430"/>
                      <a:pt x="1784350" y="26670"/>
                      <a:pt x="1794510" y="41910"/>
                    </a:cubicBezTo>
                    <a:cubicBezTo>
                      <a:pt x="1804670" y="58420"/>
                      <a:pt x="1809750" y="82550"/>
                      <a:pt x="1805940" y="101600"/>
                    </a:cubicBezTo>
                    <a:cubicBezTo>
                      <a:pt x="1802130" y="120650"/>
                      <a:pt x="1775460" y="153670"/>
                      <a:pt x="1775460" y="153670"/>
                    </a:cubicBezTo>
                  </a:path>
                </a:pathLst>
              </a:custGeom>
              <a:solidFill>
                <a:srgbClr val="94AAB8"/>
              </a:solidFill>
              <a:ln cap="sq">
                <a:noFill/>
                <a:prstDash val="solid"/>
                <a:miter/>
              </a:ln>
            </p:spPr>
          </p:sp>
        </p:grpSp>
        <p:grpSp>
          <p:nvGrpSpPr>
            <p:cNvPr id="25" name="Group 25"/>
            <p:cNvGrpSpPr/>
            <p:nvPr/>
          </p:nvGrpSpPr>
          <p:grpSpPr>
            <a:xfrm>
              <a:off x="13680974" y="9494125"/>
              <a:ext cx="1005840" cy="1391920"/>
              <a:chOff x="0" y="0"/>
              <a:chExt cx="1005840" cy="139192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46990" y="48260"/>
                <a:ext cx="909320" cy="1294130"/>
              </a:xfrm>
              <a:custGeom>
                <a:avLst/>
                <a:gdLst/>
                <a:ahLst/>
                <a:cxnLst/>
                <a:rect l="l" t="t" r="r" b="b"/>
                <a:pathLst>
                  <a:path w="909320" h="1294130">
                    <a:moveTo>
                      <a:pt x="170180" y="63500"/>
                    </a:moveTo>
                    <a:cubicBezTo>
                      <a:pt x="335280" y="577850"/>
                      <a:pt x="342900" y="585470"/>
                      <a:pt x="367030" y="617220"/>
                    </a:cubicBezTo>
                    <a:cubicBezTo>
                      <a:pt x="408940" y="676910"/>
                      <a:pt x="491490" y="770890"/>
                      <a:pt x="570230" y="852170"/>
                    </a:cubicBezTo>
                    <a:cubicBezTo>
                      <a:pt x="662940" y="948690"/>
                      <a:pt x="858520" y="1084580"/>
                      <a:pt x="895350" y="1150620"/>
                    </a:cubicBezTo>
                    <a:cubicBezTo>
                      <a:pt x="908050" y="1174750"/>
                      <a:pt x="909320" y="1191260"/>
                      <a:pt x="906780" y="1210310"/>
                    </a:cubicBezTo>
                    <a:cubicBezTo>
                      <a:pt x="904240" y="1229360"/>
                      <a:pt x="894080" y="1250950"/>
                      <a:pt x="880110" y="1264920"/>
                    </a:cubicBezTo>
                    <a:cubicBezTo>
                      <a:pt x="867410" y="1277620"/>
                      <a:pt x="842010" y="1287780"/>
                      <a:pt x="826770" y="1291590"/>
                    </a:cubicBezTo>
                    <a:cubicBezTo>
                      <a:pt x="815340" y="1294130"/>
                      <a:pt x="806450" y="1294130"/>
                      <a:pt x="796290" y="1291590"/>
                    </a:cubicBezTo>
                    <a:cubicBezTo>
                      <a:pt x="779780" y="1286510"/>
                      <a:pt x="755650" y="1276350"/>
                      <a:pt x="742950" y="1261110"/>
                    </a:cubicBezTo>
                    <a:cubicBezTo>
                      <a:pt x="730250" y="1247140"/>
                      <a:pt x="721360" y="1221740"/>
                      <a:pt x="718820" y="1206500"/>
                    </a:cubicBezTo>
                    <a:cubicBezTo>
                      <a:pt x="716280" y="1195070"/>
                      <a:pt x="717550" y="1186180"/>
                      <a:pt x="721360" y="1176020"/>
                    </a:cubicBezTo>
                    <a:cubicBezTo>
                      <a:pt x="726440" y="1160780"/>
                      <a:pt x="741680" y="1135380"/>
                      <a:pt x="753110" y="1125220"/>
                    </a:cubicBezTo>
                    <a:cubicBezTo>
                      <a:pt x="762000" y="1116330"/>
                      <a:pt x="768350" y="1112520"/>
                      <a:pt x="779780" y="1108710"/>
                    </a:cubicBezTo>
                    <a:cubicBezTo>
                      <a:pt x="795020" y="1104900"/>
                      <a:pt x="821690" y="1102360"/>
                      <a:pt x="839470" y="1107440"/>
                    </a:cubicBezTo>
                    <a:cubicBezTo>
                      <a:pt x="858520" y="1112520"/>
                      <a:pt x="878840" y="1130300"/>
                      <a:pt x="889000" y="1141730"/>
                    </a:cubicBezTo>
                    <a:cubicBezTo>
                      <a:pt x="896620" y="1150620"/>
                      <a:pt x="900430" y="1158240"/>
                      <a:pt x="902970" y="1169670"/>
                    </a:cubicBezTo>
                    <a:cubicBezTo>
                      <a:pt x="906780" y="1184910"/>
                      <a:pt x="908050" y="1211580"/>
                      <a:pt x="901700" y="1229360"/>
                    </a:cubicBezTo>
                    <a:cubicBezTo>
                      <a:pt x="895350" y="1248410"/>
                      <a:pt x="880110" y="1267460"/>
                      <a:pt x="864870" y="1277620"/>
                    </a:cubicBezTo>
                    <a:cubicBezTo>
                      <a:pt x="848360" y="1287780"/>
                      <a:pt x="825500" y="1294130"/>
                      <a:pt x="806450" y="1292860"/>
                    </a:cubicBezTo>
                    <a:cubicBezTo>
                      <a:pt x="787400" y="1290320"/>
                      <a:pt x="774700" y="1283970"/>
                      <a:pt x="750570" y="1268730"/>
                    </a:cubicBezTo>
                    <a:cubicBezTo>
                      <a:pt x="690880" y="1230630"/>
                      <a:pt x="560070" y="1108710"/>
                      <a:pt x="472440" y="1019810"/>
                    </a:cubicBezTo>
                    <a:cubicBezTo>
                      <a:pt x="383540" y="930910"/>
                      <a:pt x="283210" y="821690"/>
                      <a:pt x="222250" y="735330"/>
                    </a:cubicBezTo>
                    <a:cubicBezTo>
                      <a:pt x="177800" y="671830"/>
                      <a:pt x="154940" y="633730"/>
                      <a:pt x="124460" y="558800"/>
                    </a:cubicBezTo>
                    <a:cubicBezTo>
                      <a:pt x="77470" y="441960"/>
                      <a:pt x="0" y="171450"/>
                      <a:pt x="3810" y="90170"/>
                    </a:cubicBezTo>
                    <a:cubicBezTo>
                      <a:pt x="3810" y="62230"/>
                      <a:pt x="10160" y="46990"/>
                      <a:pt x="22860" y="33020"/>
                    </a:cubicBezTo>
                    <a:cubicBezTo>
                      <a:pt x="34290" y="17780"/>
                      <a:pt x="55880" y="6350"/>
                      <a:pt x="74930" y="2540"/>
                    </a:cubicBezTo>
                    <a:cubicBezTo>
                      <a:pt x="93980" y="0"/>
                      <a:pt x="118110" y="5080"/>
                      <a:pt x="134620" y="15240"/>
                    </a:cubicBezTo>
                    <a:cubicBezTo>
                      <a:pt x="149860" y="25400"/>
                      <a:pt x="170180" y="63500"/>
                      <a:pt x="170180" y="63500"/>
                    </a:cubicBezTo>
                  </a:path>
                </a:pathLst>
              </a:custGeom>
              <a:solidFill>
                <a:srgbClr val="94AAB8"/>
              </a:solidFill>
              <a:ln cap="sq">
                <a:noFill/>
                <a:prstDash val="solid"/>
                <a:miter/>
              </a:ln>
            </p:spPr>
          </p:sp>
        </p:grpSp>
        <p:grpSp>
          <p:nvGrpSpPr>
            <p:cNvPr id="27" name="Group 27"/>
            <p:cNvGrpSpPr/>
            <p:nvPr/>
          </p:nvGrpSpPr>
          <p:grpSpPr>
            <a:xfrm>
              <a:off x="14681734" y="10752695"/>
              <a:ext cx="265430" cy="259080"/>
              <a:chOff x="0" y="0"/>
              <a:chExt cx="265430" cy="259080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49530" y="49530"/>
                <a:ext cx="162560" cy="167640"/>
              </a:xfrm>
              <a:custGeom>
                <a:avLst/>
                <a:gdLst/>
                <a:ahLst/>
                <a:cxnLst/>
                <a:rect l="l" t="t" r="r" b="b"/>
                <a:pathLst>
                  <a:path w="162560" h="167640">
                    <a:moveTo>
                      <a:pt x="162560" y="58420"/>
                    </a:moveTo>
                    <a:cubicBezTo>
                      <a:pt x="158750" y="116840"/>
                      <a:pt x="138430" y="148590"/>
                      <a:pt x="116840" y="158750"/>
                    </a:cubicBezTo>
                    <a:cubicBezTo>
                      <a:pt x="96520" y="167640"/>
                      <a:pt x="58420" y="161290"/>
                      <a:pt x="40640" y="153670"/>
                    </a:cubicBezTo>
                    <a:cubicBezTo>
                      <a:pt x="27940" y="147320"/>
                      <a:pt x="19050" y="137160"/>
                      <a:pt x="12700" y="125730"/>
                    </a:cubicBezTo>
                    <a:cubicBezTo>
                      <a:pt x="6350" y="114300"/>
                      <a:pt x="0" y="102870"/>
                      <a:pt x="1270" y="87630"/>
                    </a:cubicBezTo>
                    <a:cubicBezTo>
                      <a:pt x="2540" y="68580"/>
                      <a:pt x="17780" y="31750"/>
                      <a:pt x="33020" y="17780"/>
                    </a:cubicBezTo>
                    <a:cubicBezTo>
                      <a:pt x="41910" y="7620"/>
                      <a:pt x="54610" y="2540"/>
                      <a:pt x="68580" y="1270"/>
                    </a:cubicBezTo>
                    <a:cubicBezTo>
                      <a:pt x="88900" y="0"/>
                      <a:pt x="142240" y="24130"/>
                      <a:pt x="142240" y="24130"/>
                    </a:cubicBezTo>
                  </a:path>
                </a:pathLst>
              </a:custGeom>
              <a:solidFill>
                <a:srgbClr val="94AAB8"/>
              </a:solidFill>
              <a:ln cap="sq">
                <a:noFill/>
                <a:prstDash val="solid"/>
                <a:miter/>
              </a:ln>
            </p:spPr>
          </p:sp>
        </p:grpSp>
        <p:grpSp>
          <p:nvGrpSpPr>
            <p:cNvPr id="29" name="Group 29"/>
            <p:cNvGrpSpPr/>
            <p:nvPr/>
          </p:nvGrpSpPr>
          <p:grpSpPr>
            <a:xfrm>
              <a:off x="10852684" y="5887325"/>
              <a:ext cx="1643380" cy="957580"/>
              <a:chOff x="0" y="0"/>
              <a:chExt cx="1643380" cy="957580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44450" y="50800"/>
                <a:ext cx="1551940" cy="857250"/>
              </a:xfrm>
              <a:custGeom>
                <a:avLst/>
                <a:gdLst/>
                <a:ahLst/>
                <a:cxnLst/>
                <a:rect l="l" t="t" r="r" b="b"/>
                <a:pathLst>
                  <a:path w="1551940" h="857250">
                    <a:moveTo>
                      <a:pt x="123190" y="8890"/>
                    </a:moveTo>
                    <a:cubicBezTo>
                      <a:pt x="278130" y="78740"/>
                      <a:pt x="505460" y="128270"/>
                      <a:pt x="612140" y="167640"/>
                    </a:cubicBezTo>
                    <a:cubicBezTo>
                      <a:pt x="680720" y="194310"/>
                      <a:pt x="709930" y="218440"/>
                      <a:pt x="777240" y="247650"/>
                    </a:cubicBezTo>
                    <a:cubicBezTo>
                      <a:pt x="877570" y="290830"/>
                      <a:pt x="1083310" y="353060"/>
                      <a:pt x="1162050" y="392430"/>
                    </a:cubicBezTo>
                    <a:cubicBezTo>
                      <a:pt x="1200150" y="411480"/>
                      <a:pt x="1207770" y="417830"/>
                      <a:pt x="1240790" y="444500"/>
                    </a:cubicBezTo>
                    <a:cubicBezTo>
                      <a:pt x="1310640" y="497840"/>
                      <a:pt x="1506220" y="656590"/>
                      <a:pt x="1539240" y="718820"/>
                    </a:cubicBezTo>
                    <a:cubicBezTo>
                      <a:pt x="1551940" y="744220"/>
                      <a:pt x="1549400" y="763270"/>
                      <a:pt x="1546860" y="779780"/>
                    </a:cubicBezTo>
                    <a:cubicBezTo>
                      <a:pt x="1545590" y="791210"/>
                      <a:pt x="1543050" y="798830"/>
                      <a:pt x="1536700" y="807720"/>
                    </a:cubicBezTo>
                    <a:cubicBezTo>
                      <a:pt x="1526540" y="821690"/>
                      <a:pt x="1506220" y="840740"/>
                      <a:pt x="1490980" y="848360"/>
                    </a:cubicBezTo>
                    <a:cubicBezTo>
                      <a:pt x="1480820" y="853440"/>
                      <a:pt x="1471930" y="854710"/>
                      <a:pt x="1461770" y="855980"/>
                    </a:cubicBezTo>
                    <a:cubicBezTo>
                      <a:pt x="1451610" y="855980"/>
                      <a:pt x="1441450" y="855980"/>
                      <a:pt x="1431290" y="853440"/>
                    </a:cubicBezTo>
                    <a:cubicBezTo>
                      <a:pt x="1416050" y="847090"/>
                      <a:pt x="1391920" y="835660"/>
                      <a:pt x="1380490" y="820420"/>
                    </a:cubicBezTo>
                    <a:cubicBezTo>
                      <a:pt x="1367790" y="805180"/>
                      <a:pt x="1360170" y="782320"/>
                      <a:pt x="1360170" y="763270"/>
                    </a:cubicBezTo>
                    <a:cubicBezTo>
                      <a:pt x="1358900" y="744220"/>
                      <a:pt x="1369060" y="720090"/>
                      <a:pt x="1377950" y="706120"/>
                    </a:cubicBezTo>
                    <a:cubicBezTo>
                      <a:pt x="1383030" y="695960"/>
                      <a:pt x="1389380" y="689610"/>
                      <a:pt x="1399540" y="684530"/>
                    </a:cubicBezTo>
                    <a:cubicBezTo>
                      <a:pt x="1413510" y="675640"/>
                      <a:pt x="1437640" y="665480"/>
                      <a:pt x="1456690" y="666750"/>
                    </a:cubicBezTo>
                    <a:cubicBezTo>
                      <a:pt x="1475740" y="666750"/>
                      <a:pt x="1498600" y="675640"/>
                      <a:pt x="1513840" y="687070"/>
                    </a:cubicBezTo>
                    <a:cubicBezTo>
                      <a:pt x="1529080" y="699770"/>
                      <a:pt x="1541780" y="720090"/>
                      <a:pt x="1545590" y="739140"/>
                    </a:cubicBezTo>
                    <a:cubicBezTo>
                      <a:pt x="1550670" y="756920"/>
                      <a:pt x="1545590" y="783590"/>
                      <a:pt x="1540510" y="798830"/>
                    </a:cubicBezTo>
                    <a:cubicBezTo>
                      <a:pt x="1536700" y="810260"/>
                      <a:pt x="1532890" y="816610"/>
                      <a:pt x="1524000" y="824230"/>
                    </a:cubicBezTo>
                    <a:cubicBezTo>
                      <a:pt x="1512570" y="835660"/>
                      <a:pt x="1490980" y="850900"/>
                      <a:pt x="1471930" y="854710"/>
                    </a:cubicBezTo>
                    <a:cubicBezTo>
                      <a:pt x="1452880" y="857250"/>
                      <a:pt x="1433830" y="855980"/>
                      <a:pt x="1412240" y="845820"/>
                    </a:cubicBezTo>
                    <a:cubicBezTo>
                      <a:pt x="1376680" y="830580"/>
                      <a:pt x="1322070" y="778510"/>
                      <a:pt x="1287780" y="744220"/>
                    </a:cubicBezTo>
                    <a:cubicBezTo>
                      <a:pt x="1258570" y="715010"/>
                      <a:pt x="1245870" y="684530"/>
                      <a:pt x="1215390" y="656590"/>
                    </a:cubicBezTo>
                    <a:cubicBezTo>
                      <a:pt x="1177290" y="622300"/>
                      <a:pt x="1141730" y="594360"/>
                      <a:pt x="1075690" y="556260"/>
                    </a:cubicBezTo>
                    <a:cubicBezTo>
                      <a:pt x="942340" y="481330"/>
                      <a:pt x="579120" y="328930"/>
                      <a:pt x="434340" y="281940"/>
                    </a:cubicBezTo>
                    <a:cubicBezTo>
                      <a:pt x="363220" y="260350"/>
                      <a:pt x="327660" y="265430"/>
                      <a:pt x="270510" y="247650"/>
                    </a:cubicBezTo>
                    <a:cubicBezTo>
                      <a:pt x="200660" y="227330"/>
                      <a:pt x="90170" y="189230"/>
                      <a:pt x="48260" y="160020"/>
                    </a:cubicBezTo>
                    <a:cubicBezTo>
                      <a:pt x="26670" y="146050"/>
                      <a:pt x="13970" y="133350"/>
                      <a:pt x="7620" y="116840"/>
                    </a:cubicBezTo>
                    <a:cubicBezTo>
                      <a:pt x="0" y="99060"/>
                      <a:pt x="0" y="73660"/>
                      <a:pt x="6350" y="57150"/>
                    </a:cubicBezTo>
                    <a:cubicBezTo>
                      <a:pt x="12700" y="39370"/>
                      <a:pt x="30480" y="20320"/>
                      <a:pt x="44450" y="11430"/>
                    </a:cubicBezTo>
                    <a:cubicBezTo>
                      <a:pt x="57150" y="3810"/>
                      <a:pt x="71120" y="1270"/>
                      <a:pt x="83820" y="0"/>
                    </a:cubicBezTo>
                    <a:cubicBezTo>
                      <a:pt x="96520" y="0"/>
                      <a:pt x="123190" y="8890"/>
                      <a:pt x="123190" y="8890"/>
                    </a:cubicBezTo>
                  </a:path>
                </a:pathLst>
              </a:custGeom>
              <a:solidFill>
                <a:srgbClr val="94AAB8"/>
              </a:solidFill>
              <a:ln cap="sq">
                <a:noFill/>
                <a:prstDash val="solid"/>
                <a:miter/>
              </a:ln>
            </p:spPr>
          </p:sp>
        </p:grpSp>
        <p:grpSp>
          <p:nvGrpSpPr>
            <p:cNvPr id="31" name="Group 31"/>
            <p:cNvGrpSpPr/>
            <p:nvPr/>
          </p:nvGrpSpPr>
          <p:grpSpPr>
            <a:xfrm>
              <a:off x="8988324" y="10461865"/>
              <a:ext cx="1433830" cy="647700"/>
              <a:chOff x="0" y="0"/>
              <a:chExt cx="1433830" cy="647700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49530" y="46990"/>
                <a:ext cx="1338580" cy="551180"/>
              </a:xfrm>
              <a:custGeom>
                <a:avLst/>
                <a:gdLst/>
                <a:ahLst/>
                <a:cxnLst/>
                <a:rect l="l" t="t" r="r" b="b"/>
                <a:pathLst>
                  <a:path w="1338580" h="551180">
                    <a:moveTo>
                      <a:pt x="1290320" y="162560"/>
                    </a:moveTo>
                    <a:cubicBezTo>
                      <a:pt x="981710" y="293370"/>
                      <a:pt x="933450" y="289560"/>
                      <a:pt x="855980" y="311150"/>
                    </a:cubicBezTo>
                    <a:cubicBezTo>
                      <a:pt x="731520" y="345440"/>
                      <a:pt x="519430" y="440690"/>
                      <a:pt x="381000" y="482600"/>
                    </a:cubicBezTo>
                    <a:cubicBezTo>
                      <a:pt x="278130" y="514350"/>
                      <a:pt x="161290" y="548640"/>
                      <a:pt x="102870" y="548640"/>
                    </a:cubicBezTo>
                    <a:cubicBezTo>
                      <a:pt x="77470" y="549910"/>
                      <a:pt x="60960" y="546100"/>
                      <a:pt x="45720" y="535940"/>
                    </a:cubicBezTo>
                    <a:cubicBezTo>
                      <a:pt x="29210" y="527050"/>
                      <a:pt x="13970" y="505460"/>
                      <a:pt x="7620" y="491490"/>
                    </a:cubicBezTo>
                    <a:cubicBezTo>
                      <a:pt x="2540" y="481330"/>
                      <a:pt x="0" y="473710"/>
                      <a:pt x="1270" y="462280"/>
                    </a:cubicBezTo>
                    <a:cubicBezTo>
                      <a:pt x="1270" y="445770"/>
                      <a:pt x="6350" y="420370"/>
                      <a:pt x="16510" y="405130"/>
                    </a:cubicBezTo>
                    <a:cubicBezTo>
                      <a:pt x="26670" y="388620"/>
                      <a:pt x="45720" y="374650"/>
                      <a:pt x="63500" y="368300"/>
                    </a:cubicBezTo>
                    <a:cubicBezTo>
                      <a:pt x="81280" y="363220"/>
                      <a:pt x="107950" y="364490"/>
                      <a:pt x="123190" y="368300"/>
                    </a:cubicBezTo>
                    <a:cubicBezTo>
                      <a:pt x="134620" y="372110"/>
                      <a:pt x="140970" y="375920"/>
                      <a:pt x="149860" y="383540"/>
                    </a:cubicBezTo>
                    <a:cubicBezTo>
                      <a:pt x="161290" y="393700"/>
                      <a:pt x="177800" y="414020"/>
                      <a:pt x="182880" y="431800"/>
                    </a:cubicBezTo>
                    <a:cubicBezTo>
                      <a:pt x="187960" y="450850"/>
                      <a:pt x="184150" y="476250"/>
                      <a:pt x="180340" y="491490"/>
                    </a:cubicBezTo>
                    <a:cubicBezTo>
                      <a:pt x="176530" y="501650"/>
                      <a:pt x="172720" y="509270"/>
                      <a:pt x="163830" y="516890"/>
                    </a:cubicBezTo>
                    <a:cubicBezTo>
                      <a:pt x="152400" y="528320"/>
                      <a:pt x="132080" y="543560"/>
                      <a:pt x="113030" y="547370"/>
                    </a:cubicBezTo>
                    <a:cubicBezTo>
                      <a:pt x="95250" y="551180"/>
                      <a:pt x="71120" y="548640"/>
                      <a:pt x="54610" y="541020"/>
                    </a:cubicBezTo>
                    <a:cubicBezTo>
                      <a:pt x="36830" y="533400"/>
                      <a:pt x="20320" y="513080"/>
                      <a:pt x="11430" y="500380"/>
                    </a:cubicBezTo>
                    <a:cubicBezTo>
                      <a:pt x="5080" y="490220"/>
                      <a:pt x="2540" y="482600"/>
                      <a:pt x="1270" y="471170"/>
                    </a:cubicBezTo>
                    <a:cubicBezTo>
                      <a:pt x="0" y="455930"/>
                      <a:pt x="2540" y="429260"/>
                      <a:pt x="11430" y="412750"/>
                    </a:cubicBezTo>
                    <a:cubicBezTo>
                      <a:pt x="20320" y="396240"/>
                      <a:pt x="33020" y="383540"/>
                      <a:pt x="54610" y="372110"/>
                    </a:cubicBezTo>
                    <a:cubicBezTo>
                      <a:pt x="96520" y="350520"/>
                      <a:pt x="175260" y="353060"/>
                      <a:pt x="259080" y="330200"/>
                    </a:cubicBezTo>
                    <a:cubicBezTo>
                      <a:pt x="400050" y="292100"/>
                      <a:pt x="671830" y="176530"/>
                      <a:pt x="817880" y="137160"/>
                    </a:cubicBezTo>
                    <a:cubicBezTo>
                      <a:pt x="909320" y="113030"/>
                      <a:pt x="975360" y="118110"/>
                      <a:pt x="1046480" y="93980"/>
                    </a:cubicBezTo>
                    <a:cubicBezTo>
                      <a:pt x="1113790" y="72390"/>
                      <a:pt x="1187450" y="11430"/>
                      <a:pt x="1234440" y="3810"/>
                    </a:cubicBezTo>
                    <a:cubicBezTo>
                      <a:pt x="1258570" y="0"/>
                      <a:pt x="1277620" y="2540"/>
                      <a:pt x="1294130" y="12700"/>
                    </a:cubicBezTo>
                    <a:cubicBezTo>
                      <a:pt x="1310640" y="21590"/>
                      <a:pt x="1325880" y="40640"/>
                      <a:pt x="1332230" y="58420"/>
                    </a:cubicBezTo>
                    <a:cubicBezTo>
                      <a:pt x="1338580" y="76200"/>
                      <a:pt x="1338580" y="100330"/>
                      <a:pt x="1330960" y="118110"/>
                    </a:cubicBezTo>
                    <a:cubicBezTo>
                      <a:pt x="1324610" y="135890"/>
                      <a:pt x="1290320" y="162560"/>
                      <a:pt x="1290320" y="162560"/>
                    </a:cubicBezTo>
                  </a:path>
                </a:pathLst>
              </a:custGeom>
              <a:solidFill>
                <a:srgbClr val="94AAB8"/>
              </a:solidFill>
              <a:ln cap="sq">
                <a:noFill/>
                <a:prstDash val="solid"/>
                <a:miter/>
              </a:ln>
            </p:spPr>
          </p:sp>
        </p:grpSp>
        <p:sp>
          <p:nvSpPr>
            <p:cNvPr id="33" name="TextBox 33"/>
            <p:cNvSpPr txBox="1"/>
            <p:nvPr/>
          </p:nvSpPr>
          <p:spPr>
            <a:xfrm>
              <a:off x="4760142" y="8322929"/>
              <a:ext cx="6672632" cy="21223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20"/>
                </a:lnSpc>
              </a:pPr>
              <a:r>
                <a:rPr lang="en-US" sz="2300">
                  <a:solidFill>
                    <a:srgbClr val="3B365F"/>
                  </a:solidFill>
                  <a:latin typeface="Coco Gothic"/>
                  <a:ea typeface="Coco Gothic"/>
                  <a:cs typeface="Coco Gothic"/>
                  <a:sym typeface="Coco Gothic"/>
                </a:rPr>
                <a:t>Enables healthcare providers to monitor patient status and receive timely alerts for critical situations.</a:t>
              </a:r>
            </a:p>
            <a:p>
              <a:pPr algn="ctr">
                <a:lnSpc>
                  <a:spcPts val="3220"/>
                </a:lnSpc>
              </a:pPr>
              <a:endParaRPr lang="en-US" sz="2300">
                <a:solidFill>
                  <a:srgbClr val="3B365F"/>
                </a:solidFill>
                <a:latin typeface="Coco Gothic"/>
                <a:ea typeface="Coco Gothic"/>
                <a:cs typeface="Coco Gothic"/>
                <a:sym typeface="Coco Gothic"/>
              </a:endParaRPr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14183894" y="8297150"/>
              <a:ext cx="6672632" cy="10555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20"/>
                </a:lnSpc>
              </a:pPr>
              <a:r>
                <a:rPr lang="en-US" sz="2300">
                  <a:solidFill>
                    <a:srgbClr val="3B365F"/>
                  </a:solidFill>
                  <a:latin typeface="Coco Gothic"/>
                  <a:ea typeface="Coco Gothic"/>
                  <a:cs typeface="Coco Gothic"/>
                  <a:sym typeface="Coco Gothic"/>
                </a:rPr>
                <a:t>Easily adaptable , convenient and accurate</a:t>
              </a:r>
            </a:p>
          </p:txBody>
        </p:sp>
        <p:sp>
          <p:nvSpPr>
            <p:cNvPr id="35" name="TextBox 35"/>
            <p:cNvSpPr txBox="1"/>
            <p:nvPr/>
          </p:nvSpPr>
          <p:spPr>
            <a:xfrm>
              <a:off x="5823432" y="3231543"/>
              <a:ext cx="6672632" cy="26557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20"/>
                </a:lnSpc>
              </a:pPr>
              <a:r>
                <a:rPr lang="en-US" sz="2300">
                  <a:solidFill>
                    <a:srgbClr val="3B365F"/>
                  </a:solidFill>
                  <a:latin typeface="Coco Gothic"/>
                  <a:ea typeface="Coco Gothic"/>
                  <a:cs typeface="Coco Gothic"/>
                  <a:sym typeface="Coco Gothic"/>
                </a:rPr>
                <a:t>A robust communication infrastructure for real-time interaction between patients and healthcare providers.</a:t>
              </a:r>
            </a:p>
            <a:p>
              <a:pPr algn="ctr">
                <a:lnSpc>
                  <a:spcPts val="3220"/>
                </a:lnSpc>
              </a:pPr>
              <a:endParaRPr lang="en-US" sz="2300">
                <a:solidFill>
                  <a:srgbClr val="3B365F"/>
                </a:solidFill>
                <a:latin typeface="Coco Gothic"/>
                <a:ea typeface="Coco Gothic"/>
                <a:cs typeface="Coco Gothic"/>
                <a:sym typeface="Coco Gothic"/>
              </a:endParaRPr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15333204" y="3029613"/>
              <a:ext cx="6672632" cy="21223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20"/>
                </a:lnSpc>
              </a:pPr>
              <a:r>
                <a:rPr lang="en-US" sz="2300">
                  <a:solidFill>
                    <a:srgbClr val="3B365F"/>
                  </a:solidFill>
                  <a:latin typeface="Coco Gothic"/>
                  <a:ea typeface="Coco Gothic"/>
                  <a:cs typeface="Coco Gothic"/>
                  <a:sym typeface="Coco Gothic"/>
                </a:rPr>
                <a:t>Utilizing AI algorithms to analyze patient data and dynamically prioritize their needs.</a:t>
              </a:r>
            </a:p>
            <a:p>
              <a:pPr algn="ctr">
                <a:lnSpc>
                  <a:spcPts val="3220"/>
                </a:lnSpc>
              </a:pPr>
              <a:endParaRPr lang="en-US" sz="2300">
                <a:solidFill>
                  <a:srgbClr val="3B365F"/>
                </a:solidFill>
                <a:latin typeface="Coco Gothic"/>
                <a:ea typeface="Coco Gothic"/>
                <a:cs typeface="Coco Gothic"/>
                <a:sym typeface="Coco Gothic"/>
              </a:endParaRPr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1320578" y="2316931"/>
              <a:ext cx="16769321" cy="12831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19"/>
                </a:lnSpc>
              </a:pPr>
              <a:r>
                <a:rPr lang="en-US" sz="2799">
                  <a:solidFill>
                    <a:srgbClr val="3B365F"/>
                  </a:solidFill>
                  <a:latin typeface="TAN Headline"/>
                  <a:ea typeface="TAN Headline"/>
                  <a:cs typeface="TAN Headline"/>
                  <a:sym typeface="TAN Headline"/>
                </a:rPr>
                <a:t>Fast Communication Channel</a:t>
              </a:r>
            </a:p>
            <a:p>
              <a:pPr algn="ctr">
                <a:lnSpc>
                  <a:spcPts val="3919"/>
                </a:lnSpc>
                <a:spcBef>
                  <a:spcPct val="0"/>
                </a:spcBef>
              </a:pPr>
              <a:endParaRPr lang="en-US" sz="2799">
                <a:solidFill>
                  <a:srgbClr val="3B365F"/>
                </a:solidFill>
                <a:latin typeface="TAN Headline"/>
                <a:ea typeface="TAN Headline"/>
                <a:cs typeface="TAN Headline"/>
                <a:sym typeface="TAN Headline"/>
              </a:endParaRPr>
            </a:p>
          </p:txBody>
        </p:sp>
        <p:sp>
          <p:nvSpPr>
            <p:cNvPr id="38" name="TextBox 38"/>
            <p:cNvSpPr txBox="1"/>
            <p:nvPr/>
          </p:nvSpPr>
          <p:spPr>
            <a:xfrm>
              <a:off x="10422154" y="2195987"/>
              <a:ext cx="16769321" cy="12831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19"/>
                </a:lnSpc>
              </a:pPr>
              <a:r>
                <a:rPr lang="en-US" sz="2799">
                  <a:solidFill>
                    <a:srgbClr val="3B365F"/>
                  </a:solidFill>
                  <a:latin typeface="TAN Headline"/>
                  <a:ea typeface="TAN Headline"/>
                  <a:cs typeface="TAN Headline"/>
                  <a:sym typeface="TAN Headline"/>
                </a:rPr>
                <a:t>AI-Powered Prioritization</a:t>
              </a:r>
            </a:p>
            <a:p>
              <a:pPr algn="ctr">
                <a:lnSpc>
                  <a:spcPts val="3919"/>
                </a:lnSpc>
                <a:spcBef>
                  <a:spcPct val="0"/>
                </a:spcBef>
              </a:pPr>
              <a:endParaRPr lang="en-US" sz="2799">
                <a:solidFill>
                  <a:srgbClr val="3B365F"/>
                </a:solidFill>
                <a:latin typeface="TAN Headline"/>
                <a:ea typeface="TAN Headline"/>
                <a:cs typeface="TAN Headline"/>
                <a:sym typeface="TAN Headline"/>
              </a:endParaRPr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0" y="6914755"/>
              <a:ext cx="16769321" cy="19435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19"/>
                </a:lnSpc>
              </a:pPr>
              <a:r>
                <a:rPr lang="en-US" sz="2799">
                  <a:solidFill>
                    <a:srgbClr val="3B365F"/>
                  </a:solidFill>
                  <a:latin typeface="TAN Headline"/>
                  <a:ea typeface="TAN Headline"/>
                  <a:cs typeface="TAN Headline"/>
                  <a:sym typeface="TAN Headline"/>
                </a:rPr>
                <a:t>Real-time Tracking </a:t>
              </a:r>
            </a:p>
            <a:p>
              <a:pPr algn="ctr">
                <a:lnSpc>
                  <a:spcPts val="3919"/>
                </a:lnSpc>
              </a:pPr>
              <a:r>
                <a:rPr lang="en-US" sz="2799">
                  <a:solidFill>
                    <a:srgbClr val="3B365F"/>
                  </a:solidFill>
                  <a:latin typeface="TAN Headline"/>
                  <a:ea typeface="TAN Headline"/>
                  <a:cs typeface="TAN Headline"/>
                  <a:sym typeface="TAN Headline"/>
                </a:rPr>
                <a:t>and Notifications</a:t>
              </a:r>
            </a:p>
            <a:p>
              <a:pPr algn="ctr">
                <a:lnSpc>
                  <a:spcPts val="3919"/>
                </a:lnSpc>
                <a:spcBef>
                  <a:spcPct val="0"/>
                </a:spcBef>
              </a:pPr>
              <a:endParaRPr lang="en-US" sz="2799">
                <a:solidFill>
                  <a:srgbClr val="3B365F"/>
                </a:solidFill>
                <a:latin typeface="TAN Headline"/>
                <a:ea typeface="TAN Headline"/>
                <a:cs typeface="TAN Headline"/>
                <a:sym typeface="TAN Headline"/>
              </a:endParaRPr>
            </a:p>
          </p:txBody>
        </p:sp>
        <p:sp>
          <p:nvSpPr>
            <p:cNvPr id="40" name="TextBox 40"/>
            <p:cNvSpPr txBox="1"/>
            <p:nvPr/>
          </p:nvSpPr>
          <p:spPr>
            <a:xfrm>
              <a:off x="9159748" y="7292011"/>
              <a:ext cx="16769321" cy="6227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19"/>
                </a:lnSpc>
                <a:spcBef>
                  <a:spcPct val="0"/>
                </a:spcBef>
              </a:pPr>
              <a:r>
                <a:rPr lang="en-US" sz="2799">
                  <a:solidFill>
                    <a:srgbClr val="3B365F"/>
                  </a:solidFill>
                  <a:latin typeface="TAN Headline"/>
                  <a:ea typeface="TAN Headline"/>
                  <a:cs typeface="TAN Headline"/>
                  <a:sym typeface="TAN Headline"/>
                </a:rPr>
                <a:t>Convenience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821765" y="4137025"/>
            <a:ext cx="7667164" cy="190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>
                <a:solidFill>
                  <a:srgbClr val="000000"/>
                </a:solidFill>
                <a:latin typeface="TAN Headline"/>
                <a:ea typeface="TAN Headline"/>
                <a:cs typeface="TAN Headline"/>
                <a:sym typeface="TAN Headline"/>
              </a:rPr>
              <a:t>Technologies</a:t>
            </a:r>
          </a:p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sz="5499">
                <a:solidFill>
                  <a:srgbClr val="000000"/>
                </a:solidFill>
                <a:latin typeface="TAN Headline"/>
                <a:ea typeface="TAN Headline"/>
                <a:cs typeface="TAN Headline"/>
                <a:sym typeface="TAN Headline"/>
              </a:rPr>
              <a:t> Use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9144000" y="1028700"/>
            <a:ext cx="6107711" cy="8229600"/>
            <a:chOff x="0" y="0"/>
            <a:chExt cx="8143615" cy="10972800"/>
          </a:xfrm>
        </p:grpSpPr>
        <p:sp>
          <p:nvSpPr>
            <p:cNvPr id="4" name="Freeform 4"/>
            <p:cNvSpPr/>
            <p:nvPr/>
          </p:nvSpPr>
          <p:spPr>
            <a:xfrm>
              <a:off x="709543" y="0"/>
              <a:ext cx="7434072" cy="10972800"/>
            </a:xfrm>
            <a:custGeom>
              <a:avLst/>
              <a:gdLst/>
              <a:ahLst/>
              <a:cxnLst/>
              <a:rect l="l" t="t" r="r" b="b"/>
              <a:pathLst>
                <a:path w="7434072" h="10972800">
                  <a:moveTo>
                    <a:pt x="0" y="0"/>
                  </a:moveTo>
                  <a:lnTo>
                    <a:pt x="7434072" y="0"/>
                  </a:lnTo>
                  <a:lnTo>
                    <a:pt x="7434072" y="10972800"/>
                  </a:lnTo>
                  <a:lnTo>
                    <a:pt x="0" y="10972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6282212" y="498224"/>
              <a:ext cx="966787" cy="966787"/>
            </a:xfrm>
            <a:custGeom>
              <a:avLst/>
              <a:gdLst/>
              <a:ahLst/>
              <a:cxnLst/>
              <a:rect l="l" t="t" r="r" b="b"/>
              <a:pathLst>
                <a:path w="966787" h="966787">
                  <a:moveTo>
                    <a:pt x="0" y="0"/>
                  </a:moveTo>
                  <a:lnTo>
                    <a:pt x="966787" y="0"/>
                  </a:lnTo>
                  <a:lnTo>
                    <a:pt x="966787" y="966787"/>
                  </a:lnTo>
                  <a:lnTo>
                    <a:pt x="0" y="9667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6119611" y="2916018"/>
              <a:ext cx="1291989" cy="792811"/>
            </a:xfrm>
            <a:custGeom>
              <a:avLst/>
              <a:gdLst/>
              <a:ahLst/>
              <a:cxnLst/>
              <a:rect l="l" t="t" r="r" b="b"/>
              <a:pathLst>
                <a:path w="1291989" h="792811">
                  <a:moveTo>
                    <a:pt x="0" y="0"/>
                  </a:moveTo>
                  <a:lnTo>
                    <a:pt x="1291989" y="0"/>
                  </a:lnTo>
                  <a:lnTo>
                    <a:pt x="1291989" y="792811"/>
                  </a:lnTo>
                  <a:lnTo>
                    <a:pt x="0" y="7928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6282212" y="5032878"/>
              <a:ext cx="960010" cy="907044"/>
            </a:xfrm>
            <a:custGeom>
              <a:avLst/>
              <a:gdLst/>
              <a:ahLst/>
              <a:cxnLst/>
              <a:rect l="l" t="t" r="r" b="b"/>
              <a:pathLst>
                <a:path w="960010" h="907044">
                  <a:moveTo>
                    <a:pt x="0" y="0"/>
                  </a:moveTo>
                  <a:lnTo>
                    <a:pt x="960010" y="0"/>
                  </a:lnTo>
                  <a:lnTo>
                    <a:pt x="960010" y="907044"/>
                  </a:lnTo>
                  <a:lnTo>
                    <a:pt x="0" y="9070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6334706" y="7260722"/>
              <a:ext cx="861799" cy="890863"/>
            </a:xfrm>
            <a:custGeom>
              <a:avLst/>
              <a:gdLst/>
              <a:ahLst/>
              <a:cxnLst/>
              <a:rect l="l" t="t" r="r" b="b"/>
              <a:pathLst>
                <a:path w="861799" h="890863">
                  <a:moveTo>
                    <a:pt x="0" y="0"/>
                  </a:moveTo>
                  <a:lnTo>
                    <a:pt x="861799" y="0"/>
                  </a:lnTo>
                  <a:lnTo>
                    <a:pt x="861799" y="890863"/>
                  </a:lnTo>
                  <a:lnTo>
                    <a:pt x="0" y="8908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12462" t="-41733" r="-266285" b="-40806"/>
              </a:stretch>
            </a:blipFill>
          </p:spPr>
        </p:sp>
        <p:sp>
          <p:nvSpPr>
            <p:cNvPr id="9" name="TextBox 9"/>
            <p:cNvSpPr txBox="1"/>
            <p:nvPr/>
          </p:nvSpPr>
          <p:spPr>
            <a:xfrm>
              <a:off x="1687973" y="422024"/>
              <a:ext cx="4058126" cy="13021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19"/>
                </a:lnSpc>
                <a:spcBef>
                  <a:spcPct val="0"/>
                </a:spcBef>
              </a:pPr>
              <a:r>
                <a:rPr lang="en-US" sz="2799">
                  <a:solidFill>
                    <a:srgbClr val="000000"/>
                  </a:solidFill>
                  <a:latin typeface="Coco Gothic"/>
                  <a:ea typeface="Coco Gothic"/>
                  <a:cs typeface="Coco Gothic"/>
                  <a:sym typeface="Coco Gothic"/>
                </a:rPr>
                <a:t>Expo React Native</a:t>
              </a:r>
            </a:p>
            <a:p>
              <a:pPr algn="ctr">
                <a:lnSpc>
                  <a:spcPts val="3919"/>
                </a:lnSpc>
                <a:spcBef>
                  <a:spcPct val="0"/>
                </a:spcBef>
              </a:pPr>
              <a:r>
                <a:rPr lang="en-US" sz="2799">
                  <a:solidFill>
                    <a:srgbClr val="000000"/>
                  </a:solidFill>
                  <a:latin typeface="Coco Gothic"/>
                  <a:ea typeface="Coco Gothic"/>
                  <a:cs typeface="Coco Gothic"/>
                  <a:sym typeface="Coco Gothic"/>
                </a:rPr>
                <a:t> for Frontend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2178423" y="2468707"/>
              <a:ext cx="3756823" cy="16207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29"/>
                </a:lnSpc>
                <a:spcBef>
                  <a:spcPct val="0"/>
                </a:spcBef>
              </a:pPr>
              <a:r>
                <a:rPr lang="en-US" sz="2306">
                  <a:solidFill>
                    <a:srgbClr val="000000"/>
                  </a:solidFill>
                  <a:latin typeface="Coco Gothic"/>
                  <a:ea typeface="Coco Gothic"/>
                  <a:cs typeface="Coco Gothic"/>
                  <a:sym typeface="Coco Gothic"/>
                </a:rPr>
                <a:t>Node.js and Express </a:t>
              </a:r>
            </a:p>
            <a:p>
              <a:pPr algn="ctr">
                <a:lnSpc>
                  <a:spcPts val="3229"/>
                </a:lnSpc>
                <a:spcBef>
                  <a:spcPct val="0"/>
                </a:spcBef>
              </a:pPr>
              <a:r>
                <a:rPr lang="en-US" sz="2306">
                  <a:solidFill>
                    <a:srgbClr val="000000"/>
                  </a:solidFill>
                  <a:latin typeface="Coco Gothic"/>
                  <a:ea typeface="Coco Gothic"/>
                  <a:cs typeface="Coco Gothic"/>
                  <a:sym typeface="Coco Gothic"/>
                </a:rPr>
                <a:t>for API </a:t>
              </a:r>
            </a:p>
            <a:p>
              <a:pPr algn="ctr">
                <a:lnSpc>
                  <a:spcPts val="3229"/>
                </a:lnSpc>
                <a:spcBef>
                  <a:spcPct val="0"/>
                </a:spcBef>
              </a:pPr>
              <a:r>
                <a:rPr lang="en-US" sz="2306">
                  <a:solidFill>
                    <a:srgbClr val="000000"/>
                  </a:solidFill>
                  <a:latin typeface="Coco Gothic"/>
                  <a:ea typeface="Coco Gothic"/>
                  <a:cs typeface="Coco Gothic"/>
                  <a:sym typeface="Coco Gothic"/>
                </a:rPr>
                <a:t>and Server Logic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2469334" y="4797213"/>
              <a:ext cx="3175000" cy="13021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19"/>
                </a:lnSpc>
                <a:spcBef>
                  <a:spcPct val="0"/>
                </a:spcBef>
              </a:pPr>
              <a:r>
                <a:rPr lang="en-US" sz="2799">
                  <a:solidFill>
                    <a:srgbClr val="000000"/>
                  </a:solidFill>
                  <a:latin typeface="Coco Gothic"/>
                  <a:ea typeface="Coco Gothic"/>
                  <a:cs typeface="Coco Gothic"/>
                  <a:sym typeface="Coco Gothic"/>
                </a:rPr>
                <a:t>MongoDB for </a:t>
              </a:r>
            </a:p>
            <a:p>
              <a:pPr algn="ctr">
                <a:lnSpc>
                  <a:spcPts val="3919"/>
                </a:lnSpc>
                <a:spcBef>
                  <a:spcPct val="0"/>
                </a:spcBef>
              </a:pPr>
              <a:r>
                <a:rPr lang="en-US" sz="2799">
                  <a:solidFill>
                    <a:srgbClr val="000000"/>
                  </a:solidFill>
                  <a:latin typeface="Coco Gothic"/>
                  <a:ea typeface="Coco Gothic"/>
                  <a:cs typeface="Coco Gothic"/>
                  <a:sym typeface="Coco Gothic"/>
                </a:rPr>
                <a:t>data Storage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7343987"/>
              <a:ext cx="7434072" cy="6417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19"/>
                </a:lnSpc>
                <a:spcBef>
                  <a:spcPct val="0"/>
                </a:spcBef>
              </a:pPr>
              <a:r>
                <a:rPr lang="en-US" sz="2799" dirty="0">
                  <a:solidFill>
                    <a:srgbClr val="000000"/>
                  </a:solidFill>
                  <a:latin typeface="Coco Gothic"/>
                  <a:ea typeface="Coco Gothic"/>
                  <a:cs typeface="Coco Gothic"/>
                  <a:sym typeface="Coco Gothic"/>
                </a:rPr>
                <a:t>TensorFlow.js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9795DAA-7AD9-8600-7A59-54BC1D6D4E5F}"/>
              </a:ext>
            </a:extLst>
          </p:cNvPr>
          <p:cNvSpPr txBox="1"/>
          <p:nvPr/>
        </p:nvSpPr>
        <p:spPr>
          <a:xfrm>
            <a:off x="10740946" y="8032968"/>
            <a:ext cx="29558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Coco Gothic" panose="020B0604020202020204" charset="0"/>
              </a:rPr>
              <a:t>Azure Speech Services</a:t>
            </a:r>
          </a:p>
        </p:txBody>
      </p:sp>
      <p:pic>
        <p:nvPicPr>
          <p:cNvPr id="16" name="Graphic 15" descr="Atom with solid fill">
            <a:extLst>
              <a:ext uri="{FF2B5EF4-FFF2-40B4-BE49-F238E27FC236}">
                <a16:creationId xmlns:a16="http://schemas.microsoft.com/office/drawing/2014/main" id="{603BF540-471C-9C85-B65D-7918745D80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855578" y="8146401"/>
            <a:ext cx="6858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26746" y="2184996"/>
            <a:ext cx="16434509" cy="6655976"/>
          </a:xfrm>
          <a:custGeom>
            <a:avLst/>
            <a:gdLst/>
            <a:ahLst/>
            <a:cxnLst/>
            <a:rect l="l" t="t" r="r" b="b"/>
            <a:pathLst>
              <a:path w="16434509" h="6655976">
                <a:moveTo>
                  <a:pt x="0" y="0"/>
                </a:moveTo>
                <a:lnTo>
                  <a:pt x="16434508" y="0"/>
                </a:lnTo>
                <a:lnTo>
                  <a:pt x="16434508" y="6655976"/>
                </a:lnTo>
                <a:lnTo>
                  <a:pt x="0" y="66559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724531" y="508000"/>
            <a:ext cx="6492240" cy="936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sz="5499">
                <a:solidFill>
                  <a:srgbClr val="000000"/>
                </a:solidFill>
                <a:latin typeface="TAN Headline"/>
                <a:ea typeface="TAN Headline"/>
                <a:cs typeface="TAN Headline"/>
                <a:sym typeface="TAN Headline"/>
              </a:rPr>
              <a:t>Flowchart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85634" y="2052621"/>
            <a:ext cx="16516733" cy="7783510"/>
          </a:xfrm>
          <a:custGeom>
            <a:avLst/>
            <a:gdLst/>
            <a:ahLst/>
            <a:cxnLst/>
            <a:rect l="l" t="t" r="r" b="b"/>
            <a:pathLst>
              <a:path w="16516733" h="7783510">
                <a:moveTo>
                  <a:pt x="0" y="0"/>
                </a:moveTo>
                <a:lnTo>
                  <a:pt x="16516732" y="0"/>
                </a:lnTo>
                <a:lnTo>
                  <a:pt x="16516732" y="7783510"/>
                </a:lnTo>
                <a:lnTo>
                  <a:pt x="0" y="77835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819358" y="508000"/>
            <a:ext cx="6649284" cy="936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sz="5499">
                <a:solidFill>
                  <a:srgbClr val="000000"/>
                </a:solidFill>
                <a:latin typeface="TAN Headline"/>
                <a:ea typeface="TAN Headline"/>
                <a:cs typeface="TAN Headline"/>
                <a:sym typeface="TAN Headline"/>
              </a:rPr>
              <a:t>System Diagram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0385461">
            <a:off x="-1257132" y="-4333581"/>
            <a:ext cx="9743832" cy="10202966"/>
          </a:xfrm>
          <a:custGeom>
            <a:avLst/>
            <a:gdLst/>
            <a:ahLst/>
            <a:cxnLst/>
            <a:rect l="l" t="t" r="r" b="b"/>
            <a:pathLst>
              <a:path w="9743832" h="10202966">
                <a:moveTo>
                  <a:pt x="0" y="0"/>
                </a:moveTo>
                <a:lnTo>
                  <a:pt x="9743832" y="0"/>
                </a:lnTo>
                <a:lnTo>
                  <a:pt x="9743832" y="10202966"/>
                </a:lnTo>
                <a:lnTo>
                  <a:pt x="0" y="102029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282094">
            <a:off x="10869086" y="2109994"/>
            <a:ext cx="9743832" cy="10202966"/>
          </a:xfrm>
          <a:custGeom>
            <a:avLst/>
            <a:gdLst/>
            <a:ahLst/>
            <a:cxnLst/>
            <a:rect l="l" t="t" r="r" b="b"/>
            <a:pathLst>
              <a:path w="9743832" h="10202966">
                <a:moveTo>
                  <a:pt x="0" y="0"/>
                </a:moveTo>
                <a:lnTo>
                  <a:pt x="9743832" y="0"/>
                </a:lnTo>
                <a:lnTo>
                  <a:pt x="9743832" y="10202965"/>
                </a:lnTo>
                <a:lnTo>
                  <a:pt x="0" y="102029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-1457466" y="3726757"/>
            <a:ext cx="15397760" cy="9664839"/>
          </a:xfrm>
          <a:custGeom>
            <a:avLst/>
            <a:gdLst/>
            <a:ahLst/>
            <a:cxnLst/>
            <a:rect l="l" t="t" r="r" b="b"/>
            <a:pathLst>
              <a:path w="15397760" h="9664839">
                <a:moveTo>
                  <a:pt x="15397760" y="0"/>
                </a:moveTo>
                <a:lnTo>
                  <a:pt x="0" y="0"/>
                </a:lnTo>
                <a:lnTo>
                  <a:pt x="0" y="9664839"/>
                </a:lnTo>
                <a:lnTo>
                  <a:pt x="15397760" y="9664839"/>
                </a:lnTo>
                <a:lnTo>
                  <a:pt x="1539776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H="1">
            <a:off x="8515390" y="-2556916"/>
            <a:ext cx="14451223" cy="9070719"/>
          </a:xfrm>
          <a:custGeom>
            <a:avLst/>
            <a:gdLst/>
            <a:ahLst/>
            <a:cxnLst/>
            <a:rect l="l" t="t" r="r" b="b"/>
            <a:pathLst>
              <a:path w="14451223" h="9070719">
                <a:moveTo>
                  <a:pt x="14451224" y="0"/>
                </a:moveTo>
                <a:lnTo>
                  <a:pt x="0" y="0"/>
                </a:lnTo>
                <a:lnTo>
                  <a:pt x="0" y="9070718"/>
                </a:lnTo>
                <a:lnTo>
                  <a:pt x="14451224" y="9070718"/>
                </a:lnTo>
                <a:lnTo>
                  <a:pt x="1445122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>
            <a:off x="-875649" y="270503"/>
            <a:ext cx="8423177" cy="4808868"/>
          </a:xfrm>
          <a:custGeom>
            <a:avLst/>
            <a:gdLst/>
            <a:ahLst/>
            <a:cxnLst/>
            <a:rect l="l" t="t" r="r" b="b"/>
            <a:pathLst>
              <a:path w="8423177" h="4808868">
                <a:moveTo>
                  <a:pt x="8423177" y="0"/>
                </a:moveTo>
                <a:lnTo>
                  <a:pt x="0" y="0"/>
                </a:lnTo>
                <a:lnTo>
                  <a:pt x="0" y="4808869"/>
                </a:lnTo>
                <a:lnTo>
                  <a:pt x="8423177" y="4808869"/>
                </a:lnTo>
                <a:lnTo>
                  <a:pt x="842317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1008282" flipH="1">
            <a:off x="14411126" y="6261987"/>
            <a:ext cx="2659752" cy="3491322"/>
          </a:xfrm>
          <a:custGeom>
            <a:avLst/>
            <a:gdLst/>
            <a:ahLst/>
            <a:cxnLst/>
            <a:rect l="l" t="t" r="r" b="b"/>
            <a:pathLst>
              <a:path w="2659752" h="3491322">
                <a:moveTo>
                  <a:pt x="2659752" y="0"/>
                </a:moveTo>
                <a:lnTo>
                  <a:pt x="0" y="0"/>
                </a:lnTo>
                <a:lnTo>
                  <a:pt x="0" y="3491321"/>
                </a:lnTo>
                <a:lnTo>
                  <a:pt x="2659752" y="3491321"/>
                </a:lnTo>
                <a:lnTo>
                  <a:pt x="2659752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8814435" y="728662"/>
            <a:ext cx="783907" cy="3107055"/>
            <a:chOff x="0" y="0"/>
            <a:chExt cx="1045210" cy="4142740"/>
          </a:xfrm>
        </p:grpSpPr>
        <p:sp>
          <p:nvSpPr>
            <p:cNvPr id="9" name="Freeform 9"/>
            <p:cNvSpPr/>
            <p:nvPr/>
          </p:nvSpPr>
          <p:spPr>
            <a:xfrm>
              <a:off x="25400" y="49530"/>
              <a:ext cx="971550" cy="4043680"/>
            </a:xfrm>
            <a:custGeom>
              <a:avLst/>
              <a:gdLst/>
              <a:ahLst/>
              <a:cxnLst/>
              <a:rect l="l" t="t" r="r" b="b"/>
              <a:pathLst>
                <a:path w="971550" h="4043680">
                  <a:moveTo>
                    <a:pt x="194310" y="83820"/>
                  </a:moveTo>
                  <a:cubicBezTo>
                    <a:pt x="205740" y="1664970"/>
                    <a:pt x="218440" y="1770380"/>
                    <a:pt x="234950" y="1847850"/>
                  </a:cubicBezTo>
                  <a:cubicBezTo>
                    <a:pt x="243840" y="1891030"/>
                    <a:pt x="259080" y="1913890"/>
                    <a:pt x="265430" y="1945640"/>
                  </a:cubicBezTo>
                  <a:cubicBezTo>
                    <a:pt x="271780" y="1976120"/>
                    <a:pt x="264160" y="2006600"/>
                    <a:pt x="273050" y="2037080"/>
                  </a:cubicBezTo>
                  <a:cubicBezTo>
                    <a:pt x="281940" y="2073910"/>
                    <a:pt x="308610" y="2104390"/>
                    <a:pt x="326390" y="2148840"/>
                  </a:cubicBezTo>
                  <a:cubicBezTo>
                    <a:pt x="351790" y="2211070"/>
                    <a:pt x="382270" y="2302510"/>
                    <a:pt x="402590" y="2376170"/>
                  </a:cubicBezTo>
                  <a:cubicBezTo>
                    <a:pt x="420370" y="2444750"/>
                    <a:pt x="427990" y="2520950"/>
                    <a:pt x="443230" y="2576830"/>
                  </a:cubicBezTo>
                  <a:cubicBezTo>
                    <a:pt x="454660" y="2618740"/>
                    <a:pt x="463550" y="2649220"/>
                    <a:pt x="480060" y="2683510"/>
                  </a:cubicBezTo>
                  <a:cubicBezTo>
                    <a:pt x="496570" y="2720340"/>
                    <a:pt x="523240" y="2741930"/>
                    <a:pt x="544830" y="2788920"/>
                  </a:cubicBezTo>
                  <a:cubicBezTo>
                    <a:pt x="580390" y="2868930"/>
                    <a:pt x="614680" y="3035300"/>
                    <a:pt x="648970" y="3133090"/>
                  </a:cubicBezTo>
                  <a:cubicBezTo>
                    <a:pt x="675640" y="3205480"/>
                    <a:pt x="712470" y="3265170"/>
                    <a:pt x="725170" y="3322320"/>
                  </a:cubicBezTo>
                  <a:cubicBezTo>
                    <a:pt x="736600" y="3369310"/>
                    <a:pt x="727710" y="3411220"/>
                    <a:pt x="735330" y="3451860"/>
                  </a:cubicBezTo>
                  <a:cubicBezTo>
                    <a:pt x="741680" y="3487420"/>
                    <a:pt x="748030" y="3511550"/>
                    <a:pt x="765810" y="3550920"/>
                  </a:cubicBezTo>
                  <a:cubicBezTo>
                    <a:pt x="795020" y="3620770"/>
                    <a:pt x="880110" y="3742690"/>
                    <a:pt x="915670" y="3818890"/>
                  </a:cubicBezTo>
                  <a:cubicBezTo>
                    <a:pt x="939800" y="3870960"/>
                    <a:pt x="971550" y="3916680"/>
                    <a:pt x="967740" y="3954780"/>
                  </a:cubicBezTo>
                  <a:cubicBezTo>
                    <a:pt x="965200" y="3982720"/>
                    <a:pt x="944880" y="4014470"/>
                    <a:pt x="925830" y="4028440"/>
                  </a:cubicBezTo>
                  <a:cubicBezTo>
                    <a:pt x="910590" y="4039870"/>
                    <a:pt x="887730" y="4043680"/>
                    <a:pt x="869950" y="4041140"/>
                  </a:cubicBezTo>
                  <a:cubicBezTo>
                    <a:pt x="850900" y="4039870"/>
                    <a:pt x="829310" y="4032250"/>
                    <a:pt x="816610" y="4018280"/>
                  </a:cubicBezTo>
                  <a:cubicBezTo>
                    <a:pt x="800100" y="4001770"/>
                    <a:pt x="783590" y="3963670"/>
                    <a:pt x="787400" y="3938270"/>
                  </a:cubicBezTo>
                  <a:cubicBezTo>
                    <a:pt x="791210" y="3914140"/>
                    <a:pt x="817880" y="3882390"/>
                    <a:pt x="838200" y="3869690"/>
                  </a:cubicBezTo>
                  <a:cubicBezTo>
                    <a:pt x="854710" y="3859530"/>
                    <a:pt x="876300" y="3856990"/>
                    <a:pt x="895350" y="3862070"/>
                  </a:cubicBezTo>
                  <a:cubicBezTo>
                    <a:pt x="918210" y="3868420"/>
                    <a:pt x="949960" y="3895090"/>
                    <a:pt x="961390" y="3916680"/>
                  </a:cubicBezTo>
                  <a:cubicBezTo>
                    <a:pt x="970280" y="3933190"/>
                    <a:pt x="970280" y="3956050"/>
                    <a:pt x="965200" y="3973830"/>
                  </a:cubicBezTo>
                  <a:cubicBezTo>
                    <a:pt x="960120" y="3991610"/>
                    <a:pt x="948690" y="4010660"/>
                    <a:pt x="933450" y="4022090"/>
                  </a:cubicBezTo>
                  <a:cubicBezTo>
                    <a:pt x="919480" y="4033520"/>
                    <a:pt x="897890" y="4041140"/>
                    <a:pt x="878840" y="4042410"/>
                  </a:cubicBezTo>
                  <a:cubicBezTo>
                    <a:pt x="861060" y="4042410"/>
                    <a:pt x="844550" y="4041140"/>
                    <a:pt x="824230" y="4024630"/>
                  </a:cubicBezTo>
                  <a:cubicBezTo>
                    <a:pt x="770890" y="3980180"/>
                    <a:pt x="674370" y="3763010"/>
                    <a:pt x="628650" y="3658870"/>
                  </a:cubicBezTo>
                  <a:cubicBezTo>
                    <a:pt x="595630" y="3583940"/>
                    <a:pt x="568960" y="3519170"/>
                    <a:pt x="557530" y="3460750"/>
                  </a:cubicBezTo>
                  <a:cubicBezTo>
                    <a:pt x="548640" y="3418840"/>
                    <a:pt x="558800" y="3388360"/>
                    <a:pt x="549910" y="3346450"/>
                  </a:cubicBezTo>
                  <a:cubicBezTo>
                    <a:pt x="537210" y="3291840"/>
                    <a:pt x="500380" y="3230880"/>
                    <a:pt x="476250" y="3162300"/>
                  </a:cubicBezTo>
                  <a:cubicBezTo>
                    <a:pt x="447040" y="3077210"/>
                    <a:pt x="424180" y="2947670"/>
                    <a:pt x="391160" y="2874010"/>
                  </a:cubicBezTo>
                  <a:cubicBezTo>
                    <a:pt x="368300" y="2823210"/>
                    <a:pt x="339090" y="2799080"/>
                    <a:pt x="317500" y="2753360"/>
                  </a:cubicBezTo>
                  <a:cubicBezTo>
                    <a:pt x="292100" y="2700020"/>
                    <a:pt x="264160" y="2626360"/>
                    <a:pt x="252730" y="2570480"/>
                  </a:cubicBezTo>
                  <a:cubicBezTo>
                    <a:pt x="242570" y="2524760"/>
                    <a:pt x="252730" y="2496820"/>
                    <a:pt x="240030" y="2443480"/>
                  </a:cubicBezTo>
                  <a:cubicBezTo>
                    <a:pt x="219710" y="2348230"/>
                    <a:pt x="135890" y="2195830"/>
                    <a:pt x="101600" y="2053590"/>
                  </a:cubicBezTo>
                  <a:cubicBezTo>
                    <a:pt x="60960" y="1891030"/>
                    <a:pt x="40640" y="1738630"/>
                    <a:pt x="25400" y="1516380"/>
                  </a:cubicBezTo>
                  <a:cubicBezTo>
                    <a:pt x="0" y="1154430"/>
                    <a:pt x="0" y="240030"/>
                    <a:pt x="29210" y="83820"/>
                  </a:cubicBezTo>
                  <a:cubicBezTo>
                    <a:pt x="34290" y="52070"/>
                    <a:pt x="38100" y="43180"/>
                    <a:pt x="49530" y="29210"/>
                  </a:cubicBezTo>
                  <a:cubicBezTo>
                    <a:pt x="62230" y="15240"/>
                    <a:pt x="82550" y="2540"/>
                    <a:pt x="101600" y="1270"/>
                  </a:cubicBezTo>
                  <a:cubicBezTo>
                    <a:pt x="123190" y="0"/>
                    <a:pt x="157480" y="13970"/>
                    <a:pt x="173990" y="29210"/>
                  </a:cubicBezTo>
                  <a:cubicBezTo>
                    <a:pt x="186690" y="43180"/>
                    <a:pt x="194310" y="83820"/>
                    <a:pt x="194310" y="83820"/>
                  </a:cubicBezTo>
                </a:path>
              </a:pathLst>
            </a:custGeom>
            <a:solidFill>
              <a:srgbClr val="94AAB8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10" name="Group 10"/>
          <p:cNvGrpSpPr/>
          <p:nvPr/>
        </p:nvGrpSpPr>
        <p:grpSpPr>
          <a:xfrm>
            <a:off x="9621202" y="4003358"/>
            <a:ext cx="197167" cy="199072"/>
            <a:chOff x="0" y="0"/>
            <a:chExt cx="262890" cy="265430"/>
          </a:xfrm>
        </p:grpSpPr>
        <p:sp>
          <p:nvSpPr>
            <p:cNvPr id="11" name="Freeform 11"/>
            <p:cNvSpPr/>
            <p:nvPr/>
          </p:nvSpPr>
          <p:spPr>
            <a:xfrm>
              <a:off x="50800" y="49530"/>
              <a:ext cx="161290" cy="167640"/>
            </a:xfrm>
            <a:custGeom>
              <a:avLst/>
              <a:gdLst/>
              <a:ahLst/>
              <a:cxnLst/>
              <a:rect l="l" t="t" r="r" b="b"/>
              <a:pathLst>
                <a:path w="161290" h="167640">
                  <a:moveTo>
                    <a:pt x="161290" y="58420"/>
                  </a:moveTo>
                  <a:cubicBezTo>
                    <a:pt x="139700" y="146050"/>
                    <a:pt x="128270" y="152400"/>
                    <a:pt x="116840" y="158750"/>
                  </a:cubicBezTo>
                  <a:cubicBezTo>
                    <a:pt x="105410" y="163830"/>
                    <a:pt x="91440" y="167640"/>
                    <a:pt x="77470" y="165100"/>
                  </a:cubicBezTo>
                  <a:cubicBezTo>
                    <a:pt x="58420" y="161290"/>
                    <a:pt x="24130" y="140970"/>
                    <a:pt x="11430" y="125730"/>
                  </a:cubicBezTo>
                  <a:cubicBezTo>
                    <a:pt x="2540" y="114300"/>
                    <a:pt x="0" y="102870"/>
                    <a:pt x="0" y="87630"/>
                  </a:cubicBezTo>
                  <a:cubicBezTo>
                    <a:pt x="1270" y="68580"/>
                    <a:pt x="17780" y="31750"/>
                    <a:pt x="31750" y="17780"/>
                  </a:cubicBezTo>
                  <a:cubicBezTo>
                    <a:pt x="41910" y="7620"/>
                    <a:pt x="53340" y="2540"/>
                    <a:pt x="67310" y="1270"/>
                  </a:cubicBezTo>
                  <a:cubicBezTo>
                    <a:pt x="87630" y="0"/>
                    <a:pt x="140970" y="24130"/>
                    <a:pt x="140970" y="24130"/>
                  </a:cubicBezTo>
                </a:path>
              </a:pathLst>
            </a:custGeom>
            <a:solidFill>
              <a:srgbClr val="94AAB8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12" name="Group 12"/>
          <p:cNvGrpSpPr/>
          <p:nvPr/>
        </p:nvGrpSpPr>
        <p:grpSpPr>
          <a:xfrm>
            <a:off x="12681585" y="6743700"/>
            <a:ext cx="1140142" cy="2517458"/>
            <a:chOff x="0" y="0"/>
            <a:chExt cx="1520190" cy="3356610"/>
          </a:xfrm>
        </p:grpSpPr>
        <p:sp>
          <p:nvSpPr>
            <p:cNvPr id="13" name="Freeform 13"/>
            <p:cNvSpPr/>
            <p:nvPr/>
          </p:nvSpPr>
          <p:spPr>
            <a:xfrm>
              <a:off x="49530" y="48260"/>
              <a:ext cx="1438910" cy="3262630"/>
            </a:xfrm>
            <a:custGeom>
              <a:avLst/>
              <a:gdLst/>
              <a:ahLst/>
              <a:cxnLst/>
              <a:rect l="l" t="t" r="r" b="b"/>
              <a:pathLst>
                <a:path w="1438910" h="3262630">
                  <a:moveTo>
                    <a:pt x="148590" y="34290"/>
                  </a:moveTo>
                  <a:cubicBezTo>
                    <a:pt x="502920" y="439420"/>
                    <a:pt x="553720" y="467360"/>
                    <a:pt x="615950" y="529590"/>
                  </a:cubicBezTo>
                  <a:cubicBezTo>
                    <a:pt x="693420" y="608330"/>
                    <a:pt x="821690" y="746760"/>
                    <a:pt x="861060" y="817880"/>
                  </a:cubicBezTo>
                  <a:cubicBezTo>
                    <a:pt x="880110" y="852170"/>
                    <a:pt x="871220" y="868680"/>
                    <a:pt x="889000" y="901700"/>
                  </a:cubicBezTo>
                  <a:cubicBezTo>
                    <a:pt x="919480" y="958850"/>
                    <a:pt x="1017270" y="1054100"/>
                    <a:pt x="1057910" y="1113790"/>
                  </a:cubicBezTo>
                  <a:cubicBezTo>
                    <a:pt x="1084580" y="1155700"/>
                    <a:pt x="1101090" y="1184910"/>
                    <a:pt x="1116330" y="1223010"/>
                  </a:cubicBezTo>
                  <a:cubicBezTo>
                    <a:pt x="1132840" y="1259840"/>
                    <a:pt x="1135380" y="1303020"/>
                    <a:pt x="1151890" y="1337310"/>
                  </a:cubicBezTo>
                  <a:cubicBezTo>
                    <a:pt x="1169670" y="1372870"/>
                    <a:pt x="1196340" y="1394460"/>
                    <a:pt x="1217930" y="1432560"/>
                  </a:cubicBezTo>
                  <a:cubicBezTo>
                    <a:pt x="1247140" y="1485900"/>
                    <a:pt x="1280160" y="1543050"/>
                    <a:pt x="1306830" y="1628140"/>
                  </a:cubicBezTo>
                  <a:cubicBezTo>
                    <a:pt x="1350010" y="1766570"/>
                    <a:pt x="1391920" y="1985010"/>
                    <a:pt x="1412240" y="2202180"/>
                  </a:cubicBezTo>
                  <a:cubicBezTo>
                    <a:pt x="1438910" y="2481580"/>
                    <a:pt x="1438910" y="3046730"/>
                    <a:pt x="1418590" y="3169920"/>
                  </a:cubicBezTo>
                  <a:cubicBezTo>
                    <a:pt x="1413510" y="3200400"/>
                    <a:pt x="1410970" y="3210560"/>
                    <a:pt x="1400810" y="3224530"/>
                  </a:cubicBezTo>
                  <a:cubicBezTo>
                    <a:pt x="1389380" y="3238500"/>
                    <a:pt x="1371600" y="3252470"/>
                    <a:pt x="1352550" y="3256280"/>
                  </a:cubicBezTo>
                  <a:cubicBezTo>
                    <a:pt x="1329690" y="3261360"/>
                    <a:pt x="1289050" y="3255010"/>
                    <a:pt x="1270000" y="3238500"/>
                  </a:cubicBezTo>
                  <a:cubicBezTo>
                    <a:pt x="1252220" y="3221990"/>
                    <a:pt x="1238250" y="3183890"/>
                    <a:pt x="1239520" y="3159760"/>
                  </a:cubicBezTo>
                  <a:cubicBezTo>
                    <a:pt x="1239520" y="3140710"/>
                    <a:pt x="1250950" y="3121660"/>
                    <a:pt x="1263650" y="3107690"/>
                  </a:cubicBezTo>
                  <a:cubicBezTo>
                    <a:pt x="1276350" y="3094990"/>
                    <a:pt x="1295400" y="3082290"/>
                    <a:pt x="1314450" y="3081020"/>
                  </a:cubicBezTo>
                  <a:cubicBezTo>
                    <a:pt x="1337310" y="3079750"/>
                    <a:pt x="1376680" y="3089910"/>
                    <a:pt x="1394460" y="3107690"/>
                  </a:cubicBezTo>
                  <a:cubicBezTo>
                    <a:pt x="1410970" y="3125470"/>
                    <a:pt x="1422400" y="3164840"/>
                    <a:pt x="1417320" y="3188970"/>
                  </a:cubicBezTo>
                  <a:cubicBezTo>
                    <a:pt x="1410970" y="3213100"/>
                    <a:pt x="1383030" y="3243580"/>
                    <a:pt x="1362710" y="3253740"/>
                  </a:cubicBezTo>
                  <a:cubicBezTo>
                    <a:pt x="1344930" y="3262630"/>
                    <a:pt x="1322070" y="3261360"/>
                    <a:pt x="1304290" y="3256280"/>
                  </a:cubicBezTo>
                  <a:cubicBezTo>
                    <a:pt x="1287780" y="3251200"/>
                    <a:pt x="1268730" y="3238500"/>
                    <a:pt x="1257300" y="3224530"/>
                  </a:cubicBezTo>
                  <a:cubicBezTo>
                    <a:pt x="1245870" y="3210560"/>
                    <a:pt x="1243330" y="3200400"/>
                    <a:pt x="1238250" y="3169920"/>
                  </a:cubicBezTo>
                  <a:cubicBezTo>
                    <a:pt x="1219200" y="3048000"/>
                    <a:pt x="1262380" y="2482850"/>
                    <a:pt x="1239520" y="2214880"/>
                  </a:cubicBezTo>
                  <a:cubicBezTo>
                    <a:pt x="1221740" y="2016760"/>
                    <a:pt x="1191260" y="1837690"/>
                    <a:pt x="1148080" y="1703070"/>
                  </a:cubicBezTo>
                  <a:cubicBezTo>
                    <a:pt x="1117600" y="1610360"/>
                    <a:pt x="1070610" y="1530350"/>
                    <a:pt x="1038860" y="1477010"/>
                  </a:cubicBezTo>
                  <a:cubicBezTo>
                    <a:pt x="1019810" y="1443990"/>
                    <a:pt x="1000760" y="1430020"/>
                    <a:pt x="988060" y="1402080"/>
                  </a:cubicBezTo>
                  <a:cubicBezTo>
                    <a:pt x="974090" y="1372870"/>
                    <a:pt x="972820" y="1334770"/>
                    <a:pt x="958850" y="1304290"/>
                  </a:cubicBezTo>
                  <a:cubicBezTo>
                    <a:pt x="946150" y="1272540"/>
                    <a:pt x="933450" y="1249680"/>
                    <a:pt x="910590" y="1212850"/>
                  </a:cubicBezTo>
                  <a:cubicBezTo>
                    <a:pt x="871220" y="1148080"/>
                    <a:pt x="769620" y="1021080"/>
                    <a:pt x="732790" y="956310"/>
                  </a:cubicBezTo>
                  <a:cubicBezTo>
                    <a:pt x="711200" y="920750"/>
                    <a:pt x="712470" y="902970"/>
                    <a:pt x="690880" y="868680"/>
                  </a:cubicBezTo>
                  <a:cubicBezTo>
                    <a:pt x="652780" y="810260"/>
                    <a:pt x="572770" y="721360"/>
                    <a:pt x="502920" y="646430"/>
                  </a:cubicBezTo>
                  <a:cubicBezTo>
                    <a:pt x="425450" y="563880"/>
                    <a:pt x="323850" y="485140"/>
                    <a:pt x="242570" y="397510"/>
                  </a:cubicBezTo>
                  <a:cubicBezTo>
                    <a:pt x="162560" y="313690"/>
                    <a:pt x="48260" y="190500"/>
                    <a:pt x="17780" y="132080"/>
                  </a:cubicBezTo>
                  <a:cubicBezTo>
                    <a:pt x="5080" y="109220"/>
                    <a:pt x="0" y="93980"/>
                    <a:pt x="1270" y="76200"/>
                  </a:cubicBezTo>
                  <a:cubicBezTo>
                    <a:pt x="2540" y="58420"/>
                    <a:pt x="12700" y="36830"/>
                    <a:pt x="26670" y="24130"/>
                  </a:cubicBezTo>
                  <a:cubicBezTo>
                    <a:pt x="43180" y="10160"/>
                    <a:pt x="78740" y="0"/>
                    <a:pt x="100330" y="2540"/>
                  </a:cubicBezTo>
                  <a:cubicBezTo>
                    <a:pt x="118110" y="5080"/>
                    <a:pt x="148590" y="34290"/>
                    <a:pt x="148590" y="34290"/>
                  </a:cubicBezTo>
                </a:path>
              </a:pathLst>
            </a:custGeom>
            <a:solidFill>
              <a:srgbClr val="94AAB8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14" name="Group 14"/>
          <p:cNvGrpSpPr/>
          <p:nvPr/>
        </p:nvGrpSpPr>
        <p:grpSpPr>
          <a:xfrm>
            <a:off x="13620750" y="9384982"/>
            <a:ext cx="192405" cy="192405"/>
            <a:chOff x="0" y="0"/>
            <a:chExt cx="256540" cy="256540"/>
          </a:xfrm>
        </p:grpSpPr>
        <p:sp>
          <p:nvSpPr>
            <p:cNvPr id="15" name="Freeform 15"/>
            <p:cNvSpPr/>
            <p:nvPr/>
          </p:nvSpPr>
          <p:spPr>
            <a:xfrm>
              <a:off x="44450" y="46990"/>
              <a:ext cx="160020" cy="163830"/>
            </a:xfrm>
            <a:custGeom>
              <a:avLst/>
              <a:gdLst/>
              <a:ahLst/>
              <a:cxnLst/>
              <a:rect l="l" t="t" r="r" b="b"/>
              <a:pathLst>
                <a:path w="160020" h="163830">
                  <a:moveTo>
                    <a:pt x="160020" y="58420"/>
                  </a:moveTo>
                  <a:cubicBezTo>
                    <a:pt x="139700" y="146050"/>
                    <a:pt x="129540" y="153670"/>
                    <a:pt x="115570" y="157480"/>
                  </a:cubicBezTo>
                  <a:cubicBezTo>
                    <a:pt x="96520" y="163830"/>
                    <a:pt x="57150" y="161290"/>
                    <a:pt x="39370" y="153670"/>
                  </a:cubicBezTo>
                  <a:cubicBezTo>
                    <a:pt x="25400" y="147320"/>
                    <a:pt x="16510" y="138430"/>
                    <a:pt x="11430" y="125730"/>
                  </a:cubicBezTo>
                  <a:cubicBezTo>
                    <a:pt x="2540" y="106680"/>
                    <a:pt x="0" y="67310"/>
                    <a:pt x="6350" y="48260"/>
                  </a:cubicBezTo>
                  <a:cubicBezTo>
                    <a:pt x="10160" y="35560"/>
                    <a:pt x="19050" y="25400"/>
                    <a:pt x="30480" y="17780"/>
                  </a:cubicBezTo>
                  <a:cubicBezTo>
                    <a:pt x="48260" y="7620"/>
                    <a:pt x="86360" y="0"/>
                    <a:pt x="106680" y="3810"/>
                  </a:cubicBezTo>
                  <a:cubicBezTo>
                    <a:pt x="120650" y="6350"/>
                    <a:pt x="139700" y="24130"/>
                    <a:pt x="139700" y="24130"/>
                  </a:cubicBezTo>
                </a:path>
              </a:pathLst>
            </a:custGeom>
            <a:solidFill>
              <a:srgbClr val="94AAB8"/>
            </a:solidFill>
            <a:ln cap="sq">
              <a:noFill/>
              <a:prstDash val="solid"/>
              <a:miter/>
            </a:ln>
          </p:spPr>
        </p:sp>
      </p:grpSp>
      <p:sp>
        <p:nvSpPr>
          <p:cNvPr id="16" name="TextBox 16"/>
          <p:cNvSpPr txBox="1"/>
          <p:nvPr/>
        </p:nvSpPr>
        <p:spPr>
          <a:xfrm>
            <a:off x="8195228" y="895350"/>
            <a:ext cx="9064072" cy="3425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100"/>
              </a:lnSpc>
            </a:pPr>
            <a:r>
              <a:rPr lang="en-US" sz="6500">
                <a:solidFill>
                  <a:srgbClr val="3B365F"/>
                </a:solidFill>
                <a:latin typeface="TAN Headline"/>
                <a:ea typeface="TAN Headline"/>
                <a:cs typeface="TAN Headline"/>
                <a:sym typeface="TAN Headline"/>
              </a:rPr>
              <a:t>Artificial Intelligence in Healthcare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477954" y="5952053"/>
            <a:ext cx="6743938" cy="3560918"/>
            <a:chOff x="0" y="0"/>
            <a:chExt cx="8991918" cy="4747891"/>
          </a:xfrm>
        </p:grpSpPr>
        <p:sp>
          <p:nvSpPr>
            <p:cNvPr id="18" name="TextBox 18"/>
            <p:cNvSpPr txBox="1"/>
            <p:nvPr/>
          </p:nvSpPr>
          <p:spPr>
            <a:xfrm>
              <a:off x="0" y="-66675"/>
              <a:ext cx="5820251" cy="6242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04519" lvl="1" indent="-302260" algn="ctr">
                <a:lnSpc>
                  <a:spcPts val="3891"/>
                </a:lnSpc>
                <a:buFont typeface="Arial"/>
                <a:buChar char="•"/>
              </a:pPr>
              <a:r>
                <a:rPr lang="en-US" sz="2799" spc="-13">
                  <a:solidFill>
                    <a:srgbClr val="3B365F"/>
                  </a:solidFill>
                  <a:latin typeface="Coco Gothic"/>
                  <a:ea typeface="Coco Gothic"/>
                  <a:cs typeface="Coco Gothic"/>
                  <a:sym typeface="Coco Gothic"/>
                </a:rPr>
                <a:t>Autonomous AI Agents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15399" y="772941"/>
              <a:ext cx="6825297" cy="6242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04519" lvl="1" indent="-302260" algn="ctr">
                <a:lnSpc>
                  <a:spcPts val="3891"/>
                </a:lnSpc>
                <a:buFont typeface="Arial"/>
                <a:buChar char="•"/>
              </a:pPr>
              <a:r>
                <a:rPr lang="en-US" sz="2799" spc="-13">
                  <a:solidFill>
                    <a:srgbClr val="3B365F"/>
                  </a:solidFill>
                  <a:latin typeface="Coco Gothic"/>
                  <a:ea typeface="Coco Gothic"/>
                  <a:cs typeface="Coco Gothic"/>
                  <a:sym typeface="Coco Gothic"/>
                </a:rPr>
                <a:t>Speech Services Integration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9446" y="1612557"/>
              <a:ext cx="7643019" cy="6242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04519" lvl="1" indent="-302260" algn="ctr">
                <a:lnSpc>
                  <a:spcPts val="3891"/>
                </a:lnSpc>
                <a:buFont typeface="Arial"/>
                <a:buChar char="•"/>
              </a:pPr>
              <a:r>
                <a:rPr lang="en-US" sz="2799" spc="-13">
                  <a:solidFill>
                    <a:srgbClr val="3B365F"/>
                  </a:solidFill>
                  <a:latin typeface="Coco Gothic"/>
                  <a:ea typeface="Coco Gothic"/>
                  <a:cs typeface="Coco Gothic"/>
                  <a:sym typeface="Coco Gothic"/>
                </a:rPr>
                <a:t>NLP-Powered Request Analysis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15399" y="2449572"/>
              <a:ext cx="8976519" cy="6242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04519" lvl="1" indent="-302260" algn="ctr">
                <a:lnSpc>
                  <a:spcPts val="3891"/>
                </a:lnSpc>
                <a:buFont typeface="Arial"/>
                <a:buChar char="•"/>
              </a:pPr>
              <a:r>
                <a:rPr lang="en-US" sz="2799" spc="-13">
                  <a:solidFill>
                    <a:srgbClr val="3B365F"/>
                  </a:solidFill>
                  <a:latin typeface="Coco Gothic"/>
                  <a:ea typeface="Coco Gothic"/>
                  <a:cs typeface="Coco Gothic"/>
                  <a:sym typeface="Coco Gothic"/>
                </a:rPr>
                <a:t>Voice-Driven Communication System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9446" y="3286586"/>
              <a:ext cx="6322219" cy="6242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04519" lvl="1" indent="-302260" algn="ctr">
                <a:lnSpc>
                  <a:spcPts val="3891"/>
                </a:lnSpc>
                <a:buFont typeface="Arial"/>
                <a:buChar char="•"/>
              </a:pPr>
              <a:r>
                <a:rPr lang="en-US" sz="2799" spc="-13">
                  <a:solidFill>
                    <a:srgbClr val="3B365F"/>
                  </a:solidFill>
                  <a:latin typeface="Coco Gothic"/>
                  <a:ea typeface="Coco Gothic"/>
                  <a:cs typeface="Coco Gothic"/>
                  <a:sym typeface="Coco Gothic"/>
                </a:rPr>
                <a:t>Nurse Mobile Application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4123601"/>
              <a:ext cx="5683250" cy="6242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04519" lvl="1" indent="-302260" algn="ctr">
                <a:lnSpc>
                  <a:spcPts val="3891"/>
                </a:lnSpc>
                <a:buFont typeface="Arial"/>
                <a:buChar char="•"/>
              </a:pPr>
              <a:r>
                <a:rPr lang="en-US" sz="2799" spc="-13">
                  <a:solidFill>
                    <a:srgbClr val="3B365F"/>
                  </a:solidFill>
                  <a:latin typeface="Coco Gothic"/>
                  <a:ea typeface="Coco Gothic"/>
                  <a:cs typeface="Coco Gothic"/>
                  <a:sym typeface="Coco Gothic"/>
                </a:rPr>
                <a:t>Improved Patient Care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758466" y="1837664"/>
            <a:ext cx="12771068" cy="8229600"/>
          </a:xfrm>
          <a:custGeom>
            <a:avLst/>
            <a:gdLst/>
            <a:ahLst/>
            <a:cxnLst/>
            <a:rect l="l" t="t" r="r" b="b"/>
            <a:pathLst>
              <a:path w="12771068" h="8229600">
                <a:moveTo>
                  <a:pt x="0" y="0"/>
                </a:moveTo>
                <a:lnTo>
                  <a:pt x="12771068" y="0"/>
                </a:lnTo>
                <a:lnTo>
                  <a:pt x="12771068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551" r="-1551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6400086" y="508000"/>
            <a:ext cx="5487829" cy="936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sz="5499">
                <a:solidFill>
                  <a:srgbClr val="000000"/>
                </a:solidFill>
                <a:latin typeface="TAN Headline"/>
                <a:ea typeface="TAN Headline"/>
                <a:cs typeface="TAN Headline"/>
                <a:sym typeface="TAN Headline"/>
              </a:rPr>
              <a:t>App Interface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91004">
            <a:off x="11007598" y="-3871282"/>
            <a:ext cx="9743832" cy="10202966"/>
          </a:xfrm>
          <a:custGeom>
            <a:avLst/>
            <a:gdLst/>
            <a:ahLst/>
            <a:cxnLst/>
            <a:rect l="l" t="t" r="r" b="b"/>
            <a:pathLst>
              <a:path w="9743832" h="10202966">
                <a:moveTo>
                  <a:pt x="0" y="0"/>
                </a:moveTo>
                <a:lnTo>
                  <a:pt x="9743832" y="0"/>
                </a:lnTo>
                <a:lnTo>
                  <a:pt x="9743832" y="10202965"/>
                </a:lnTo>
                <a:lnTo>
                  <a:pt x="0" y="102029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2366106" flipH="1">
            <a:off x="9156633" y="2870116"/>
            <a:ext cx="13445762" cy="8439612"/>
          </a:xfrm>
          <a:custGeom>
            <a:avLst/>
            <a:gdLst/>
            <a:ahLst/>
            <a:cxnLst/>
            <a:rect l="l" t="t" r="r" b="b"/>
            <a:pathLst>
              <a:path w="13445762" h="8439612">
                <a:moveTo>
                  <a:pt x="13445762" y="0"/>
                </a:moveTo>
                <a:lnTo>
                  <a:pt x="0" y="0"/>
                </a:lnTo>
                <a:lnTo>
                  <a:pt x="0" y="8439613"/>
                </a:lnTo>
                <a:lnTo>
                  <a:pt x="13445762" y="8439613"/>
                </a:lnTo>
                <a:lnTo>
                  <a:pt x="13445762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1651917" y="2931019"/>
            <a:ext cx="6887873" cy="7355981"/>
          </a:xfrm>
          <a:custGeom>
            <a:avLst/>
            <a:gdLst/>
            <a:ahLst/>
            <a:cxnLst/>
            <a:rect l="l" t="t" r="r" b="b"/>
            <a:pathLst>
              <a:path w="6887873" h="7355981">
                <a:moveTo>
                  <a:pt x="0" y="0"/>
                </a:moveTo>
                <a:lnTo>
                  <a:pt x="6887873" y="0"/>
                </a:lnTo>
                <a:lnTo>
                  <a:pt x="6887873" y="7355981"/>
                </a:lnTo>
                <a:lnTo>
                  <a:pt x="0" y="735598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403001" y="7869380"/>
            <a:ext cx="8033402" cy="2197094"/>
            <a:chOff x="0" y="0"/>
            <a:chExt cx="10711203" cy="2929458"/>
          </a:xfrm>
        </p:grpSpPr>
        <p:sp>
          <p:nvSpPr>
            <p:cNvPr id="6" name="TextBox 6"/>
            <p:cNvSpPr txBox="1"/>
            <p:nvPr/>
          </p:nvSpPr>
          <p:spPr>
            <a:xfrm>
              <a:off x="0" y="1340477"/>
              <a:ext cx="10711203" cy="15889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20"/>
                </a:lnSpc>
              </a:pPr>
              <a:r>
                <a:rPr lang="en-US" sz="2300">
                  <a:solidFill>
                    <a:srgbClr val="3B365F"/>
                  </a:solidFill>
                  <a:latin typeface="Coco Gothic"/>
                  <a:ea typeface="Coco Gothic"/>
                  <a:cs typeface="Coco Gothic"/>
                  <a:sym typeface="Coco Gothic"/>
                </a:rPr>
                <a:t>Healthcare Staff receive notifications as soon as the request has been made by the Patient.</a:t>
              </a:r>
            </a:p>
            <a:p>
              <a:pPr algn="ctr">
                <a:lnSpc>
                  <a:spcPts val="3220"/>
                </a:lnSpc>
              </a:pPr>
              <a:endParaRPr lang="en-US" sz="2300">
                <a:solidFill>
                  <a:srgbClr val="3B365F"/>
                </a:solidFill>
                <a:latin typeface="Coco Gothic"/>
                <a:ea typeface="Coco Gothic"/>
                <a:cs typeface="Coco Gothic"/>
                <a:sym typeface="Coco Gothic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499067" y="-57150"/>
              <a:ext cx="9713068" cy="19435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19"/>
                </a:lnSpc>
              </a:pPr>
              <a:r>
                <a:rPr lang="en-US" sz="2799">
                  <a:solidFill>
                    <a:srgbClr val="3B365F"/>
                  </a:solidFill>
                  <a:latin typeface="TAN Headline"/>
                  <a:ea typeface="TAN Headline"/>
                  <a:cs typeface="TAN Headline"/>
                  <a:sym typeface="TAN Headline"/>
                </a:rPr>
                <a:t>Real-time Updates and Notifications</a:t>
              </a:r>
            </a:p>
            <a:p>
              <a:pPr algn="ctr">
                <a:lnSpc>
                  <a:spcPts val="3919"/>
                </a:lnSpc>
              </a:pPr>
              <a:endParaRPr lang="en-US" sz="2799">
                <a:solidFill>
                  <a:srgbClr val="3B365F"/>
                </a:solidFill>
                <a:latin typeface="TAN Headline"/>
                <a:ea typeface="TAN Headline"/>
                <a:cs typeface="TAN Headline"/>
                <a:sym typeface="TAN Headline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403001" y="4087430"/>
            <a:ext cx="8033402" cy="2112140"/>
            <a:chOff x="0" y="0"/>
            <a:chExt cx="10711203" cy="2816186"/>
          </a:xfrm>
        </p:grpSpPr>
        <p:sp>
          <p:nvSpPr>
            <p:cNvPr id="9" name="TextBox 9"/>
            <p:cNvSpPr txBox="1"/>
            <p:nvPr/>
          </p:nvSpPr>
          <p:spPr>
            <a:xfrm>
              <a:off x="0" y="693804"/>
              <a:ext cx="10711203" cy="21223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20"/>
                </a:lnSpc>
              </a:pPr>
              <a:r>
                <a:rPr lang="en-US" sz="2300">
                  <a:solidFill>
                    <a:srgbClr val="3B365F"/>
                  </a:solidFill>
                  <a:latin typeface="Coco Gothic"/>
                  <a:ea typeface="Coco Gothic"/>
                  <a:cs typeface="Coco Gothic"/>
                  <a:sym typeface="Coco Gothic"/>
                </a:rPr>
                <a:t>The system uses a natural language processing (NLP) engine to understand and respond to patient queries in a conversational manner.</a:t>
              </a:r>
            </a:p>
            <a:p>
              <a:pPr algn="ctr">
                <a:lnSpc>
                  <a:spcPts val="3220"/>
                </a:lnSpc>
              </a:pPr>
              <a:endParaRPr lang="en-US" sz="2300">
                <a:solidFill>
                  <a:srgbClr val="3B365F"/>
                </a:solidFill>
                <a:latin typeface="Coco Gothic"/>
                <a:ea typeface="Coco Gothic"/>
                <a:cs typeface="Coco Gothic"/>
                <a:sym typeface="Coco Gothic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499067" y="-57150"/>
              <a:ext cx="9713068" cy="12831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19"/>
                </a:lnSpc>
              </a:pPr>
              <a:r>
                <a:rPr lang="en-US" sz="2799">
                  <a:solidFill>
                    <a:srgbClr val="3B365F"/>
                  </a:solidFill>
                  <a:latin typeface="TAN Headline"/>
                  <a:ea typeface="TAN Headline"/>
                  <a:cs typeface="TAN Headline"/>
                  <a:sym typeface="TAN Headline"/>
                </a:rPr>
                <a:t>Conversational AI Interface</a:t>
              </a:r>
            </a:p>
            <a:p>
              <a:pPr algn="ctr">
                <a:lnSpc>
                  <a:spcPts val="3919"/>
                </a:lnSpc>
              </a:pPr>
              <a:endParaRPr lang="en-US" sz="2799">
                <a:solidFill>
                  <a:srgbClr val="3B365F"/>
                </a:solidFill>
                <a:latin typeface="TAN Headline"/>
                <a:ea typeface="TAN Headline"/>
                <a:cs typeface="TAN Headline"/>
                <a:sym typeface="TAN Headline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403001" y="2546791"/>
            <a:ext cx="8033402" cy="1312040"/>
            <a:chOff x="0" y="0"/>
            <a:chExt cx="10711203" cy="1749386"/>
          </a:xfrm>
        </p:grpSpPr>
        <p:sp>
          <p:nvSpPr>
            <p:cNvPr id="12" name="TextBox 12"/>
            <p:cNvSpPr txBox="1"/>
            <p:nvPr/>
          </p:nvSpPr>
          <p:spPr>
            <a:xfrm>
              <a:off x="0" y="693804"/>
              <a:ext cx="10711203" cy="10555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20"/>
                </a:lnSpc>
              </a:pPr>
              <a:r>
                <a:rPr lang="en-US" sz="2300">
                  <a:solidFill>
                    <a:srgbClr val="3B365F"/>
                  </a:solidFill>
                  <a:latin typeface="Coco Gothic"/>
                  <a:ea typeface="Coco Gothic"/>
                  <a:cs typeface="Coco Gothic"/>
                  <a:sym typeface="Coco Gothic"/>
                </a:rPr>
                <a:t>The system tailors interactions to each patient's needs.</a:t>
              </a:r>
            </a:p>
            <a:p>
              <a:pPr algn="ctr">
                <a:lnSpc>
                  <a:spcPts val="3220"/>
                </a:lnSpc>
              </a:pPr>
              <a:endParaRPr lang="en-US" sz="2300">
                <a:solidFill>
                  <a:srgbClr val="3B365F"/>
                </a:solidFill>
                <a:latin typeface="Coco Gothic"/>
                <a:ea typeface="Coco Gothic"/>
                <a:cs typeface="Coco Gothic"/>
                <a:sym typeface="Coco Gothic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499067" y="-57150"/>
              <a:ext cx="9713068" cy="12831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19"/>
                </a:lnSpc>
              </a:pPr>
              <a:r>
                <a:rPr lang="en-US" sz="2799">
                  <a:solidFill>
                    <a:srgbClr val="3B365F"/>
                  </a:solidFill>
                  <a:latin typeface="TAN Headline"/>
                  <a:ea typeface="TAN Headline"/>
                  <a:cs typeface="TAN Headline"/>
                  <a:sym typeface="TAN Headline"/>
                </a:rPr>
                <a:t>Personalized Patient Experience</a:t>
              </a:r>
            </a:p>
            <a:p>
              <a:pPr algn="ctr">
                <a:lnSpc>
                  <a:spcPts val="3919"/>
                </a:lnSpc>
              </a:pPr>
              <a:endParaRPr lang="en-US" sz="2799">
                <a:solidFill>
                  <a:srgbClr val="3B365F"/>
                </a:solidFill>
                <a:latin typeface="TAN Headline"/>
                <a:ea typeface="TAN Headline"/>
                <a:cs typeface="TAN Headline"/>
                <a:sym typeface="TAN Headline"/>
              </a:endParaRP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2134311" y="498475"/>
            <a:ext cx="14019378" cy="946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00"/>
              </a:lnSpc>
            </a:pPr>
            <a:r>
              <a:rPr lang="en-US" sz="5500">
                <a:solidFill>
                  <a:srgbClr val="3B365F"/>
                </a:solidFill>
                <a:latin typeface="TAN Headline"/>
                <a:ea typeface="TAN Headline"/>
                <a:cs typeface="TAN Headline"/>
                <a:sym typeface="TAN Headline"/>
              </a:rPr>
              <a:t>Key Features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640189" y="6432897"/>
            <a:ext cx="8033402" cy="1314050"/>
            <a:chOff x="0" y="0"/>
            <a:chExt cx="10711203" cy="1752067"/>
          </a:xfrm>
        </p:grpSpPr>
        <p:sp>
          <p:nvSpPr>
            <p:cNvPr id="16" name="TextBox 16"/>
            <p:cNvSpPr txBox="1"/>
            <p:nvPr/>
          </p:nvSpPr>
          <p:spPr>
            <a:xfrm>
              <a:off x="0" y="696485"/>
              <a:ext cx="10711203" cy="10555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20"/>
                </a:lnSpc>
              </a:pPr>
              <a:r>
                <a:rPr lang="en-US" sz="2300">
                  <a:solidFill>
                    <a:srgbClr val="3B365F"/>
                  </a:solidFill>
                  <a:latin typeface="Coco Gothic"/>
                  <a:ea typeface="Coco Gothic"/>
                  <a:cs typeface="Coco Gothic"/>
                  <a:sym typeface="Coco Gothic"/>
                </a:rPr>
                <a:t>AI classifies the requests as High, medium, low.</a:t>
              </a:r>
            </a:p>
            <a:p>
              <a:pPr algn="ctr">
                <a:lnSpc>
                  <a:spcPts val="3220"/>
                </a:lnSpc>
              </a:pPr>
              <a:endParaRPr lang="en-US" sz="2300">
                <a:solidFill>
                  <a:srgbClr val="3B365F"/>
                </a:solidFill>
                <a:latin typeface="Coco Gothic"/>
                <a:ea typeface="Coco Gothic"/>
                <a:cs typeface="Coco Gothic"/>
                <a:sym typeface="Coco Gothic"/>
              </a:endParaRP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57150"/>
              <a:ext cx="9713068" cy="6227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19"/>
                </a:lnSpc>
              </a:pPr>
              <a:r>
                <a:rPr lang="en-US" sz="2799">
                  <a:solidFill>
                    <a:srgbClr val="3B365F"/>
                  </a:solidFill>
                  <a:latin typeface="TAN Headline"/>
                  <a:ea typeface="TAN Headline"/>
                  <a:cs typeface="TAN Headline"/>
                  <a:sym typeface="TAN Headline"/>
                </a:rPr>
                <a:t>Request-Prioritization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279</Words>
  <Application>Microsoft Office PowerPoint</Application>
  <PresentationFormat>Custom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Coco Gothic</vt:lpstr>
      <vt:lpstr>Arial</vt:lpstr>
      <vt:lpstr>Calibri</vt:lpstr>
      <vt:lpstr>TAN Headline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Voice Based Patient Call System</dc:title>
  <cp:lastModifiedBy>Ganapati Patil</cp:lastModifiedBy>
  <cp:revision>2</cp:revision>
  <dcterms:created xsi:type="dcterms:W3CDTF">2006-08-16T00:00:00Z</dcterms:created>
  <dcterms:modified xsi:type="dcterms:W3CDTF">2025-02-05T10:28:44Z</dcterms:modified>
  <dc:identifier>DAGd74E9Fn4</dc:identifier>
</cp:coreProperties>
</file>